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1" r:id="rId2"/>
    <p:sldMasterId id="2147483673" r:id="rId3"/>
  </p:sldMasterIdLst>
  <p:notesMasterIdLst>
    <p:notesMasterId r:id="rId61"/>
  </p:notesMasterIdLst>
  <p:sldIdLst>
    <p:sldId id="352" r:id="rId4"/>
    <p:sldId id="348" r:id="rId5"/>
    <p:sldId id="353" r:id="rId6"/>
    <p:sldId id="259" r:id="rId7"/>
    <p:sldId id="260" r:id="rId8"/>
    <p:sldId id="307" r:id="rId9"/>
    <p:sldId id="298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299" r:id="rId44"/>
    <p:sldId id="300" r:id="rId45"/>
    <p:sldId id="346" r:id="rId46"/>
    <p:sldId id="302" r:id="rId47"/>
    <p:sldId id="303" r:id="rId48"/>
    <p:sldId id="368" r:id="rId49"/>
    <p:sldId id="370" r:id="rId50"/>
    <p:sldId id="369" r:id="rId51"/>
    <p:sldId id="292" r:id="rId52"/>
    <p:sldId id="287" r:id="rId53"/>
    <p:sldId id="288" r:id="rId54"/>
    <p:sldId id="294" r:id="rId55"/>
    <p:sldId id="295" r:id="rId56"/>
    <p:sldId id="296" r:id="rId57"/>
    <p:sldId id="297" r:id="rId58"/>
    <p:sldId id="1744" r:id="rId59"/>
    <p:sldId id="306" r:id="rId6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2" autoAdjust="0"/>
    <p:restoredTop sz="80894" autoAdjust="0"/>
  </p:normalViewPr>
  <p:slideViewPr>
    <p:cSldViewPr snapToGrid="0" showGuides="1">
      <p:cViewPr varScale="1">
        <p:scale>
          <a:sx n="66" d="100"/>
          <a:sy n="66" d="100"/>
        </p:scale>
        <p:origin x="89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5" Type="http://schemas.openxmlformats.org/officeDocument/2006/relationships/slide" Target="slides/slide2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6972-4213-BCAC-5DDB00BF1171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  <a:alpha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6972-4213-BCAC-5DDB00BF1171}"/>
              </c:ext>
            </c:extLst>
          </c:dP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1st Qtr</c:v>
                      </c:pt>
                      <c:pt idx="1">
                        <c:v>2nd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6972-4213-BCAC-5DDB00BF11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1-45EE-4B2C-94E0-9FC95D213A25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  <a:alpha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45EE-4B2C-94E0-9FC95D213A25}"/>
              </c:ext>
            </c:extLst>
          </c:dP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1st Qtr</c:v>
                      </c:pt>
                      <c:pt idx="1">
                        <c:v>2nd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45EE-4B2C-94E0-9FC95D213A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5383-43B2-AA94-D17570F12502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  <a:alpha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5383-43B2-AA94-D17570F12502}"/>
              </c:ext>
            </c:extLst>
          </c:dP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1st Qtr</c:v>
                      </c:pt>
                      <c:pt idx="1">
                        <c:v>2nd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5383-43B2-AA94-D17570F125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12AC-4569-9513-4957895E427E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  <a:alpha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2AC-4569-9513-4957895E427E}"/>
              </c:ext>
            </c:extLst>
          </c:dP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1st Qtr</c:v>
                      </c:pt>
                      <c:pt idx="1">
                        <c:v>2nd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2AC-4569-9513-4957895E42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1-C410-40EC-967F-F2F785C87B46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  <a:alpha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C410-40EC-967F-F2F785C87B46}"/>
              </c:ext>
            </c:extLst>
          </c:dPt>
          <c:val>
            <c:numRef>
              <c:f>Sheet1!$B$2:$B$3</c:f>
              <c:numCache>
                <c:formatCode>General</c:formatCode>
                <c:ptCount val="2"/>
                <c:pt idx="0">
                  <c:v>68</c:v>
                </c:pt>
                <c:pt idx="1">
                  <c:v>45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1st Qtr</c:v>
                      </c:pt>
                      <c:pt idx="1">
                        <c:v>2nd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C410-40EC-967F-F2F785C87B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BF2F-405E-892A-59421003D82C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  <a:alpha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F2F-405E-892A-59421003D82C}"/>
              </c:ext>
            </c:extLst>
          </c:dP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1st Qtr</c:v>
                      </c:pt>
                      <c:pt idx="1">
                        <c:v>2nd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BF2F-405E-892A-59421003D8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F488-47DA-B686-583B2DE43481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  <a:alpha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F488-47DA-B686-583B2DE43481}"/>
              </c:ext>
            </c:extLst>
          </c:dPt>
          <c:val>
            <c:numRef>
              <c:f>Sheet1!$B$2:$B$3</c:f>
              <c:numCache>
                <c:formatCode>General</c:formatCode>
                <c:ptCount val="2"/>
                <c:pt idx="0">
                  <c:v>68</c:v>
                </c:pt>
                <c:pt idx="1">
                  <c:v>45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1st Qtr</c:v>
                      </c:pt>
                      <c:pt idx="1">
                        <c:v>2nd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F488-47DA-B686-583B2DE434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</c:spPr>
            <c:extLst>
              <c:ext xmlns:c16="http://schemas.microsoft.com/office/drawing/2014/chart" uri="{C3380CC4-5D6E-409C-BE32-E72D297353CC}">
                <c16:uniqueId val="{00000001-1D7B-40F5-BF41-77173E0B958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3-1D7B-40F5-BF41-77173E0B958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A-1D7B-40F5-BF41-77173E0B958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1D7B-40F5-BF41-77173E0B9586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7-1D7B-40F5-BF41-77173E0B9586}"/>
              </c:ext>
            </c:extLst>
          </c:dPt>
          <c:val>
            <c:numRef>
              <c:f>Sheet1!$B$2:$B$6</c:f>
              <c:numCache>
                <c:formatCode>General</c:formatCode>
                <c:ptCount val="5"/>
                <c:pt idx="0">
                  <c:v>45</c:v>
                </c:pt>
                <c:pt idx="1">
                  <c:v>25</c:v>
                </c:pt>
                <c:pt idx="2">
                  <c:v>75</c:v>
                </c:pt>
                <c:pt idx="3">
                  <c:v>45</c:v>
                </c:pt>
                <c:pt idx="4">
                  <c:v>85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Item 1</c:v>
                      </c:pt>
                      <c:pt idx="1">
                        <c:v>Item 2</c:v>
                      </c:pt>
                      <c:pt idx="2">
                        <c:v>Item 3</c:v>
                      </c:pt>
                      <c:pt idx="3">
                        <c:v>Item 4</c:v>
                      </c:pt>
                      <c:pt idx="4">
                        <c:v>Item 5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1D7B-40F5-BF41-77173E0B95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7966720"/>
        <c:axId val="157968256"/>
      </c:barChart>
      <c:catAx>
        <c:axId val="1579667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57968256"/>
        <c:crosses val="autoZero"/>
        <c:auto val="1"/>
        <c:lblAlgn val="ctr"/>
        <c:lblOffset val="100"/>
        <c:noMultiLvlLbl val="0"/>
      </c:catAx>
      <c:valAx>
        <c:axId val="157968256"/>
        <c:scaling>
          <c:orientation val="minMax"/>
          <c:max val="100"/>
        </c:scaling>
        <c:delete val="0"/>
        <c:axPos val="l"/>
        <c:majorGridlines>
          <c:spPr>
            <a:ln>
              <a:noFill/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57966720"/>
        <c:crosses val="autoZero"/>
        <c:crossBetween val="between"/>
      </c:valAx>
      <c:spPr>
        <a:noFill/>
        <a:ln w="53975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10/14/2023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BA002-EE9D-4AAD-95D8-611292D92FD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9559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7" name="Google Shape;8437;g176abbfc273_2_21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38" name="Google Shape;8438;g176abbfc273_2_21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56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1" name="Google Shape;13881;ge25dcd4bc2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82" name="Google Shape;13882;ge25dcd4bc2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BA002-EE9D-4AAD-95D8-611292D92FD3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093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BA002-EE9D-4AAD-95D8-611292D92FD3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43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4" name="Google Shape;1194;g176abbfc273_2_137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5" name="Google Shape;1195;g176abbfc273_2_137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46" name="Google Shape;12246;ge25dcd4bc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47" name="Google Shape;12247;ge25dcd4bc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0" name="Google Shape;12360;ge25dcd4bc2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61" name="Google Shape;12361;ge25dcd4bc2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5" name="Google Shape;7445;g176abbfc273_2_20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46" name="Google Shape;7446;g176abbfc273_2_20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2" name="Google Shape;7872;g176abbfc273_2_20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73" name="Google Shape;7873;g176abbfc273_2_20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5" name="Google Shape;8035;g176abbfc273_2_206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36" name="Google Shape;8036;g176abbfc273_2_206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A77CF608-275F-48BB-A94B-E816C0D054A7}"/>
              </a:ext>
            </a:extLst>
          </p:cNvPr>
          <p:cNvSpPr/>
          <p:nvPr userDrawn="1"/>
        </p:nvSpPr>
        <p:spPr>
          <a:xfrm>
            <a:off x="7897489" y="6134670"/>
            <a:ext cx="4431324" cy="4488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6091F354-965C-4B57-BB1C-BA922210F231}"/>
              </a:ext>
            </a:extLst>
          </p:cNvPr>
          <p:cNvGrpSpPr/>
          <p:nvPr userDrawn="1"/>
        </p:nvGrpSpPr>
        <p:grpSpPr>
          <a:xfrm>
            <a:off x="8766546" y="1684865"/>
            <a:ext cx="2664296" cy="4683693"/>
            <a:chOff x="445712" y="1449040"/>
            <a:chExt cx="2113018" cy="3924176"/>
          </a:xfrm>
        </p:grpSpPr>
        <p:sp>
          <p:nvSpPr>
            <p:cNvPr id="3" name="Rounded Rectangle 5">
              <a:extLst>
                <a:ext uri="{FF2B5EF4-FFF2-40B4-BE49-F238E27FC236}">
                  <a16:creationId xmlns:a16="http://schemas.microsoft.com/office/drawing/2014/main" id="{FE53E446-9945-4527-AD88-DF2D3DC2D38A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4" name="Rectangle 6">
              <a:extLst>
                <a:ext uri="{FF2B5EF4-FFF2-40B4-BE49-F238E27FC236}">
                  <a16:creationId xmlns:a16="http://schemas.microsoft.com/office/drawing/2014/main" id="{3744F8E6-6050-431D-B669-9259E133DF59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5" name="Group 7">
              <a:extLst>
                <a:ext uri="{FF2B5EF4-FFF2-40B4-BE49-F238E27FC236}">
                  <a16:creationId xmlns:a16="http://schemas.microsoft.com/office/drawing/2014/main" id="{979314BF-EC24-4911-8759-330FE37B1C0B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6" name="Oval 8">
                <a:extLst>
                  <a:ext uri="{FF2B5EF4-FFF2-40B4-BE49-F238E27FC236}">
                    <a16:creationId xmlns:a16="http://schemas.microsoft.com/office/drawing/2014/main" id="{26D1F8FB-DE5A-4CC6-9C06-48E10EB6B81F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7" name="Rounded Rectangle 10">
                <a:extLst>
                  <a:ext uri="{FF2B5EF4-FFF2-40B4-BE49-F238E27FC236}">
                    <a16:creationId xmlns:a16="http://schemas.microsoft.com/office/drawing/2014/main" id="{52BF8AC3-F21A-481B-ADC0-C37B1E80AB42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A6A50FDC-F051-4D70-A59E-DC8FD7773E6E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8954464" y="2096435"/>
            <a:ext cx="2288460" cy="37530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600">
                <a:latin typeface="Arial" pitchFamily="34" charset="0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AE105A6A-BCEC-4E39-B32A-98F03D18494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91B60DD0-0E65-4A32-B6CD-28A27A202B1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34982" y="0"/>
            <a:ext cx="4322036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E70B528-1203-418B-BC2B-23F3E7E26275}"/>
              </a:ext>
            </a:extLst>
          </p:cNvPr>
          <p:cNvSpPr/>
          <p:nvPr userDrawn="1"/>
        </p:nvSpPr>
        <p:spPr>
          <a:xfrm>
            <a:off x="6908167" y="5662484"/>
            <a:ext cx="4431324" cy="4488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3" name="Graphic 14">
            <a:extLst>
              <a:ext uri="{FF2B5EF4-FFF2-40B4-BE49-F238E27FC236}">
                <a16:creationId xmlns:a16="http://schemas.microsoft.com/office/drawing/2014/main" id="{A82B4DBC-234E-49A5-9D3D-1CF1AC74160C}"/>
              </a:ext>
            </a:extLst>
          </p:cNvPr>
          <p:cNvGrpSpPr/>
          <p:nvPr userDrawn="1"/>
        </p:nvGrpSpPr>
        <p:grpSpPr>
          <a:xfrm>
            <a:off x="7079704" y="2354198"/>
            <a:ext cx="4354942" cy="3514972"/>
            <a:chOff x="2444748" y="555045"/>
            <a:chExt cx="7282048" cy="5727454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6DDECBF-9EF1-442A-A69B-AAA313EBD0FC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08A28EF-CDD0-49DA-88E3-D988C164EC5B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9DC0540-D291-434D-8672-CC227FD8D4B5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E5900C7-E7C4-4DB2-8900-AD333CBFC47B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7EAEE1B-10F4-480F-976C-6A7EF82E5867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F82C7D2-2875-4B22-A40C-8959B5EDB1C1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533DB30-EEA4-4161-B4A9-E712B1D614E3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3B06927-BB3F-48D0-AD4D-D4DEE64C2D21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2" name="그림 개체 틀 2">
            <a:extLst>
              <a:ext uri="{FF2B5EF4-FFF2-40B4-BE49-F238E27FC236}">
                <a16:creationId xmlns:a16="http://schemas.microsoft.com/office/drawing/2014/main" id="{A33F63B3-BB1B-4F2B-AAF2-014E02D8354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200473" y="2541394"/>
            <a:ext cx="4108512" cy="23723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3C11815E-2ED7-43C5-9755-34C5224EDA3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B435DD-64D9-47C2-943E-8241CFFE6898}"/>
              </a:ext>
            </a:extLst>
          </p:cNvPr>
          <p:cNvSpPr/>
          <p:nvPr userDrawn="1"/>
        </p:nvSpPr>
        <p:spPr>
          <a:xfrm flipH="1">
            <a:off x="0" y="0"/>
            <a:ext cx="12192000" cy="11247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47BD54B-9781-48B5-AD0D-538576D5509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3" y="1124744"/>
            <a:ext cx="7055584" cy="40324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B03A7D-6414-4B50-BA73-D3386F5A9CD6}"/>
              </a:ext>
            </a:extLst>
          </p:cNvPr>
          <p:cNvSpPr/>
          <p:nvPr userDrawn="1"/>
        </p:nvSpPr>
        <p:spPr>
          <a:xfrm>
            <a:off x="7056106" y="1124744"/>
            <a:ext cx="2112235" cy="579857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F38F65-E0D0-4EC0-88A3-C434C13A7C92}"/>
              </a:ext>
            </a:extLst>
          </p:cNvPr>
          <p:cNvSpPr/>
          <p:nvPr userDrawn="1"/>
        </p:nvSpPr>
        <p:spPr>
          <a:xfrm>
            <a:off x="9168341" y="1124745"/>
            <a:ext cx="3023659" cy="16321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15C36594-FE40-4E51-AF26-5E5F8DD9E4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201490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5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3"/>
          <p:cNvSpPr txBox="1">
            <a:spLocks noGrp="1"/>
          </p:cNvSpPr>
          <p:nvPr>
            <p:ph type="title"/>
          </p:nvPr>
        </p:nvSpPr>
        <p:spPr>
          <a:xfrm>
            <a:off x="955700" y="681200"/>
            <a:ext cx="102808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376043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57613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0C6E6E-93EC-4356-8FAF-A93C45E047FA}"/>
              </a:ext>
            </a:extLst>
          </p:cNvPr>
          <p:cNvSpPr/>
          <p:nvPr userDrawn="1"/>
        </p:nvSpPr>
        <p:spPr>
          <a:xfrm>
            <a:off x="0" y="1955452"/>
            <a:ext cx="12192000" cy="2348880"/>
          </a:xfrm>
          <a:prstGeom prst="rect">
            <a:avLst/>
          </a:prstGeom>
          <a:gradFill>
            <a:gsLst>
              <a:gs pos="0">
                <a:schemeClr val="accent1"/>
              </a:gs>
              <a:gs pos="96000">
                <a:schemeClr val="accent5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  <a:cs typeface="Arial" pitchFamily="34" charset="0"/>
            </a:endParaRP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CB39F88-860B-4407-AB0E-485CCFE8343E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915027" y="2193892"/>
            <a:ext cx="1872000" cy="1872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A005B08-725D-4702-8380-6FF7EBA8E6EA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795613" y="2193892"/>
            <a:ext cx="1872000" cy="1872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12A7F698-EAF2-4F2F-BD89-6F55D6A8FF29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676200" y="2193892"/>
            <a:ext cx="1872000" cy="1872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567D902B-C68D-4453-B318-B5209816FEAD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9452281" y="2193892"/>
            <a:ext cx="1872000" cy="1872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: 도형 98">
            <a:extLst>
              <a:ext uri="{FF2B5EF4-FFF2-40B4-BE49-F238E27FC236}">
                <a16:creationId xmlns:a16="http://schemas.microsoft.com/office/drawing/2014/main" id="{F7ABE30A-45F9-47E5-9D66-A27617FC13A7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219464" y="182247"/>
            <a:ext cx="11855435" cy="3922026"/>
          </a:xfrm>
          <a:custGeom>
            <a:avLst/>
            <a:gdLst>
              <a:gd name="connsiteX0" fmla="*/ 6243358 w 11855435"/>
              <a:gd name="connsiteY0" fmla="*/ 3576829 h 3922026"/>
              <a:gd name="connsiteX1" fmla="*/ 6251037 w 11855435"/>
              <a:gd name="connsiteY1" fmla="*/ 3602459 h 3922026"/>
              <a:gd name="connsiteX2" fmla="*/ 6251033 w 11855435"/>
              <a:gd name="connsiteY2" fmla="*/ 3602462 h 3922026"/>
              <a:gd name="connsiteX3" fmla="*/ 6251308 w 11855435"/>
              <a:gd name="connsiteY3" fmla="*/ 3602684 h 3922026"/>
              <a:gd name="connsiteX4" fmla="*/ 6264042 w 11855435"/>
              <a:gd name="connsiteY4" fmla="*/ 3609951 h 3922026"/>
              <a:gd name="connsiteX5" fmla="*/ 6268882 w 11855435"/>
              <a:gd name="connsiteY5" fmla="*/ 3603328 h 3922026"/>
              <a:gd name="connsiteX6" fmla="*/ 6275688 w 11855435"/>
              <a:gd name="connsiteY6" fmla="*/ 3609645 h 3922026"/>
              <a:gd name="connsiteX7" fmla="*/ 6273077 w 11855435"/>
              <a:gd name="connsiteY7" fmla="*/ 3612272 h 3922026"/>
              <a:gd name="connsiteX8" fmla="*/ 6319107 w 11855435"/>
              <a:gd name="connsiteY8" fmla="*/ 3638809 h 3922026"/>
              <a:gd name="connsiteX9" fmla="*/ 6323556 w 11855435"/>
              <a:gd name="connsiteY9" fmla="*/ 3639687 h 3922026"/>
              <a:gd name="connsiteX10" fmla="*/ 6306654 w 11855435"/>
              <a:gd name="connsiteY10" fmla="*/ 3631053 h 3922026"/>
              <a:gd name="connsiteX11" fmla="*/ 6243358 w 11855435"/>
              <a:gd name="connsiteY11" fmla="*/ 3576829 h 3922026"/>
              <a:gd name="connsiteX12" fmla="*/ 6185871 w 11855435"/>
              <a:gd name="connsiteY12" fmla="*/ 3576465 h 3922026"/>
              <a:gd name="connsiteX13" fmla="*/ 6192060 w 11855435"/>
              <a:gd name="connsiteY13" fmla="*/ 3579700 h 3922026"/>
              <a:gd name="connsiteX14" fmla="*/ 6188983 w 11855435"/>
              <a:gd name="connsiteY14" fmla="*/ 3577771 h 3922026"/>
              <a:gd name="connsiteX15" fmla="*/ 6050189 w 11855435"/>
              <a:gd name="connsiteY15" fmla="*/ 3518445 h 3922026"/>
              <a:gd name="connsiteX16" fmla="*/ 6059740 w 11855435"/>
              <a:gd name="connsiteY16" fmla="*/ 3524753 h 3922026"/>
              <a:gd name="connsiteX17" fmla="*/ 6060488 w 11855435"/>
              <a:gd name="connsiteY17" fmla="*/ 3524620 h 3922026"/>
              <a:gd name="connsiteX18" fmla="*/ 6592793 w 11855435"/>
              <a:gd name="connsiteY18" fmla="*/ 3495054 h 3922026"/>
              <a:gd name="connsiteX19" fmla="*/ 6589360 w 11855435"/>
              <a:gd name="connsiteY19" fmla="*/ 3499432 h 3922026"/>
              <a:gd name="connsiteX20" fmla="*/ 6589638 w 11855435"/>
              <a:gd name="connsiteY20" fmla="*/ 3497718 h 3922026"/>
              <a:gd name="connsiteX21" fmla="*/ 7329456 w 11855435"/>
              <a:gd name="connsiteY21" fmla="*/ 3490159 h 3922026"/>
              <a:gd name="connsiteX22" fmla="*/ 7315012 w 11855435"/>
              <a:gd name="connsiteY22" fmla="*/ 3493970 h 3922026"/>
              <a:gd name="connsiteX23" fmla="*/ 7322324 w 11855435"/>
              <a:gd name="connsiteY23" fmla="*/ 3492846 h 3922026"/>
              <a:gd name="connsiteX24" fmla="*/ 6658310 w 11855435"/>
              <a:gd name="connsiteY24" fmla="*/ 3469410 h 3922026"/>
              <a:gd name="connsiteX25" fmla="*/ 6656575 w 11855435"/>
              <a:gd name="connsiteY25" fmla="*/ 3469754 h 3922026"/>
              <a:gd name="connsiteX26" fmla="*/ 6658098 w 11855435"/>
              <a:gd name="connsiteY26" fmla="*/ 3470451 h 3922026"/>
              <a:gd name="connsiteX27" fmla="*/ 2614447 w 11855435"/>
              <a:gd name="connsiteY27" fmla="*/ 3429966 h 3922026"/>
              <a:gd name="connsiteX28" fmla="*/ 2605099 w 11855435"/>
              <a:gd name="connsiteY28" fmla="*/ 3433127 h 3922026"/>
              <a:gd name="connsiteX29" fmla="*/ 2627052 w 11855435"/>
              <a:gd name="connsiteY29" fmla="*/ 3462972 h 3922026"/>
              <a:gd name="connsiteX30" fmla="*/ 2648647 w 11855435"/>
              <a:gd name="connsiteY30" fmla="*/ 3466455 h 3922026"/>
              <a:gd name="connsiteX31" fmla="*/ 2642655 w 11855435"/>
              <a:gd name="connsiteY31" fmla="*/ 3459608 h 3922026"/>
              <a:gd name="connsiteX32" fmla="*/ 2638473 w 11855435"/>
              <a:gd name="connsiteY32" fmla="*/ 3460872 h 3922026"/>
              <a:gd name="connsiteX33" fmla="*/ 7596709 w 11855435"/>
              <a:gd name="connsiteY33" fmla="*/ 3413878 h 3922026"/>
              <a:gd name="connsiteX34" fmla="*/ 7542710 w 11855435"/>
              <a:gd name="connsiteY34" fmla="*/ 3430176 h 3922026"/>
              <a:gd name="connsiteX35" fmla="*/ 7541903 w 11855435"/>
              <a:gd name="connsiteY35" fmla="*/ 3430726 h 3922026"/>
              <a:gd name="connsiteX36" fmla="*/ 7537304 w 11855435"/>
              <a:gd name="connsiteY36" fmla="*/ 3433018 h 3922026"/>
              <a:gd name="connsiteX37" fmla="*/ 7537138 w 11855435"/>
              <a:gd name="connsiteY37" fmla="*/ 3432979 h 3922026"/>
              <a:gd name="connsiteX38" fmla="*/ 7535704 w 11855435"/>
              <a:gd name="connsiteY38" fmla="*/ 3433816 h 3922026"/>
              <a:gd name="connsiteX39" fmla="*/ 7537304 w 11855435"/>
              <a:gd name="connsiteY39" fmla="*/ 3433018 h 3922026"/>
              <a:gd name="connsiteX40" fmla="*/ 7537873 w 11855435"/>
              <a:gd name="connsiteY40" fmla="*/ 3433152 h 3922026"/>
              <a:gd name="connsiteX41" fmla="*/ 7539190 w 11855435"/>
              <a:gd name="connsiteY41" fmla="*/ 3432483 h 3922026"/>
              <a:gd name="connsiteX42" fmla="*/ 7539154 w 11855435"/>
              <a:gd name="connsiteY42" fmla="*/ 3433067 h 3922026"/>
              <a:gd name="connsiteX43" fmla="*/ 7503988 w 11855435"/>
              <a:gd name="connsiteY43" fmla="*/ 3447112 h 3922026"/>
              <a:gd name="connsiteX44" fmla="*/ 7519350 w 11855435"/>
              <a:gd name="connsiteY44" fmla="*/ 3444756 h 3922026"/>
              <a:gd name="connsiteX45" fmla="*/ 7549405 w 11855435"/>
              <a:gd name="connsiteY45" fmla="*/ 3433433 h 3922026"/>
              <a:gd name="connsiteX46" fmla="*/ 7583161 w 11855435"/>
              <a:gd name="connsiteY46" fmla="*/ 3424147 h 3922026"/>
              <a:gd name="connsiteX47" fmla="*/ 7572021 w 11855435"/>
              <a:gd name="connsiteY47" fmla="*/ 3425447 h 3922026"/>
              <a:gd name="connsiteX48" fmla="*/ 7574820 w 11855435"/>
              <a:gd name="connsiteY48" fmla="*/ 3421418 h 3922026"/>
              <a:gd name="connsiteX49" fmla="*/ 7587677 w 11855435"/>
              <a:gd name="connsiteY49" fmla="*/ 3417346 h 3922026"/>
              <a:gd name="connsiteX50" fmla="*/ 3342796 w 11855435"/>
              <a:gd name="connsiteY50" fmla="*/ 3412981 h 3922026"/>
              <a:gd name="connsiteX51" fmla="*/ 3342939 w 11855435"/>
              <a:gd name="connsiteY51" fmla="*/ 3413947 h 3922026"/>
              <a:gd name="connsiteX52" fmla="*/ 3346613 w 11855435"/>
              <a:gd name="connsiteY52" fmla="*/ 3418435 h 3922026"/>
              <a:gd name="connsiteX53" fmla="*/ 3344771 w 11855435"/>
              <a:gd name="connsiteY53" fmla="*/ 3418428 h 3922026"/>
              <a:gd name="connsiteX54" fmla="*/ 3337179 w 11855435"/>
              <a:gd name="connsiteY54" fmla="*/ 3415713 h 3922026"/>
              <a:gd name="connsiteX55" fmla="*/ 3337576 w 11855435"/>
              <a:gd name="connsiteY55" fmla="*/ 3418398 h 3922026"/>
              <a:gd name="connsiteX56" fmla="*/ 3344771 w 11855435"/>
              <a:gd name="connsiteY56" fmla="*/ 3418428 h 3922026"/>
              <a:gd name="connsiteX57" fmla="*/ 3385259 w 11855435"/>
              <a:gd name="connsiteY57" fmla="*/ 3432907 h 3922026"/>
              <a:gd name="connsiteX58" fmla="*/ 3421350 w 11855435"/>
              <a:gd name="connsiteY58" fmla="*/ 3447909 h 3922026"/>
              <a:gd name="connsiteX59" fmla="*/ 3379902 w 11855435"/>
              <a:gd name="connsiteY59" fmla="*/ 3421114 h 3922026"/>
              <a:gd name="connsiteX60" fmla="*/ 3365143 w 11855435"/>
              <a:gd name="connsiteY60" fmla="*/ 3417223 h 3922026"/>
              <a:gd name="connsiteX61" fmla="*/ 7681112 w 11855435"/>
              <a:gd name="connsiteY61" fmla="*/ 3394659 h 3922026"/>
              <a:gd name="connsiteX62" fmla="*/ 7666917 w 11855435"/>
              <a:gd name="connsiteY62" fmla="*/ 3395821 h 3922026"/>
              <a:gd name="connsiteX63" fmla="*/ 7603296 w 11855435"/>
              <a:gd name="connsiteY63" fmla="*/ 3411890 h 3922026"/>
              <a:gd name="connsiteX64" fmla="*/ 7600131 w 11855435"/>
              <a:gd name="connsiteY64" fmla="*/ 3412848 h 3922026"/>
              <a:gd name="connsiteX65" fmla="*/ 7604242 w 11855435"/>
              <a:gd name="connsiteY65" fmla="*/ 3413460 h 3922026"/>
              <a:gd name="connsiteX66" fmla="*/ 7602975 w 11855435"/>
              <a:gd name="connsiteY66" fmla="*/ 3420192 h 3922026"/>
              <a:gd name="connsiteX67" fmla="*/ 7633028 w 11855435"/>
              <a:gd name="connsiteY67" fmla="*/ 3408870 h 3922026"/>
              <a:gd name="connsiteX68" fmla="*/ 7667719 w 11855435"/>
              <a:gd name="connsiteY68" fmla="*/ 3398241 h 3922026"/>
              <a:gd name="connsiteX69" fmla="*/ 7670188 w 11855435"/>
              <a:gd name="connsiteY69" fmla="*/ 3399600 h 3922026"/>
              <a:gd name="connsiteX70" fmla="*/ 7681075 w 11855435"/>
              <a:gd name="connsiteY70" fmla="*/ 3394678 h 3922026"/>
              <a:gd name="connsiteX71" fmla="*/ 6526862 w 11855435"/>
              <a:gd name="connsiteY71" fmla="*/ 3361881 h 3922026"/>
              <a:gd name="connsiteX72" fmla="*/ 6511898 w 11855435"/>
              <a:gd name="connsiteY72" fmla="*/ 3367235 h 3922026"/>
              <a:gd name="connsiteX73" fmla="*/ 6514764 w 11855435"/>
              <a:gd name="connsiteY73" fmla="*/ 3381053 h 3922026"/>
              <a:gd name="connsiteX74" fmla="*/ 6623339 w 11855435"/>
              <a:gd name="connsiteY74" fmla="*/ 3454554 h 3922026"/>
              <a:gd name="connsiteX75" fmla="*/ 6624372 w 11855435"/>
              <a:gd name="connsiteY75" fmla="*/ 3455026 h 3922026"/>
              <a:gd name="connsiteX76" fmla="*/ 6636453 w 11855435"/>
              <a:gd name="connsiteY76" fmla="*/ 3439752 h 3922026"/>
              <a:gd name="connsiteX77" fmla="*/ 6653031 w 11855435"/>
              <a:gd name="connsiteY77" fmla="*/ 3420131 h 3922026"/>
              <a:gd name="connsiteX78" fmla="*/ 6655286 w 11855435"/>
              <a:gd name="connsiteY78" fmla="*/ 3417883 h 3922026"/>
              <a:gd name="connsiteX79" fmla="*/ 6546431 w 11855435"/>
              <a:gd name="connsiteY79" fmla="*/ 3371906 h 3922026"/>
              <a:gd name="connsiteX80" fmla="*/ 6526862 w 11855435"/>
              <a:gd name="connsiteY80" fmla="*/ 3361881 h 3922026"/>
              <a:gd name="connsiteX81" fmla="*/ 6686539 w 11855435"/>
              <a:gd name="connsiteY81" fmla="*/ 3345146 h 3922026"/>
              <a:gd name="connsiteX82" fmla="*/ 6694871 w 11855435"/>
              <a:gd name="connsiteY82" fmla="*/ 3353289 h 3922026"/>
              <a:gd name="connsiteX83" fmla="*/ 6696193 w 11855435"/>
              <a:gd name="connsiteY83" fmla="*/ 3354298 h 3922026"/>
              <a:gd name="connsiteX84" fmla="*/ 6700935 w 11855435"/>
              <a:gd name="connsiteY84" fmla="*/ 3348404 h 3922026"/>
              <a:gd name="connsiteX85" fmla="*/ 7418399 w 11855435"/>
              <a:gd name="connsiteY85" fmla="*/ 3325478 h 3922026"/>
              <a:gd name="connsiteX86" fmla="*/ 7407356 w 11855435"/>
              <a:gd name="connsiteY86" fmla="*/ 3326492 h 3922026"/>
              <a:gd name="connsiteX87" fmla="*/ 7404034 w 11855435"/>
              <a:gd name="connsiteY87" fmla="*/ 3327152 h 3922026"/>
              <a:gd name="connsiteX88" fmla="*/ 1300619 w 11855435"/>
              <a:gd name="connsiteY88" fmla="*/ 3181013 h 3922026"/>
              <a:gd name="connsiteX89" fmla="*/ 1265303 w 11855435"/>
              <a:gd name="connsiteY89" fmla="*/ 3186044 h 3922026"/>
              <a:gd name="connsiteX90" fmla="*/ 1258308 w 11855435"/>
              <a:gd name="connsiteY90" fmla="*/ 3186317 h 3922026"/>
              <a:gd name="connsiteX91" fmla="*/ 1274827 w 11855435"/>
              <a:gd name="connsiteY91" fmla="*/ 3187406 h 3922026"/>
              <a:gd name="connsiteX92" fmla="*/ 7992290 w 11855435"/>
              <a:gd name="connsiteY92" fmla="*/ 3175882 h 3922026"/>
              <a:gd name="connsiteX93" fmla="*/ 7991206 w 11855435"/>
              <a:gd name="connsiteY93" fmla="*/ 3176359 h 3922026"/>
              <a:gd name="connsiteX94" fmla="*/ 7992487 w 11855435"/>
              <a:gd name="connsiteY94" fmla="*/ 3176209 h 3922026"/>
              <a:gd name="connsiteX95" fmla="*/ 1377078 w 11855435"/>
              <a:gd name="connsiteY95" fmla="*/ 3170949 h 3922026"/>
              <a:gd name="connsiteX96" fmla="*/ 1345674 w 11855435"/>
              <a:gd name="connsiteY96" fmla="*/ 3174596 h 3922026"/>
              <a:gd name="connsiteX97" fmla="*/ 1303234 w 11855435"/>
              <a:gd name="connsiteY97" fmla="*/ 3180641 h 3922026"/>
              <a:gd name="connsiteX98" fmla="*/ 1332506 w 11855435"/>
              <a:gd name="connsiteY98" fmla="*/ 3178214 h 3922026"/>
              <a:gd name="connsiteX99" fmla="*/ 1395798 w 11855435"/>
              <a:gd name="connsiteY99" fmla="*/ 3174435 h 3922026"/>
              <a:gd name="connsiteX100" fmla="*/ 1375681 w 11855435"/>
              <a:gd name="connsiteY100" fmla="*/ 3172314 h 3922026"/>
              <a:gd name="connsiteX101" fmla="*/ 1432100 w 11855435"/>
              <a:gd name="connsiteY101" fmla="*/ 3168741 h 3922026"/>
              <a:gd name="connsiteX102" fmla="*/ 1430973 w 11855435"/>
              <a:gd name="connsiteY102" fmla="*/ 3170002 h 3922026"/>
              <a:gd name="connsiteX103" fmla="*/ 1432299 w 11855435"/>
              <a:gd name="connsiteY103" fmla="*/ 3175063 h 3922026"/>
              <a:gd name="connsiteX104" fmla="*/ 1445300 w 11855435"/>
              <a:gd name="connsiteY104" fmla="*/ 3172991 h 3922026"/>
              <a:gd name="connsiteX105" fmla="*/ 1445138 w 11855435"/>
              <a:gd name="connsiteY105" fmla="*/ 3172582 h 3922026"/>
              <a:gd name="connsiteX106" fmla="*/ 6753469 w 11855435"/>
              <a:gd name="connsiteY106" fmla="*/ 3135857 h 3922026"/>
              <a:gd name="connsiteX107" fmla="*/ 6674277 w 11855435"/>
              <a:gd name="connsiteY107" fmla="*/ 3156335 h 3922026"/>
              <a:gd name="connsiteX108" fmla="*/ 6484163 w 11855435"/>
              <a:gd name="connsiteY108" fmla="*/ 3244877 h 3922026"/>
              <a:gd name="connsiteX109" fmla="*/ 6457721 w 11855435"/>
              <a:gd name="connsiteY109" fmla="*/ 3258703 h 3922026"/>
              <a:gd name="connsiteX110" fmla="*/ 6525962 w 11855435"/>
              <a:gd name="connsiteY110" fmla="*/ 3282310 h 3922026"/>
              <a:gd name="connsiteX111" fmla="*/ 6555064 w 11855435"/>
              <a:gd name="connsiteY111" fmla="*/ 3285868 h 3922026"/>
              <a:gd name="connsiteX112" fmla="*/ 6588116 w 11855435"/>
              <a:gd name="connsiteY112" fmla="*/ 3312187 h 3922026"/>
              <a:gd name="connsiteX113" fmla="*/ 6610185 w 11855435"/>
              <a:gd name="connsiteY113" fmla="*/ 3325042 h 3922026"/>
              <a:gd name="connsiteX114" fmla="*/ 6607157 w 11855435"/>
              <a:gd name="connsiteY114" fmla="*/ 3273159 h 3922026"/>
              <a:gd name="connsiteX115" fmla="*/ 6620284 w 11855435"/>
              <a:gd name="connsiteY115" fmla="*/ 3270551 h 3922026"/>
              <a:gd name="connsiteX116" fmla="*/ 6639493 w 11855435"/>
              <a:gd name="connsiteY116" fmla="*/ 3260405 h 3922026"/>
              <a:gd name="connsiteX117" fmla="*/ 6638985 w 11855435"/>
              <a:gd name="connsiteY117" fmla="*/ 3241529 h 3922026"/>
              <a:gd name="connsiteX118" fmla="*/ 6714863 w 11855435"/>
              <a:gd name="connsiteY118" fmla="*/ 3171095 h 3922026"/>
              <a:gd name="connsiteX119" fmla="*/ 8260869 w 11855435"/>
              <a:gd name="connsiteY119" fmla="*/ 3095889 h 3922026"/>
              <a:gd name="connsiteX120" fmla="*/ 8254159 w 11855435"/>
              <a:gd name="connsiteY120" fmla="*/ 3097179 h 3922026"/>
              <a:gd name="connsiteX121" fmla="*/ 8206460 w 11855435"/>
              <a:gd name="connsiteY121" fmla="*/ 3105371 h 3922026"/>
              <a:gd name="connsiteX122" fmla="*/ 8004595 w 11855435"/>
              <a:gd name="connsiteY122" fmla="*/ 3170472 h 3922026"/>
              <a:gd name="connsiteX123" fmla="*/ 8002147 w 11855435"/>
              <a:gd name="connsiteY123" fmla="*/ 3171549 h 3922026"/>
              <a:gd name="connsiteX124" fmla="*/ 8002092 w 11855435"/>
              <a:gd name="connsiteY124" fmla="*/ 3172209 h 3922026"/>
              <a:gd name="connsiteX125" fmla="*/ 8060601 w 11855435"/>
              <a:gd name="connsiteY125" fmla="*/ 3161684 h 3922026"/>
              <a:gd name="connsiteX126" fmla="*/ 8090653 w 11855435"/>
              <a:gd name="connsiteY126" fmla="*/ 3150363 h 3922026"/>
              <a:gd name="connsiteX127" fmla="*/ 8124409 w 11855435"/>
              <a:gd name="connsiteY127" fmla="*/ 3141077 h 3922026"/>
              <a:gd name="connsiteX128" fmla="*/ 8113270 w 11855435"/>
              <a:gd name="connsiteY128" fmla="*/ 3142375 h 3922026"/>
              <a:gd name="connsiteX129" fmla="*/ 8116069 w 11855435"/>
              <a:gd name="connsiteY129" fmla="*/ 3138345 h 3922026"/>
              <a:gd name="connsiteX130" fmla="*/ 8140855 w 11855435"/>
              <a:gd name="connsiteY130" fmla="*/ 3129696 h 3922026"/>
              <a:gd name="connsiteX131" fmla="*/ 8145490 w 11855435"/>
              <a:gd name="connsiteY131" fmla="*/ 3130389 h 3922026"/>
              <a:gd name="connsiteX132" fmla="*/ 8144224 w 11855435"/>
              <a:gd name="connsiteY132" fmla="*/ 3137119 h 3922026"/>
              <a:gd name="connsiteX133" fmla="*/ 8174278 w 11855435"/>
              <a:gd name="connsiteY133" fmla="*/ 3125799 h 3922026"/>
              <a:gd name="connsiteX134" fmla="*/ 8208966 w 11855435"/>
              <a:gd name="connsiteY134" fmla="*/ 3115170 h 3922026"/>
              <a:gd name="connsiteX135" fmla="*/ 8211437 w 11855435"/>
              <a:gd name="connsiteY135" fmla="*/ 3116527 h 3922026"/>
              <a:gd name="connsiteX136" fmla="*/ 8231583 w 11855435"/>
              <a:gd name="connsiteY136" fmla="*/ 3107184 h 3922026"/>
              <a:gd name="connsiteX137" fmla="*/ 8246761 w 11855435"/>
              <a:gd name="connsiteY137" fmla="*/ 3102534 h 3922026"/>
              <a:gd name="connsiteX138" fmla="*/ 8882730 w 11855435"/>
              <a:gd name="connsiteY138" fmla="*/ 2981788 h 3922026"/>
              <a:gd name="connsiteX139" fmla="*/ 8869615 w 11855435"/>
              <a:gd name="connsiteY139" fmla="*/ 2985439 h 3922026"/>
              <a:gd name="connsiteX140" fmla="*/ 8874483 w 11855435"/>
              <a:gd name="connsiteY140" fmla="*/ 2985437 h 3922026"/>
              <a:gd name="connsiteX141" fmla="*/ 8881150 w 11855435"/>
              <a:gd name="connsiteY141" fmla="*/ 2984008 h 3922026"/>
              <a:gd name="connsiteX142" fmla="*/ 8928053 w 11855435"/>
              <a:gd name="connsiteY142" fmla="*/ 2972195 h 3922026"/>
              <a:gd name="connsiteX143" fmla="*/ 8927280 w 11855435"/>
              <a:gd name="connsiteY143" fmla="*/ 2972271 h 3922026"/>
              <a:gd name="connsiteX144" fmla="*/ 8926152 w 11855435"/>
              <a:gd name="connsiteY144" fmla="*/ 2972868 h 3922026"/>
              <a:gd name="connsiteX145" fmla="*/ 8913625 w 11855435"/>
              <a:gd name="connsiteY145" fmla="*/ 2977626 h 3922026"/>
              <a:gd name="connsiteX146" fmla="*/ 8924962 w 11855435"/>
              <a:gd name="connsiteY146" fmla="*/ 2975689 h 3922026"/>
              <a:gd name="connsiteX147" fmla="*/ 8928653 w 11855435"/>
              <a:gd name="connsiteY147" fmla="*/ 2976240 h 3922026"/>
              <a:gd name="connsiteX148" fmla="*/ 8929587 w 11855435"/>
              <a:gd name="connsiteY148" fmla="*/ 2974898 h 3922026"/>
              <a:gd name="connsiteX149" fmla="*/ 8924962 w 11855435"/>
              <a:gd name="connsiteY149" fmla="*/ 2975689 h 3922026"/>
              <a:gd name="connsiteX150" fmla="*/ 8924016 w 11855435"/>
              <a:gd name="connsiteY150" fmla="*/ 2975547 h 3922026"/>
              <a:gd name="connsiteX151" fmla="*/ 8927118 w 11855435"/>
              <a:gd name="connsiteY151" fmla="*/ 2973539 h 3922026"/>
              <a:gd name="connsiteX152" fmla="*/ 8928053 w 11855435"/>
              <a:gd name="connsiteY152" fmla="*/ 2972195 h 3922026"/>
              <a:gd name="connsiteX153" fmla="*/ 8972682 w 11855435"/>
              <a:gd name="connsiteY153" fmla="*/ 2956739 h 3922026"/>
              <a:gd name="connsiteX154" fmla="*/ 8962729 w 11855435"/>
              <a:gd name="connsiteY154" fmla="*/ 2959511 h 3922026"/>
              <a:gd name="connsiteX155" fmla="*/ 8973584 w 11855435"/>
              <a:gd name="connsiteY155" fmla="*/ 2958246 h 3922026"/>
              <a:gd name="connsiteX156" fmla="*/ 9095904 w 11855435"/>
              <a:gd name="connsiteY156" fmla="*/ 2922203 h 3922026"/>
              <a:gd name="connsiteX157" fmla="*/ 9070262 w 11855435"/>
              <a:gd name="connsiteY157" fmla="*/ 2929568 h 3922026"/>
              <a:gd name="connsiteX158" fmla="*/ 8983227 w 11855435"/>
              <a:gd name="connsiteY158" fmla="*/ 2953803 h 3922026"/>
              <a:gd name="connsiteX159" fmla="*/ 8983190 w 11855435"/>
              <a:gd name="connsiteY159" fmla="*/ 2954245 h 3922026"/>
              <a:gd name="connsiteX160" fmla="*/ 9041698 w 11855435"/>
              <a:gd name="connsiteY160" fmla="*/ 2943720 h 3922026"/>
              <a:gd name="connsiteX161" fmla="*/ 9071752 w 11855435"/>
              <a:gd name="connsiteY161" fmla="*/ 2932398 h 3922026"/>
              <a:gd name="connsiteX162" fmla="*/ 9105508 w 11855435"/>
              <a:gd name="connsiteY162" fmla="*/ 2923114 h 3922026"/>
              <a:gd name="connsiteX163" fmla="*/ 9094366 w 11855435"/>
              <a:gd name="connsiteY163" fmla="*/ 2924412 h 3922026"/>
              <a:gd name="connsiteX164" fmla="*/ 9243874 w 11855435"/>
              <a:gd name="connsiteY164" fmla="*/ 2877028 h 3922026"/>
              <a:gd name="connsiteX165" fmla="*/ 9172813 w 11855435"/>
              <a:gd name="connsiteY165" fmla="*/ 2900109 h 3922026"/>
              <a:gd name="connsiteX166" fmla="*/ 9125896 w 11855435"/>
              <a:gd name="connsiteY166" fmla="*/ 2913586 h 3922026"/>
              <a:gd name="connsiteX167" fmla="*/ 9123979 w 11855435"/>
              <a:gd name="connsiteY167" fmla="*/ 2916793 h 3922026"/>
              <a:gd name="connsiteX168" fmla="*/ 9125322 w 11855435"/>
              <a:gd name="connsiteY168" fmla="*/ 2919157 h 3922026"/>
              <a:gd name="connsiteX169" fmla="*/ 9155376 w 11855435"/>
              <a:gd name="connsiteY169" fmla="*/ 2907836 h 3922026"/>
              <a:gd name="connsiteX170" fmla="*/ 9190066 w 11855435"/>
              <a:gd name="connsiteY170" fmla="*/ 2897207 h 3922026"/>
              <a:gd name="connsiteX171" fmla="*/ 9192534 w 11855435"/>
              <a:gd name="connsiteY171" fmla="*/ 2898564 h 3922026"/>
              <a:gd name="connsiteX172" fmla="*/ 9212681 w 11855435"/>
              <a:gd name="connsiteY172" fmla="*/ 2889220 h 3922026"/>
              <a:gd name="connsiteX173" fmla="*/ 9227860 w 11855435"/>
              <a:gd name="connsiteY173" fmla="*/ 2884571 h 3922026"/>
              <a:gd name="connsiteX174" fmla="*/ 767155 w 11855435"/>
              <a:gd name="connsiteY174" fmla="*/ 2160576 h 3922026"/>
              <a:gd name="connsiteX175" fmla="*/ 722582 w 11855435"/>
              <a:gd name="connsiteY175" fmla="*/ 2164245 h 3922026"/>
              <a:gd name="connsiteX176" fmla="*/ 722470 w 11855435"/>
              <a:gd name="connsiteY176" fmla="*/ 2164218 h 3922026"/>
              <a:gd name="connsiteX177" fmla="*/ 718376 w 11855435"/>
              <a:gd name="connsiteY177" fmla="*/ 2164591 h 3922026"/>
              <a:gd name="connsiteX178" fmla="*/ 722582 w 11855435"/>
              <a:gd name="connsiteY178" fmla="*/ 2164245 h 3922026"/>
              <a:gd name="connsiteX179" fmla="*/ 728436 w 11855435"/>
              <a:gd name="connsiteY179" fmla="*/ 2165650 h 3922026"/>
              <a:gd name="connsiteX180" fmla="*/ 718021 w 11855435"/>
              <a:gd name="connsiteY180" fmla="*/ 2168570 h 3922026"/>
              <a:gd name="connsiteX181" fmla="*/ 713925 w 11855435"/>
              <a:gd name="connsiteY181" fmla="*/ 2168944 h 3922026"/>
              <a:gd name="connsiteX182" fmla="*/ 715797 w 11855435"/>
              <a:gd name="connsiteY182" fmla="*/ 2170748 h 3922026"/>
              <a:gd name="connsiteX183" fmla="*/ 766438 w 11855435"/>
              <a:gd name="connsiteY183" fmla="*/ 2169353 h 3922026"/>
              <a:gd name="connsiteX184" fmla="*/ 790324 w 11855435"/>
              <a:gd name="connsiteY184" fmla="*/ 2169214 h 3922026"/>
              <a:gd name="connsiteX185" fmla="*/ 781379 w 11855435"/>
              <a:gd name="connsiteY185" fmla="*/ 2167186 h 3922026"/>
              <a:gd name="connsiteX186" fmla="*/ 585934 w 11855435"/>
              <a:gd name="connsiteY186" fmla="*/ 2137394 h 3922026"/>
              <a:gd name="connsiteX187" fmla="*/ 596852 w 11855435"/>
              <a:gd name="connsiteY187" fmla="*/ 2138130 h 3922026"/>
              <a:gd name="connsiteX188" fmla="*/ 627600 w 11855435"/>
              <a:gd name="connsiteY188" fmla="*/ 2143477 h 3922026"/>
              <a:gd name="connsiteX189" fmla="*/ 654416 w 11855435"/>
              <a:gd name="connsiteY189" fmla="*/ 2144391 h 3922026"/>
              <a:gd name="connsiteX190" fmla="*/ 646928 w 11855435"/>
              <a:gd name="connsiteY190" fmla="*/ 2143409 h 3922026"/>
              <a:gd name="connsiteX191" fmla="*/ 598307 w 11855435"/>
              <a:gd name="connsiteY191" fmla="*/ 2137660 h 3922026"/>
              <a:gd name="connsiteX192" fmla="*/ 10279644 w 11855435"/>
              <a:gd name="connsiteY192" fmla="*/ 1989721 h 3922026"/>
              <a:gd name="connsiteX193" fmla="*/ 10220638 w 11855435"/>
              <a:gd name="connsiteY193" fmla="*/ 2003503 h 3922026"/>
              <a:gd name="connsiteX194" fmla="*/ 10216712 w 11855435"/>
              <a:gd name="connsiteY194" fmla="*/ 1998406 h 3922026"/>
              <a:gd name="connsiteX195" fmla="*/ 10186050 w 11855435"/>
              <a:gd name="connsiteY195" fmla="*/ 2005009 h 3922026"/>
              <a:gd name="connsiteX196" fmla="*/ 10172652 w 11855435"/>
              <a:gd name="connsiteY196" fmla="*/ 2029852 h 3922026"/>
              <a:gd name="connsiteX197" fmla="*/ 10209341 w 11855435"/>
              <a:gd name="connsiteY197" fmla="*/ 2020115 h 3922026"/>
              <a:gd name="connsiteX198" fmla="*/ 10283234 w 11855435"/>
              <a:gd name="connsiteY198" fmla="*/ 2001085 h 3922026"/>
              <a:gd name="connsiteX199" fmla="*/ 10283083 w 11855435"/>
              <a:gd name="connsiteY199" fmla="*/ 1999660 h 3922026"/>
              <a:gd name="connsiteX200" fmla="*/ 549655 w 11855435"/>
              <a:gd name="connsiteY200" fmla="*/ 1827360 h 3922026"/>
              <a:gd name="connsiteX201" fmla="*/ 542621 w 11855435"/>
              <a:gd name="connsiteY201" fmla="*/ 1829333 h 3922026"/>
              <a:gd name="connsiteX202" fmla="*/ 538528 w 11855435"/>
              <a:gd name="connsiteY202" fmla="*/ 1829705 h 3922026"/>
              <a:gd name="connsiteX203" fmla="*/ 540395 w 11855435"/>
              <a:gd name="connsiteY203" fmla="*/ 1831508 h 3922026"/>
              <a:gd name="connsiteX204" fmla="*/ 575136 w 11855435"/>
              <a:gd name="connsiteY204" fmla="*/ 1830551 h 3922026"/>
              <a:gd name="connsiteX205" fmla="*/ 572921 w 11855435"/>
              <a:gd name="connsiteY205" fmla="*/ 1830260 h 3922026"/>
              <a:gd name="connsiteX206" fmla="*/ 10179428 w 11855435"/>
              <a:gd name="connsiteY206" fmla="*/ 1798865 h 3922026"/>
              <a:gd name="connsiteX207" fmla="*/ 10177622 w 11855435"/>
              <a:gd name="connsiteY207" fmla="*/ 1799260 h 3922026"/>
              <a:gd name="connsiteX208" fmla="*/ 10167277 w 11855435"/>
              <a:gd name="connsiteY208" fmla="*/ 1800965 h 3922026"/>
              <a:gd name="connsiteX209" fmla="*/ 10167401 w 11855435"/>
              <a:gd name="connsiteY209" fmla="*/ 1802298 h 3922026"/>
              <a:gd name="connsiteX210" fmla="*/ 10186538 w 11855435"/>
              <a:gd name="connsiteY210" fmla="*/ 1759320 h 3922026"/>
              <a:gd name="connsiteX211" fmla="*/ 10140792 w 11855435"/>
              <a:gd name="connsiteY211" fmla="*/ 1770978 h 3922026"/>
              <a:gd name="connsiteX212" fmla="*/ 10140935 w 11855435"/>
              <a:gd name="connsiteY212" fmla="*/ 1776263 h 3922026"/>
              <a:gd name="connsiteX213" fmla="*/ 10160313 w 11855435"/>
              <a:gd name="connsiteY213" fmla="*/ 1772411 h 3922026"/>
              <a:gd name="connsiteX214" fmla="*/ 10160389 w 11855435"/>
              <a:gd name="connsiteY214" fmla="*/ 1775234 h 3922026"/>
              <a:gd name="connsiteX215" fmla="*/ 10179605 w 11855435"/>
              <a:gd name="connsiteY215" fmla="*/ 1769288 h 3922026"/>
              <a:gd name="connsiteX216" fmla="*/ 10179760 w 11855435"/>
              <a:gd name="connsiteY216" fmla="*/ 1769288 h 3922026"/>
              <a:gd name="connsiteX217" fmla="*/ 10185080 w 11855435"/>
              <a:gd name="connsiteY217" fmla="*/ 1767596 h 3922026"/>
              <a:gd name="connsiteX218" fmla="*/ 10179605 w 11855435"/>
              <a:gd name="connsiteY218" fmla="*/ 1769288 h 3922026"/>
              <a:gd name="connsiteX219" fmla="*/ 10171376 w 11855435"/>
              <a:gd name="connsiteY219" fmla="*/ 1769351 h 3922026"/>
              <a:gd name="connsiteX220" fmla="*/ 10184279 w 11855435"/>
              <a:gd name="connsiteY220" fmla="*/ 1762643 h 3922026"/>
              <a:gd name="connsiteX221" fmla="*/ 10189601 w 11855435"/>
              <a:gd name="connsiteY221" fmla="*/ 1760951 h 3922026"/>
              <a:gd name="connsiteX222" fmla="*/ 10186538 w 11855435"/>
              <a:gd name="connsiteY222" fmla="*/ 1759320 h 3922026"/>
              <a:gd name="connsiteX223" fmla="*/ 10449585 w 11855435"/>
              <a:gd name="connsiteY223" fmla="*/ 1718827 h 3922026"/>
              <a:gd name="connsiteX224" fmla="*/ 10423710 w 11855435"/>
              <a:gd name="connsiteY224" fmla="*/ 1723551 h 3922026"/>
              <a:gd name="connsiteX225" fmla="*/ 10434016 w 11855435"/>
              <a:gd name="connsiteY225" fmla="*/ 1723334 h 3922026"/>
              <a:gd name="connsiteX226" fmla="*/ 10554924 w 11855435"/>
              <a:gd name="connsiteY226" fmla="*/ 1701141 h 3922026"/>
              <a:gd name="connsiteX227" fmla="*/ 10414963 w 11855435"/>
              <a:gd name="connsiteY227" fmla="*/ 1735254 h 3922026"/>
              <a:gd name="connsiteX228" fmla="*/ 10410535 w 11855435"/>
              <a:gd name="connsiteY228" fmla="*/ 1729503 h 3922026"/>
              <a:gd name="connsiteX229" fmla="*/ 10417163 w 11855435"/>
              <a:gd name="connsiteY229" fmla="*/ 1724747 h 3922026"/>
              <a:gd name="connsiteX230" fmla="*/ 10392031 w 11855435"/>
              <a:gd name="connsiteY230" fmla="*/ 1729335 h 3922026"/>
              <a:gd name="connsiteX231" fmla="*/ 10382919 w 11855435"/>
              <a:gd name="connsiteY231" fmla="*/ 1728088 h 3922026"/>
              <a:gd name="connsiteX232" fmla="*/ 10380660 w 11855435"/>
              <a:gd name="connsiteY232" fmla="*/ 1731410 h 3922026"/>
              <a:gd name="connsiteX233" fmla="*/ 10392031 w 11855435"/>
              <a:gd name="connsiteY233" fmla="*/ 1729335 h 3922026"/>
              <a:gd name="connsiteX234" fmla="*/ 10394365 w 11855435"/>
              <a:gd name="connsiteY234" fmla="*/ 1729653 h 3922026"/>
              <a:gd name="connsiteX235" fmla="*/ 10386784 w 11855435"/>
              <a:gd name="connsiteY235" fmla="*/ 1734669 h 3922026"/>
              <a:gd name="connsiteX236" fmla="*/ 10384524 w 11855435"/>
              <a:gd name="connsiteY236" fmla="*/ 1737992 h 3922026"/>
              <a:gd name="connsiteX237" fmla="*/ 10454762 w 11855435"/>
              <a:gd name="connsiteY237" fmla="*/ 1732859 h 3922026"/>
              <a:gd name="connsiteX238" fmla="*/ 10457166 w 11855435"/>
              <a:gd name="connsiteY238" fmla="*/ 1732379 h 3922026"/>
              <a:gd name="connsiteX239" fmla="*/ 10463276 w 11855435"/>
              <a:gd name="connsiteY239" fmla="*/ 1732022 h 3922026"/>
              <a:gd name="connsiteX240" fmla="*/ 10495278 w 11855435"/>
              <a:gd name="connsiteY240" fmla="*/ 1727420 h 3922026"/>
              <a:gd name="connsiteX241" fmla="*/ 10547989 w 11855435"/>
              <a:gd name="connsiteY241" fmla="*/ 1711110 h 3922026"/>
              <a:gd name="connsiteX242" fmla="*/ 10548144 w 11855435"/>
              <a:gd name="connsiteY242" fmla="*/ 1711109 h 3922026"/>
              <a:gd name="connsiteX243" fmla="*/ 10553466 w 11855435"/>
              <a:gd name="connsiteY243" fmla="*/ 1709415 h 3922026"/>
              <a:gd name="connsiteX244" fmla="*/ 10547989 w 11855435"/>
              <a:gd name="connsiteY244" fmla="*/ 1711110 h 3922026"/>
              <a:gd name="connsiteX245" fmla="*/ 10539763 w 11855435"/>
              <a:gd name="connsiteY245" fmla="*/ 1711172 h 3922026"/>
              <a:gd name="connsiteX246" fmla="*/ 10552664 w 11855435"/>
              <a:gd name="connsiteY246" fmla="*/ 1704465 h 3922026"/>
              <a:gd name="connsiteX247" fmla="*/ 10557985 w 11855435"/>
              <a:gd name="connsiteY247" fmla="*/ 1702772 h 3922026"/>
              <a:gd name="connsiteX248" fmla="*/ 10554924 w 11855435"/>
              <a:gd name="connsiteY248" fmla="*/ 1701141 h 3922026"/>
              <a:gd name="connsiteX249" fmla="*/ 125645 w 11855435"/>
              <a:gd name="connsiteY249" fmla="*/ 1667285 h 3922026"/>
              <a:gd name="connsiteX250" fmla="*/ 125933 w 11855435"/>
              <a:gd name="connsiteY250" fmla="*/ 1667630 h 3922026"/>
              <a:gd name="connsiteX251" fmla="*/ 126626 w 11855435"/>
              <a:gd name="connsiteY251" fmla="*/ 1667532 h 3922026"/>
              <a:gd name="connsiteX252" fmla="*/ 405314 w 11855435"/>
              <a:gd name="connsiteY252" fmla="*/ 1654950 h 3922026"/>
              <a:gd name="connsiteX253" fmla="*/ 398629 w 11855435"/>
              <a:gd name="connsiteY253" fmla="*/ 1655401 h 3922026"/>
              <a:gd name="connsiteX254" fmla="*/ 408078 w 11855435"/>
              <a:gd name="connsiteY254" fmla="*/ 1655131 h 3922026"/>
              <a:gd name="connsiteX255" fmla="*/ 450282 w 11855435"/>
              <a:gd name="connsiteY255" fmla="*/ 1653104 h 3922026"/>
              <a:gd name="connsiteX256" fmla="*/ 446351 w 11855435"/>
              <a:gd name="connsiteY256" fmla="*/ 1654039 h 3922026"/>
              <a:gd name="connsiteX257" fmla="*/ 466140 w 11855435"/>
              <a:gd name="connsiteY257" fmla="*/ 1653475 h 3922026"/>
              <a:gd name="connsiteX258" fmla="*/ 468757 w 11855435"/>
              <a:gd name="connsiteY258" fmla="*/ 1653274 h 3922026"/>
              <a:gd name="connsiteX259" fmla="*/ 173072 w 11855435"/>
              <a:gd name="connsiteY259" fmla="*/ 1638239 h 3922026"/>
              <a:gd name="connsiteX260" fmla="*/ 179922 w 11855435"/>
              <a:gd name="connsiteY260" fmla="*/ 1640047 h 3922026"/>
              <a:gd name="connsiteX261" fmla="*/ 173441 w 11855435"/>
              <a:gd name="connsiteY261" fmla="*/ 1638308 h 3922026"/>
              <a:gd name="connsiteX262" fmla="*/ 549041 w 11855435"/>
              <a:gd name="connsiteY262" fmla="*/ 1627506 h 3922026"/>
              <a:gd name="connsiteX263" fmla="*/ 494070 w 11855435"/>
              <a:gd name="connsiteY263" fmla="*/ 1633686 h 3922026"/>
              <a:gd name="connsiteX264" fmla="*/ 436760 w 11855435"/>
              <a:gd name="connsiteY264" fmla="*/ 1637614 h 3922026"/>
              <a:gd name="connsiteX265" fmla="*/ 383523 w 11855435"/>
              <a:gd name="connsiteY265" fmla="*/ 1644009 h 3922026"/>
              <a:gd name="connsiteX266" fmla="*/ 383410 w 11855435"/>
              <a:gd name="connsiteY266" fmla="*/ 1643986 h 3922026"/>
              <a:gd name="connsiteX267" fmla="*/ 379304 w 11855435"/>
              <a:gd name="connsiteY267" fmla="*/ 1644515 h 3922026"/>
              <a:gd name="connsiteX268" fmla="*/ 383523 w 11855435"/>
              <a:gd name="connsiteY268" fmla="*/ 1644009 h 3922026"/>
              <a:gd name="connsiteX269" fmla="*/ 389472 w 11855435"/>
              <a:gd name="connsiteY269" fmla="*/ 1645176 h 3922026"/>
              <a:gd name="connsiteX270" fmla="*/ 379111 w 11855435"/>
              <a:gd name="connsiteY270" fmla="*/ 1648477 h 3922026"/>
              <a:gd name="connsiteX271" fmla="*/ 375005 w 11855435"/>
              <a:gd name="connsiteY271" fmla="*/ 1649006 h 3922026"/>
              <a:gd name="connsiteX272" fmla="*/ 376960 w 11855435"/>
              <a:gd name="connsiteY272" fmla="*/ 1650723 h 3922026"/>
              <a:gd name="connsiteX273" fmla="*/ 483322 w 11855435"/>
              <a:gd name="connsiteY273" fmla="*/ 1644914 h 3922026"/>
              <a:gd name="connsiteX274" fmla="*/ 485622 w 11855435"/>
              <a:gd name="connsiteY274" fmla="*/ 1650031 h 3922026"/>
              <a:gd name="connsiteX275" fmla="*/ 480922 w 11855435"/>
              <a:gd name="connsiteY275" fmla="*/ 1652340 h 3922026"/>
              <a:gd name="connsiteX276" fmla="*/ 514358 w 11855435"/>
              <a:gd name="connsiteY276" fmla="*/ 1649771 h 3922026"/>
              <a:gd name="connsiteX277" fmla="*/ 537203 w 11855435"/>
              <a:gd name="connsiteY277" fmla="*/ 1638987 h 3922026"/>
              <a:gd name="connsiteX278" fmla="*/ 9823551 w 11855435"/>
              <a:gd name="connsiteY278" fmla="*/ 1627213 h 3922026"/>
              <a:gd name="connsiteX279" fmla="*/ 9793067 w 11855435"/>
              <a:gd name="connsiteY279" fmla="*/ 1634981 h 3922026"/>
              <a:gd name="connsiteX280" fmla="*/ 9820263 w 11855435"/>
              <a:gd name="connsiteY280" fmla="*/ 1631072 h 3922026"/>
              <a:gd name="connsiteX281" fmla="*/ 9821294 w 11855435"/>
              <a:gd name="connsiteY281" fmla="*/ 1630536 h 3922026"/>
              <a:gd name="connsiteX282" fmla="*/ 9826614 w 11855435"/>
              <a:gd name="connsiteY282" fmla="*/ 1628842 h 3922026"/>
              <a:gd name="connsiteX283" fmla="*/ 9823551 w 11855435"/>
              <a:gd name="connsiteY283" fmla="*/ 1627213 h 3922026"/>
              <a:gd name="connsiteX284" fmla="*/ 9762853 w 11855435"/>
              <a:gd name="connsiteY284" fmla="*/ 1624132 h 3922026"/>
              <a:gd name="connsiteX285" fmla="*/ 9704528 w 11855435"/>
              <a:gd name="connsiteY285" fmla="*/ 1634780 h 3922026"/>
              <a:gd name="connsiteX286" fmla="*/ 9695418 w 11855435"/>
              <a:gd name="connsiteY286" fmla="*/ 1633534 h 3922026"/>
              <a:gd name="connsiteX287" fmla="*/ 9693158 w 11855435"/>
              <a:gd name="connsiteY287" fmla="*/ 1636855 h 3922026"/>
              <a:gd name="connsiteX288" fmla="*/ 9704528 w 11855435"/>
              <a:gd name="connsiteY288" fmla="*/ 1634780 h 3922026"/>
              <a:gd name="connsiteX289" fmla="*/ 9706863 w 11855435"/>
              <a:gd name="connsiteY289" fmla="*/ 1635099 h 3922026"/>
              <a:gd name="connsiteX290" fmla="*/ 9699281 w 11855435"/>
              <a:gd name="connsiteY290" fmla="*/ 1640115 h 3922026"/>
              <a:gd name="connsiteX291" fmla="*/ 9698184 w 11855435"/>
              <a:gd name="connsiteY291" fmla="*/ 1641728 h 3922026"/>
              <a:gd name="connsiteX292" fmla="*/ 9699841 w 11855435"/>
              <a:gd name="connsiteY292" fmla="*/ 1643232 h 3922026"/>
              <a:gd name="connsiteX293" fmla="*/ 9710282 w 11855435"/>
              <a:gd name="connsiteY293" fmla="*/ 1642468 h 3922026"/>
              <a:gd name="connsiteX294" fmla="*/ 9735678 w 11855435"/>
              <a:gd name="connsiteY294" fmla="*/ 1633845 h 3922026"/>
              <a:gd name="connsiteX295" fmla="*/ 10019933 w 11855435"/>
              <a:gd name="connsiteY295" fmla="*/ 1595979 h 3922026"/>
              <a:gd name="connsiteX296" fmla="*/ 10017674 w 11855435"/>
              <a:gd name="connsiteY296" fmla="*/ 1599301 h 3922026"/>
              <a:gd name="connsiteX297" fmla="*/ 10024481 w 11855435"/>
              <a:gd name="connsiteY297" fmla="*/ 1598059 h 3922026"/>
              <a:gd name="connsiteX298" fmla="*/ 10025495 w 11855435"/>
              <a:gd name="connsiteY298" fmla="*/ 1596740 h 3922026"/>
              <a:gd name="connsiteX299" fmla="*/ 605290 w 11855435"/>
              <a:gd name="connsiteY299" fmla="*/ 1592862 h 3922026"/>
              <a:gd name="connsiteX300" fmla="*/ 600050 w 11855435"/>
              <a:gd name="connsiteY300" fmla="*/ 1599128 h 3922026"/>
              <a:gd name="connsiteX301" fmla="*/ 600109 w 11855435"/>
              <a:gd name="connsiteY301" fmla="*/ 1599319 h 3922026"/>
              <a:gd name="connsiteX302" fmla="*/ 609905 w 11855435"/>
              <a:gd name="connsiteY302" fmla="*/ 1599263 h 3922026"/>
              <a:gd name="connsiteX303" fmla="*/ 601919 w 11855435"/>
              <a:gd name="connsiteY303" fmla="*/ 1590101 h 3922026"/>
              <a:gd name="connsiteX304" fmla="*/ 603786 w 11855435"/>
              <a:gd name="connsiteY304" fmla="*/ 1590777 h 3922026"/>
              <a:gd name="connsiteX305" fmla="*/ 603324 w 11855435"/>
              <a:gd name="connsiteY305" fmla="*/ 1590137 h 3922026"/>
              <a:gd name="connsiteX306" fmla="*/ 584974 w 11855435"/>
              <a:gd name="connsiteY306" fmla="*/ 1589667 h 3922026"/>
              <a:gd name="connsiteX307" fmla="*/ 571950 w 11855435"/>
              <a:gd name="connsiteY307" fmla="*/ 1590062 h 3922026"/>
              <a:gd name="connsiteX308" fmla="*/ 518871 w 11855435"/>
              <a:gd name="connsiteY308" fmla="*/ 1594430 h 3922026"/>
              <a:gd name="connsiteX309" fmla="*/ 518760 w 11855435"/>
              <a:gd name="connsiteY309" fmla="*/ 1594405 h 3922026"/>
              <a:gd name="connsiteX310" fmla="*/ 514665 w 11855435"/>
              <a:gd name="connsiteY310" fmla="*/ 1594776 h 3922026"/>
              <a:gd name="connsiteX311" fmla="*/ 518871 w 11855435"/>
              <a:gd name="connsiteY311" fmla="*/ 1594430 h 3922026"/>
              <a:gd name="connsiteX312" fmla="*/ 524726 w 11855435"/>
              <a:gd name="connsiteY312" fmla="*/ 1595835 h 3922026"/>
              <a:gd name="connsiteX313" fmla="*/ 514310 w 11855435"/>
              <a:gd name="connsiteY313" fmla="*/ 1598757 h 3922026"/>
              <a:gd name="connsiteX314" fmla="*/ 510215 w 11855435"/>
              <a:gd name="connsiteY314" fmla="*/ 1599130 h 3922026"/>
              <a:gd name="connsiteX315" fmla="*/ 512087 w 11855435"/>
              <a:gd name="connsiteY315" fmla="*/ 1600934 h 3922026"/>
              <a:gd name="connsiteX316" fmla="*/ 547968 w 11855435"/>
              <a:gd name="connsiteY316" fmla="*/ 1599944 h 3922026"/>
              <a:gd name="connsiteX317" fmla="*/ 550949 w 11855435"/>
              <a:gd name="connsiteY317" fmla="*/ 1596832 h 3922026"/>
              <a:gd name="connsiteX318" fmla="*/ 575337 w 11855435"/>
              <a:gd name="connsiteY318" fmla="*/ 1593447 h 3922026"/>
              <a:gd name="connsiteX319" fmla="*/ 592883 w 11855435"/>
              <a:gd name="connsiteY319" fmla="*/ 1589870 h 3922026"/>
              <a:gd name="connsiteX320" fmla="*/ 363590 w 11855435"/>
              <a:gd name="connsiteY320" fmla="*/ 1589123 h 3922026"/>
              <a:gd name="connsiteX321" fmla="*/ 366803 w 11855435"/>
              <a:gd name="connsiteY321" fmla="*/ 1590451 h 3922026"/>
              <a:gd name="connsiteX322" fmla="*/ 367905 w 11855435"/>
              <a:gd name="connsiteY322" fmla="*/ 1589372 h 3922026"/>
              <a:gd name="connsiteX323" fmla="*/ 9895796 w 11855435"/>
              <a:gd name="connsiteY323" fmla="*/ 1583287 h 3922026"/>
              <a:gd name="connsiteX324" fmla="*/ 9845723 w 11855435"/>
              <a:gd name="connsiteY324" fmla="*/ 1599811 h 3922026"/>
              <a:gd name="connsiteX325" fmla="*/ 9841654 w 11855435"/>
              <a:gd name="connsiteY325" fmla="*/ 1601578 h 3922026"/>
              <a:gd name="connsiteX326" fmla="*/ 9845390 w 11855435"/>
              <a:gd name="connsiteY326" fmla="*/ 1609180 h 3922026"/>
              <a:gd name="connsiteX327" fmla="*/ 9828599 w 11855435"/>
              <a:gd name="connsiteY327" fmla="*/ 1609387 h 3922026"/>
              <a:gd name="connsiteX328" fmla="*/ 9818269 w 11855435"/>
              <a:gd name="connsiteY328" fmla="*/ 1611719 h 3922026"/>
              <a:gd name="connsiteX329" fmla="*/ 9816092 w 11855435"/>
              <a:gd name="connsiteY329" fmla="*/ 1612665 h 3922026"/>
              <a:gd name="connsiteX330" fmla="*/ 9793587 w 11855435"/>
              <a:gd name="connsiteY330" fmla="*/ 1621791 h 3922026"/>
              <a:gd name="connsiteX331" fmla="*/ 9797133 w 11855435"/>
              <a:gd name="connsiteY331" fmla="*/ 1622489 h 3922026"/>
              <a:gd name="connsiteX332" fmla="*/ 9800681 w 11855435"/>
              <a:gd name="connsiteY332" fmla="*/ 1623184 h 3922026"/>
              <a:gd name="connsiteX333" fmla="*/ 9795760 w 11855435"/>
              <a:gd name="connsiteY333" fmla="*/ 1626124 h 3922026"/>
              <a:gd name="connsiteX334" fmla="*/ 9787291 w 11855435"/>
              <a:gd name="connsiteY334" fmla="*/ 1628365 h 3922026"/>
              <a:gd name="connsiteX335" fmla="*/ 9787576 w 11855435"/>
              <a:gd name="connsiteY335" fmla="*/ 1628420 h 3922026"/>
              <a:gd name="connsiteX336" fmla="*/ 9871875 w 11855435"/>
              <a:gd name="connsiteY336" fmla="*/ 1606829 h 3922026"/>
              <a:gd name="connsiteX337" fmla="*/ 9874833 w 11855435"/>
              <a:gd name="connsiteY337" fmla="*/ 1599673 h 3922026"/>
              <a:gd name="connsiteX338" fmla="*/ 9895796 w 11855435"/>
              <a:gd name="connsiteY338" fmla="*/ 1583287 h 3922026"/>
              <a:gd name="connsiteX339" fmla="*/ 10060097 w 11855435"/>
              <a:gd name="connsiteY339" fmla="*/ 1558209 h 3922026"/>
              <a:gd name="connsiteX340" fmla="*/ 10040235 w 11855435"/>
              <a:gd name="connsiteY340" fmla="*/ 1562846 h 3922026"/>
              <a:gd name="connsiteX341" fmla="*/ 9999818 w 11855435"/>
              <a:gd name="connsiteY341" fmla="*/ 1580293 h 3922026"/>
              <a:gd name="connsiteX342" fmla="*/ 9987840 w 11855435"/>
              <a:gd name="connsiteY342" fmla="*/ 1583065 h 3922026"/>
              <a:gd name="connsiteX343" fmla="*/ 10006884 w 11855435"/>
              <a:gd name="connsiteY343" fmla="*/ 1584508 h 3922026"/>
              <a:gd name="connsiteX344" fmla="*/ 10041305 w 11855435"/>
              <a:gd name="connsiteY344" fmla="*/ 1578911 h 3922026"/>
              <a:gd name="connsiteX345" fmla="*/ 10043193 w 11855435"/>
              <a:gd name="connsiteY345" fmla="*/ 1576959 h 3922026"/>
              <a:gd name="connsiteX346" fmla="*/ 10055344 w 11855435"/>
              <a:gd name="connsiteY346" fmla="*/ 1564400 h 3922026"/>
              <a:gd name="connsiteX347" fmla="*/ 10347623 w 11855435"/>
              <a:gd name="connsiteY347" fmla="*/ 1510611 h 3922026"/>
              <a:gd name="connsiteX348" fmla="*/ 10342352 w 11855435"/>
              <a:gd name="connsiteY348" fmla="*/ 1510900 h 3922026"/>
              <a:gd name="connsiteX349" fmla="*/ 10336055 w 11855435"/>
              <a:gd name="connsiteY349" fmla="*/ 1517473 h 3922026"/>
              <a:gd name="connsiteX350" fmla="*/ 10226532 w 11855435"/>
              <a:gd name="connsiteY350" fmla="*/ 1535009 h 3922026"/>
              <a:gd name="connsiteX351" fmla="*/ 10165592 w 11855435"/>
              <a:gd name="connsiteY351" fmla="*/ 1545006 h 3922026"/>
              <a:gd name="connsiteX352" fmla="*/ 10124753 w 11855435"/>
              <a:gd name="connsiteY352" fmla="*/ 1553389 h 3922026"/>
              <a:gd name="connsiteX353" fmla="*/ 10133826 w 11855435"/>
              <a:gd name="connsiteY353" fmla="*/ 1555695 h 3922026"/>
              <a:gd name="connsiteX354" fmla="*/ 10193220 w 11855435"/>
              <a:gd name="connsiteY354" fmla="*/ 1547135 h 3922026"/>
              <a:gd name="connsiteX355" fmla="*/ 10193551 w 11855435"/>
              <a:gd name="connsiteY355" fmla="*/ 1559387 h 3922026"/>
              <a:gd name="connsiteX356" fmla="*/ 10180760 w 11855435"/>
              <a:gd name="connsiteY356" fmla="*/ 1574581 h 3922026"/>
              <a:gd name="connsiteX357" fmla="*/ 10226394 w 11855435"/>
              <a:gd name="connsiteY357" fmla="*/ 1565510 h 3922026"/>
              <a:gd name="connsiteX358" fmla="*/ 10321208 w 11855435"/>
              <a:gd name="connsiteY358" fmla="*/ 1528820 h 3922026"/>
              <a:gd name="connsiteX359" fmla="*/ 986828 w 11855435"/>
              <a:gd name="connsiteY359" fmla="*/ 1215065 h 3922026"/>
              <a:gd name="connsiteX360" fmla="*/ 972125 w 11855435"/>
              <a:gd name="connsiteY360" fmla="*/ 1220412 h 3922026"/>
              <a:gd name="connsiteX361" fmla="*/ 987502 w 11855435"/>
              <a:gd name="connsiteY361" fmla="*/ 1218625 h 3922026"/>
              <a:gd name="connsiteX362" fmla="*/ 1014037 w 11855435"/>
              <a:gd name="connsiteY362" fmla="*/ 1218515 h 3922026"/>
              <a:gd name="connsiteX363" fmla="*/ 1006033 w 11855435"/>
              <a:gd name="connsiteY363" fmla="*/ 1216578 h 3922026"/>
              <a:gd name="connsiteX364" fmla="*/ 986828 w 11855435"/>
              <a:gd name="connsiteY364" fmla="*/ 1215065 h 3922026"/>
              <a:gd name="connsiteX365" fmla="*/ 10692267 w 11855435"/>
              <a:gd name="connsiteY365" fmla="*/ 1107303 h 3922026"/>
              <a:gd name="connsiteX366" fmla="*/ 10651982 w 11855435"/>
              <a:gd name="connsiteY366" fmla="*/ 1112752 h 3922026"/>
              <a:gd name="connsiteX367" fmla="*/ 10650636 w 11855435"/>
              <a:gd name="connsiteY367" fmla="*/ 1114552 h 3922026"/>
              <a:gd name="connsiteX368" fmla="*/ 10651642 w 11855435"/>
              <a:gd name="connsiteY368" fmla="*/ 1117111 h 3922026"/>
              <a:gd name="connsiteX369" fmla="*/ 10682242 w 11855435"/>
              <a:gd name="connsiteY369" fmla="*/ 1109205 h 3922026"/>
              <a:gd name="connsiteX370" fmla="*/ 10723886 w 11855435"/>
              <a:gd name="connsiteY370" fmla="*/ 1102775 h 3922026"/>
              <a:gd name="connsiteX371" fmla="*/ 10718568 w 11855435"/>
              <a:gd name="connsiteY371" fmla="*/ 1103543 h 3922026"/>
              <a:gd name="connsiteX372" fmla="*/ 10719483 w 11855435"/>
              <a:gd name="connsiteY372" fmla="*/ 1104229 h 3922026"/>
              <a:gd name="connsiteX373" fmla="*/ 10723465 w 11855435"/>
              <a:gd name="connsiteY373" fmla="*/ 730421 h 3922026"/>
              <a:gd name="connsiteX374" fmla="*/ 10678082 w 11855435"/>
              <a:gd name="connsiteY374" fmla="*/ 740321 h 3922026"/>
              <a:gd name="connsiteX375" fmla="*/ 10612282 w 11855435"/>
              <a:gd name="connsiteY375" fmla="*/ 751172 h 3922026"/>
              <a:gd name="connsiteX376" fmla="*/ 10600535 w 11855435"/>
              <a:gd name="connsiteY376" fmla="*/ 754811 h 3922026"/>
              <a:gd name="connsiteX377" fmla="*/ 10572464 w 11855435"/>
              <a:gd name="connsiteY377" fmla="*/ 768390 h 3922026"/>
              <a:gd name="connsiteX378" fmla="*/ 10556519 w 11855435"/>
              <a:gd name="connsiteY378" fmla="*/ 773333 h 3922026"/>
              <a:gd name="connsiteX379" fmla="*/ 10533007 w 11855435"/>
              <a:gd name="connsiteY379" fmla="*/ 791409 h 3922026"/>
              <a:gd name="connsiteX380" fmla="*/ 10546312 w 11855435"/>
              <a:gd name="connsiteY380" fmla="*/ 795422 h 3922026"/>
              <a:gd name="connsiteX381" fmla="*/ 10631032 w 11855435"/>
              <a:gd name="connsiteY381" fmla="*/ 790899 h 3922026"/>
              <a:gd name="connsiteX382" fmla="*/ 10631530 w 11855435"/>
              <a:gd name="connsiteY382" fmla="*/ 809445 h 3922026"/>
              <a:gd name="connsiteX383" fmla="*/ 10664206 w 11855435"/>
              <a:gd name="connsiteY383" fmla="*/ 809274 h 3922026"/>
              <a:gd name="connsiteX384" fmla="*/ 10651586 w 11855435"/>
              <a:gd name="connsiteY384" fmla="*/ 830760 h 3922026"/>
              <a:gd name="connsiteX385" fmla="*/ 10680522 w 11855435"/>
              <a:gd name="connsiteY385" fmla="*/ 840488 h 3922026"/>
              <a:gd name="connsiteX386" fmla="*/ 10691312 w 11855435"/>
              <a:gd name="connsiteY386" fmla="*/ 845369 h 3922026"/>
              <a:gd name="connsiteX387" fmla="*/ 10722557 w 11855435"/>
              <a:gd name="connsiteY387" fmla="*/ 842547 h 3922026"/>
              <a:gd name="connsiteX388" fmla="*/ 10745885 w 11855435"/>
              <a:gd name="connsiteY388" fmla="*/ 845908 h 3922026"/>
              <a:gd name="connsiteX389" fmla="*/ 10858672 w 11855435"/>
              <a:gd name="connsiteY389" fmla="*/ 833684 h 3922026"/>
              <a:gd name="connsiteX390" fmla="*/ 10861542 w 11855435"/>
              <a:gd name="connsiteY390" fmla="*/ 830789 h 3922026"/>
              <a:gd name="connsiteX391" fmla="*/ 10864044 w 11855435"/>
              <a:gd name="connsiteY391" fmla="*/ 833101 h 3922026"/>
              <a:gd name="connsiteX392" fmla="*/ 10874786 w 11855435"/>
              <a:gd name="connsiteY392" fmla="*/ 831937 h 3922026"/>
              <a:gd name="connsiteX393" fmla="*/ 10871916 w 11855435"/>
              <a:gd name="connsiteY393" fmla="*/ 834829 h 3922026"/>
              <a:gd name="connsiteX394" fmla="*/ 10866546 w 11855435"/>
              <a:gd name="connsiteY394" fmla="*/ 835412 h 3922026"/>
              <a:gd name="connsiteX395" fmla="*/ 10900903 w 11855435"/>
              <a:gd name="connsiteY395" fmla="*/ 839433 h 3922026"/>
              <a:gd name="connsiteX396" fmla="*/ 10792384 w 11855435"/>
              <a:gd name="connsiteY396" fmla="*/ 866689 h 3922026"/>
              <a:gd name="connsiteX397" fmla="*/ 10803861 w 11855435"/>
              <a:gd name="connsiteY397" fmla="*/ 855116 h 3922026"/>
              <a:gd name="connsiteX398" fmla="*/ 10791755 w 11855435"/>
              <a:gd name="connsiteY398" fmla="*/ 855692 h 3922026"/>
              <a:gd name="connsiteX399" fmla="*/ 10789591 w 11855435"/>
              <a:gd name="connsiteY399" fmla="*/ 856262 h 3922026"/>
              <a:gd name="connsiteX400" fmla="*/ 10737482 w 11855435"/>
              <a:gd name="connsiteY400" fmla="*/ 869950 h 3922026"/>
              <a:gd name="connsiteX401" fmla="*/ 10725183 w 11855435"/>
              <a:gd name="connsiteY401" fmla="*/ 903358 h 3922026"/>
              <a:gd name="connsiteX402" fmla="*/ 10759862 w 11855435"/>
              <a:gd name="connsiteY402" fmla="*/ 921091 h 3922026"/>
              <a:gd name="connsiteX403" fmla="*/ 10760470 w 11855435"/>
              <a:gd name="connsiteY403" fmla="*/ 922938 h 3922026"/>
              <a:gd name="connsiteX404" fmla="*/ 10805268 w 11855435"/>
              <a:gd name="connsiteY404" fmla="*/ 925104 h 3922026"/>
              <a:gd name="connsiteX405" fmla="*/ 10811223 w 11855435"/>
              <a:gd name="connsiteY405" fmla="*/ 924572 h 3922026"/>
              <a:gd name="connsiteX406" fmla="*/ 10811206 w 11855435"/>
              <a:gd name="connsiteY406" fmla="*/ 923878 h 3922026"/>
              <a:gd name="connsiteX407" fmla="*/ 10817582 w 11855435"/>
              <a:gd name="connsiteY407" fmla="*/ 903967 h 3922026"/>
              <a:gd name="connsiteX408" fmla="*/ 10830372 w 11855435"/>
              <a:gd name="connsiteY408" fmla="*/ 888772 h 3922026"/>
              <a:gd name="connsiteX409" fmla="*/ 10901304 w 11855435"/>
              <a:gd name="connsiteY409" fmla="*/ 862351 h 3922026"/>
              <a:gd name="connsiteX410" fmla="*/ 10906212 w 11855435"/>
              <a:gd name="connsiteY410" fmla="*/ 811103 h 3922026"/>
              <a:gd name="connsiteX411" fmla="*/ 10893548 w 11855435"/>
              <a:gd name="connsiteY411" fmla="*/ 807628 h 3922026"/>
              <a:gd name="connsiteX412" fmla="*/ 10747928 w 11855435"/>
              <a:gd name="connsiteY412" fmla="*/ 767660 h 3922026"/>
              <a:gd name="connsiteX413" fmla="*/ 10728551 w 11855435"/>
              <a:gd name="connsiteY413" fmla="*/ 771512 h 3922026"/>
              <a:gd name="connsiteX414" fmla="*/ 10686996 w 11855435"/>
              <a:gd name="connsiteY414" fmla="*/ 700382 h 3922026"/>
              <a:gd name="connsiteX415" fmla="*/ 10620161 w 11855435"/>
              <a:gd name="connsiteY415" fmla="*/ 717415 h 3922026"/>
              <a:gd name="connsiteX416" fmla="*/ 10611004 w 11855435"/>
              <a:gd name="connsiteY416" fmla="*/ 719552 h 3922026"/>
              <a:gd name="connsiteX417" fmla="*/ 10612754 w 11855435"/>
              <a:gd name="connsiteY417" fmla="*/ 721702 h 3922026"/>
              <a:gd name="connsiteX418" fmla="*/ 10620900 w 11855435"/>
              <a:gd name="connsiteY418" fmla="*/ 728657 h 3922026"/>
              <a:gd name="connsiteX419" fmla="*/ 10680064 w 11855435"/>
              <a:gd name="connsiteY419" fmla="*/ 710351 h 3922026"/>
              <a:gd name="connsiteX420" fmla="*/ 10680218 w 11855435"/>
              <a:gd name="connsiteY420" fmla="*/ 710350 h 3922026"/>
              <a:gd name="connsiteX421" fmla="*/ 10685539 w 11855435"/>
              <a:gd name="connsiteY421" fmla="*/ 708656 h 3922026"/>
              <a:gd name="connsiteX422" fmla="*/ 10680064 w 11855435"/>
              <a:gd name="connsiteY422" fmla="*/ 710351 h 3922026"/>
              <a:gd name="connsiteX423" fmla="*/ 10671834 w 11855435"/>
              <a:gd name="connsiteY423" fmla="*/ 710413 h 3922026"/>
              <a:gd name="connsiteX424" fmla="*/ 10684735 w 11855435"/>
              <a:gd name="connsiteY424" fmla="*/ 703705 h 3922026"/>
              <a:gd name="connsiteX425" fmla="*/ 10690059 w 11855435"/>
              <a:gd name="connsiteY425" fmla="*/ 702011 h 3922026"/>
              <a:gd name="connsiteX426" fmla="*/ 10686996 w 11855435"/>
              <a:gd name="connsiteY426" fmla="*/ 700382 h 3922026"/>
              <a:gd name="connsiteX427" fmla="*/ 10665113 w 11855435"/>
              <a:gd name="connsiteY427" fmla="*/ 605865 h 3922026"/>
              <a:gd name="connsiteX428" fmla="*/ 10556295 w 11855435"/>
              <a:gd name="connsiteY428" fmla="*/ 699217 h 3922026"/>
              <a:gd name="connsiteX429" fmla="*/ 10556803 w 11855435"/>
              <a:gd name="connsiteY429" fmla="*/ 718095 h 3922026"/>
              <a:gd name="connsiteX430" fmla="*/ 10593640 w 11855435"/>
              <a:gd name="connsiteY430" fmla="*/ 710772 h 3922026"/>
              <a:gd name="connsiteX431" fmla="*/ 10593975 w 11855435"/>
              <a:gd name="connsiteY431" fmla="*/ 710409 h 3922026"/>
              <a:gd name="connsiteX432" fmla="*/ 10648141 w 11855435"/>
              <a:gd name="connsiteY432" fmla="*/ 702329 h 3922026"/>
              <a:gd name="connsiteX433" fmla="*/ 10713244 w 11855435"/>
              <a:gd name="connsiteY433" fmla="*/ 685653 h 3922026"/>
              <a:gd name="connsiteX434" fmla="*/ 10710277 w 11855435"/>
              <a:gd name="connsiteY434" fmla="*/ 673310 h 3922026"/>
              <a:gd name="connsiteX435" fmla="*/ 10678224 w 11855435"/>
              <a:gd name="connsiteY435" fmla="*/ 606060 h 3922026"/>
              <a:gd name="connsiteX436" fmla="*/ 10665113 w 11855435"/>
              <a:gd name="connsiteY436" fmla="*/ 605865 h 3922026"/>
              <a:gd name="connsiteX437" fmla="*/ 7316183 w 11855435"/>
              <a:gd name="connsiteY437" fmla="*/ 572292 h 3922026"/>
              <a:gd name="connsiteX438" fmla="*/ 7287524 w 11855435"/>
              <a:gd name="connsiteY438" fmla="*/ 577897 h 3922026"/>
              <a:gd name="connsiteX439" fmla="*/ 7224041 w 11855435"/>
              <a:gd name="connsiteY439" fmla="*/ 601233 h 3922026"/>
              <a:gd name="connsiteX440" fmla="*/ 7199129 w 11855435"/>
              <a:gd name="connsiteY440" fmla="*/ 619522 h 3922026"/>
              <a:gd name="connsiteX441" fmla="*/ 7221896 w 11855435"/>
              <a:gd name="connsiteY441" fmla="*/ 646074 h 3922026"/>
              <a:gd name="connsiteX442" fmla="*/ 7246865 w 11855435"/>
              <a:gd name="connsiteY442" fmla="*/ 646479 h 3922026"/>
              <a:gd name="connsiteX443" fmla="*/ 7264660 w 11855435"/>
              <a:gd name="connsiteY443" fmla="*/ 619725 h 3922026"/>
              <a:gd name="connsiteX444" fmla="*/ 7281083 w 11855435"/>
              <a:gd name="connsiteY444" fmla="*/ 593572 h 3922026"/>
              <a:gd name="connsiteX445" fmla="*/ 9532383 w 11855435"/>
              <a:gd name="connsiteY445" fmla="*/ 551708 h 3922026"/>
              <a:gd name="connsiteX446" fmla="*/ 9510602 w 11855435"/>
              <a:gd name="connsiteY446" fmla="*/ 553016 h 3922026"/>
              <a:gd name="connsiteX447" fmla="*/ 9498512 w 11855435"/>
              <a:gd name="connsiteY447" fmla="*/ 562045 h 3922026"/>
              <a:gd name="connsiteX448" fmla="*/ 9483428 w 11855435"/>
              <a:gd name="connsiteY448" fmla="*/ 568643 h 3922026"/>
              <a:gd name="connsiteX449" fmla="*/ 9507761 w 11855435"/>
              <a:gd name="connsiteY449" fmla="*/ 564981 h 3922026"/>
              <a:gd name="connsiteX450" fmla="*/ 9518101 w 11855435"/>
              <a:gd name="connsiteY450" fmla="*/ 559204 h 3922026"/>
              <a:gd name="connsiteX451" fmla="*/ 9542838 w 11855435"/>
              <a:gd name="connsiteY451" fmla="*/ 552679 h 3922026"/>
              <a:gd name="connsiteX452" fmla="*/ 9604918 w 11855435"/>
              <a:gd name="connsiteY452" fmla="*/ 535599 h 3922026"/>
              <a:gd name="connsiteX453" fmla="*/ 9584727 w 11855435"/>
              <a:gd name="connsiteY453" fmla="*/ 539223 h 3922026"/>
              <a:gd name="connsiteX454" fmla="*/ 9558650 w 11855435"/>
              <a:gd name="connsiteY454" fmla="*/ 549127 h 3922026"/>
              <a:gd name="connsiteX455" fmla="*/ 9578594 w 11855435"/>
              <a:gd name="connsiteY455" fmla="*/ 545344 h 3922026"/>
              <a:gd name="connsiteX456" fmla="*/ 9598929 w 11855435"/>
              <a:gd name="connsiteY456" fmla="*/ 539675 h 3922026"/>
              <a:gd name="connsiteX457" fmla="*/ 9603002 w 11855435"/>
              <a:gd name="connsiteY457" fmla="*/ 538486 h 3922026"/>
              <a:gd name="connsiteX458" fmla="*/ 8977884 w 11855435"/>
              <a:gd name="connsiteY458" fmla="*/ 516074 h 3922026"/>
              <a:gd name="connsiteX459" fmla="*/ 8949515 w 11855435"/>
              <a:gd name="connsiteY459" fmla="*/ 517419 h 3922026"/>
              <a:gd name="connsiteX460" fmla="*/ 8932379 w 11855435"/>
              <a:gd name="connsiteY460" fmla="*/ 517076 h 3922026"/>
              <a:gd name="connsiteX461" fmla="*/ 8935122 w 11855435"/>
              <a:gd name="connsiteY461" fmla="*/ 521441 h 3922026"/>
              <a:gd name="connsiteX462" fmla="*/ 9024937 w 11855435"/>
              <a:gd name="connsiteY462" fmla="*/ 508050 h 3922026"/>
              <a:gd name="connsiteX463" fmla="*/ 8999719 w 11855435"/>
              <a:gd name="connsiteY463" fmla="*/ 513410 h 3922026"/>
              <a:gd name="connsiteX464" fmla="*/ 9059392 w 11855435"/>
              <a:gd name="connsiteY464" fmla="*/ 515378 h 3922026"/>
              <a:gd name="connsiteX465" fmla="*/ 9076608 w 11855435"/>
              <a:gd name="connsiteY465" fmla="*/ 513402 h 3922026"/>
              <a:gd name="connsiteX466" fmla="*/ 9849353 w 11855435"/>
              <a:gd name="connsiteY466" fmla="*/ 491811 h 3922026"/>
              <a:gd name="connsiteX467" fmla="*/ 9770354 w 11855435"/>
              <a:gd name="connsiteY467" fmla="*/ 497607 h 3922026"/>
              <a:gd name="connsiteX468" fmla="*/ 9680849 w 11855435"/>
              <a:gd name="connsiteY468" fmla="*/ 512169 h 3922026"/>
              <a:gd name="connsiteX469" fmla="*/ 9680852 w 11855435"/>
              <a:gd name="connsiteY469" fmla="*/ 512231 h 3922026"/>
              <a:gd name="connsiteX470" fmla="*/ 9682991 w 11855435"/>
              <a:gd name="connsiteY470" fmla="*/ 516073 h 3922026"/>
              <a:gd name="connsiteX471" fmla="*/ 9681003 w 11855435"/>
              <a:gd name="connsiteY471" fmla="*/ 517860 h 3922026"/>
              <a:gd name="connsiteX472" fmla="*/ 9681082 w 11855435"/>
              <a:gd name="connsiteY472" fmla="*/ 520840 h 3922026"/>
              <a:gd name="connsiteX473" fmla="*/ 9710559 w 11855435"/>
              <a:gd name="connsiteY473" fmla="*/ 514262 h 3922026"/>
              <a:gd name="connsiteX474" fmla="*/ 9730502 w 11855435"/>
              <a:gd name="connsiteY474" fmla="*/ 515302 h 3922026"/>
              <a:gd name="connsiteX475" fmla="*/ 9774460 w 11855435"/>
              <a:gd name="connsiteY475" fmla="*/ 507171 h 3922026"/>
              <a:gd name="connsiteX476" fmla="*/ 9805986 w 11855435"/>
              <a:gd name="connsiteY476" fmla="*/ 503673 h 3922026"/>
              <a:gd name="connsiteX477" fmla="*/ 9808150 w 11855435"/>
              <a:gd name="connsiteY477" fmla="*/ 502120 h 3922026"/>
              <a:gd name="connsiteX478" fmla="*/ 9813067 w 11855435"/>
              <a:gd name="connsiteY478" fmla="*/ 502017 h 3922026"/>
              <a:gd name="connsiteX479" fmla="*/ 9814526 w 11855435"/>
              <a:gd name="connsiteY479" fmla="*/ 497101 h 3922026"/>
              <a:gd name="connsiteX480" fmla="*/ 9825590 w 11855435"/>
              <a:gd name="connsiteY480" fmla="*/ 495942 h 3922026"/>
              <a:gd name="connsiteX481" fmla="*/ 9846238 w 11855435"/>
              <a:gd name="connsiteY481" fmla="*/ 495108 h 3922026"/>
              <a:gd name="connsiteX482" fmla="*/ 9846315 w 11855435"/>
              <a:gd name="connsiteY482" fmla="*/ 495098 h 3922026"/>
              <a:gd name="connsiteX483" fmla="*/ 7540260 w 11855435"/>
              <a:gd name="connsiteY483" fmla="*/ 486115 h 3922026"/>
              <a:gd name="connsiteX484" fmla="*/ 7436025 w 11855435"/>
              <a:gd name="connsiteY484" fmla="*/ 512829 h 3922026"/>
              <a:gd name="connsiteX485" fmla="*/ 7436194 w 11855435"/>
              <a:gd name="connsiteY485" fmla="*/ 519120 h 3922026"/>
              <a:gd name="connsiteX486" fmla="*/ 7449661 w 11855435"/>
              <a:gd name="connsiteY486" fmla="*/ 529095 h 3922026"/>
              <a:gd name="connsiteX487" fmla="*/ 7436533 w 11855435"/>
              <a:gd name="connsiteY487" fmla="*/ 531704 h 3922026"/>
              <a:gd name="connsiteX488" fmla="*/ 7404189 w 11855435"/>
              <a:gd name="connsiteY488" fmla="*/ 544128 h 3922026"/>
              <a:gd name="connsiteX489" fmla="*/ 7397912 w 11855435"/>
              <a:gd name="connsiteY489" fmla="*/ 526089 h 3922026"/>
              <a:gd name="connsiteX490" fmla="*/ 7390460 w 11855435"/>
              <a:gd name="connsiteY490" fmla="*/ 537628 h 3922026"/>
              <a:gd name="connsiteX491" fmla="*/ 7351916 w 11855435"/>
              <a:gd name="connsiteY491" fmla="*/ 565303 h 3922026"/>
              <a:gd name="connsiteX492" fmla="*/ 7326959 w 11855435"/>
              <a:gd name="connsiteY492" fmla="*/ 570184 h 3922026"/>
              <a:gd name="connsiteX493" fmla="*/ 7327509 w 11855435"/>
              <a:gd name="connsiteY493" fmla="*/ 590668 h 3922026"/>
              <a:gd name="connsiteX494" fmla="*/ 7387121 w 11855435"/>
              <a:gd name="connsiteY494" fmla="*/ 595625 h 3922026"/>
              <a:gd name="connsiteX495" fmla="*/ 7405364 w 11855435"/>
              <a:gd name="connsiteY495" fmla="*/ 587842 h 3922026"/>
              <a:gd name="connsiteX496" fmla="*/ 7457036 w 11855435"/>
              <a:gd name="connsiteY496" fmla="*/ 546273 h 3922026"/>
              <a:gd name="connsiteX497" fmla="*/ 7515004 w 11855435"/>
              <a:gd name="connsiteY497" fmla="*/ 528423 h 3922026"/>
              <a:gd name="connsiteX498" fmla="*/ 7514503 w 11855435"/>
              <a:gd name="connsiteY498" fmla="*/ 509880 h 3922026"/>
              <a:gd name="connsiteX499" fmla="*/ 7553718 w 11855435"/>
              <a:gd name="connsiteY499" fmla="*/ 495758 h 3922026"/>
              <a:gd name="connsiteX500" fmla="*/ 7540260 w 11855435"/>
              <a:gd name="connsiteY500" fmla="*/ 486115 h 3922026"/>
              <a:gd name="connsiteX501" fmla="*/ 10091656 w 11855435"/>
              <a:gd name="connsiteY501" fmla="*/ 484685 h 3922026"/>
              <a:gd name="connsiteX502" fmla="*/ 10070297 w 11855435"/>
              <a:gd name="connsiteY502" fmla="*/ 486090 h 3922026"/>
              <a:gd name="connsiteX503" fmla="*/ 10030633 w 11855435"/>
              <a:gd name="connsiteY503" fmla="*/ 493827 h 3922026"/>
              <a:gd name="connsiteX504" fmla="*/ 10030781 w 11855435"/>
              <a:gd name="connsiteY504" fmla="*/ 512006 h 3922026"/>
              <a:gd name="connsiteX505" fmla="*/ 10005631 w 11855435"/>
              <a:gd name="connsiteY505" fmla="*/ 512196 h 3922026"/>
              <a:gd name="connsiteX506" fmla="*/ 10007088 w 11855435"/>
              <a:gd name="connsiteY506" fmla="*/ 503922 h 3922026"/>
              <a:gd name="connsiteX507" fmla="*/ 9935478 w 11855435"/>
              <a:gd name="connsiteY507" fmla="*/ 519543 h 3922026"/>
              <a:gd name="connsiteX508" fmla="*/ 9907261 w 11855435"/>
              <a:gd name="connsiteY508" fmla="*/ 524197 h 3922026"/>
              <a:gd name="connsiteX509" fmla="*/ 9911513 w 11855435"/>
              <a:gd name="connsiteY509" fmla="*/ 532281 h 3922026"/>
              <a:gd name="connsiteX510" fmla="*/ 9848655 w 11855435"/>
              <a:gd name="connsiteY510" fmla="*/ 538520 h 3922026"/>
              <a:gd name="connsiteX511" fmla="*/ 9829861 w 11855435"/>
              <a:gd name="connsiteY511" fmla="*/ 547612 h 3922026"/>
              <a:gd name="connsiteX512" fmla="*/ 9789569 w 11855435"/>
              <a:gd name="connsiteY512" fmla="*/ 560104 h 3922026"/>
              <a:gd name="connsiteX513" fmla="*/ 9775966 w 11855435"/>
              <a:gd name="connsiteY513" fmla="*/ 564005 h 3922026"/>
              <a:gd name="connsiteX514" fmla="*/ 9779987 w 11855435"/>
              <a:gd name="connsiteY514" fmla="*/ 567516 h 3922026"/>
              <a:gd name="connsiteX515" fmla="*/ 9794424 w 11855435"/>
              <a:gd name="connsiteY515" fmla="*/ 575673 h 3922026"/>
              <a:gd name="connsiteX516" fmla="*/ 9858927 w 11855435"/>
              <a:gd name="connsiteY516" fmla="*/ 543873 h 3922026"/>
              <a:gd name="connsiteX517" fmla="*/ 10008499 w 11855435"/>
              <a:gd name="connsiteY517" fmla="*/ 520464 h 3922026"/>
              <a:gd name="connsiteX518" fmla="*/ 10085685 w 11855435"/>
              <a:gd name="connsiteY518" fmla="*/ 492799 h 3922026"/>
              <a:gd name="connsiteX519" fmla="*/ 9944392 w 11855435"/>
              <a:gd name="connsiteY519" fmla="*/ 479606 h 3922026"/>
              <a:gd name="connsiteX520" fmla="*/ 9909840 w 11855435"/>
              <a:gd name="connsiteY520" fmla="*/ 488409 h 3922026"/>
              <a:gd name="connsiteX521" fmla="*/ 9900283 w 11855435"/>
              <a:gd name="connsiteY521" fmla="*/ 491811 h 3922026"/>
              <a:gd name="connsiteX522" fmla="*/ 9891769 w 11855435"/>
              <a:gd name="connsiteY522" fmla="*/ 494745 h 3922026"/>
              <a:gd name="connsiteX523" fmla="*/ 9893861 w 11855435"/>
              <a:gd name="connsiteY523" fmla="*/ 498721 h 3922026"/>
              <a:gd name="connsiteX524" fmla="*/ 9878679 w 11855435"/>
              <a:gd name="connsiteY524" fmla="*/ 499257 h 3922026"/>
              <a:gd name="connsiteX525" fmla="*/ 9876194 w 11855435"/>
              <a:gd name="connsiteY525" fmla="*/ 500112 h 3922026"/>
              <a:gd name="connsiteX526" fmla="*/ 9872279 w 11855435"/>
              <a:gd name="connsiteY526" fmla="*/ 500489 h 3922026"/>
              <a:gd name="connsiteX527" fmla="*/ 9813676 w 11855435"/>
              <a:gd name="connsiteY527" fmla="*/ 515032 h 3922026"/>
              <a:gd name="connsiteX528" fmla="*/ 9753061 w 11855435"/>
              <a:gd name="connsiteY528" fmla="*/ 527451 h 3922026"/>
              <a:gd name="connsiteX529" fmla="*/ 9743883 w 11855435"/>
              <a:gd name="connsiteY529" fmla="*/ 526419 h 3922026"/>
              <a:gd name="connsiteX530" fmla="*/ 9741697 w 11855435"/>
              <a:gd name="connsiteY530" fmla="*/ 529779 h 3922026"/>
              <a:gd name="connsiteX531" fmla="*/ 9753061 w 11855435"/>
              <a:gd name="connsiteY531" fmla="*/ 527451 h 3922026"/>
              <a:gd name="connsiteX532" fmla="*/ 9755412 w 11855435"/>
              <a:gd name="connsiteY532" fmla="*/ 527715 h 3922026"/>
              <a:gd name="connsiteX533" fmla="*/ 9747924 w 11855435"/>
              <a:gd name="connsiteY533" fmla="*/ 532881 h 3922026"/>
              <a:gd name="connsiteX534" fmla="*/ 9745738 w 11855435"/>
              <a:gd name="connsiteY534" fmla="*/ 536241 h 3922026"/>
              <a:gd name="connsiteX535" fmla="*/ 9784995 w 11855435"/>
              <a:gd name="connsiteY535" fmla="*/ 532491 h 3922026"/>
              <a:gd name="connsiteX536" fmla="*/ 9793136 w 11855435"/>
              <a:gd name="connsiteY536" fmla="*/ 530331 h 3922026"/>
              <a:gd name="connsiteX537" fmla="*/ 9868335 w 11855435"/>
              <a:gd name="connsiteY537" fmla="*/ 510963 h 3922026"/>
              <a:gd name="connsiteX538" fmla="*/ 9937459 w 11855435"/>
              <a:gd name="connsiteY538" fmla="*/ 489573 h 3922026"/>
              <a:gd name="connsiteX539" fmla="*/ 9937615 w 11855435"/>
              <a:gd name="connsiteY539" fmla="*/ 489573 h 3922026"/>
              <a:gd name="connsiteX540" fmla="*/ 9942936 w 11855435"/>
              <a:gd name="connsiteY540" fmla="*/ 487880 h 3922026"/>
              <a:gd name="connsiteX541" fmla="*/ 9937459 w 11855435"/>
              <a:gd name="connsiteY541" fmla="*/ 489573 h 3922026"/>
              <a:gd name="connsiteX542" fmla="*/ 9929231 w 11855435"/>
              <a:gd name="connsiteY542" fmla="*/ 489636 h 3922026"/>
              <a:gd name="connsiteX543" fmla="*/ 9942133 w 11855435"/>
              <a:gd name="connsiteY543" fmla="*/ 482929 h 3922026"/>
              <a:gd name="connsiteX544" fmla="*/ 9947454 w 11855435"/>
              <a:gd name="connsiteY544" fmla="*/ 481235 h 3922026"/>
              <a:gd name="connsiteX545" fmla="*/ 9944392 w 11855435"/>
              <a:gd name="connsiteY545" fmla="*/ 479606 h 3922026"/>
              <a:gd name="connsiteX546" fmla="*/ 8693798 w 11855435"/>
              <a:gd name="connsiteY546" fmla="*/ 448015 h 3922026"/>
              <a:gd name="connsiteX547" fmla="*/ 8678573 w 11855435"/>
              <a:gd name="connsiteY547" fmla="*/ 451252 h 3922026"/>
              <a:gd name="connsiteX548" fmla="*/ 8720048 w 11855435"/>
              <a:gd name="connsiteY548" fmla="*/ 457824 h 3922026"/>
              <a:gd name="connsiteX549" fmla="*/ 8816547 w 11855435"/>
              <a:gd name="connsiteY549" fmla="*/ 482421 h 3922026"/>
              <a:gd name="connsiteX550" fmla="*/ 8889989 w 11855435"/>
              <a:gd name="connsiteY550" fmla="*/ 484883 h 3922026"/>
              <a:gd name="connsiteX551" fmla="*/ 8900786 w 11855435"/>
              <a:gd name="connsiteY551" fmla="*/ 488367 h 3922026"/>
              <a:gd name="connsiteX552" fmla="*/ 8961159 w 11855435"/>
              <a:gd name="connsiteY552" fmla="*/ 488235 h 3922026"/>
              <a:gd name="connsiteX553" fmla="*/ 9035340 w 11855435"/>
              <a:gd name="connsiteY553" fmla="*/ 488663 h 3922026"/>
              <a:gd name="connsiteX554" fmla="*/ 9090500 w 11855435"/>
              <a:gd name="connsiteY554" fmla="*/ 486084 h 3922026"/>
              <a:gd name="connsiteX555" fmla="*/ 9048641 w 11855435"/>
              <a:gd name="connsiteY555" fmla="*/ 477644 h 3922026"/>
              <a:gd name="connsiteX556" fmla="*/ 9035246 w 11855435"/>
              <a:gd name="connsiteY556" fmla="*/ 476237 h 3922026"/>
              <a:gd name="connsiteX557" fmla="*/ 8976158 w 11855435"/>
              <a:gd name="connsiteY557" fmla="*/ 474430 h 3922026"/>
              <a:gd name="connsiteX558" fmla="*/ 8974574 w 11855435"/>
              <a:gd name="connsiteY558" fmla="*/ 469863 h 3922026"/>
              <a:gd name="connsiteX559" fmla="*/ 8935477 w 11855435"/>
              <a:gd name="connsiteY559" fmla="*/ 465754 h 3922026"/>
              <a:gd name="connsiteX560" fmla="*/ 8857355 w 11855435"/>
              <a:gd name="connsiteY560" fmla="*/ 454517 h 3922026"/>
              <a:gd name="connsiteX561" fmla="*/ 8852374 w 11855435"/>
              <a:gd name="connsiteY561" fmla="*/ 472955 h 3922026"/>
              <a:gd name="connsiteX562" fmla="*/ 8829336 w 11855435"/>
              <a:gd name="connsiteY562" fmla="*/ 466448 h 3922026"/>
              <a:gd name="connsiteX563" fmla="*/ 8832999 w 11855435"/>
              <a:gd name="connsiteY563" fmla="*/ 458460 h 3922026"/>
              <a:gd name="connsiteX564" fmla="*/ 8693798 w 11855435"/>
              <a:gd name="connsiteY564" fmla="*/ 448015 h 3922026"/>
              <a:gd name="connsiteX565" fmla="*/ 8657018 w 11855435"/>
              <a:gd name="connsiteY565" fmla="*/ 414762 h 3922026"/>
              <a:gd name="connsiteX566" fmla="*/ 8637797 w 11855435"/>
              <a:gd name="connsiteY566" fmla="*/ 425774 h 3922026"/>
              <a:gd name="connsiteX567" fmla="*/ 8634800 w 11855435"/>
              <a:gd name="connsiteY567" fmla="*/ 428226 h 3922026"/>
              <a:gd name="connsiteX568" fmla="*/ 8704200 w 11855435"/>
              <a:gd name="connsiteY568" fmla="*/ 428628 h 3922026"/>
              <a:gd name="connsiteX569" fmla="*/ 8773396 w 11855435"/>
              <a:gd name="connsiteY569" fmla="*/ 425393 h 3922026"/>
              <a:gd name="connsiteX570" fmla="*/ 8773538 w 11855435"/>
              <a:gd name="connsiteY570" fmla="*/ 425433 h 3922026"/>
              <a:gd name="connsiteX571" fmla="*/ 8778880 w 11855435"/>
              <a:gd name="connsiteY571" fmla="*/ 425137 h 3922026"/>
              <a:gd name="connsiteX572" fmla="*/ 8773396 w 11855435"/>
              <a:gd name="connsiteY572" fmla="*/ 425393 h 3922026"/>
              <a:gd name="connsiteX573" fmla="*/ 8765859 w 11855435"/>
              <a:gd name="connsiteY573" fmla="*/ 423265 h 3922026"/>
              <a:gd name="connsiteX574" fmla="*/ 8779539 w 11855435"/>
              <a:gd name="connsiteY574" fmla="*/ 419913 h 3922026"/>
              <a:gd name="connsiteX575" fmla="*/ 8784880 w 11855435"/>
              <a:gd name="connsiteY575" fmla="*/ 419617 h 3922026"/>
              <a:gd name="connsiteX576" fmla="*/ 8782540 w 11855435"/>
              <a:gd name="connsiteY576" fmla="*/ 417150 h 3922026"/>
              <a:gd name="connsiteX577" fmla="*/ 8716659 w 11855435"/>
              <a:gd name="connsiteY577" fmla="*/ 416586 h 3922026"/>
              <a:gd name="connsiteX578" fmla="*/ 8449743 w 11855435"/>
              <a:gd name="connsiteY578" fmla="*/ 381156 h 3922026"/>
              <a:gd name="connsiteX579" fmla="*/ 8466478 w 11855435"/>
              <a:gd name="connsiteY579" fmla="*/ 383228 h 3922026"/>
              <a:gd name="connsiteX580" fmla="*/ 8519189 w 11855435"/>
              <a:gd name="connsiteY580" fmla="*/ 385056 h 3922026"/>
              <a:gd name="connsiteX581" fmla="*/ 8532041 w 11855435"/>
              <a:gd name="connsiteY581" fmla="*/ 384423 h 3922026"/>
              <a:gd name="connsiteX582" fmla="*/ 8497916 w 11855435"/>
              <a:gd name="connsiteY582" fmla="*/ 381195 h 3922026"/>
              <a:gd name="connsiteX583" fmla="*/ 10822559 w 11855435"/>
              <a:gd name="connsiteY583" fmla="*/ 364505 h 3922026"/>
              <a:gd name="connsiteX584" fmla="*/ 10820788 w 11855435"/>
              <a:gd name="connsiteY584" fmla="*/ 365425 h 3922026"/>
              <a:gd name="connsiteX585" fmla="*/ 10822581 w 11855435"/>
              <a:gd name="connsiteY585" fmla="*/ 365283 h 3922026"/>
              <a:gd name="connsiteX586" fmla="*/ 8321347 w 11855435"/>
              <a:gd name="connsiteY586" fmla="*/ 359134 h 3922026"/>
              <a:gd name="connsiteX587" fmla="*/ 8293192 w 11855435"/>
              <a:gd name="connsiteY587" fmla="*/ 363492 h 3922026"/>
              <a:gd name="connsiteX588" fmla="*/ 8315604 w 11855435"/>
              <a:gd name="connsiteY588" fmla="*/ 362938 h 3922026"/>
              <a:gd name="connsiteX589" fmla="*/ 8348020 w 11855435"/>
              <a:gd name="connsiteY589" fmla="*/ 367475 h 3922026"/>
              <a:gd name="connsiteX590" fmla="*/ 8362643 w 11855435"/>
              <a:gd name="connsiteY590" fmla="*/ 366504 h 3922026"/>
              <a:gd name="connsiteX591" fmla="*/ 8406825 w 11855435"/>
              <a:gd name="connsiteY591" fmla="*/ 370494 h 3922026"/>
              <a:gd name="connsiteX592" fmla="*/ 8401090 w 11855435"/>
              <a:gd name="connsiteY592" fmla="*/ 366368 h 3922026"/>
              <a:gd name="connsiteX593" fmla="*/ 8409136 w 11855435"/>
              <a:gd name="connsiteY593" fmla="*/ 363453 h 3922026"/>
              <a:gd name="connsiteX594" fmla="*/ 8374651 w 11855435"/>
              <a:gd name="connsiteY594" fmla="*/ 363518 h 3922026"/>
              <a:gd name="connsiteX595" fmla="*/ 8348919 w 11855435"/>
              <a:gd name="connsiteY595" fmla="*/ 360410 h 3922026"/>
              <a:gd name="connsiteX596" fmla="*/ 8321347 w 11855435"/>
              <a:gd name="connsiteY596" fmla="*/ 359134 h 3922026"/>
              <a:gd name="connsiteX597" fmla="*/ 8248996 w 11855435"/>
              <a:gd name="connsiteY597" fmla="*/ 356291 h 3922026"/>
              <a:gd name="connsiteX598" fmla="*/ 8216853 w 11855435"/>
              <a:gd name="connsiteY598" fmla="*/ 366624 h 3922026"/>
              <a:gd name="connsiteX599" fmla="*/ 8187211 w 11855435"/>
              <a:gd name="connsiteY599" fmla="*/ 365785 h 3922026"/>
              <a:gd name="connsiteX600" fmla="*/ 8191332 w 11855435"/>
              <a:gd name="connsiteY600" fmla="*/ 368998 h 3922026"/>
              <a:gd name="connsiteX601" fmla="*/ 8219090 w 11855435"/>
              <a:gd name="connsiteY601" fmla="*/ 372528 h 3922026"/>
              <a:gd name="connsiteX602" fmla="*/ 8250952 w 11855435"/>
              <a:gd name="connsiteY602" fmla="*/ 368841 h 3922026"/>
              <a:gd name="connsiteX603" fmla="*/ 8281485 w 11855435"/>
              <a:gd name="connsiteY603" fmla="*/ 364117 h 3922026"/>
              <a:gd name="connsiteX604" fmla="*/ 8269595 w 11855435"/>
              <a:gd name="connsiteY604" fmla="*/ 359915 h 3922026"/>
              <a:gd name="connsiteX605" fmla="*/ 8248996 w 11855435"/>
              <a:gd name="connsiteY605" fmla="*/ 356291 h 3922026"/>
              <a:gd name="connsiteX606" fmla="*/ 8417339 w 11855435"/>
              <a:gd name="connsiteY606" fmla="*/ 353515 h 3922026"/>
              <a:gd name="connsiteX607" fmla="*/ 8418423 w 11855435"/>
              <a:gd name="connsiteY607" fmla="*/ 357966 h 3922026"/>
              <a:gd name="connsiteX608" fmla="*/ 8409416 w 11855435"/>
              <a:gd name="connsiteY608" fmla="*/ 363351 h 3922026"/>
              <a:gd name="connsiteX609" fmla="*/ 8411145 w 11855435"/>
              <a:gd name="connsiteY609" fmla="*/ 362724 h 3922026"/>
              <a:gd name="connsiteX610" fmla="*/ 8525825 w 11855435"/>
              <a:gd name="connsiteY610" fmla="*/ 371514 h 3922026"/>
              <a:gd name="connsiteX611" fmla="*/ 8560447 w 11855435"/>
              <a:gd name="connsiteY611" fmla="*/ 368127 h 3922026"/>
              <a:gd name="connsiteX612" fmla="*/ 8504226 w 11855435"/>
              <a:gd name="connsiteY612" fmla="*/ 359076 h 3922026"/>
              <a:gd name="connsiteX613" fmla="*/ 8417339 w 11855435"/>
              <a:gd name="connsiteY613" fmla="*/ 353515 h 3922026"/>
              <a:gd name="connsiteX614" fmla="*/ 10686688 w 11855435"/>
              <a:gd name="connsiteY614" fmla="*/ 353502 h 3922026"/>
              <a:gd name="connsiteX615" fmla="*/ 10666500 w 11855435"/>
              <a:gd name="connsiteY615" fmla="*/ 353688 h 3922026"/>
              <a:gd name="connsiteX616" fmla="*/ 10640328 w 11855435"/>
              <a:gd name="connsiteY616" fmla="*/ 364222 h 3922026"/>
              <a:gd name="connsiteX617" fmla="*/ 10611244 w 11855435"/>
              <a:gd name="connsiteY617" fmla="*/ 372217 h 3922026"/>
              <a:gd name="connsiteX618" fmla="*/ 10619821 w 11855435"/>
              <a:gd name="connsiteY618" fmla="*/ 373964 h 3922026"/>
              <a:gd name="connsiteX619" fmla="*/ 10587484 w 11855435"/>
              <a:gd name="connsiteY619" fmla="*/ 386717 h 3922026"/>
              <a:gd name="connsiteX620" fmla="*/ 10587653 w 11855435"/>
              <a:gd name="connsiteY620" fmla="*/ 393009 h 3922026"/>
              <a:gd name="connsiteX621" fmla="*/ 10620160 w 11855435"/>
              <a:gd name="connsiteY621" fmla="*/ 386547 h 3922026"/>
              <a:gd name="connsiteX622" fmla="*/ 10655829 w 11855435"/>
              <a:gd name="connsiteY622" fmla="*/ 380913 h 3922026"/>
              <a:gd name="connsiteX623" fmla="*/ 10690892 w 11855435"/>
              <a:gd name="connsiteY623" fmla="*/ 366240 h 3922026"/>
              <a:gd name="connsiteX624" fmla="*/ 10654535 w 11855435"/>
              <a:gd name="connsiteY624" fmla="*/ 374386 h 3922026"/>
              <a:gd name="connsiteX625" fmla="*/ 10686688 w 11855435"/>
              <a:gd name="connsiteY625" fmla="*/ 353502 h 3922026"/>
              <a:gd name="connsiteX626" fmla="*/ 10938589 w 11855435"/>
              <a:gd name="connsiteY626" fmla="*/ 344555 h 3922026"/>
              <a:gd name="connsiteX627" fmla="*/ 10923870 w 11855435"/>
              <a:gd name="connsiteY627" fmla="*/ 348323 h 3922026"/>
              <a:gd name="connsiteX628" fmla="*/ 10926509 w 11855435"/>
              <a:gd name="connsiteY628" fmla="*/ 350615 h 3922026"/>
              <a:gd name="connsiteX629" fmla="*/ 10607230 w 11855435"/>
              <a:gd name="connsiteY629" fmla="*/ 343499 h 3922026"/>
              <a:gd name="connsiteX630" fmla="*/ 10591911 w 11855435"/>
              <a:gd name="connsiteY630" fmla="*/ 344227 h 3922026"/>
              <a:gd name="connsiteX631" fmla="*/ 10502438 w 11855435"/>
              <a:gd name="connsiteY631" fmla="*/ 356508 h 3922026"/>
              <a:gd name="connsiteX632" fmla="*/ 10496333 w 11855435"/>
              <a:gd name="connsiteY632" fmla="*/ 367498 h 3922026"/>
              <a:gd name="connsiteX633" fmla="*/ 10495780 w 11855435"/>
              <a:gd name="connsiteY633" fmla="*/ 367608 h 3922026"/>
              <a:gd name="connsiteX634" fmla="*/ 10499493 w 11855435"/>
              <a:gd name="connsiteY634" fmla="*/ 369520 h 3922026"/>
              <a:gd name="connsiteX635" fmla="*/ 10503062 w 11855435"/>
              <a:gd name="connsiteY635" fmla="*/ 368417 h 3922026"/>
              <a:gd name="connsiteX636" fmla="*/ 10503682 w 11855435"/>
              <a:gd name="connsiteY636" fmla="*/ 369601 h 3922026"/>
              <a:gd name="connsiteX637" fmla="*/ 10500813 w 11855435"/>
              <a:gd name="connsiteY637" fmla="*/ 370200 h 3922026"/>
              <a:gd name="connsiteX638" fmla="*/ 10502131 w 11855435"/>
              <a:gd name="connsiteY638" fmla="*/ 370880 h 3922026"/>
              <a:gd name="connsiteX639" fmla="*/ 10511097 w 11855435"/>
              <a:gd name="connsiteY639" fmla="*/ 368930 h 3922026"/>
              <a:gd name="connsiteX640" fmla="*/ 10525677 w 11855435"/>
              <a:gd name="connsiteY640" fmla="*/ 368024 h 3922026"/>
              <a:gd name="connsiteX641" fmla="*/ 10600015 w 11855435"/>
              <a:gd name="connsiteY641" fmla="*/ 345378 h 3922026"/>
              <a:gd name="connsiteX642" fmla="*/ 2775438 w 11855435"/>
              <a:gd name="connsiteY642" fmla="*/ 319955 h 3922026"/>
              <a:gd name="connsiteX643" fmla="*/ 2773142 w 11855435"/>
              <a:gd name="connsiteY643" fmla="*/ 322057 h 3922026"/>
              <a:gd name="connsiteX644" fmla="*/ 2781517 w 11855435"/>
              <a:gd name="connsiteY644" fmla="*/ 322793 h 3922026"/>
              <a:gd name="connsiteX645" fmla="*/ 2783076 w 11855435"/>
              <a:gd name="connsiteY645" fmla="*/ 323521 h 3922026"/>
              <a:gd name="connsiteX646" fmla="*/ 2776702 w 11855435"/>
              <a:gd name="connsiteY646" fmla="*/ 325837 h 3922026"/>
              <a:gd name="connsiteX647" fmla="*/ 2774403 w 11855435"/>
              <a:gd name="connsiteY647" fmla="*/ 327940 h 3922026"/>
              <a:gd name="connsiteX648" fmla="*/ 2824184 w 11855435"/>
              <a:gd name="connsiteY648" fmla="*/ 338367 h 3922026"/>
              <a:gd name="connsiteX649" fmla="*/ 2835352 w 11855435"/>
              <a:gd name="connsiteY649" fmla="*/ 339125 h 3922026"/>
              <a:gd name="connsiteX650" fmla="*/ 2839153 w 11855435"/>
              <a:gd name="connsiteY650" fmla="*/ 340648 h 3922026"/>
              <a:gd name="connsiteX651" fmla="*/ 2865515 w 11855435"/>
              <a:gd name="connsiteY651" fmla="*/ 344075 h 3922026"/>
              <a:gd name="connsiteX652" fmla="*/ 2873719 w 11855435"/>
              <a:gd name="connsiteY652" fmla="*/ 337831 h 3922026"/>
              <a:gd name="connsiteX653" fmla="*/ 2880797 w 11855435"/>
              <a:gd name="connsiteY653" fmla="*/ 330746 h 3922026"/>
              <a:gd name="connsiteX654" fmla="*/ 2873520 w 11855435"/>
              <a:gd name="connsiteY654" fmla="*/ 328705 h 3922026"/>
              <a:gd name="connsiteX655" fmla="*/ 2826196 w 11855435"/>
              <a:gd name="connsiteY655" fmla="*/ 326719 h 3922026"/>
              <a:gd name="connsiteX656" fmla="*/ 2781517 w 11855435"/>
              <a:gd name="connsiteY656" fmla="*/ 322793 h 3922026"/>
              <a:gd name="connsiteX657" fmla="*/ 11085230 w 11855435"/>
              <a:gd name="connsiteY657" fmla="*/ 296299 h 3922026"/>
              <a:gd name="connsiteX658" fmla="*/ 11026503 w 11855435"/>
              <a:gd name="connsiteY658" fmla="*/ 299757 h 3922026"/>
              <a:gd name="connsiteX659" fmla="*/ 11003765 w 11855435"/>
              <a:gd name="connsiteY659" fmla="*/ 305483 h 3922026"/>
              <a:gd name="connsiteX660" fmla="*/ 11006822 w 11855435"/>
              <a:gd name="connsiteY660" fmla="*/ 308389 h 3922026"/>
              <a:gd name="connsiteX661" fmla="*/ 10950888 w 11855435"/>
              <a:gd name="connsiteY661" fmla="*/ 323091 h 3922026"/>
              <a:gd name="connsiteX662" fmla="*/ 10933384 w 11855435"/>
              <a:gd name="connsiteY662" fmla="*/ 319023 h 3922026"/>
              <a:gd name="connsiteX663" fmla="*/ 10936481 w 11855435"/>
              <a:gd name="connsiteY663" fmla="*/ 312110 h 3922026"/>
              <a:gd name="connsiteX664" fmla="*/ 10927459 w 11855435"/>
              <a:gd name="connsiteY664" fmla="*/ 312164 h 3922026"/>
              <a:gd name="connsiteX665" fmla="*/ 10926711 w 11855435"/>
              <a:gd name="connsiteY665" fmla="*/ 320407 h 3922026"/>
              <a:gd name="connsiteX666" fmla="*/ 10870630 w 11855435"/>
              <a:gd name="connsiteY666" fmla="*/ 327100 h 3922026"/>
              <a:gd name="connsiteX667" fmla="*/ 10869294 w 11855435"/>
              <a:gd name="connsiteY667" fmla="*/ 320992 h 3922026"/>
              <a:gd name="connsiteX668" fmla="*/ 10857934 w 11855435"/>
              <a:gd name="connsiteY668" fmla="*/ 325231 h 3922026"/>
              <a:gd name="connsiteX669" fmla="*/ 10861435 w 11855435"/>
              <a:gd name="connsiteY669" fmla="*/ 326045 h 3922026"/>
              <a:gd name="connsiteX670" fmla="*/ 10864934 w 11855435"/>
              <a:gd name="connsiteY670" fmla="*/ 326860 h 3922026"/>
              <a:gd name="connsiteX671" fmla="*/ 10859949 w 11855435"/>
              <a:gd name="connsiteY671" fmla="*/ 329658 h 3922026"/>
              <a:gd name="connsiteX672" fmla="*/ 10851458 w 11855435"/>
              <a:gd name="connsiteY672" fmla="*/ 331639 h 3922026"/>
              <a:gd name="connsiteX673" fmla="*/ 10854958 w 11855435"/>
              <a:gd name="connsiteY673" fmla="*/ 332455 h 3922026"/>
              <a:gd name="connsiteX674" fmla="*/ 10829486 w 11855435"/>
              <a:gd name="connsiteY674" fmla="*/ 338407 h 3922026"/>
              <a:gd name="connsiteX675" fmla="*/ 10827998 w 11855435"/>
              <a:gd name="connsiteY675" fmla="*/ 342018 h 3922026"/>
              <a:gd name="connsiteX676" fmla="*/ 10823007 w 11855435"/>
              <a:gd name="connsiteY676" fmla="*/ 344816 h 3922026"/>
              <a:gd name="connsiteX677" fmla="*/ 10819506 w 11855435"/>
              <a:gd name="connsiteY677" fmla="*/ 344003 h 3922026"/>
              <a:gd name="connsiteX678" fmla="*/ 10816005 w 11855435"/>
              <a:gd name="connsiteY678" fmla="*/ 343189 h 3922026"/>
              <a:gd name="connsiteX679" fmla="*/ 10820994 w 11855435"/>
              <a:gd name="connsiteY679" fmla="*/ 340392 h 3922026"/>
              <a:gd name="connsiteX680" fmla="*/ 10817494 w 11855435"/>
              <a:gd name="connsiteY680" fmla="*/ 339577 h 3922026"/>
              <a:gd name="connsiteX681" fmla="*/ 10813027 w 11855435"/>
              <a:gd name="connsiteY681" fmla="*/ 350412 h 3922026"/>
              <a:gd name="connsiteX682" fmla="*/ 10805061 w 11855435"/>
              <a:gd name="connsiteY682" fmla="*/ 360433 h 3922026"/>
              <a:gd name="connsiteX683" fmla="*/ 10820183 w 11855435"/>
              <a:gd name="connsiteY683" fmla="*/ 360979 h 3922026"/>
              <a:gd name="connsiteX684" fmla="*/ 10822462 w 11855435"/>
              <a:gd name="connsiteY684" fmla="*/ 360968 h 3922026"/>
              <a:gd name="connsiteX685" fmla="*/ 10822073 w 11855435"/>
              <a:gd name="connsiteY685" fmla="*/ 346407 h 3922026"/>
              <a:gd name="connsiteX686" fmla="*/ 10854738 w 11855435"/>
              <a:gd name="connsiteY686" fmla="*/ 345906 h 3922026"/>
              <a:gd name="connsiteX687" fmla="*/ 10855246 w 11855435"/>
              <a:gd name="connsiteY687" fmla="*/ 364782 h 3922026"/>
              <a:gd name="connsiteX688" fmla="*/ 10876235 w 11855435"/>
              <a:gd name="connsiteY688" fmla="*/ 359555 h 3922026"/>
              <a:gd name="connsiteX689" fmla="*/ 10872298 w 11855435"/>
              <a:gd name="connsiteY689" fmla="*/ 354727 h 3922026"/>
              <a:gd name="connsiteX690" fmla="*/ 10880333 w 11855435"/>
              <a:gd name="connsiteY690" fmla="*/ 348721 h 3922026"/>
              <a:gd name="connsiteX691" fmla="*/ 10895723 w 11855435"/>
              <a:gd name="connsiteY691" fmla="*/ 348045 h 3922026"/>
              <a:gd name="connsiteX692" fmla="*/ 10898190 w 11855435"/>
              <a:gd name="connsiteY692" fmla="*/ 347276 h 3922026"/>
              <a:gd name="connsiteX693" fmla="*/ 10913499 w 11855435"/>
              <a:gd name="connsiteY693" fmla="*/ 334224 h 3922026"/>
              <a:gd name="connsiteX694" fmla="*/ 10917730 w 11855435"/>
              <a:gd name="connsiteY694" fmla="*/ 341175 h 3922026"/>
              <a:gd name="connsiteX695" fmla="*/ 10918368 w 11855435"/>
              <a:gd name="connsiteY695" fmla="*/ 340976 h 3922026"/>
              <a:gd name="connsiteX696" fmla="*/ 10938175 w 11855435"/>
              <a:gd name="connsiteY696" fmla="*/ 331937 h 3922026"/>
              <a:gd name="connsiteX697" fmla="*/ 10974992 w 11855435"/>
              <a:gd name="connsiteY697" fmla="*/ 326395 h 3922026"/>
              <a:gd name="connsiteX698" fmla="*/ 11011623 w 11855435"/>
              <a:gd name="connsiteY698" fmla="*/ 311375 h 3922026"/>
              <a:gd name="connsiteX699" fmla="*/ 11058620 w 11855435"/>
              <a:gd name="connsiteY699" fmla="*/ 303428 h 3922026"/>
              <a:gd name="connsiteX700" fmla="*/ 11077112 w 11855435"/>
              <a:gd name="connsiteY700" fmla="*/ 298275 h 3922026"/>
              <a:gd name="connsiteX701" fmla="*/ 11085244 w 11855435"/>
              <a:gd name="connsiteY701" fmla="*/ 296460 h 3922026"/>
              <a:gd name="connsiteX702" fmla="*/ 10885337 w 11855435"/>
              <a:gd name="connsiteY702" fmla="*/ 294710 h 3922026"/>
              <a:gd name="connsiteX703" fmla="*/ 10780904 w 11855435"/>
              <a:gd name="connsiteY703" fmla="*/ 315574 h 3922026"/>
              <a:gd name="connsiteX704" fmla="*/ 10784145 w 11855435"/>
              <a:gd name="connsiteY704" fmla="*/ 316916 h 3922026"/>
              <a:gd name="connsiteX705" fmla="*/ 10787385 w 11855435"/>
              <a:gd name="connsiteY705" fmla="*/ 318260 h 3922026"/>
              <a:gd name="connsiteX706" fmla="*/ 10782151 w 11855435"/>
              <a:gd name="connsiteY706" fmla="*/ 320365 h 3922026"/>
              <a:gd name="connsiteX707" fmla="*/ 10773677 w 11855435"/>
              <a:gd name="connsiteY707" fmla="*/ 321130 h 3922026"/>
              <a:gd name="connsiteX708" fmla="*/ 10776917 w 11855435"/>
              <a:gd name="connsiteY708" fmla="*/ 322474 h 3922026"/>
              <a:gd name="connsiteX709" fmla="*/ 10772009 w 11855435"/>
              <a:gd name="connsiteY709" fmla="*/ 324073 h 3922026"/>
              <a:gd name="connsiteX710" fmla="*/ 10773850 w 11855435"/>
              <a:gd name="connsiteY710" fmla="*/ 324506 h 3922026"/>
              <a:gd name="connsiteX711" fmla="*/ 10731133 w 11855435"/>
              <a:gd name="connsiteY711" fmla="*/ 338586 h 3922026"/>
              <a:gd name="connsiteX712" fmla="*/ 10729651 w 11855435"/>
              <a:gd name="connsiteY712" fmla="*/ 340839 h 3922026"/>
              <a:gd name="connsiteX713" fmla="*/ 10724574 w 11855435"/>
              <a:gd name="connsiteY713" fmla="*/ 343545 h 3922026"/>
              <a:gd name="connsiteX714" fmla="*/ 10740773 w 11855435"/>
              <a:gd name="connsiteY714" fmla="*/ 350258 h 3922026"/>
              <a:gd name="connsiteX715" fmla="*/ 10706440 w 11855435"/>
              <a:gd name="connsiteY715" fmla="*/ 362755 h 3922026"/>
              <a:gd name="connsiteX716" fmla="*/ 10691366 w 11855435"/>
              <a:gd name="connsiteY716" fmla="*/ 366133 h 3922026"/>
              <a:gd name="connsiteX717" fmla="*/ 10702839 w 11855435"/>
              <a:gd name="connsiteY717" fmla="*/ 370748 h 3922026"/>
              <a:gd name="connsiteX718" fmla="*/ 10756047 w 11855435"/>
              <a:gd name="connsiteY718" fmla="*/ 349041 h 3922026"/>
              <a:gd name="connsiteX719" fmla="*/ 10799989 w 11855435"/>
              <a:gd name="connsiteY719" fmla="*/ 335509 h 3922026"/>
              <a:gd name="connsiteX720" fmla="*/ 10856448 w 11855435"/>
              <a:gd name="connsiteY720" fmla="*/ 317118 h 3922026"/>
              <a:gd name="connsiteX721" fmla="*/ 10862314 w 11855435"/>
              <a:gd name="connsiteY721" fmla="*/ 307619 h 3922026"/>
              <a:gd name="connsiteX722" fmla="*/ 10885337 w 11855435"/>
              <a:gd name="connsiteY722" fmla="*/ 294710 h 3922026"/>
              <a:gd name="connsiteX723" fmla="*/ 8592293 w 11855435"/>
              <a:gd name="connsiteY723" fmla="*/ 57269 h 3922026"/>
              <a:gd name="connsiteX724" fmla="*/ 8590961 w 11855435"/>
              <a:gd name="connsiteY724" fmla="*/ 58251 h 3922026"/>
              <a:gd name="connsiteX725" fmla="*/ 8595231 w 11855435"/>
              <a:gd name="connsiteY725" fmla="*/ 59211 h 3922026"/>
              <a:gd name="connsiteX726" fmla="*/ 8595985 w 11855435"/>
              <a:gd name="connsiteY726" fmla="*/ 59707 h 3922026"/>
              <a:gd name="connsiteX727" fmla="*/ 8592531 w 11855435"/>
              <a:gd name="connsiteY727" fmla="*/ 60533 h 3922026"/>
              <a:gd name="connsiteX728" fmla="*/ 8591196 w 11855435"/>
              <a:gd name="connsiteY728" fmla="*/ 61518 h 3922026"/>
              <a:gd name="connsiteX729" fmla="*/ 8600163 w 11855435"/>
              <a:gd name="connsiteY729" fmla="*/ 64343 h 3922026"/>
              <a:gd name="connsiteX730" fmla="*/ 8612290 w 11855435"/>
              <a:gd name="connsiteY730" fmla="*/ 63037 h 3922026"/>
              <a:gd name="connsiteX731" fmla="*/ 8595231 w 11855435"/>
              <a:gd name="connsiteY731" fmla="*/ 59211 h 3922026"/>
              <a:gd name="connsiteX732" fmla="*/ 8335730 w 11855435"/>
              <a:gd name="connsiteY732" fmla="*/ 34972 h 3922026"/>
              <a:gd name="connsiteX733" fmla="*/ 8314782 w 11855435"/>
              <a:gd name="connsiteY733" fmla="*/ 36660 h 3922026"/>
              <a:gd name="connsiteX734" fmla="*/ 8299953 w 11855435"/>
              <a:gd name="connsiteY734" fmla="*/ 35561 h 3922026"/>
              <a:gd name="connsiteX735" fmla="*/ 8293303 w 11855435"/>
              <a:gd name="connsiteY735" fmla="*/ 36139 h 3922026"/>
              <a:gd name="connsiteX736" fmla="*/ 8342786 w 11855435"/>
              <a:gd name="connsiteY736" fmla="*/ 39461 h 3922026"/>
              <a:gd name="connsiteX737" fmla="*/ 8425440 w 11855435"/>
              <a:gd name="connsiteY737" fmla="*/ 53780 h 3922026"/>
              <a:gd name="connsiteX738" fmla="*/ 8460017 w 11855435"/>
              <a:gd name="connsiteY738" fmla="*/ 46907 h 3922026"/>
              <a:gd name="connsiteX739" fmla="*/ 8452478 w 11855435"/>
              <a:gd name="connsiteY739" fmla="*/ 46886 h 3922026"/>
              <a:gd name="connsiteX740" fmla="*/ 8419918 w 11855435"/>
              <a:gd name="connsiteY740" fmla="*/ 43386 h 3922026"/>
              <a:gd name="connsiteX741" fmla="*/ 8429961 w 11855435"/>
              <a:gd name="connsiteY741" fmla="*/ 46296 h 3922026"/>
              <a:gd name="connsiteX742" fmla="*/ 8425960 w 11855435"/>
              <a:gd name="connsiteY742" fmla="*/ 49245 h 3922026"/>
              <a:gd name="connsiteX743" fmla="*/ 8401323 w 11855435"/>
              <a:gd name="connsiteY743" fmla="*/ 48497 h 3922026"/>
              <a:gd name="connsiteX744" fmla="*/ 8397635 w 11855435"/>
              <a:gd name="connsiteY744" fmla="*/ 46060 h 3922026"/>
              <a:gd name="connsiteX745" fmla="*/ 8401401 w 11855435"/>
              <a:gd name="connsiteY745" fmla="*/ 39848 h 3922026"/>
              <a:gd name="connsiteX746" fmla="*/ 8371194 w 11855435"/>
              <a:gd name="connsiteY746" fmla="*/ 39768 h 3922026"/>
              <a:gd name="connsiteX747" fmla="*/ 8337299 w 11855435"/>
              <a:gd name="connsiteY747" fmla="*/ 37252 h 3922026"/>
              <a:gd name="connsiteX748" fmla="*/ 8335730 w 11855435"/>
              <a:gd name="connsiteY748" fmla="*/ 34972 h 3922026"/>
              <a:gd name="connsiteX749" fmla="*/ 8238040 w 11855435"/>
              <a:gd name="connsiteY749" fmla="*/ 25375 h 3922026"/>
              <a:gd name="connsiteX750" fmla="*/ 8217001 w 11855435"/>
              <a:gd name="connsiteY750" fmla="*/ 29638 h 3922026"/>
              <a:gd name="connsiteX751" fmla="*/ 8201803 w 11855435"/>
              <a:gd name="connsiteY751" fmla="*/ 30431 h 3922026"/>
              <a:gd name="connsiteX752" fmla="*/ 8162320 w 11855435"/>
              <a:gd name="connsiteY752" fmla="*/ 38692 h 3922026"/>
              <a:gd name="connsiteX753" fmla="*/ 8155054 w 11855435"/>
              <a:gd name="connsiteY753" fmla="*/ 39976 h 3922026"/>
              <a:gd name="connsiteX754" fmla="*/ 8184770 w 11855435"/>
              <a:gd name="connsiteY754" fmla="*/ 35394 h 3922026"/>
              <a:gd name="connsiteX755" fmla="*/ 8240419 w 11855435"/>
              <a:gd name="connsiteY755" fmla="*/ 32590 h 3922026"/>
              <a:gd name="connsiteX756" fmla="*/ 8242549 w 11855435"/>
              <a:gd name="connsiteY756" fmla="*/ 32733 h 3922026"/>
              <a:gd name="connsiteX757" fmla="*/ 8242522 w 11855435"/>
              <a:gd name="connsiteY757" fmla="*/ 28029 h 3922026"/>
              <a:gd name="connsiteX758" fmla="*/ 8264254 w 11855435"/>
              <a:gd name="connsiteY758" fmla="*/ 27499 h 3922026"/>
              <a:gd name="connsiteX759" fmla="*/ 8270197 w 11855435"/>
              <a:gd name="connsiteY759" fmla="*/ 25911 h 3922026"/>
              <a:gd name="connsiteX760" fmla="*/ 8271869 w 11855435"/>
              <a:gd name="connsiteY760" fmla="*/ 25724 h 3922026"/>
              <a:gd name="connsiteX761" fmla="*/ 8239934 w 11855435"/>
              <a:gd name="connsiteY761" fmla="*/ 27388 h 3922026"/>
              <a:gd name="connsiteX762" fmla="*/ 8238040 w 11855435"/>
              <a:gd name="connsiteY762" fmla="*/ 25375 h 3922026"/>
              <a:gd name="connsiteX763" fmla="*/ 8305345 w 11855435"/>
              <a:gd name="connsiteY763" fmla="*/ 21868 h 3922026"/>
              <a:gd name="connsiteX764" fmla="*/ 8284324 w 11855435"/>
              <a:gd name="connsiteY764" fmla="*/ 24410 h 3922026"/>
              <a:gd name="connsiteX765" fmla="*/ 8305798 w 11855435"/>
              <a:gd name="connsiteY765" fmla="*/ 23988 h 3922026"/>
              <a:gd name="connsiteX766" fmla="*/ 8395058 w 11855435"/>
              <a:gd name="connsiteY766" fmla="*/ 430 h 3922026"/>
              <a:gd name="connsiteX767" fmla="*/ 8410265 w 11855435"/>
              <a:gd name="connsiteY767" fmla="*/ 2672 h 3922026"/>
              <a:gd name="connsiteX768" fmla="*/ 8490716 w 11855435"/>
              <a:gd name="connsiteY768" fmla="*/ 5870 h 3922026"/>
              <a:gd name="connsiteX769" fmla="*/ 8497899 w 11855435"/>
              <a:gd name="connsiteY769" fmla="*/ 8663 h 3922026"/>
              <a:gd name="connsiteX770" fmla="*/ 8529639 w 11855435"/>
              <a:gd name="connsiteY770" fmla="*/ 13344 h 3922026"/>
              <a:gd name="connsiteX771" fmla="*/ 8535204 w 11855435"/>
              <a:gd name="connsiteY771" fmla="*/ 11998 h 3922026"/>
              <a:gd name="connsiteX772" fmla="*/ 8549849 w 11855435"/>
              <a:gd name="connsiteY772" fmla="*/ 15456 h 3922026"/>
              <a:gd name="connsiteX773" fmla="*/ 8547952 w 11855435"/>
              <a:gd name="connsiteY773" fmla="*/ 13443 h 3922026"/>
              <a:gd name="connsiteX774" fmla="*/ 8559152 w 11855435"/>
              <a:gd name="connsiteY774" fmla="*/ 16051 h 3922026"/>
              <a:gd name="connsiteX775" fmla="*/ 8559893 w 11855435"/>
              <a:gd name="connsiteY775" fmla="*/ 21238 h 3922026"/>
              <a:gd name="connsiteX776" fmla="*/ 8553637 w 11855435"/>
              <a:gd name="connsiteY776" fmla="*/ 19482 h 3922026"/>
              <a:gd name="connsiteX777" fmla="*/ 8528440 w 11855435"/>
              <a:gd name="connsiteY777" fmla="*/ 18419 h 3922026"/>
              <a:gd name="connsiteX778" fmla="*/ 8504650 w 11855435"/>
              <a:gd name="connsiteY778" fmla="*/ 16327 h 3922026"/>
              <a:gd name="connsiteX779" fmla="*/ 8501414 w 11855435"/>
              <a:gd name="connsiteY779" fmla="*/ 14814 h 3922026"/>
              <a:gd name="connsiteX780" fmla="*/ 8500191 w 11855435"/>
              <a:gd name="connsiteY780" fmla="*/ 15933 h 3922026"/>
              <a:gd name="connsiteX781" fmla="*/ 8504650 w 11855435"/>
              <a:gd name="connsiteY781" fmla="*/ 16327 h 3922026"/>
              <a:gd name="connsiteX782" fmla="*/ 8505481 w 11855435"/>
              <a:gd name="connsiteY782" fmla="*/ 16714 h 3922026"/>
              <a:gd name="connsiteX783" fmla="*/ 8502086 w 11855435"/>
              <a:gd name="connsiteY783" fmla="*/ 17948 h 3922026"/>
              <a:gd name="connsiteX784" fmla="*/ 8500862 w 11855435"/>
              <a:gd name="connsiteY784" fmla="*/ 19065 h 3922026"/>
              <a:gd name="connsiteX785" fmla="*/ 8557822 w 11855435"/>
              <a:gd name="connsiteY785" fmla="*/ 28766 h 3922026"/>
              <a:gd name="connsiteX786" fmla="*/ 8561141 w 11855435"/>
              <a:gd name="connsiteY786" fmla="*/ 29965 h 3922026"/>
              <a:gd name="connsiteX787" fmla="*/ 8562160 w 11855435"/>
              <a:gd name="connsiteY787" fmla="*/ 37108 h 3922026"/>
              <a:gd name="connsiteX788" fmla="*/ 8532992 w 11855435"/>
              <a:gd name="connsiteY788" fmla="*/ 31117 h 3922026"/>
              <a:gd name="connsiteX789" fmla="*/ 8487008 w 11855435"/>
              <a:gd name="connsiteY789" fmla="*/ 26123 h 3922026"/>
              <a:gd name="connsiteX790" fmla="*/ 8455269 w 11855435"/>
              <a:gd name="connsiteY790" fmla="*/ 21444 h 3922026"/>
              <a:gd name="connsiteX791" fmla="*/ 8453218 w 11855435"/>
              <a:gd name="connsiteY791" fmla="*/ 28939 h 3922026"/>
              <a:gd name="connsiteX792" fmla="*/ 8443862 w 11855435"/>
              <a:gd name="connsiteY792" fmla="*/ 26260 h 3922026"/>
              <a:gd name="connsiteX793" fmla="*/ 8445362 w 11855435"/>
              <a:gd name="connsiteY793" fmla="*/ 23014 h 3922026"/>
              <a:gd name="connsiteX794" fmla="*/ 8388793 w 11855435"/>
              <a:gd name="connsiteY794" fmla="*/ 18573 h 3922026"/>
              <a:gd name="connsiteX795" fmla="*/ 8358122 w 11855435"/>
              <a:gd name="connsiteY795" fmla="*/ 22283 h 3922026"/>
              <a:gd name="connsiteX796" fmla="*/ 8324608 w 11855435"/>
              <a:gd name="connsiteY796" fmla="*/ 22974 h 3922026"/>
              <a:gd name="connsiteX797" fmla="*/ 8328464 w 11855435"/>
              <a:gd name="connsiteY797" fmla="*/ 23542 h 3922026"/>
              <a:gd name="connsiteX798" fmla="*/ 8336507 w 11855435"/>
              <a:gd name="connsiteY798" fmla="*/ 23385 h 3922026"/>
              <a:gd name="connsiteX799" fmla="*/ 8337143 w 11855435"/>
              <a:gd name="connsiteY799" fmla="*/ 25338 h 3922026"/>
              <a:gd name="connsiteX800" fmla="*/ 8384296 w 11855435"/>
              <a:gd name="connsiteY800" fmla="*/ 26674 h 3922026"/>
              <a:gd name="connsiteX801" fmla="*/ 8396457 w 11855435"/>
              <a:gd name="connsiteY801" fmla="*/ 29743 h 3922026"/>
              <a:gd name="connsiteX802" fmla="*/ 8458677 w 11855435"/>
              <a:gd name="connsiteY802" fmla="*/ 35443 h 3922026"/>
              <a:gd name="connsiteX803" fmla="*/ 8487854 w 11855435"/>
              <a:gd name="connsiteY803" fmla="*/ 39504 h 3922026"/>
              <a:gd name="connsiteX804" fmla="*/ 8494470 w 11855435"/>
              <a:gd name="connsiteY804" fmla="*/ 40057 h 3922026"/>
              <a:gd name="connsiteX805" fmla="*/ 8503581 w 11855435"/>
              <a:gd name="connsiteY805" fmla="*/ 38247 h 3922026"/>
              <a:gd name="connsiteX806" fmla="*/ 8515064 w 11855435"/>
              <a:gd name="connsiteY806" fmla="*/ 41774 h 3922026"/>
              <a:gd name="connsiteX807" fmla="*/ 8515272 w 11855435"/>
              <a:gd name="connsiteY807" fmla="*/ 41791 h 3922026"/>
              <a:gd name="connsiteX808" fmla="*/ 8515326 w 11855435"/>
              <a:gd name="connsiteY808" fmla="*/ 41816 h 3922026"/>
              <a:gd name="connsiteX809" fmla="*/ 8517446 w 11855435"/>
              <a:gd name="connsiteY809" fmla="*/ 41972 h 3922026"/>
              <a:gd name="connsiteX810" fmla="*/ 8515272 w 11855435"/>
              <a:gd name="connsiteY810" fmla="*/ 41791 h 3922026"/>
              <a:gd name="connsiteX811" fmla="*/ 8512422 w 11855435"/>
              <a:gd name="connsiteY811" fmla="*/ 40518 h 3922026"/>
              <a:gd name="connsiteX812" fmla="*/ 8517993 w 11855435"/>
              <a:gd name="connsiteY812" fmla="*/ 39850 h 3922026"/>
              <a:gd name="connsiteX813" fmla="*/ 8520111 w 11855435"/>
              <a:gd name="connsiteY813" fmla="*/ 40006 h 3922026"/>
              <a:gd name="connsiteX814" fmla="*/ 8519327 w 11855435"/>
              <a:gd name="connsiteY814" fmla="*/ 38866 h 3922026"/>
              <a:gd name="connsiteX815" fmla="*/ 8465347 w 11855435"/>
              <a:gd name="connsiteY815" fmla="*/ 30530 h 3922026"/>
              <a:gd name="connsiteX816" fmla="*/ 8468562 w 11855435"/>
              <a:gd name="connsiteY816" fmla="*/ 26440 h 3922026"/>
              <a:gd name="connsiteX817" fmla="*/ 8482842 w 11855435"/>
              <a:gd name="connsiteY817" fmla="*/ 29664 h 3922026"/>
              <a:gd name="connsiteX818" fmla="*/ 8505596 w 11855435"/>
              <a:gd name="connsiteY818" fmla="*/ 33519 h 3922026"/>
              <a:gd name="connsiteX819" fmla="*/ 8583113 w 11855435"/>
              <a:gd name="connsiteY819" fmla="*/ 46851 h 3922026"/>
              <a:gd name="connsiteX820" fmla="*/ 8589704 w 11855435"/>
              <a:gd name="connsiteY820" fmla="*/ 50586 h 3922026"/>
              <a:gd name="connsiteX821" fmla="*/ 8619835 w 11855435"/>
              <a:gd name="connsiteY821" fmla="*/ 59315 h 3922026"/>
              <a:gd name="connsiteX822" fmla="*/ 8625402 w 11855435"/>
              <a:gd name="connsiteY822" fmla="*/ 58647 h 3922026"/>
              <a:gd name="connsiteX823" fmla="*/ 8630913 w 11855435"/>
              <a:gd name="connsiteY823" fmla="*/ 61034 h 3922026"/>
              <a:gd name="connsiteX824" fmla="*/ 8647424 w 11855435"/>
              <a:gd name="connsiteY824" fmla="*/ 59256 h 3922026"/>
              <a:gd name="connsiteX825" fmla="*/ 8687984 w 11855435"/>
              <a:gd name="connsiteY825" fmla="*/ 95140 h 3922026"/>
              <a:gd name="connsiteX826" fmla="*/ 8688978 w 11855435"/>
              <a:gd name="connsiteY826" fmla="*/ 132230 h 3922026"/>
              <a:gd name="connsiteX827" fmla="*/ 8728871 w 11855435"/>
              <a:gd name="connsiteY827" fmla="*/ 143277 h 3922026"/>
              <a:gd name="connsiteX828" fmla="*/ 8625033 w 11855435"/>
              <a:gd name="connsiteY828" fmla="*/ 178902 h 3922026"/>
              <a:gd name="connsiteX829" fmla="*/ 8597678 w 11855435"/>
              <a:gd name="connsiteY829" fmla="*/ 195220 h 3922026"/>
              <a:gd name="connsiteX830" fmla="*/ 8605438 w 11855435"/>
              <a:gd name="connsiteY830" fmla="*/ 192517 h 3922026"/>
              <a:gd name="connsiteX831" fmla="*/ 8623402 w 11855435"/>
              <a:gd name="connsiteY831" fmla="*/ 186863 h 3922026"/>
              <a:gd name="connsiteX832" fmla="*/ 8626805 w 11855435"/>
              <a:gd name="connsiteY832" fmla="*/ 197775 h 3922026"/>
              <a:gd name="connsiteX833" fmla="*/ 8604953 w 11855435"/>
              <a:gd name="connsiteY833" fmla="*/ 204000 h 3922026"/>
              <a:gd name="connsiteX834" fmla="*/ 8599380 w 11855435"/>
              <a:gd name="connsiteY834" fmla="*/ 207022 h 3922026"/>
              <a:gd name="connsiteX835" fmla="*/ 8594628 w 11855435"/>
              <a:gd name="connsiteY835" fmla="*/ 208798 h 3922026"/>
              <a:gd name="connsiteX836" fmla="*/ 8594471 w 11855435"/>
              <a:gd name="connsiteY836" fmla="*/ 208741 h 3922026"/>
              <a:gd name="connsiteX837" fmla="*/ 8592973 w 11855435"/>
              <a:gd name="connsiteY837" fmla="*/ 209419 h 3922026"/>
              <a:gd name="connsiteX838" fmla="*/ 8594628 w 11855435"/>
              <a:gd name="connsiteY838" fmla="*/ 208798 h 3922026"/>
              <a:gd name="connsiteX839" fmla="*/ 8595162 w 11855435"/>
              <a:gd name="connsiteY839" fmla="*/ 209001 h 3922026"/>
              <a:gd name="connsiteX840" fmla="*/ 8596524 w 11855435"/>
              <a:gd name="connsiteY840" fmla="*/ 208480 h 3922026"/>
              <a:gd name="connsiteX841" fmla="*/ 8596417 w 11855435"/>
              <a:gd name="connsiteY841" fmla="*/ 209068 h 3922026"/>
              <a:gd name="connsiteX842" fmla="*/ 8541277 w 11855435"/>
              <a:gd name="connsiteY842" fmla="*/ 224516 h 3922026"/>
              <a:gd name="connsiteX843" fmla="*/ 8541265 w 11855435"/>
              <a:gd name="connsiteY843" fmla="*/ 224523 h 3922026"/>
              <a:gd name="connsiteX844" fmla="*/ 8470341 w 11855435"/>
              <a:gd name="connsiteY844" fmla="*/ 242409 h 3922026"/>
              <a:gd name="connsiteX845" fmla="*/ 8428757 w 11855435"/>
              <a:gd name="connsiteY845" fmla="*/ 244109 h 3922026"/>
              <a:gd name="connsiteX846" fmla="*/ 8405919 w 11855435"/>
              <a:gd name="connsiteY846" fmla="*/ 248075 h 3922026"/>
              <a:gd name="connsiteX847" fmla="*/ 8375250 w 11855435"/>
              <a:gd name="connsiteY847" fmla="*/ 252065 h 3922026"/>
              <a:gd name="connsiteX848" fmla="*/ 8346856 w 11855435"/>
              <a:gd name="connsiteY848" fmla="*/ 257214 h 3922026"/>
              <a:gd name="connsiteX849" fmla="*/ 8346794 w 11855435"/>
              <a:gd name="connsiteY849" fmla="*/ 257206 h 3922026"/>
              <a:gd name="connsiteX850" fmla="*/ 8344606 w 11855435"/>
              <a:gd name="connsiteY850" fmla="*/ 257622 h 3922026"/>
              <a:gd name="connsiteX851" fmla="*/ 8346856 w 11855435"/>
              <a:gd name="connsiteY851" fmla="*/ 257214 h 3922026"/>
              <a:gd name="connsiteX852" fmla="*/ 8350096 w 11855435"/>
              <a:gd name="connsiteY852" fmla="*/ 257626 h 3922026"/>
              <a:gd name="connsiteX853" fmla="*/ 8344644 w 11855435"/>
              <a:gd name="connsiteY853" fmla="*/ 259710 h 3922026"/>
              <a:gd name="connsiteX854" fmla="*/ 8342455 w 11855435"/>
              <a:gd name="connsiteY854" fmla="*/ 260125 h 3922026"/>
              <a:gd name="connsiteX855" fmla="*/ 8343567 w 11855435"/>
              <a:gd name="connsiteY855" fmla="*/ 260960 h 3922026"/>
              <a:gd name="connsiteX856" fmla="*/ 8400540 w 11855435"/>
              <a:gd name="connsiteY856" fmla="*/ 254333 h 3922026"/>
              <a:gd name="connsiteX857" fmla="*/ 8398424 w 11855435"/>
              <a:gd name="connsiteY857" fmla="*/ 258925 h 3922026"/>
              <a:gd name="connsiteX858" fmla="*/ 8383070 w 11855435"/>
              <a:gd name="connsiteY858" fmla="*/ 259746 h 3922026"/>
              <a:gd name="connsiteX859" fmla="*/ 8358960 w 11855435"/>
              <a:gd name="connsiteY859" fmla="*/ 262228 h 3922026"/>
              <a:gd name="connsiteX860" fmla="*/ 8276766 w 11855435"/>
              <a:gd name="connsiteY860" fmla="*/ 270501 h 3922026"/>
              <a:gd name="connsiteX861" fmla="*/ 8273930 w 11855435"/>
              <a:gd name="connsiteY861" fmla="*/ 269885 h 3922026"/>
              <a:gd name="connsiteX862" fmla="*/ 8183245 w 11855435"/>
              <a:gd name="connsiteY862" fmla="*/ 302022 h 3922026"/>
              <a:gd name="connsiteX863" fmla="*/ 8157820 w 11855435"/>
              <a:gd name="connsiteY863" fmla="*/ 338039 h 3922026"/>
              <a:gd name="connsiteX864" fmla="*/ 8171156 w 11855435"/>
              <a:gd name="connsiteY864" fmla="*/ 352906 h 3922026"/>
              <a:gd name="connsiteX865" fmla="*/ 8205591 w 11855435"/>
              <a:gd name="connsiteY865" fmla="*/ 352177 h 3922026"/>
              <a:gd name="connsiteX866" fmla="*/ 8255633 w 11855435"/>
              <a:gd name="connsiteY866" fmla="*/ 351568 h 3922026"/>
              <a:gd name="connsiteX867" fmla="*/ 8250042 w 11855435"/>
              <a:gd name="connsiteY867" fmla="*/ 343011 h 3922026"/>
              <a:gd name="connsiteX868" fmla="*/ 8308096 w 11855435"/>
              <a:gd name="connsiteY868" fmla="*/ 335132 h 3922026"/>
              <a:gd name="connsiteX869" fmla="*/ 8371743 w 11855435"/>
              <a:gd name="connsiteY869" fmla="*/ 335815 h 3922026"/>
              <a:gd name="connsiteX870" fmla="*/ 8415068 w 11855435"/>
              <a:gd name="connsiteY870" fmla="*/ 342597 h 3922026"/>
              <a:gd name="connsiteX871" fmla="*/ 8419841 w 11855435"/>
              <a:gd name="connsiteY871" fmla="*/ 335022 h 3922026"/>
              <a:gd name="connsiteX872" fmla="*/ 8532403 w 11855435"/>
              <a:gd name="connsiteY872" fmla="*/ 351043 h 3922026"/>
              <a:gd name="connsiteX873" fmla="*/ 8641234 w 11855435"/>
              <a:gd name="connsiteY873" fmla="*/ 361359 h 3922026"/>
              <a:gd name="connsiteX874" fmla="*/ 8644554 w 11855435"/>
              <a:gd name="connsiteY874" fmla="*/ 358996 h 3922026"/>
              <a:gd name="connsiteX875" fmla="*/ 8646417 w 11855435"/>
              <a:gd name="connsiteY875" fmla="*/ 361849 h 3922026"/>
              <a:gd name="connsiteX876" fmla="*/ 8656783 w 11855435"/>
              <a:gd name="connsiteY876" fmla="*/ 362831 h 3922026"/>
              <a:gd name="connsiteX877" fmla="*/ 8653462 w 11855435"/>
              <a:gd name="connsiteY877" fmla="*/ 365193 h 3922026"/>
              <a:gd name="connsiteX878" fmla="*/ 8648281 w 11855435"/>
              <a:gd name="connsiteY878" fmla="*/ 364702 h 3922026"/>
              <a:gd name="connsiteX879" fmla="*/ 8679785 w 11855435"/>
              <a:gd name="connsiteY879" fmla="*/ 375716 h 3922026"/>
              <a:gd name="connsiteX880" fmla="*/ 8650634 w 11855435"/>
              <a:gd name="connsiteY880" fmla="*/ 377719 h 3922026"/>
              <a:gd name="connsiteX881" fmla="*/ 8647267 w 11855435"/>
              <a:gd name="connsiteY881" fmla="*/ 378419 h 3922026"/>
              <a:gd name="connsiteX882" fmla="*/ 8663145 w 11855435"/>
              <a:gd name="connsiteY882" fmla="*/ 381328 h 3922026"/>
              <a:gd name="connsiteX883" fmla="*/ 8676238 w 11855435"/>
              <a:gd name="connsiteY883" fmla="*/ 386670 h 3922026"/>
              <a:gd name="connsiteX884" fmla="*/ 8666049 w 11855435"/>
              <a:gd name="connsiteY884" fmla="*/ 387989 h 3922026"/>
              <a:gd name="connsiteX885" fmla="*/ 8666374 w 11855435"/>
              <a:gd name="connsiteY885" fmla="*/ 388200 h 3922026"/>
              <a:gd name="connsiteX886" fmla="*/ 8676172 w 11855435"/>
              <a:gd name="connsiteY886" fmla="*/ 403788 h 3922026"/>
              <a:gd name="connsiteX887" fmla="*/ 8670058 w 11855435"/>
              <a:gd name="connsiteY887" fmla="*/ 407292 h 3922026"/>
              <a:gd name="connsiteX888" fmla="*/ 8688399 w 11855435"/>
              <a:gd name="connsiteY888" fmla="*/ 406801 h 3922026"/>
              <a:gd name="connsiteX889" fmla="*/ 8746480 w 11855435"/>
              <a:gd name="connsiteY889" fmla="*/ 408771 h 3922026"/>
              <a:gd name="connsiteX890" fmla="*/ 8944422 w 11855435"/>
              <a:gd name="connsiteY890" fmla="*/ 415963 h 3922026"/>
              <a:gd name="connsiteX891" fmla="*/ 8962120 w 11855435"/>
              <a:gd name="connsiteY891" fmla="*/ 422765 h 3922026"/>
              <a:gd name="connsiteX892" fmla="*/ 9040238 w 11855435"/>
              <a:gd name="connsiteY892" fmla="*/ 434001 h 3922026"/>
              <a:gd name="connsiteX893" fmla="*/ 9053918 w 11855435"/>
              <a:gd name="connsiteY893" fmla="*/ 430649 h 3922026"/>
              <a:gd name="connsiteX894" fmla="*/ 9089979 w 11855435"/>
              <a:gd name="connsiteY894" fmla="*/ 439027 h 3922026"/>
              <a:gd name="connsiteX895" fmla="*/ 9085299 w 11855435"/>
              <a:gd name="connsiteY895" fmla="*/ 434098 h 3922026"/>
              <a:gd name="connsiteX896" fmla="*/ 9112877 w 11855435"/>
              <a:gd name="connsiteY896" fmla="*/ 440412 h 3922026"/>
              <a:gd name="connsiteX897" fmla="*/ 9114746 w 11855435"/>
              <a:gd name="connsiteY897" fmla="*/ 453149 h 3922026"/>
              <a:gd name="connsiteX898" fmla="*/ 9099339 w 11855435"/>
              <a:gd name="connsiteY898" fmla="*/ 448888 h 3922026"/>
              <a:gd name="connsiteX899" fmla="*/ 9037336 w 11855435"/>
              <a:gd name="connsiteY899" fmla="*/ 446487 h 3922026"/>
              <a:gd name="connsiteX900" fmla="*/ 8978793 w 11855435"/>
              <a:gd name="connsiteY900" fmla="*/ 441540 h 3922026"/>
              <a:gd name="connsiteX901" fmla="*/ 8970818 w 11855435"/>
              <a:gd name="connsiteY901" fmla="*/ 437849 h 3922026"/>
              <a:gd name="connsiteX902" fmla="*/ 8967820 w 11855435"/>
              <a:gd name="connsiteY902" fmla="*/ 440611 h 3922026"/>
              <a:gd name="connsiteX903" fmla="*/ 8978793 w 11855435"/>
              <a:gd name="connsiteY903" fmla="*/ 441540 h 3922026"/>
              <a:gd name="connsiteX904" fmla="*/ 8980838 w 11855435"/>
              <a:gd name="connsiteY904" fmla="*/ 442484 h 3922026"/>
              <a:gd name="connsiteX905" fmla="*/ 8972498 w 11855435"/>
              <a:gd name="connsiteY905" fmla="*/ 445540 h 3922026"/>
              <a:gd name="connsiteX906" fmla="*/ 8969496 w 11855435"/>
              <a:gd name="connsiteY906" fmla="*/ 448302 h 3922026"/>
              <a:gd name="connsiteX907" fmla="*/ 9040236 w 11855435"/>
              <a:gd name="connsiteY907" fmla="*/ 462867 h 3922026"/>
              <a:gd name="connsiteX908" fmla="*/ 9087717 w 11855435"/>
              <a:gd name="connsiteY908" fmla="*/ 468878 h 3922026"/>
              <a:gd name="connsiteX909" fmla="*/ 9175962 w 11855435"/>
              <a:gd name="connsiteY909" fmla="*/ 469518 h 3922026"/>
              <a:gd name="connsiteX910" fmla="*/ 9275561 w 11855435"/>
              <a:gd name="connsiteY910" fmla="*/ 475996 h 3922026"/>
              <a:gd name="connsiteX911" fmla="*/ 9293261 w 11855435"/>
              <a:gd name="connsiteY911" fmla="*/ 482797 h 3922026"/>
              <a:gd name="connsiteX912" fmla="*/ 9371381 w 11855435"/>
              <a:gd name="connsiteY912" fmla="*/ 494036 h 3922026"/>
              <a:gd name="connsiteX913" fmla="*/ 9385059 w 11855435"/>
              <a:gd name="connsiteY913" fmla="*/ 490682 h 3922026"/>
              <a:gd name="connsiteX914" fmla="*/ 9421121 w 11855435"/>
              <a:gd name="connsiteY914" fmla="*/ 499062 h 3922026"/>
              <a:gd name="connsiteX915" fmla="*/ 9416439 w 11855435"/>
              <a:gd name="connsiteY915" fmla="*/ 494132 h 3922026"/>
              <a:gd name="connsiteX916" fmla="*/ 9444018 w 11855435"/>
              <a:gd name="connsiteY916" fmla="*/ 500446 h 3922026"/>
              <a:gd name="connsiteX917" fmla="*/ 9445884 w 11855435"/>
              <a:gd name="connsiteY917" fmla="*/ 513184 h 3922026"/>
              <a:gd name="connsiteX918" fmla="*/ 9430480 w 11855435"/>
              <a:gd name="connsiteY918" fmla="*/ 508923 h 3922026"/>
              <a:gd name="connsiteX919" fmla="*/ 9368475 w 11855435"/>
              <a:gd name="connsiteY919" fmla="*/ 506521 h 3922026"/>
              <a:gd name="connsiteX920" fmla="*/ 9309935 w 11855435"/>
              <a:gd name="connsiteY920" fmla="*/ 501574 h 3922026"/>
              <a:gd name="connsiteX921" fmla="*/ 9301958 w 11855435"/>
              <a:gd name="connsiteY921" fmla="*/ 497884 h 3922026"/>
              <a:gd name="connsiteX922" fmla="*/ 9298960 w 11855435"/>
              <a:gd name="connsiteY922" fmla="*/ 500644 h 3922026"/>
              <a:gd name="connsiteX923" fmla="*/ 9309935 w 11855435"/>
              <a:gd name="connsiteY923" fmla="*/ 501574 h 3922026"/>
              <a:gd name="connsiteX924" fmla="*/ 9311979 w 11855435"/>
              <a:gd name="connsiteY924" fmla="*/ 502519 h 3922026"/>
              <a:gd name="connsiteX925" fmla="*/ 9303639 w 11855435"/>
              <a:gd name="connsiteY925" fmla="*/ 505573 h 3922026"/>
              <a:gd name="connsiteX926" fmla="*/ 9300638 w 11855435"/>
              <a:gd name="connsiteY926" fmla="*/ 508336 h 3922026"/>
              <a:gd name="connsiteX927" fmla="*/ 9371376 w 11855435"/>
              <a:gd name="connsiteY927" fmla="*/ 522903 h 3922026"/>
              <a:gd name="connsiteX928" fmla="*/ 9380637 w 11855435"/>
              <a:gd name="connsiteY928" fmla="*/ 524074 h 3922026"/>
              <a:gd name="connsiteX929" fmla="*/ 9387589 w 11855435"/>
              <a:gd name="connsiteY929" fmla="*/ 523504 h 3922026"/>
              <a:gd name="connsiteX930" fmla="*/ 9445843 w 11855435"/>
              <a:gd name="connsiteY930" fmla="*/ 513462 h 3922026"/>
              <a:gd name="connsiteX931" fmla="*/ 9456195 w 11855435"/>
              <a:gd name="connsiteY931" fmla="*/ 542679 h 3922026"/>
              <a:gd name="connsiteX932" fmla="*/ 9465738 w 11855435"/>
              <a:gd name="connsiteY932" fmla="*/ 559004 h 3922026"/>
              <a:gd name="connsiteX933" fmla="*/ 9516206 w 11855435"/>
              <a:gd name="connsiteY933" fmla="*/ 547108 h 3922026"/>
              <a:gd name="connsiteX934" fmla="*/ 9508476 w 11855435"/>
              <a:gd name="connsiteY934" fmla="*/ 540407 h 3922026"/>
              <a:gd name="connsiteX935" fmla="*/ 9565514 w 11855435"/>
              <a:gd name="connsiteY935" fmla="*/ 519881 h 3922026"/>
              <a:gd name="connsiteX936" fmla="*/ 9630283 w 11855435"/>
              <a:gd name="connsiteY936" fmla="*/ 506050 h 3922026"/>
              <a:gd name="connsiteX937" fmla="*/ 9675892 w 11855435"/>
              <a:gd name="connsiteY937" fmla="*/ 502522 h 3922026"/>
              <a:gd name="connsiteX938" fmla="*/ 9678918 w 11855435"/>
              <a:gd name="connsiteY938" fmla="*/ 494381 h 3922026"/>
              <a:gd name="connsiteX939" fmla="*/ 9797025 w 11855435"/>
              <a:gd name="connsiteY939" fmla="*/ 483724 h 3922026"/>
              <a:gd name="connsiteX940" fmla="*/ 9909980 w 11855435"/>
              <a:gd name="connsiteY940" fmla="*/ 468597 h 3922026"/>
              <a:gd name="connsiteX941" fmla="*/ 9912781 w 11855435"/>
              <a:gd name="connsiteY941" fmla="*/ 465645 h 3922026"/>
              <a:gd name="connsiteX942" fmla="*/ 9915357 w 11855435"/>
              <a:gd name="connsiteY942" fmla="*/ 467879 h 3922026"/>
              <a:gd name="connsiteX943" fmla="*/ 9926115 w 11855435"/>
              <a:gd name="connsiteY943" fmla="*/ 466439 h 3922026"/>
              <a:gd name="connsiteX944" fmla="*/ 9923314 w 11855435"/>
              <a:gd name="connsiteY944" fmla="*/ 469390 h 3922026"/>
              <a:gd name="connsiteX945" fmla="*/ 9917934 w 11855435"/>
              <a:gd name="connsiteY945" fmla="*/ 470111 h 3922026"/>
              <a:gd name="connsiteX946" fmla="*/ 9938314 w 11855435"/>
              <a:gd name="connsiteY946" fmla="*/ 470282 h 3922026"/>
              <a:gd name="connsiteX947" fmla="*/ 9944540 w 11855435"/>
              <a:gd name="connsiteY947" fmla="*/ 471562 h 3922026"/>
              <a:gd name="connsiteX948" fmla="*/ 10005267 w 11855435"/>
              <a:gd name="connsiteY948" fmla="*/ 456007 h 3922026"/>
              <a:gd name="connsiteX949" fmla="*/ 10107896 w 11855435"/>
              <a:gd name="connsiteY949" fmla="*/ 435399 h 3922026"/>
              <a:gd name="connsiteX950" fmla="*/ 10127724 w 11855435"/>
              <a:gd name="connsiteY950" fmla="*/ 436901 h 3922026"/>
              <a:gd name="connsiteX951" fmla="*/ 10135086 w 11855435"/>
              <a:gd name="connsiteY951" fmla="*/ 435704 h 3922026"/>
              <a:gd name="connsiteX952" fmla="*/ 10131779 w 11855435"/>
              <a:gd name="connsiteY952" fmla="*/ 435417 h 3922026"/>
              <a:gd name="connsiteX953" fmla="*/ 10240297 w 11855435"/>
              <a:gd name="connsiteY953" fmla="*/ 408161 h 3922026"/>
              <a:gd name="connsiteX954" fmla="*/ 10245257 w 11855435"/>
              <a:gd name="connsiteY954" fmla="*/ 407076 h 3922026"/>
              <a:gd name="connsiteX955" fmla="*/ 10257102 w 11855435"/>
              <a:gd name="connsiteY955" fmla="*/ 393718 h 3922026"/>
              <a:gd name="connsiteX956" fmla="*/ 10273082 w 11855435"/>
              <a:gd name="connsiteY956" fmla="*/ 380304 h 3922026"/>
              <a:gd name="connsiteX957" fmla="*/ 10360840 w 11855435"/>
              <a:gd name="connsiteY957" fmla="*/ 366020 h 3922026"/>
              <a:gd name="connsiteX958" fmla="*/ 10383641 w 11855435"/>
              <a:gd name="connsiteY958" fmla="*/ 362300 h 3922026"/>
              <a:gd name="connsiteX959" fmla="*/ 10387515 w 11855435"/>
              <a:gd name="connsiteY959" fmla="*/ 361219 h 3922026"/>
              <a:gd name="connsiteX960" fmla="*/ 10452334 w 11855435"/>
              <a:gd name="connsiteY960" fmla="*/ 349030 h 3922026"/>
              <a:gd name="connsiteX961" fmla="*/ 10497802 w 11855435"/>
              <a:gd name="connsiteY961" fmla="*/ 346682 h 3922026"/>
              <a:gd name="connsiteX962" fmla="*/ 10501039 w 11855435"/>
              <a:gd name="connsiteY962" fmla="*/ 338585 h 3922026"/>
              <a:gd name="connsiteX963" fmla="*/ 10618830 w 11855435"/>
              <a:gd name="connsiteY963" fmla="*/ 330982 h 3922026"/>
              <a:gd name="connsiteX964" fmla="*/ 10672685 w 11855435"/>
              <a:gd name="connsiteY964" fmla="*/ 318365 h 3922026"/>
              <a:gd name="connsiteX965" fmla="*/ 10716380 w 11855435"/>
              <a:gd name="connsiteY965" fmla="*/ 318654 h 3922026"/>
              <a:gd name="connsiteX966" fmla="*/ 10723578 w 11855435"/>
              <a:gd name="connsiteY966" fmla="*/ 317475 h 3922026"/>
              <a:gd name="connsiteX967" fmla="*/ 10867143 w 11855435"/>
              <a:gd name="connsiteY967" fmla="*/ 291446 h 3922026"/>
              <a:gd name="connsiteX968" fmla="*/ 10955127 w 11855435"/>
              <a:gd name="connsiteY968" fmla="*/ 285145 h 3922026"/>
              <a:gd name="connsiteX969" fmla="*/ 10957120 w 11855435"/>
              <a:gd name="connsiteY969" fmla="*/ 281695 h 3922026"/>
              <a:gd name="connsiteX970" fmla="*/ 10962354 w 11855435"/>
              <a:gd name="connsiteY970" fmla="*/ 279588 h 3922026"/>
              <a:gd name="connsiteX971" fmla="*/ 10967549 w 11855435"/>
              <a:gd name="connsiteY971" fmla="*/ 281739 h 3922026"/>
              <a:gd name="connsiteX972" fmla="*/ 10999095 w 11855435"/>
              <a:gd name="connsiteY972" fmla="*/ 272460 h 3922026"/>
              <a:gd name="connsiteX973" fmla="*/ 11030199 w 11855435"/>
              <a:gd name="connsiteY973" fmla="*/ 270290 h 3922026"/>
              <a:gd name="connsiteX974" fmla="*/ 11031688 w 11855435"/>
              <a:gd name="connsiteY974" fmla="*/ 266678 h 3922026"/>
              <a:gd name="connsiteX975" fmla="*/ 11036678 w 11855435"/>
              <a:gd name="connsiteY975" fmla="*/ 263881 h 3922026"/>
              <a:gd name="connsiteX976" fmla="*/ 11047180 w 11855435"/>
              <a:gd name="connsiteY976" fmla="*/ 266322 h 3922026"/>
              <a:gd name="connsiteX977" fmla="*/ 11042191 w 11855435"/>
              <a:gd name="connsiteY977" fmla="*/ 269120 h 3922026"/>
              <a:gd name="connsiteX978" fmla="*/ 11037200 w 11855435"/>
              <a:gd name="connsiteY978" fmla="*/ 271917 h 3922026"/>
              <a:gd name="connsiteX979" fmla="*/ 11088146 w 11855435"/>
              <a:gd name="connsiteY979" fmla="*/ 260012 h 3922026"/>
              <a:gd name="connsiteX980" fmla="*/ 11099171 w 11855435"/>
              <a:gd name="connsiteY980" fmla="*/ 270491 h 3922026"/>
              <a:gd name="connsiteX981" fmla="*/ 11313448 w 11855435"/>
              <a:gd name="connsiteY981" fmla="*/ 225314 h 3922026"/>
              <a:gd name="connsiteX982" fmla="*/ 11457870 w 11855435"/>
              <a:gd name="connsiteY982" fmla="*/ 219304 h 3922026"/>
              <a:gd name="connsiteX983" fmla="*/ 11475375 w 11855435"/>
              <a:gd name="connsiteY983" fmla="*/ 223373 h 3922026"/>
              <a:gd name="connsiteX984" fmla="*/ 11562816 w 11855435"/>
              <a:gd name="connsiteY984" fmla="*/ 215995 h 3922026"/>
              <a:gd name="connsiteX985" fmla="*/ 11619799 w 11855435"/>
              <a:gd name="connsiteY985" fmla="*/ 217366 h 3922026"/>
              <a:gd name="connsiteX986" fmla="*/ 11637302 w 11855435"/>
              <a:gd name="connsiteY986" fmla="*/ 221433 h 3922026"/>
              <a:gd name="connsiteX987" fmla="*/ 11635813 w 11855435"/>
              <a:gd name="connsiteY987" fmla="*/ 225046 h 3922026"/>
              <a:gd name="connsiteX988" fmla="*/ 11592838 w 11855435"/>
              <a:gd name="connsiteY988" fmla="*/ 226929 h 3922026"/>
              <a:gd name="connsiteX989" fmla="*/ 11541369 w 11855435"/>
              <a:gd name="connsiteY989" fmla="*/ 230797 h 3922026"/>
              <a:gd name="connsiteX990" fmla="*/ 11513361 w 11855435"/>
              <a:gd name="connsiteY990" fmla="*/ 224287 h 3922026"/>
              <a:gd name="connsiteX991" fmla="*/ 11432922 w 11855435"/>
              <a:gd name="connsiteY991" fmla="*/ 233296 h 3922026"/>
              <a:gd name="connsiteX992" fmla="*/ 11406927 w 11855435"/>
              <a:gd name="connsiteY992" fmla="*/ 231210 h 3922026"/>
              <a:gd name="connsiteX993" fmla="*/ 11400448 w 11855435"/>
              <a:gd name="connsiteY993" fmla="*/ 237619 h 3922026"/>
              <a:gd name="connsiteX994" fmla="*/ 11291036 w 11855435"/>
              <a:gd name="connsiteY994" fmla="*/ 251765 h 3922026"/>
              <a:gd name="connsiteX995" fmla="*/ 11168143 w 11855435"/>
              <a:gd name="connsiteY995" fmla="*/ 270691 h 3922026"/>
              <a:gd name="connsiteX996" fmla="*/ 11164119 w 11855435"/>
              <a:gd name="connsiteY996" fmla="*/ 261841 h 3922026"/>
              <a:gd name="connsiteX997" fmla="*/ 11064245 w 11855435"/>
              <a:gd name="connsiteY997" fmla="*/ 290075 h 3922026"/>
              <a:gd name="connsiteX998" fmla="*/ 11044365 w 11855435"/>
              <a:gd name="connsiteY998" fmla="*/ 294063 h 3922026"/>
              <a:gd name="connsiteX999" fmla="*/ 11083952 w 11855435"/>
              <a:gd name="connsiteY999" fmla="*/ 291560 h 3922026"/>
              <a:gd name="connsiteX1000" fmla="*/ 11108139 w 11855435"/>
              <a:gd name="connsiteY1000" fmla="*/ 291351 h 3922026"/>
              <a:gd name="connsiteX1001" fmla="*/ 11179646 w 11855435"/>
              <a:gd name="connsiteY1001" fmla="*/ 275396 h 3922026"/>
              <a:gd name="connsiteX1002" fmla="*/ 11199590 w 11855435"/>
              <a:gd name="connsiteY1002" fmla="*/ 276435 h 3922026"/>
              <a:gd name="connsiteX1003" fmla="*/ 11281886 w 11855435"/>
              <a:gd name="connsiteY1003" fmla="*/ 264051 h 3922026"/>
              <a:gd name="connsiteX1004" fmla="*/ 11294676 w 11855435"/>
              <a:gd name="connsiteY1004" fmla="*/ 257075 h 3922026"/>
              <a:gd name="connsiteX1005" fmla="*/ 11333638 w 11855435"/>
              <a:gd name="connsiteY1005" fmla="*/ 254244 h 3922026"/>
              <a:gd name="connsiteX1006" fmla="*/ 11327410 w 11855435"/>
              <a:gd name="connsiteY1006" fmla="*/ 251140 h 3922026"/>
              <a:gd name="connsiteX1007" fmla="*/ 11357177 w 11855435"/>
              <a:gd name="connsiteY1007" fmla="*/ 248888 h 3922026"/>
              <a:gd name="connsiteX1008" fmla="*/ 11362945 w 11855435"/>
              <a:gd name="connsiteY1008" fmla="*/ 259856 h 3922026"/>
              <a:gd name="connsiteX1009" fmla="*/ 11346093 w 11855435"/>
              <a:gd name="connsiteY1009" fmla="*/ 260449 h 3922026"/>
              <a:gd name="connsiteX1010" fmla="*/ 11282761 w 11855435"/>
              <a:gd name="connsiteY1010" fmla="*/ 276166 h 3922026"/>
              <a:gd name="connsiteX1011" fmla="*/ 11247485 w 11855435"/>
              <a:gd name="connsiteY1011" fmla="*/ 283394 h 3922026"/>
              <a:gd name="connsiteX1012" fmla="*/ 11256431 w 11855435"/>
              <a:gd name="connsiteY1012" fmla="*/ 284911 h 3922026"/>
              <a:gd name="connsiteX1013" fmla="*/ 11265323 w 11855435"/>
              <a:gd name="connsiteY1013" fmla="*/ 283258 h 3922026"/>
              <a:gd name="connsiteX1014" fmla="*/ 11269499 w 11855435"/>
              <a:gd name="connsiteY1014" fmla="*/ 287127 h 3922026"/>
              <a:gd name="connsiteX1015" fmla="*/ 11288451 w 11855435"/>
              <a:gd name="connsiteY1015" fmla="*/ 290340 h 3922026"/>
              <a:gd name="connsiteX1016" fmla="*/ 11290684 w 11855435"/>
              <a:gd name="connsiteY1016" fmla="*/ 290126 h 3922026"/>
              <a:gd name="connsiteX1017" fmla="*/ 11363516 w 11855435"/>
              <a:gd name="connsiteY1017" fmla="*/ 278030 h 3922026"/>
              <a:gd name="connsiteX1018" fmla="*/ 11372652 w 11855435"/>
              <a:gd name="connsiteY1018" fmla="*/ 278307 h 3922026"/>
              <a:gd name="connsiteX1019" fmla="*/ 11373477 w 11855435"/>
              <a:gd name="connsiteY1019" fmla="*/ 279875 h 3922026"/>
              <a:gd name="connsiteX1020" fmla="*/ 11395854 w 11855435"/>
              <a:gd name="connsiteY1020" fmla="*/ 276286 h 3922026"/>
              <a:gd name="connsiteX1021" fmla="*/ 11415722 w 11855435"/>
              <a:gd name="connsiteY1021" fmla="*/ 290648 h 3922026"/>
              <a:gd name="connsiteX1022" fmla="*/ 11480572 w 11855435"/>
              <a:gd name="connsiteY1022" fmla="*/ 271763 h 3922026"/>
              <a:gd name="connsiteX1023" fmla="*/ 11494994 w 11855435"/>
              <a:gd name="connsiteY1023" fmla="*/ 293866 h 3922026"/>
              <a:gd name="connsiteX1024" fmla="*/ 11553130 w 11855435"/>
              <a:gd name="connsiteY1024" fmla="*/ 282308 h 3922026"/>
              <a:gd name="connsiteX1025" fmla="*/ 11638186 w 11855435"/>
              <a:gd name="connsiteY1025" fmla="*/ 290370 h 3922026"/>
              <a:gd name="connsiteX1026" fmla="*/ 11770033 w 11855435"/>
              <a:gd name="connsiteY1026" fmla="*/ 293186 h 3922026"/>
              <a:gd name="connsiteX1027" fmla="*/ 11789298 w 11855435"/>
              <a:gd name="connsiteY1027" fmla="*/ 298420 h 3922026"/>
              <a:gd name="connsiteX1028" fmla="*/ 11815114 w 11855435"/>
              <a:gd name="connsiteY1028" fmla="*/ 301699 h 3922026"/>
              <a:gd name="connsiteX1029" fmla="*/ 11818260 w 11855435"/>
              <a:gd name="connsiteY1029" fmla="*/ 299098 h 3922026"/>
              <a:gd name="connsiteX1030" fmla="*/ 11820405 w 11855435"/>
              <a:gd name="connsiteY1030" fmla="*/ 301736 h 3922026"/>
              <a:gd name="connsiteX1031" fmla="*/ 11830982 w 11855435"/>
              <a:gd name="connsiteY1031" fmla="*/ 301808 h 3922026"/>
              <a:gd name="connsiteX1032" fmla="*/ 11827840 w 11855435"/>
              <a:gd name="connsiteY1032" fmla="*/ 304407 h 3922026"/>
              <a:gd name="connsiteX1033" fmla="*/ 11822549 w 11855435"/>
              <a:gd name="connsiteY1033" fmla="*/ 304372 h 3922026"/>
              <a:gd name="connsiteX1034" fmla="*/ 11855435 w 11855435"/>
              <a:gd name="connsiteY1034" fmla="*/ 312460 h 3922026"/>
              <a:gd name="connsiteX1035" fmla="*/ 11746645 w 11855435"/>
              <a:gd name="connsiteY1035" fmla="*/ 327452 h 3922026"/>
              <a:gd name="connsiteX1036" fmla="*/ 11759221 w 11855435"/>
              <a:gd name="connsiteY1036" fmla="*/ 317051 h 3922026"/>
              <a:gd name="connsiteX1037" fmla="*/ 11737889 w 11855435"/>
              <a:gd name="connsiteY1037" fmla="*/ 315557 h 3922026"/>
              <a:gd name="connsiteX1038" fmla="*/ 11686985 w 11855435"/>
              <a:gd name="connsiteY1038" fmla="*/ 325947 h 3922026"/>
              <a:gd name="connsiteX1039" fmla="*/ 11567931 w 11855435"/>
              <a:gd name="connsiteY1039" fmla="*/ 341958 h 3922026"/>
              <a:gd name="connsiteX1040" fmla="*/ 11430692 w 11855435"/>
              <a:gd name="connsiteY1040" fmla="*/ 356588 h 3922026"/>
              <a:gd name="connsiteX1041" fmla="*/ 11316401 w 11855435"/>
              <a:gd name="connsiteY1041" fmla="*/ 359834 h 3922026"/>
              <a:gd name="connsiteX1042" fmla="*/ 11232235 w 11855435"/>
              <a:gd name="connsiteY1042" fmla="*/ 372508 h 3922026"/>
              <a:gd name="connsiteX1043" fmla="*/ 11232117 w 11855435"/>
              <a:gd name="connsiteY1043" fmla="*/ 373119 h 3922026"/>
              <a:gd name="connsiteX1044" fmla="*/ 11231991 w 11855435"/>
              <a:gd name="connsiteY1044" fmla="*/ 373774 h 3922026"/>
              <a:gd name="connsiteX1045" fmla="*/ 11221567 w 11855435"/>
              <a:gd name="connsiteY1045" fmla="*/ 374113 h 3922026"/>
              <a:gd name="connsiteX1046" fmla="*/ 11202483 w 11855435"/>
              <a:gd name="connsiteY1046" fmla="*/ 376987 h 3922026"/>
              <a:gd name="connsiteX1047" fmla="*/ 11202857 w 11855435"/>
              <a:gd name="connsiteY1047" fmla="*/ 380295 h 3922026"/>
              <a:gd name="connsiteX1048" fmla="*/ 11212222 w 11855435"/>
              <a:gd name="connsiteY1048" fmla="*/ 381882 h 3922026"/>
              <a:gd name="connsiteX1049" fmla="*/ 11250407 w 11855435"/>
              <a:gd name="connsiteY1049" fmla="*/ 375713 h 3922026"/>
              <a:gd name="connsiteX1050" fmla="*/ 11253159 w 11855435"/>
              <a:gd name="connsiteY1050" fmla="*/ 382940 h 3922026"/>
              <a:gd name="connsiteX1051" fmla="*/ 11298897 w 11855435"/>
              <a:gd name="connsiteY1051" fmla="*/ 372042 h 3922026"/>
              <a:gd name="connsiteX1052" fmla="*/ 11363539 w 11855435"/>
              <a:gd name="connsiteY1052" fmla="*/ 365436 h 3922026"/>
              <a:gd name="connsiteX1053" fmla="*/ 11420166 w 11855435"/>
              <a:gd name="connsiteY1053" fmla="*/ 368014 h 3922026"/>
              <a:gd name="connsiteX1054" fmla="*/ 11412151 w 11855435"/>
              <a:gd name="connsiteY1054" fmla="*/ 377201 h 3922026"/>
              <a:gd name="connsiteX1055" fmla="*/ 11509133 w 11855435"/>
              <a:gd name="connsiteY1055" fmla="*/ 369861 h 3922026"/>
              <a:gd name="connsiteX1056" fmla="*/ 11616924 w 11855435"/>
              <a:gd name="connsiteY1056" fmla="*/ 365708 h 3922026"/>
              <a:gd name="connsiteX1057" fmla="*/ 11614333 w 11855435"/>
              <a:gd name="connsiteY1057" fmla="*/ 379060 h 3922026"/>
              <a:gd name="connsiteX1058" fmla="*/ 11625141 w 11855435"/>
              <a:gd name="connsiteY1058" fmla="*/ 382246 h 3922026"/>
              <a:gd name="connsiteX1059" fmla="*/ 11617086 w 11855435"/>
              <a:gd name="connsiteY1059" fmla="*/ 386287 h 3922026"/>
              <a:gd name="connsiteX1060" fmla="*/ 11611703 w 11855435"/>
              <a:gd name="connsiteY1060" fmla="*/ 387266 h 3922026"/>
              <a:gd name="connsiteX1061" fmla="*/ 11598265 w 11855435"/>
              <a:gd name="connsiteY1061" fmla="*/ 392286 h 3922026"/>
              <a:gd name="connsiteX1062" fmla="*/ 11598224 w 11855435"/>
              <a:gd name="connsiteY1062" fmla="*/ 387142 h 3922026"/>
              <a:gd name="connsiteX1063" fmla="*/ 11590130 w 11855435"/>
              <a:gd name="connsiteY1063" fmla="*/ 386038 h 3922026"/>
              <a:gd name="connsiteX1064" fmla="*/ 11598183 w 11855435"/>
              <a:gd name="connsiteY1064" fmla="*/ 381997 h 3922026"/>
              <a:gd name="connsiteX1065" fmla="*/ 11603566 w 11855435"/>
              <a:gd name="connsiteY1065" fmla="*/ 381018 h 3922026"/>
              <a:gd name="connsiteX1066" fmla="*/ 11541598 w 11855435"/>
              <a:gd name="connsiteY1066" fmla="*/ 384563 h 3922026"/>
              <a:gd name="connsiteX1067" fmla="*/ 11447286 w 11855435"/>
              <a:gd name="connsiteY1067" fmla="*/ 388841 h 3922026"/>
              <a:gd name="connsiteX1068" fmla="*/ 11417575 w 11855435"/>
              <a:gd name="connsiteY1068" fmla="*/ 381366 h 3922026"/>
              <a:gd name="connsiteX1069" fmla="*/ 11379933 w 11855435"/>
              <a:gd name="connsiteY1069" fmla="*/ 393367 h 3922026"/>
              <a:gd name="connsiteX1070" fmla="*/ 11343524 w 11855435"/>
              <a:gd name="connsiteY1070" fmla="*/ 390973 h 3922026"/>
              <a:gd name="connsiteX1071" fmla="*/ 11323504 w 11855435"/>
              <a:gd name="connsiteY1071" fmla="*/ 393704 h 3922026"/>
              <a:gd name="connsiteX1072" fmla="*/ 11327668 w 11855435"/>
              <a:gd name="connsiteY1072" fmla="*/ 396335 h 3922026"/>
              <a:gd name="connsiteX1073" fmla="*/ 11336517 w 11855435"/>
              <a:gd name="connsiteY1073" fmla="*/ 398399 h 3922026"/>
              <a:gd name="connsiteX1074" fmla="*/ 11421756 w 11855435"/>
              <a:gd name="connsiteY1074" fmla="*/ 403789 h 3922026"/>
              <a:gd name="connsiteX1075" fmla="*/ 11476341 w 11855435"/>
              <a:gd name="connsiteY1075" fmla="*/ 413581 h 3922026"/>
              <a:gd name="connsiteX1076" fmla="*/ 11492539 w 11855435"/>
              <a:gd name="connsiteY1076" fmla="*/ 420295 h 3922026"/>
              <a:gd name="connsiteX1077" fmla="*/ 11490545 w 11855435"/>
              <a:gd name="connsiteY1077" fmla="*/ 423746 h 3922026"/>
              <a:gd name="connsiteX1078" fmla="*/ 11448923 w 11855435"/>
              <a:gd name="connsiteY1078" fmla="*/ 419325 h 3922026"/>
              <a:gd name="connsiteX1079" fmla="*/ 11398825 w 11855435"/>
              <a:gd name="connsiteY1079" fmla="*/ 415668 h 3922026"/>
              <a:gd name="connsiteX1080" fmla="*/ 11372906 w 11855435"/>
              <a:gd name="connsiteY1080" fmla="*/ 404927 h 3922026"/>
              <a:gd name="connsiteX1081" fmla="*/ 11294145 w 11855435"/>
              <a:gd name="connsiteY1081" fmla="*/ 402221 h 3922026"/>
              <a:gd name="connsiteX1082" fmla="*/ 11290332 w 11855435"/>
              <a:gd name="connsiteY1082" fmla="*/ 399960 h 3922026"/>
              <a:gd name="connsiteX1083" fmla="*/ 11288340 w 11855435"/>
              <a:gd name="connsiteY1083" fmla="*/ 400368 h 3922026"/>
              <a:gd name="connsiteX1084" fmla="*/ 11253321 w 11855435"/>
              <a:gd name="connsiteY1084" fmla="*/ 403519 h 3922026"/>
              <a:gd name="connsiteX1085" fmla="*/ 11251216 w 11855435"/>
              <a:gd name="connsiteY1085" fmla="*/ 402247 h 3922026"/>
              <a:gd name="connsiteX1086" fmla="*/ 11211428 w 11855435"/>
              <a:gd name="connsiteY1086" fmla="*/ 403754 h 3922026"/>
              <a:gd name="connsiteX1087" fmla="*/ 11197045 w 11855435"/>
              <a:gd name="connsiteY1087" fmla="*/ 402819 h 3922026"/>
              <a:gd name="connsiteX1088" fmla="*/ 11196899 w 11855435"/>
              <a:gd name="connsiteY1088" fmla="*/ 403068 h 3922026"/>
              <a:gd name="connsiteX1089" fmla="*/ 11236493 w 11855435"/>
              <a:gd name="connsiteY1089" fmla="*/ 426492 h 3922026"/>
              <a:gd name="connsiteX1090" fmla="*/ 11230242 w 11855435"/>
              <a:gd name="connsiteY1090" fmla="*/ 427735 h 3922026"/>
              <a:gd name="connsiteX1091" fmla="*/ 11230412 w 11855435"/>
              <a:gd name="connsiteY1091" fmla="*/ 434027 h 3922026"/>
              <a:gd name="connsiteX1092" fmla="*/ 11165071 w 11855435"/>
              <a:gd name="connsiteY1092" fmla="*/ 434699 h 3922026"/>
              <a:gd name="connsiteX1093" fmla="*/ 11165739 w 11855435"/>
              <a:gd name="connsiteY1093" fmla="*/ 459535 h 3922026"/>
              <a:gd name="connsiteX1094" fmla="*/ 11204655 w 11855435"/>
              <a:gd name="connsiteY1094" fmla="*/ 457790 h 3922026"/>
              <a:gd name="connsiteX1095" fmla="*/ 11205331 w 11855435"/>
              <a:gd name="connsiteY1095" fmla="*/ 482960 h 3922026"/>
              <a:gd name="connsiteX1096" fmla="*/ 11192205 w 11855435"/>
              <a:gd name="connsiteY1096" fmla="*/ 485570 h 3922026"/>
              <a:gd name="connsiteX1097" fmla="*/ 11159361 w 11855435"/>
              <a:gd name="connsiteY1097" fmla="*/ 479449 h 3922026"/>
              <a:gd name="connsiteX1098" fmla="*/ 11159699 w 11855435"/>
              <a:gd name="connsiteY1098" fmla="*/ 492031 h 3922026"/>
              <a:gd name="connsiteX1099" fmla="*/ 11075849 w 11855435"/>
              <a:gd name="connsiteY1099" fmla="*/ 552315 h 3922026"/>
              <a:gd name="connsiteX1100" fmla="*/ 10978670 w 11855435"/>
              <a:gd name="connsiteY1100" fmla="*/ 584287 h 3922026"/>
              <a:gd name="connsiteX1101" fmla="*/ 10978829 w 11855435"/>
              <a:gd name="connsiteY1101" fmla="*/ 590248 h 3922026"/>
              <a:gd name="connsiteX1102" fmla="*/ 11089475 w 11855435"/>
              <a:gd name="connsiteY1102" fmla="*/ 568250 h 3922026"/>
              <a:gd name="connsiteX1103" fmla="*/ 11089645 w 11855435"/>
              <a:gd name="connsiteY1103" fmla="*/ 574543 h 3922026"/>
              <a:gd name="connsiteX1104" fmla="*/ 11070765 w 11855435"/>
              <a:gd name="connsiteY1104" fmla="*/ 596942 h 3922026"/>
              <a:gd name="connsiteX1105" fmla="*/ 11038098 w 11855435"/>
              <a:gd name="connsiteY1105" fmla="*/ 597442 h 3922026"/>
              <a:gd name="connsiteX1106" fmla="*/ 11018423 w 11855435"/>
              <a:gd name="connsiteY1106" fmla="*/ 613672 h 3922026"/>
              <a:gd name="connsiteX1107" fmla="*/ 11018584 w 11855435"/>
              <a:gd name="connsiteY1107" fmla="*/ 619633 h 3922026"/>
              <a:gd name="connsiteX1108" fmla="*/ 11051768 w 11855435"/>
              <a:gd name="connsiteY1108" fmla="*/ 638340 h 3922026"/>
              <a:gd name="connsiteX1109" fmla="*/ 11032389 w 11855435"/>
              <a:gd name="connsiteY1109" fmla="*/ 642192 h 3922026"/>
              <a:gd name="connsiteX1110" fmla="*/ 11032017 w 11855435"/>
              <a:gd name="connsiteY1110" fmla="*/ 642082 h 3922026"/>
              <a:gd name="connsiteX1111" fmla="*/ 11033352 w 11855435"/>
              <a:gd name="connsiteY1111" fmla="*/ 644796 h 3922026"/>
              <a:gd name="connsiteX1112" fmla="*/ 11017240 w 11855435"/>
              <a:gd name="connsiteY1112" fmla="*/ 644995 h 3922026"/>
              <a:gd name="connsiteX1113" fmla="*/ 11013349 w 11855435"/>
              <a:gd name="connsiteY1113" fmla="*/ 658628 h 3922026"/>
              <a:gd name="connsiteX1114" fmla="*/ 11023000 w 11855435"/>
              <a:gd name="connsiteY1114" fmla="*/ 664562 h 3922026"/>
              <a:gd name="connsiteX1115" fmla="*/ 11033475 w 11855435"/>
              <a:gd name="connsiteY1115" fmla="*/ 663056 h 3922026"/>
              <a:gd name="connsiteX1116" fmla="*/ 11042566 w 11855435"/>
              <a:gd name="connsiteY1116" fmla="*/ 663545 h 3922026"/>
              <a:gd name="connsiteX1117" fmla="*/ 11046060 w 11855435"/>
              <a:gd name="connsiteY1117" fmla="*/ 670661 h 3922026"/>
              <a:gd name="connsiteX1118" fmla="*/ 11046353 w 11855435"/>
              <a:gd name="connsiteY1118" fmla="*/ 670710 h 3922026"/>
              <a:gd name="connsiteX1119" fmla="*/ 11052265 w 11855435"/>
              <a:gd name="connsiteY1119" fmla="*/ 656884 h 3922026"/>
              <a:gd name="connsiteX1120" fmla="*/ 11052605 w 11855435"/>
              <a:gd name="connsiteY1120" fmla="*/ 669470 h 3922026"/>
              <a:gd name="connsiteX1121" fmla="*/ 11059481 w 11855435"/>
              <a:gd name="connsiteY1121" fmla="*/ 668102 h 3922026"/>
              <a:gd name="connsiteX1122" fmla="*/ 11059650 w 11855435"/>
              <a:gd name="connsiteY1122" fmla="*/ 674393 h 3922026"/>
              <a:gd name="connsiteX1123" fmla="*/ 11049708 w 11855435"/>
              <a:gd name="connsiteY1123" fmla="*/ 678082 h 3922026"/>
              <a:gd name="connsiteX1124" fmla="*/ 11050107 w 11855435"/>
              <a:gd name="connsiteY1124" fmla="*/ 678894 h 3922026"/>
              <a:gd name="connsiteX1125" fmla="*/ 11046842 w 11855435"/>
              <a:gd name="connsiteY1125" fmla="*/ 679146 h 3922026"/>
              <a:gd name="connsiteX1126" fmla="*/ 11036937 w 11855435"/>
              <a:gd name="connsiteY1126" fmla="*/ 682821 h 3922026"/>
              <a:gd name="connsiteX1127" fmla="*/ 11014346 w 11855435"/>
              <a:gd name="connsiteY1127" fmla="*/ 695720 h 3922026"/>
              <a:gd name="connsiteX1128" fmla="*/ 11014523 w 11855435"/>
              <a:gd name="connsiteY1128" fmla="*/ 702342 h 3922026"/>
              <a:gd name="connsiteX1129" fmla="*/ 11086446 w 11855435"/>
              <a:gd name="connsiteY1129" fmla="*/ 712681 h 3922026"/>
              <a:gd name="connsiteX1130" fmla="*/ 11099074 w 11855435"/>
              <a:gd name="connsiteY1130" fmla="*/ 691527 h 3922026"/>
              <a:gd name="connsiteX1131" fmla="*/ 11145206 w 11855435"/>
              <a:gd name="connsiteY1131" fmla="*/ 701000 h 3922026"/>
              <a:gd name="connsiteX1132" fmla="*/ 11126166 w 11855435"/>
              <a:gd name="connsiteY1132" fmla="*/ 717435 h 3922026"/>
              <a:gd name="connsiteX1133" fmla="*/ 11151796 w 11855435"/>
              <a:gd name="connsiteY1133" fmla="*/ 712341 h 3922026"/>
              <a:gd name="connsiteX1134" fmla="*/ 11230053 w 11855435"/>
              <a:gd name="connsiteY1134" fmla="*/ 677806 h 3922026"/>
              <a:gd name="connsiteX1135" fmla="*/ 11230561 w 11855435"/>
              <a:gd name="connsiteY1135" fmla="*/ 696682 h 3922026"/>
              <a:gd name="connsiteX1136" fmla="*/ 11199392 w 11855435"/>
              <a:gd name="connsiteY1136" fmla="*/ 752820 h 3922026"/>
              <a:gd name="connsiteX1137" fmla="*/ 11212857 w 11855435"/>
              <a:gd name="connsiteY1137" fmla="*/ 762793 h 3922026"/>
              <a:gd name="connsiteX1138" fmla="*/ 11199729 w 11855435"/>
              <a:gd name="connsiteY1138" fmla="*/ 765403 h 3922026"/>
              <a:gd name="connsiteX1139" fmla="*/ 11141306 w 11855435"/>
              <a:gd name="connsiteY1139" fmla="*/ 789670 h 3922026"/>
              <a:gd name="connsiteX1140" fmla="*/ 11121792 w 11855435"/>
              <a:gd name="connsiteY1140" fmla="*/ 811860 h 3922026"/>
              <a:gd name="connsiteX1141" fmla="*/ 11135428 w 11855435"/>
              <a:gd name="connsiteY1141" fmla="*/ 828127 h 3922026"/>
              <a:gd name="connsiteX1142" fmla="*/ 11089963 w 11855435"/>
              <a:gd name="connsiteY1142" fmla="*/ 843491 h 3922026"/>
              <a:gd name="connsiteX1143" fmla="*/ 11089288 w 11855435"/>
              <a:gd name="connsiteY1143" fmla="*/ 818321 h 3922026"/>
              <a:gd name="connsiteX1144" fmla="*/ 11011773 w 11855435"/>
              <a:gd name="connsiteY1144" fmla="*/ 833731 h 3922026"/>
              <a:gd name="connsiteX1145" fmla="*/ 10935645 w 11855435"/>
              <a:gd name="connsiteY1145" fmla="*/ 924110 h 3922026"/>
              <a:gd name="connsiteX1146" fmla="*/ 10878305 w 11855435"/>
              <a:gd name="connsiteY1146" fmla="*/ 921400 h 3922026"/>
              <a:gd name="connsiteX1147" fmla="*/ 10861558 w 11855435"/>
              <a:gd name="connsiteY1147" fmla="*/ 923511 h 3922026"/>
              <a:gd name="connsiteX1148" fmla="*/ 10917229 w 11855435"/>
              <a:gd name="connsiteY1148" fmla="*/ 938326 h 3922026"/>
              <a:gd name="connsiteX1149" fmla="*/ 10987647 w 11855435"/>
              <a:gd name="connsiteY1149" fmla="*/ 948235 h 3922026"/>
              <a:gd name="connsiteX1150" fmla="*/ 11002926 w 11855435"/>
              <a:gd name="connsiteY1150" fmla="*/ 956411 h 3922026"/>
              <a:gd name="connsiteX1151" fmla="*/ 11086023 w 11855435"/>
              <a:gd name="connsiteY1151" fmla="*/ 969138 h 3922026"/>
              <a:gd name="connsiteX1152" fmla="*/ 11138663 w 11855435"/>
              <a:gd name="connsiteY1152" fmla="*/ 983701 h 3922026"/>
              <a:gd name="connsiteX1153" fmla="*/ 11153942 w 11855435"/>
              <a:gd name="connsiteY1153" fmla="*/ 991875 h 3922026"/>
              <a:gd name="connsiteX1154" fmla="*/ 11151676 w 11855435"/>
              <a:gd name="connsiteY1154" fmla="*/ 995197 h 3922026"/>
              <a:gd name="connsiteX1155" fmla="*/ 11111261 w 11855435"/>
              <a:gd name="connsiteY1155" fmla="*/ 987173 h 3922026"/>
              <a:gd name="connsiteX1156" fmla="*/ 11062467 w 11855435"/>
              <a:gd name="connsiteY1156" fmla="*/ 979201 h 3922026"/>
              <a:gd name="connsiteX1157" fmla="*/ 11038019 w 11855435"/>
              <a:gd name="connsiteY1157" fmla="*/ 966119 h 3922026"/>
              <a:gd name="connsiteX1158" fmla="*/ 10961034 w 11855435"/>
              <a:gd name="connsiteY1158" fmla="*/ 956663 h 3922026"/>
              <a:gd name="connsiteX1159" fmla="*/ 10937378 w 11855435"/>
              <a:gd name="connsiteY1159" fmla="*/ 948540 h 3922026"/>
              <a:gd name="connsiteX1160" fmla="*/ 10929786 w 11855435"/>
              <a:gd name="connsiteY1160" fmla="*/ 953546 h 3922026"/>
              <a:gd name="connsiteX1161" fmla="*/ 10824610 w 11855435"/>
              <a:gd name="connsiteY1161" fmla="*/ 942607 h 3922026"/>
              <a:gd name="connsiteX1162" fmla="*/ 10766022 w 11855435"/>
              <a:gd name="connsiteY1162" fmla="*/ 936761 h 3922026"/>
              <a:gd name="connsiteX1163" fmla="*/ 10765005 w 11855435"/>
              <a:gd name="connsiteY1163" fmla="*/ 936706 h 3922026"/>
              <a:gd name="connsiteX1164" fmla="*/ 10765731 w 11855435"/>
              <a:gd name="connsiteY1164" fmla="*/ 938912 h 3922026"/>
              <a:gd name="connsiteX1165" fmla="*/ 10752605 w 11855435"/>
              <a:gd name="connsiteY1165" fmla="*/ 941521 h 3922026"/>
              <a:gd name="connsiteX1166" fmla="*/ 10537860 w 11855435"/>
              <a:gd name="connsiteY1166" fmla="*/ 971893 h 3922026"/>
              <a:gd name="connsiteX1167" fmla="*/ 10480095 w 11855435"/>
              <a:gd name="connsiteY1167" fmla="*/ 1020667 h 3922026"/>
              <a:gd name="connsiteX1168" fmla="*/ 10434640 w 11855435"/>
              <a:gd name="connsiteY1168" fmla="*/ 1036360 h 3922026"/>
              <a:gd name="connsiteX1169" fmla="*/ 10480603 w 11855435"/>
              <a:gd name="connsiteY1169" fmla="*/ 1039542 h 3922026"/>
              <a:gd name="connsiteX1170" fmla="*/ 10668393 w 11855435"/>
              <a:gd name="connsiteY1170" fmla="*/ 964920 h 3922026"/>
              <a:gd name="connsiteX1171" fmla="*/ 10688261 w 11855435"/>
              <a:gd name="connsiteY1171" fmla="*/ 979282 h 3922026"/>
              <a:gd name="connsiteX1172" fmla="*/ 10675641 w 11855435"/>
              <a:gd name="connsiteY1172" fmla="*/ 1000767 h 3922026"/>
              <a:gd name="connsiteX1173" fmla="*/ 10695856 w 11855435"/>
              <a:gd name="connsiteY1173" fmla="*/ 1028046 h 3922026"/>
              <a:gd name="connsiteX1174" fmla="*/ 10741320 w 11855435"/>
              <a:gd name="connsiteY1174" fmla="*/ 1012680 h 3922026"/>
              <a:gd name="connsiteX1175" fmla="*/ 10869032 w 11855435"/>
              <a:gd name="connsiteY1175" fmla="*/ 1042539 h 3922026"/>
              <a:gd name="connsiteX1176" fmla="*/ 10888457 w 11855435"/>
              <a:gd name="connsiteY1176" fmla="*/ 1054708 h 3922026"/>
              <a:gd name="connsiteX1177" fmla="*/ 10891591 w 11855435"/>
              <a:gd name="connsiteY1177" fmla="*/ 1054608 h 3922026"/>
              <a:gd name="connsiteX1178" fmla="*/ 11000078 w 11855435"/>
              <a:gd name="connsiteY1178" fmla="*/ 1078207 h 3922026"/>
              <a:gd name="connsiteX1179" fmla="*/ 10905912 w 11855435"/>
              <a:gd name="connsiteY1179" fmla="*/ 1071467 h 3922026"/>
              <a:gd name="connsiteX1180" fmla="*/ 10851696 w 11855435"/>
              <a:gd name="connsiteY1180" fmla="*/ 1068733 h 3922026"/>
              <a:gd name="connsiteX1181" fmla="*/ 10848685 w 11855435"/>
              <a:gd name="connsiteY1181" fmla="*/ 1069431 h 3922026"/>
              <a:gd name="connsiteX1182" fmla="*/ 10838107 w 11855435"/>
              <a:gd name="connsiteY1182" fmla="*/ 1078789 h 3922026"/>
              <a:gd name="connsiteX1183" fmla="*/ 10851027 w 11855435"/>
              <a:gd name="connsiteY1183" fmla="*/ 1080972 h 3922026"/>
              <a:gd name="connsiteX1184" fmla="*/ 10792009 w 11855435"/>
              <a:gd name="connsiteY1184" fmla="*/ 1094614 h 3922026"/>
              <a:gd name="connsiteX1185" fmla="*/ 10788801 w 11855435"/>
              <a:gd name="connsiteY1185" fmla="*/ 1094970 h 3922026"/>
              <a:gd name="connsiteX1186" fmla="*/ 10788351 w 11855435"/>
              <a:gd name="connsiteY1186" fmla="*/ 1095212 h 3922026"/>
              <a:gd name="connsiteX1187" fmla="*/ 10783598 w 11855435"/>
              <a:gd name="connsiteY1187" fmla="*/ 1096989 h 3922026"/>
              <a:gd name="connsiteX1188" fmla="*/ 10783442 w 11855435"/>
              <a:gd name="connsiteY1188" fmla="*/ 1096930 h 3922026"/>
              <a:gd name="connsiteX1189" fmla="*/ 10781944 w 11855435"/>
              <a:gd name="connsiteY1189" fmla="*/ 1097608 h 3922026"/>
              <a:gd name="connsiteX1190" fmla="*/ 10783598 w 11855435"/>
              <a:gd name="connsiteY1190" fmla="*/ 1096989 h 3922026"/>
              <a:gd name="connsiteX1191" fmla="*/ 10784133 w 11855435"/>
              <a:gd name="connsiteY1191" fmla="*/ 1097192 h 3922026"/>
              <a:gd name="connsiteX1192" fmla="*/ 10785496 w 11855435"/>
              <a:gd name="connsiteY1192" fmla="*/ 1096671 h 3922026"/>
              <a:gd name="connsiteX1193" fmla="*/ 10785388 w 11855435"/>
              <a:gd name="connsiteY1193" fmla="*/ 1097259 h 3922026"/>
              <a:gd name="connsiteX1194" fmla="*/ 10721931 w 11855435"/>
              <a:gd name="connsiteY1194" fmla="*/ 1115036 h 3922026"/>
              <a:gd name="connsiteX1195" fmla="*/ 10720742 w 11855435"/>
              <a:gd name="connsiteY1195" fmla="*/ 1113416 h 3922026"/>
              <a:gd name="connsiteX1196" fmla="*/ 10672634 w 11855435"/>
              <a:gd name="connsiteY1196" fmla="*/ 1124647 h 3922026"/>
              <a:gd name="connsiteX1197" fmla="*/ 10659466 w 11855435"/>
              <a:gd name="connsiteY1197" fmla="*/ 1125053 h 3922026"/>
              <a:gd name="connsiteX1198" fmla="*/ 10594891 w 11855435"/>
              <a:gd name="connsiteY1198" fmla="*/ 1136265 h 3922026"/>
              <a:gd name="connsiteX1199" fmla="*/ 10564220 w 11855435"/>
              <a:gd name="connsiteY1199" fmla="*/ 1140257 h 3922026"/>
              <a:gd name="connsiteX1200" fmla="*/ 10535826 w 11855435"/>
              <a:gd name="connsiteY1200" fmla="*/ 1145405 h 3922026"/>
              <a:gd name="connsiteX1201" fmla="*/ 10535765 w 11855435"/>
              <a:gd name="connsiteY1201" fmla="*/ 1145397 h 3922026"/>
              <a:gd name="connsiteX1202" fmla="*/ 10533577 w 11855435"/>
              <a:gd name="connsiteY1202" fmla="*/ 1145813 h 3922026"/>
              <a:gd name="connsiteX1203" fmla="*/ 10535826 w 11855435"/>
              <a:gd name="connsiteY1203" fmla="*/ 1145405 h 3922026"/>
              <a:gd name="connsiteX1204" fmla="*/ 10539067 w 11855435"/>
              <a:gd name="connsiteY1204" fmla="*/ 1145818 h 3922026"/>
              <a:gd name="connsiteX1205" fmla="*/ 10533613 w 11855435"/>
              <a:gd name="connsiteY1205" fmla="*/ 1147900 h 3922026"/>
              <a:gd name="connsiteX1206" fmla="*/ 10531425 w 11855435"/>
              <a:gd name="connsiteY1206" fmla="*/ 1148316 h 3922026"/>
              <a:gd name="connsiteX1207" fmla="*/ 10532538 w 11855435"/>
              <a:gd name="connsiteY1207" fmla="*/ 1149151 h 3922026"/>
              <a:gd name="connsiteX1208" fmla="*/ 10589511 w 11855435"/>
              <a:gd name="connsiteY1208" fmla="*/ 1142523 h 3922026"/>
              <a:gd name="connsiteX1209" fmla="*/ 10587396 w 11855435"/>
              <a:gd name="connsiteY1209" fmla="*/ 1147115 h 3922026"/>
              <a:gd name="connsiteX1210" fmla="*/ 10572039 w 11855435"/>
              <a:gd name="connsiteY1210" fmla="*/ 1147936 h 3922026"/>
              <a:gd name="connsiteX1211" fmla="*/ 10547930 w 11855435"/>
              <a:gd name="connsiteY1211" fmla="*/ 1150418 h 3922026"/>
              <a:gd name="connsiteX1212" fmla="*/ 10507264 w 11855435"/>
              <a:gd name="connsiteY1212" fmla="*/ 1155653 h 3922026"/>
              <a:gd name="connsiteX1213" fmla="*/ 10492613 w 11855435"/>
              <a:gd name="connsiteY1213" fmla="*/ 1156724 h 3922026"/>
              <a:gd name="connsiteX1214" fmla="*/ 10476201 w 11855435"/>
              <a:gd name="connsiteY1214" fmla="*/ 1179708 h 3922026"/>
              <a:gd name="connsiteX1215" fmla="*/ 10439324 w 11855435"/>
              <a:gd name="connsiteY1215" fmla="*/ 1210552 h 3922026"/>
              <a:gd name="connsiteX1216" fmla="*/ 10439823 w 11855435"/>
              <a:gd name="connsiteY1216" fmla="*/ 1229099 h 3922026"/>
              <a:gd name="connsiteX1217" fmla="*/ 10400610 w 11855435"/>
              <a:gd name="connsiteY1217" fmla="*/ 1243220 h 3922026"/>
              <a:gd name="connsiteX1218" fmla="*/ 10380056 w 11855435"/>
              <a:gd name="connsiteY1218" fmla="*/ 1203358 h 3922026"/>
              <a:gd name="connsiteX1219" fmla="*/ 10106086 w 11855435"/>
              <a:gd name="connsiteY1219" fmla="*/ 1251497 h 3922026"/>
              <a:gd name="connsiteX1220" fmla="*/ 10119009 w 11855435"/>
              <a:gd name="connsiteY1220" fmla="*/ 1217966 h 3922026"/>
              <a:gd name="connsiteX1221" fmla="*/ 10099005 w 11855435"/>
              <a:gd name="connsiteY1221" fmla="*/ 1221943 h 3922026"/>
              <a:gd name="connsiteX1222" fmla="*/ 10066829 w 11855435"/>
              <a:gd name="connsiteY1222" fmla="*/ 1240658 h 3922026"/>
              <a:gd name="connsiteX1223" fmla="*/ 10066659 w 11855435"/>
              <a:gd name="connsiteY1223" fmla="*/ 1234365 h 3922026"/>
              <a:gd name="connsiteX1224" fmla="*/ 10079627 w 11855435"/>
              <a:gd name="connsiteY1224" fmla="*/ 1225795 h 3922026"/>
              <a:gd name="connsiteX1225" fmla="*/ 10040245 w 11855435"/>
              <a:gd name="connsiteY1225" fmla="*/ 1233624 h 3922026"/>
              <a:gd name="connsiteX1226" fmla="*/ 9975857 w 11855435"/>
              <a:gd name="connsiteY1226" fmla="*/ 1246425 h 3922026"/>
              <a:gd name="connsiteX1227" fmla="*/ 9975180 w 11855435"/>
              <a:gd name="connsiteY1227" fmla="*/ 1221256 h 3922026"/>
              <a:gd name="connsiteX1228" fmla="*/ 9962053 w 11855435"/>
              <a:gd name="connsiteY1228" fmla="*/ 1223865 h 3922026"/>
              <a:gd name="connsiteX1229" fmla="*/ 9917097 w 11855435"/>
              <a:gd name="connsiteY1229" fmla="*/ 1258107 h 3922026"/>
              <a:gd name="connsiteX1230" fmla="*/ 9917765 w 11855435"/>
              <a:gd name="connsiteY1230" fmla="*/ 1282943 h 3922026"/>
              <a:gd name="connsiteX1231" fmla="*/ 9879008 w 11855435"/>
              <a:gd name="connsiteY1231" fmla="*/ 1290647 h 3922026"/>
              <a:gd name="connsiteX1232" fmla="*/ 9858496 w 11855435"/>
              <a:gd name="connsiteY1232" fmla="*/ 1275749 h 3922026"/>
              <a:gd name="connsiteX1233" fmla="*/ 9857328 w 11855435"/>
              <a:gd name="connsiteY1233" fmla="*/ 1232366 h 3922026"/>
              <a:gd name="connsiteX1234" fmla="*/ 9786067 w 11855435"/>
              <a:gd name="connsiteY1234" fmla="*/ 1246534 h 3922026"/>
              <a:gd name="connsiteX1235" fmla="*/ 9780653 w 11855435"/>
              <a:gd name="connsiteY1235" fmla="*/ 1278905 h 3922026"/>
              <a:gd name="connsiteX1236" fmla="*/ 9780821 w 11855435"/>
              <a:gd name="connsiteY1236" fmla="*/ 1285197 h 3922026"/>
              <a:gd name="connsiteX1237" fmla="*/ 9715016 w 11855435"/>
              <a:gd name="connsiteY1237" fmla="*/ 1291953 h 3922026"/>
              <a:gd name="connsiteX1238" fmla="*/ 9702726 w 11855435"/>
              <a:gd name="connsiteY1238" fmla="*/ 1325693 h 3922026"/>
              <a:gd name="connsiteX1239" fmla="*/ 9637374 w 11855435"/>
              <a:gd name="connsiteY1239" fmla="*/ 1326034 h 3922026"/>
              <a:gd name="connsiteX1240" fmla="*/ 9637874 w 11855435"/>
              <a:gd name="connsiteY1240" fmla="*/ 1344577 h 3922026"/>
              <a:gd name="connsiteX1241" fmla="*/ 9526564 w 11855435"/>
              <a:gd name="connsiteY1241" fmla="*/ 1341737 h 3922026"/>
              <a:gd name="connsiteX1242" fmla="*/ 9527230 w 11855435"/>
              <a:gd name="connsiteY1242" fmla="*/ 1366574 h 3922026"/>
              <a:gd name="connsiteX1243" fmla="*/ 9501602 w 11855435"/>
              <a:gd name="connsiteY1243" fmla="*/ 1371669 h 3922026"/>
              <a:gd name="connsiteX1244" fmla="*/ 9500935 w 11855435"/>
              <a:gd name="connsiteY1244" fmla="*/ 1346831 h 3922026"/>
              <a:gd name="connsiteX1245" fmla="*/ 9487807 w 11855435"/>
              <a:gd name="connsiteY1245" fmla="*/ 1349441 h 3922026"/>
              <a:gd name="connsiteX1246" fmla="*/ 9487975 w 11855435"/>
              <a:gd name="connsiteY1246" fmla="*/ 1355735 h 3922026"/>
              <a:gd name="connsiteX1247" fmla="*/ 9482275 w 11855435"/>
              <a:gd name="connsiteY1247" fmla="*/ 1400816 h 3922026"/>
              <a:gd name="connsiteX1248" fmla="*/ 9476023 w 11855435"/>
              <a:gd name="connsiteY1248" fmla="*/ 1402058 h 3922026"/>
              <a:gd name="connsiteX1249" fmla="*/ 9469097 w 11855435"/>
              <a:gd name="connsiteY1249" fmla="*/ 1378132 h 3922026"/>
              <a:gd name="connsiteX1250" fmla="*/ 9417262 w 11855435"/>
              <a:gd name="connsiteY1250" fmla="*/ 1413740 h 3922026"/>
              <a:gd name="connsiteX1251" fmla="*/ 9416923 w 11855435"/>
              <a:gd name="connsiteY1251" fmla="*/ 1401156 h 3922026"/>
              <a:gd name="connsiteX1252" fmla="*/ 9371628 w 11855435"/>
              <a:gd name="connsiteY1252" fmla="*/ 1422812 h 3922026"/>
              <a:gd name="connsiteX1253" fmla="*/ 9371788 w 11855435"/>
              <a:gd name="connsiteY1253" fmla="*/ 1428772 h 3922026"/>
              <a:gd name="connsiteX1254" fmla="*/ 9385253 w 11855435"/>
              <a:gd name="connsiteY1254" fmla="*/ 1438747 h 3922026"/>
              <a:gd name="connsiteX1255" fmla="*/ 9365248 w 11855435"/>
              <a:gd name="connsiteY1255" fmla="*/ 1442724 h 3922026"/>
              <a:gd name="connsiteX1256" fmla="*/ 9339285 w 11855435"/>
              <a:gd name="connsiteY1256" fmla="*/ 1435235 h 3922026"/>
              <a:gd name="connsiteX1257" fmla="*/ 9339620 w 11855435"/>
              <a:gd name="connsiteY1257" fmla="*/ 1447819 h 3922026"/>
              <a:gd name="connsiteX1258" fmla="*/ 9353248 w 11855435"/>
              <a:gd name="connsiteY1258" fmla="*/ 1463754 h 3922026"/>
              <a:gd name="connsiteX1259" fmla="*/ 9288735 w 11855435"/>
              <a:gd name="connsiteY1259" fmla="*/ 1495224 h 3922026"/>
              <a:gd name="connsiteX1260" fmla="*/ 9288902 w 11855435"/>
              <a:gd name="connsiteY1260" fmla="*/ 1501516 h 3922026"/>
              <a:gd name="connsiteX1261" fmla="*/ 9399100 w 11855435"/>
              <a:gd name="connsiteY1261" fmla="*/ 1486267 h 3922026"/>
              <a:gd name="connsiteX1262" fmla="*/ 9391834 w 11855435"/>
              <a:gd name="connsiteY1262" fmla="*/ 1449758 h 3922026"/>
              <a:gd name="connsiteX1263" fmla="*/ 9398086 w 11855435"/>
              <a:gd name="connsiteY1263" fmla="*/ 1448514 h 3922026"/>
              <a:gd name="connsiteX1264" fmla="*/ 9523496 w 11855435"/>
              <a:gd name="connsiteY1264" fmla="*/ 1461537 h 3922026"/>
              <a:gd name="connsiteX1265" fmla="*/ 9523319 w 11855435"/>
              <a:gd name="connsiteY1265" fmla="*/ 1454913 h 3922026"/>
              <a:gd name="connsiteX1266" fmla="*/ 9516445 w 11855435"/>
              <a:gd name="connsiteY1266" fmla="*/ 1456282 h 3922026"/>
              <a:gd name="connsiteX1267" fmla="*/ 9529400 w 11855435"/>
              <a:gd name="connsiteY1267" fmla="*/ 1447378 h 3922026"/>
              <a:gd name="connsiteX1268" fmla="*/ 9562585 w 11855435"/>
              <a:gd name="connsiteY1268" fmla="*/ 1466086 h 3922026"/>
              <a:gd name="connsiteX1269" fmla="*/ 9564115 w 11855435"/>
              <a:gd name="connsiteY1269" fmla="*/ 1468367 h 3922026"/>
              <a:gd name="connsiteX1270" fmla="*/ 9569761 w 11855435"/>
              <a:gd name="connsiteY1270" fmla="*/ 1466739 h 3922026"/>
              <a:gd name="connsiteX1271" fmla="*/ 9627949 w 11855435"/>
              <a:gd name="connsiteY1271" fmla="*/ 1456143 h 3922026"/>
              <a:gd name="connsiteX1272" fmla="*/ 9646629 w 11855435"/>
              <a:gd name="connsiteY1272" fmla="*/ 1456312 h 3922026"/>
              <a:gd name="connsiteX1273" fmla="*/ 9645913 w 11855435"/>
              <a:gd name="connsiteY1273" fmla="*/ 1460015 h 3922026"/>
              <a:gd name="connsiteX1274" fmla="*/ 9602669 w 11855435"/>
              <a:gd name="connsiteY1274" fmla="*/ 1470747 h 3922026"/>
              <a:gd name="connsiteX1275" fmla="*/ 9551234 w 11855435"/>
              <a:gd name="connsiteY1275" fmla="*/ 1485112 h 3922026"/>
              <a:gd name="connsiteX1276" fmla="*/ 9547281 w 11855435"/>
              <a:gd name="connsiteY1276" fmla="*/ 1485077 h 3922026"/>
              <a:gd name="connsiteX1277" fmla="*/ 9533996 w 11855435"/>
              <a:gd name="connsiteY1277" fmla="*/ 1489664 h 3922026"/>
              <a:gd name="connsiteX1278" fmla="*/ 9498070 w 11855435"/>
              <a:gd name="connsiteY1278" fmla="*/ 1497555 h 3922026"/>
              <a:gd name="connsiteX1279" fmla="*/ 9499987 w 11855435"/>
              <a:gd name="connsiteY1279" fmla="*/ 1532616 h 3922026"/>
              <a:gd name="connsiteX1280" fmla="*/ 9499479 w 11855435"/>
              <a:gd name="connsiteY1280" fmla="*/ 1545923 h 3922026"/>
              <a:gd name="connsiteX1281" fmla="*/ 9517982 w 11855435"/>
              <a:gd name="connsiteY1281" fmla="*/ 1538308 h 3922026"/>
              <a:gd name="connsiteX1282" fmla="*/ 9540990 w 11855435"/>
              <a:gd name="connsiteY1282" fmla="*/ 1510204 h 3922026"/>
              <a:gd name="connsiteX1283" fmla="*/ 9589506 w 11855435"/>
              <a:gd name="connsiteY1283" fmla="*/ 1485702 h 3922026"/>
              <a:gd name="connsiteX1284" fmla="*/ 9602796 w 11855435"/>
              <a:gd name="connsiteY1284" fmla="*/ 1489055 h 3922026"/>
              <a:gd name="connsiteX1285" fmla="*/ 9603384 w 11855435"/>
              <a:gd name="connsiteY1285" fmla="*/ 1510984 h 3922026"/>
              <a:gd name="connsiteX1286" fmla="*/ 9659719 w 11855435"/>
              <a:gd name="connsiteY1286" fmla="*/ 1490538 h 3922026"/>
              <a:gd name="connsiteX1287" fmla="*/ 9692450 w 11855435"/>
              <a:gd name="connsiteY1287" fmla="*/ 1485333 h 3922026"/>
              <a:gd name="connsiteX1288" fmla="*/ 9849829 w 11855435"/>
              <a:gd name="connsiteY1288" fmla="*/ 1437868 h 3922026"/>
              <a:gd name="connsiteX1289" fmla="*/ 9925030 w 11855435"/>
              <a:gd name="connsiteY1289" fmla="*/ 1418499 h 3922026"/>
              <a:gd name="connsiteX1290" fmla="*/ 9994153 w 11855435"/>
              <a:gd name="connsiteY1290" fmla="*/ 1397111 h 3922026"/>
              <a:gd name="connsiteX1291" fmla="*/ 9994307 w 11855435"/>
              <a:gd name="connsiteY1291" fmla="*/ 1397110 h 3922026"/>
              <a:gd name="connsiteX1292" fmla="*/ 9999628 w 11855435"/>
              <a:gd name="connsiteY1292" fmla="*/ 1395418 h 3922026"/>
              <a:gd name="connsiteX1293" fmla="*/ 9994153 w 11855435"/>
              <a:gd name="connsiteY1293" fmla="*/ 1397111 h 3922026"/>
              <a:gd name="connsiteX1294" fmla="*/ 9985925 w 11855435"/>
              <a:gd name="connsiteY1294" fmla="*/ 1397173 h 3922026"/>
              <a:gd name="connsiteX1295" fmla="*/ 9998827 w 11855435"/>
              <a:gd name="connsiteY1295" fmla="*/ 1390464 h 3922026"/>
              <a:gd name="connsiteX1296" fmla="*/ 10004148 w 11855435"/>
              <a:gd name="connsiteY1296" fmla="*/ 1388773 h 3922026"/>
              <a:gd name="connsiteX1297" fmla="*/ 10001086 w 11855435"/>
              <a:gd name="connsiteY1297" fmla="*/ 1387142 h 3922026"/>
              <a:gd name="connsiteX1298" fmla="*/ 9861125 w 11855435"/>
              <a:gd name="connsiteY1298" fmla="*/ 1421255 h 3922026"/>
              <a:gd name="connsiteX1299" fmla="*/ 9864843 w 11855435"/>
              <a:gd name="connsiteY1299" fmla="*/ 1409659 h 3922026"/>
              <a:gd name="connsiteX1300" fmla="*/ 9902893 w 11855435"/>
              <a:gd name="connsiteY1300" fmla="*/ 1402759 h 3922026"/>
              <a:gd name="connsiteX1301" fmla="*/ 9962232 w 11855435"/>
              <a:gd name="connsiteY1301" fmla="*/ 1389089 h 3922026"/>
              <a:gd name="connsiteX1302" fmla="*/ 10164588 w 11855435"/>
              <a:gd name="connsiteY1302" fmla="*/ 1342936 h 3922026"/>
              <a:gd name="connsiteX1303" fmla="*/ 10184417 w 11855435"/>
              <a:gd name="connsiteY1303" fmla="*/ 1344439 h 3922026"/>
              <a:gd name="connsiteX1304" fmla="*/ 10266644 w 11855435"/>
              <a:gd name="connsiteY1304" fmla="*/ 1333901 h 3922026"/>
              <a:gd name="connsiteX1305" fmla="*/ 10279546 w 11855435"/>
              <a:gd name="connsiteY1305" fmla="*/ 1327193 h 3922026"/>
              <a:gd name="connsiteX1306" fmla="*/ 10318400 w 11855435"/>
              <a:gd name="connsiteY1306" fmla="*/ 1325246 h 3922026"/>
              <a:gd name="connsiteX1307" fmla="*/ 10312276 w 11855435"/>
              <a:gd name="connsiteY1307" fmla="*/ 1321986 h 3922026"/>
              <a:gd name="connsiteX1308" fmla="*/ 10341964 w 11855435"/>
              <a:gd name="connsiteY1308" fmla="*/ 1320412 h 3922026"/>
              <a:gd name="connsiteX1309" fmla="*/ 10347440 w 11855435"/>
              <a:gd name="connsiteY1309" fmla="*/ 1331556 h 3922026"/>
              <a:gd name="connsiteX1310" fmla="*/ 10330648 w 11855435"/>
              <a:gd name="connsiteY1310" fmla="*/ 1331764 h 3922026"/>
              <a:gd name="connsiteX1311" fmla="*/ 10267221 w 11855435"/>
              <a:gd name="connsiteY1311" fmla="*/ 1346083 h 3922026"/>
              <a:gd name="connsiteX1312" fmla="*/ 10206579 w 11855435"/>
              <a:gd name="connsiteY1312" fmla="*/ 1357155 h 3922026"/>
              <a:gd name="connsiteX1313" fmla="*/ 10197467 w 11855435"/>
              <a:gd name="connsiteY1313" fmla="*/ 1355909 h 3922026"/>
              <a:gd name="connsiteX1314" fmla="*/ 10195208 w 11855435"/>
              <a:gd name="connsiteY1314" fmla="*/ 1359232 h 3922026"/>
              <a:gd name="connsiteX1315" fmla="*/ 10206579 w 11855435"/>
              <a:gd name="connsiteY1315" fmla="*/ 1357155 h 3922026"/>
              <a:gd name="connsiteX1316" fmla="*/ 10208913 w 11855435"/>
              <a:gd name="connsiteY1316" fmla="*/ 1357477 h 3922026"/>
              <a:gd name="connsiteX1317" fmla="*/ 10201332 w 11855435"/>
              <a:gd name="connsiteY1317" fmla="*/ 1362490 h 3922026"/>
              <a:gd name="connsiteX1318" fmla="*/ 10199072 w 11855435"/>
              <a:gd name="connsiteY1318" fmla="*/ 1365813 h 3922026"/>
              <a:gd name="connsiteX1319" fmla="*/ 10347563 w 11855435"/>
              <a:gd name="connsiteY1319" fmla="*/ 1349816 h 3922026"/>
              <a:gd name="connsiteX1320" fmla="*/ 10356655 w 11855435"/>
              <a:gd name="connsiteY1320" fmla="*/ 1350306 h 3922026"/>
              <a:gd name="connsiteX1321" fmla="*/ 10364198 w 11855435"/>
              <a:gd name="connsiteY1321" fmla="*/ 1365656 h 3922026"/>
              <a:gd name="connsiteX1322" fmla="*/ 10287436 w 11855435"/>
              <a:gd name="connsiteY1322" fmla="*/ 1371550 h 3922026"/>
              <a:gd name="connsiteX1323" fmla="*/ 10169553 w 11855435"/>
              <a:gd name="connsiteY1323" fmla="*/ 1390827 h 3922026"/>
              <a:gd name="connsiteX1324" fmla="*/ 10087325 w 11855435"/>
              <a:gd name="connsiteY1324" fmla="*/ 1401367 h 3922026"/>
              <a:gd name="connsiteX1325" fmla="*/ 10087473 w 11855435"/>
              <a:gd name="connsiteY1325" fmla="*/ 1419544 h 3922026"/>
              <a:gd name="connsiteX1326" fmla="*/ 10062325 w 11855435"/>
              <a:gd name="connsiteY1326" fmla="*/ 1419734 h 3922026"/>
              <a:gd name="connsiteX1327" fmla="*/ 10063781 w 11855435"/>
              <a:gd name="connsiteY1327" fmla="*/ 1411459 h 3922026"/>
              <a:gd name="connsiteX1328" fmla="*/ 9919957 w 11855435"/>
              <a:gd name="connsiteY1328" fmla="*/ 1438989 h 3922026"/>
              <a:gd name="connsiteX1329" fmla="*/ 9846263 w 11855435"/>
              <a:gd name="connsiteY1329" fmla="*/ 1467643 h 3922026"/>
              <a:gd name="connsiteX1330" fmla="*/ 9763381 w 11855435"/>
              <a:gd name="connsiteY1330" fmla="*/ 1491406 h 3922026"/>
              <a:gd name="connsiteX1331" fmla="*/ 9790789 w 11855435"/>
              <a:gd name="connsiteY1331" fmla="*/ 1487895 h 3922026"/>
              <a:gd name="connsiteX1332" fmla="*/ 9784012 w 11855435"/>
              <a:gd name="connsiteY1332" fmla="*/ 1497862 h 3922026"/>
              <a:gd name="connsiteX1333" fmla="*/ 9723219 w 11855435"/>
              <a:gd name="connsiteY1333" fmla="*/ 1519806 h 3922026"/>
              <a:gd name="connsiteX1334" fmla="*/ 9711774 w 11855435"/>
              <a:gd name="connsiteY1334" fmla="*/ 1518240 h 3922026"/>
              <a:gd name="connsiteX1335" fmla="*/ 9714686 w 11855435"/>
              <a:gd name="connsiteY1335" fmla="*/ 1501691 h 3922026"/>
              <a:gd name="connsiteX1336" fmla="*/ 9676993 w 11855435"/>
              <a:gd name="connsiteY1336" fmla="*/ 1517266 h 3922026"/>
              <a:gd name="connsiteX1337" fmla="*/ 9656694 w 11855435"/>
              <a:gd name="connsiteY1337" fmla="*/ 1524640 h 3922026"/>
              <a:gd name="connsiteX1338" fmla="*/ 9662613 w 11855435"/>
              <a:gd name="connsiteY1338" fmla="*/ 1540086 h 3922026"/>
              <a:gd name="connsiteX1339" fmla="*/ 9656361 w 11855435"/>
              <a:gd name="connsiteY1339" fmla="*/ 1541330 h 3922026"/>
              <a:gd name="connsiteX1340" fmla="*/ 9656532 w 11855435"/>
              <a:gd name="connsiteY1340" fmla="*/ 1547623 h 3922026"/>
              <a:gd name="connsiteX1341" fmla="*/ 9546711 w 11855435"/>
              <a:gd name="connsiteY1341" fmla="*/ 1600417 h 3922026"/>
              <a:gd name="connsiteX1342" fmla="*/ 9585472 w 11855435"/>
              <a:gd name="connsiteY1342" fmla="*/ 1592712 h 3922026"/>
              <a:gd name="connsiteX1343" fmla="*/ 9598597 w 11855435"/>
              <a:gd name="connsiteY1343" fmla="*/ 1590101 h 3922026"/>
              <a:gd name="connsiteX1344" fmla="*/ 9605475 w 11855435"/>
              <a:gd name="connsiteY1344" fmla="*/ 1588735 h 3922026"/>
              <a:gd name="connsiteX1345" fmla="*/ 9605644 w 11855435"/>
              <a:gd name="connsiteY1345" fmla="*/ 1595027 h 3922026"/>
              <a:gd name="connsiteX1346" fmla="*/ 9541298 w 11855435"/>
              <a:gd name="connsiteY1346" fmla="*/ 1632789 h 3922026"/>
              <a:gd name="connsiteX1347" fmla="*/ 9560677 w 11855435"/>
              <a:gd name="connsiteY1347" fmla="*/ 1628936 h 3922026"/>
              <a:gd name="connsiteX1348" fmla="*/ 9573645 w 11855435"/>
              <a:gd name="connsiteY1348" fmla="*/ 1620365 h 3922026"/>
              <a:gd name="connsiteX1349" fmla="*/ 9580227 w 11855435"/>
              <a:gd name="connsiteY1349" fmla="*/ 1631375 h 3922026"/>
              <a:gd name="connsiteX1350" fmla="*/ 9596302 w 11855435"/>
              <a:gd name="connsiteY1350" fmla="*/ 1633861 h 3922026"/>
              <a:gd name="connsiteX1351" fmla="*/ 9662538 w 11855435"/>
              <a:gd name="connsiteY1351" fmla="*/ 1620559 h 3922026"/>
              <a:gd name="connsiteX1352" fmla="*/ 9682368 w 11855435"/>
              <a:gd name="connsiteY1352" fmla="*/ 1622064 h 3922026"/>
              <a:gd name="connsiteX1353" fmla="*/ 9764593 w 11855435"/>
              <a:gd name="connsiteY1353" fmla="*/ 1611525 h 3922026"/>
              <a:gd name="connsiteX1354" fmla="*/ 9777496 w 11855435"/>
              <a:gd name="connsiteY1354" fmla="*/ 1604815 h 3922026"/>
              <a:gd name="connsiteX1355" fmla="*/ 9816349 w 11855435"/>
              <a:gd name="connsiteY1355" fmla="*/ 1602869 h 3922026"/>
              <a:gd name="connsiteX1356" fmla="*/ 9810226 w 11855435"/>
              <a:gd name="connsiteY1356" fmla="*/ 1599611 h 3922026"/>
              <a:gd name="connsiteX1357" fmla="*/ 9835140 w 11855435"/>
              <a:gd name="connsiteY1357" fmla="*/ 1598289 h 3922026"/>
              <a:gd name="connsiteX1358" fmla="*/ 9876687 w 11855435"/>
              <a:gd name="connsiteY1358" fmla="*/ 1583438 h 3922026"/>
              <a:gd name="connsiteX1359" fmla="*/ 9964925 w 11855435"/>
              <a:gd name="connsiteY1359" fmla="*/ 1561718 h 3922026"/>
              <a:gd name="connsiteX1360" fmla="*/ 9966300 w 11855435"/>
              <a:gd name="connsiteY1360" fmla="*/ 1558082 h 3922026"/>
              <a:gd name="connsiteX1361" fmla="*/ 9971222 w 11855435"/>
              <a:gd name="connsiteY1361" fmla="*/ 1555144 h 3922026"/>
              <a:gd name="connsiteX1362" fmla="*/ 9981863 w 11855435"/>
              <a:gd name="connsiteY1362" fmla="*/ 1557234 h 3922026"/>
              <a:gd name="connsiteX1363" fmla="*/ 9976941 w 11855435"/>
              <a:gd name="connsiteY1363" fmla="*/ 1560173 h 3922026"/>
              <a:gd name="connsiteX1364" fmla="*/ 9972020 w 11855435"/>
              <a:gd name="connsiteY1364" fmla="*/ 1563112 h 3922026"/>
              <a:gd name="connsiteX1365" fmla="*/ 10022834 w 11855435"/>
              <a:gd name="connsiteY1365" fmla="*/ 1549661 h 3922026"/>
              <a:gd name="connsiteX1366" fmla="*/ 10034272 w 11855435"/>
              <a:gd name="connsiteY1366" fmla="*/ 1559722 h 3922026"/>
              <a:gd name="connsiteX1367" fmla="*/ 10064445 w 11855435"/>
              <a:gd name="connsiteY1367" fmla="*/ 1552546 h 3922026"/>
              <a:gd name="connsiteX1368" fmla="*/ 10068779 w 11855435"/>
              <a:gd name="connsiteY1368" fmla="*/ 1546902 h 3922026"/>
              <a:gd name="connsiteX1369" fmla="*/ 10085072 w 11855435"/>
              <a:gd name="connsiteY1369" fmla="*/ 1547642 h 3922026"/>
              <a:gd name="connsiteX1370" fmla="*/ 10097083 w 11855435"/>
              <a:gd name="connsiteY1370" fmla="*/ 1544785 h 3922026"/>
              <a:gd name="connsiteX1371" fmla="*/ 10248175 w 11855435"/>
              <a:gd name="connsiteY1371" fmla="*/ 1508015 h 3922026"/>
              <a:gd name="connsiteX1372" fmla="*/ 10393167 w 11855435"/>
              <a:gd name="connsiteY1372" fmla="*/ 1497449 h 3922026"/>
              <a:gd name="connsiteX1373" fmla="*/ 10410904 w 11855435"/>
              <a:gd name="connsiteY1373" fmla="*/ 1500935 h 3922026"/>
              <a:gd name="connsiteX1374" fmla="*/ 10498563 w 11855435"/>
              <a:gd name="connsiteY1374" fmla="*/ 1490821 h 3922026"/>
              <a:gd name="connsiteX1375" fmla="*/ 10555894 w 11855435"/>
              <a:gd name="connsiteY1375" fmla="*/ 1490370 h 3922026"/>
              <a:gd name="connsiteX1376" fmla="*/ 10573630 w 11855435"/>
              <a:gd name="connsiteY1376" fmla="*/ 1493854 h 3922026"/>
              <a:gd name="connsiteX1377" fmla="*/ 10572254 w 11855435"/>
              <a:gd name="connsiteY1377" fmla="*/ 1497492 h 3922026"/>
              <a:gd name="connsiteX1378" fmla="*/ 10529112 w 11855435"/>
              <a:gd name="connsiteY1378" fmla="*/ 1500729 h 3922026"/>
              <a:gd name="connsiteX1379" fmla="*/ 10477499 w 11855435"/>
              <a:gd name="connsiteY1379" fmla="*/ 1506211 h 3922026"/>
              <a:gd name="connsiteX1380" fmla="*/ 10449122 w 11855435"/>
              <a:gd name="connsiteY1380" fmla="*/ 1500634 h 3922026"/>
              <a:gd name="connsiteX1381" fmla="*/ 10368556 w 11855435"/>
              <a:gd name="connsiteY1381" fmla="*/ 1512143 h 3922026"/>
              <a:gd name="connsiteX1382" fmla="*/ 10361806 w 11855435"/>
              <a:gd name="connsiteY1382" fmla="*/ 1509840 h 3922026"/>
              <a:gd name="connsiteX1383" fmla="*/ 10349349 w 11855435"/>
              <a:gd name="connsiteY1383" fmla="*/ 1510519 h 3922026"/>
              <a:gd name="connsiteX1384" fmla="*/ 10349499 w 11855435"/>
              <a:gd name="connsiteY1384" fmla="*/ 1516064 h 3922026"/>
              <a:gd name="connsiteX1385" fmla="*/ 10336701 w 11855435"/>
              <a:gd name="connsiteY1385" fmla="*/ 1530929 h 3922026"/>
              <a:gd name="connsiteX1386" fmla="*/ 10407966 w 11855435"/>
              <a:gd name="connsiteY1386" fmla="*/ 1516762 h 3922026"/>
              <a:gd name="connsiteX1387" fmla="*/ 10460517 w 11855435"/>
              <a:gd name="connsiteY1387" fmla="*/ 1531283 h 3922026"/>
              <a:gd name="connsiteX1388" fmla="*/ 10539452 w 11855435"/>
              <a:gd name="connsiteY1388" fmla="*/ 1521917 h 3922026"/>
              <a:gd name="connsiteX1389" fmla="*/ 10526323 w 11855435"/>
              <a:gd name="connsiteY1389" fmla="*/ 1524527 h 3922026"/>
              <a:gd name="connsiteX1390" fmla="*/ 10525345 w 11855435"/>
              <a:gd name="connsiteY1390" fmla="*/ 1525388 h 3922026"/>
              <a:gd name="connsiteX1391" fmla="*/ 10547457 w 11855435"/>
              <a:gd name="connsiteY1391" fmla="*/ 1521793 h 3922026"/>
              <a:gd name="connsiteX1392" fmla="*/ 10585727 w 11855435"/>
              <a:gd name="connsiteY1392" fmla="*/ 1518405 h 3922026"/>
              <a:gd name="connsiteX1393" fmla="*/ 10598629 w 11855435"/>
              <a:gd name="connsiteY1393" fmla="*/ 1511696 h 3922026"/>
              <a:gd name="connsiteX1394" fmla="*/ 10637483 w 11855435"/>
              <a:gd name="connsiteY1394" fmla="*/ 1509750 h 3922026"/>
              <a:gd name="connsiteX1395" fmla="*/ 10631359 w 11855435"/>
              <a:gd name="connsiteY1395" fmla="*/ 1506489 h 3922026"/>
              <a:gd name="connsiteX1396" fmla="*/ 10661046 w 11855435"/>
              <a:gd name="connsiteY1396" fmla="*/ 1504916 h 3922026"/>
              <a:gd name="connsiteX1397" fmla="*/ 10666524 w 11855435"/>
              <a:gd name="connsiteY1397" fmla="*/ 1516059 h 3922026"/>
              <a:gd name="connsiteX1398" fmla="*/ 10649731 w 11855435"/>
              <a:gd name="connsiteY1398" fmla="*/ 1516268 h 3922026"/>
              <a:gd name="connsiteX1399" fmla="*/ 10586303 w 11855435"/>
              <a:gd name="connsiteY1399" fmla="*/ 1530588 h 3922026"/>
              <a:gd name="connsiteX1400" fmla="*/ 10525661 w 11855435"/>
              <a:gd name="connsiteY1400" fmla="*/ 1541660 h 3922026"/>
              <a:gd name="connsiteX1401" fmla="*/ 10516549 w 11855435"/>
              <a:gd name="connsiteY1401" fmla="*/ 1540413 h 3922026"/>
              <a:gd name="connsiteX1402" fmla="*/ 10514290 w 11855435"/>
              <a:gd name="connsiteY1402" fmla="*/ 1543734 h 3922026"/>
              <a:gd name="connsiteX1403" fmla="*/ 10515207 w 11855435"/>
              <a:gd name="connsiteY1403" fmla="*/ 1543567 h 3922026"/>
              <a:gd name="connsiteX1404" fmla="*/ 10516824 w 11855435"/>
              <a:gd name="connsiteY1404" fmla="*/ 1542784 h 3922026"/>
              <a:gd name="connsiteX1405" fmla="*/ 10517759 w 11855435"/>
              <a:gd name="connsiteY1405" fmla="*/ 1543101 h 3922026"/>
              <a:gd name="connsiteX1406" fmla="*/ 10525661 w 11855435"/>
              <a:gd name="connsiteY1406" fmla="*/ 1541660 h 3922026"/>
              <a:gd name="connsiteX1407" fmla="*/ 10527996 w 11855435"/>
              <a:gd name="connsiteY1407" fmla="*/ 1541978 h 3922026"/>
              <a:gd name="connsiteX1408" fmla="*/ 10520415 w 11855435"/>
              <a:gd name="connsiteY1408" fmla="*/ 1546995 h 3922026"/>
              <a:gd name="connsiteX1409" fmla="*/ 10519492 w 11855435"/>
              <a:gd name="connsiteY1409" fmla="*/ 1548353 h 3922026"/>
              <a:gd name="connsiteX1410" fmla="*/ 10528665 w 11855435"/>
              <a:gd name="connsiteY1410" fmla="*/ 1549547 h 3922026"/>
              <a:gd name="connsiteX1411" fmla="*/ 10593851 w 11855435"/>
              <a:gd name="connsiteY1411" fmla="*/ 1544785 h 3922026"/>
              <a:gd name="connsiteX1412" fmla="*/ 10595290 w 11855435"/>
              <a:gd name="connsiteY1412" fmla="*/ 1544579 h 3922026"/>
              <a:gd name="connsiteX1413" fmla="*/ 10595441 w 11855435"/>
              <a:gd name="connsiteY1413" fmla="*/ 1544480 h 3922026"/>
              <a:gd name="connsiteX1414" fmla="*/ 10624679 w 11855435"/>
              <a:gd name="connsiteY1414" fmla="*/ 1536270 h 3922026"/>
              <a:gd name="connsiteX1415" fmla="*/ 10687841 w 11855435"/>
              <a:gd name="connsiteY1415" fmla="*/ 1526055 h 3922026"/>
              <a:gd name="connsiteX1416" fmla="*/ 10691273 w 11855435"/>
              <a:gd name="connsiteY1416" fmla="*/ 1525556 h 3922026"/>
              <a:gd name="connsiteX1417" fmla="*/ 10702474 w 11855435"/>
              <a:gd name="connsiteY1417" fmla="*/ 1523433 h 3922026"/>
              <a:gd name="connsiteX1418" fmla="*/ 10710942 w 11855435"/>
              <a:gd name="connsiteY1418" fmla="*/ 1521188 h 3922026"/>
              <a:gd name="connsiteX1419" fmla="*/ 10716184 w 11855435"/>
              <a:gd name="connsiteY1419" fmla="*/ 1521435 h 3922026"/>
              <a:gd name="connsiteX1420" fmla="*/ 10787963 w 11855435"/>
              <a:gd name="connsiteY1420" fmla="*/ 1508953 h 3922026"/>
              <a:gd name="connsiteX1421" fmla="*/ 10876677 w 11855435"/>
              <a:gd name="connsiteY1421" fmla="*/ 1491981 h 3922026"/>
              <a:gd name="connsiteX1422" fmla="*/ 10968217 w 11855435"/>
              <a:gd name="connsiteY1422" fmla="*/ 1485714 h 3922026"/>
              <a:gd name="connsiteX1423" fmla="*/ 11102907 w 11855435"/>
              <a:gd name="connsiteY1423" fmla="*/ 1476188 h 3922026"/>
              <a:gd name="connsiteX1424" fmla="*/ 11203324 w 11855435"/>
              <a:gd name="connsiteY1424" fmla="*/ 1488839 h 3922026"/>
              <a:gd name="connsiteX1425" fmla="*/ 11187597 w 11855435"/>
              <a:gd name="connsiteY1425" fmla="*/ 1488100 h 3922026"/>
              <a:gd name="connsiteX1426" fmla="*/ 11194857 w 11855435"/>
              <a:gd name="connsiteY1426" fmla="*/ 1491084 h 3922026"/>
              <a:gd name="connsiteX1427" fmla="*/ 11200099 w 11855435"/>
              <a:gd name="connsiteY1427" fmla="*/ 1491329 h 3922026"/>
              <a:gd name="connsiteX1428" fmla="*/ 11191631 w 11855435"/>
              <a:gd name="connsiteY1428" fmla="*/ 1493575 h 3922026"/>
              <a:gd name="connsiteX1429" fmla="*/ 11188407 w 11855435"/>
              <a:gd name="connsiteY1429" fmla="*/ 1496066 h 3922026"/>
              <a:gd name="connsiteX1430" fmla="*/ 11304951 w 11855435"/>
              <a:gd name="connsiteY1430" fmla="*/ 1496258 h 3922026"/>
              <a:gd name="connsiteX1431" fmla="*/ 11413439 w 11855435"/>
              <a:gd name="connsiteY1431" fmla="*/ 1519858 h 3922026"/>
              <a:gd name="connsiteX1432" fmla="*/ 11222688 w 11855435"/>
              <a:gd name="connsiteY1432" fmla="*/ 1508247 h 3922026"/>
              <a:gd name="connsiteX1433" fmla="*/ 11197284 w 11855435"/>
              <a:gd name="connsiteY1433" fmla="*/ 1514980 h 3922026"/>
              <a:gd name="connsiteX1434" fmla="*/ 11146066 w 11855435"/>
              <a:gd name="connsiteY1434" fmla="*/ 1507288 h 3922026"/>
              <a:gd name="connsiteX1435" fmla="*/ 11101709 w 11855435"/>
              <a:gd name="connsiteY1435" fmla="*/ 1515774 h 3922026"/>
              <a:gd name="connsiteX1436" fmla="*/ 11048475 w 11855435"/>
              <a:gd name="connsiteY1436" fmla="*/ 1505342 h 3922026"/>
              <a:gd name="connsiteX1437" fmla="*/ 11050891 w 11855435"/>
              <a:gd name="connsiteY1437" fmla="*/ 1494886 h 3922026"/>
              <a:gd name="connsiteX1438" fmla="*/ 11010966 w 11855435"/>
              <a:gd name="connsiteY1438" fmla="*/ 1495653 h 3922026"/>
              <a:gd name="connsiteX1439" fmla="*/ 11012985 w 11855435"/>
              <a:gd name="connsiteY1439" fmla="*/ 1498390 h 3922026"/>
              <a:gd name="connsiteX1440" fmla="*/ 11018228 w 11855435"/>
              <a:gd name="connsiteY1440" fmla="*/ 1498637 h 3922026"/>
              <a:gd name="connsiteX1441" fmla="*/ 11015001 w 11855435"/>
              <a:gd name="connsiteY1441" fmla="*/ 1501129 h 3922026"/>
              <a:gd name="connsiteX1442" fmla="*/ 11024279 w 11855435"/>
              <a:gd name="connsiteY1442" fmla="*/ 1506848 h 3922026"/>
              <a:gd name="connsiteX1443" fmla="*/ 10994841 w 11855435"/>
              <a:gd name="connsiteY1443" fmla="*/ 1508108 h 3922026"/>
              <a:gd name="connsiteX1444" fmla="*/ 10991615 w 11855435"/>
              <a:gd name="connsiteY1444" fmla="*/ 1510598 h 3922026"/>
              <a:gd name="connsiteX1445" fmla="*/ 10989598 w 11855435"/>
              <a:gd name="connsiteY1445" fmla="*/ 1507861 h 3922026"/>
              <a:gd name="connsiteX1446" fmla="*/ 10981130 w 11855435"/>
              <a:gd name="connsiteY1446" fmla="*/ 1510105 h 3922026"/>
              <a:gd name="connsiteX1447" fmla="*/ 10979113 w 11855435"/>
              <a:gd name="connsiteY1447" fmla="*/ 1507368 h 3922026"/>
              <a:gd name="connsiteX1448" fmla="*/ 10926288 w 11855435"/>
              <a:gd name="connsiteY1448" fmla="*/ 1518098 h 3922026"/>
              <a:gd name="connsiteX1449" fmla="*/ 10910106 w 11855435"/>
              <a:gd name="connsiteY1449" fmla="*/ 1516936 h 3922026"/>
              <a:gd name="connsiteX1450" fmla="*/ 10910670 w 11855435"/>
              <a:gd name="connsiteY1450" fmla="*/ 1517262 h 3922026"/>
              <a:gd name="connsiteX1451" fmla="*/ 10911540 w 11855435"/>
              <a:gd name="connsiteY1451" fmla="*/ 1517764 h 3922026"/>
              <a:gd name="connsiteX1452" fmla="*/ 10922872 w 11855435"/>
              <a:gd name="connsiteY1452" fmla="*/ 1519669 h 3922026"/>
              <a:gd name="connsiteX1453" fmla="*/ 10915177 w 11855435"/>
              <a:gd name="connsiteY1453" fmla="*/ 1524495 h 3922026"/>
              <a:gd name="connsiteX1454" fmla="*/ 10909834 w 11855435"/>
              <a:gd name="connsiteY1454" fmla="*/ 1526044 h 3922026"/>
              <a:gd name="connsiteX1455" fmla="*/ 10896792 w 11855435"/>
              <a:gd name="connsiteY1455" fmla="*/ 1532417 h 3922026"/>
              <a:gd name="connsiteX1456" fmla="*/ 10896150 w 11855435"/>
              <a:gd name="connsiteY1456" fmla="*/ 1527415 h 3922026"/>
              <a:gd name="connsiteX1457" fmla="*/ 10887811 w 11855435"/>
              <a:gd name="connsiteY1457" fmla="*/ 1527237 h 3922026"/>
              <a:gd name="connsiteX1458" fmla="*/ 10895507 w 11855435"/>
              <a:gd name="connsiteY1458" fmla="*/ 1522412 h 3922026"/>
              <a:gd name="connsiteX1459" fmla="*/ 10900850 w 11855435"/>
              <a:gd name="connsiteY1459" fmla="*/ 1520862 h 3922026"/>
              <a:gd name="connsiteX1460" fmla="*/ 10900332 w 11855435"/>
              <a:gd name="connsiteY1460" fmla="*/ 1520889 h 3922026"/>
              <a:gd name="connsiteX1461" fmla="*/ 10864023 w 11855435"/>
              <a:gd name="connsiteY1461" fmla="*/ 1522779 h 3922026"/>
              <a:gd name="connsiteX1462" fmla="*/ 10850337 w 11855435"/>
              <a:gd name="connsiteY1462" fmla="*/ 1527266 h 3922026"/>
              <a:gd name="connsiteX1463" fmla="*/ 10769674 w 11855435"/>
              <a:gd name="connsiteY1463" fmla="*/ 1576363 h 3922026"/>
              <a:gd name="connsiteX1464" fmla="*/ 10763583 w 11855435"/>
              <a:gd name="connsiteY1464" fmla="*/ 1583566 h 3922026"/>
              <a:gd name="connsiteX1465" fmla="*/ 10678906 w 11855435"/>
              <a:gd name="connsiteY1465" fmla="*/ 1613051 h 3922026"/>
              <a:gd name="connsiteX1466" fmla="*/ 10678568 w 11855435"/>
              <a:gd name="connsiteY1466" fmla="*/ 1600467 h 3922026"/>
              <a:gd name="connsiteX1467" fmla="*/ 10606637 w 11855435"/>
              <a:gd name="connsiteY1467" fmla="*/ 1589797 h 3922026"/>
              <a:gd name="connsiteX1468" fmla="*/ 10600725 w 11855435"/>
              <a:gd name="connsiteY1468" fmla="*/ 1603624 h 3922026"/>
              <a:gd name="connsiteX1469" fmla="*/ 10593509 w 11855435"/>
              <a:gd name="connsiteY1469" fmla="*/ 1592408 h 3922026"/>
              <a:gd name="connsiteX1470" fmla="*/ 10497166 w 11855435"/>
              <a:gd name="connsiteY1470" fmla="*/ 1655507 h 3922026"/>
              <a:gd name="connsiteX1471" fmla="*/ 10443988 w 11855435"/>
              <a:gd name="connsiteY1471" fmla="*/ 1641108 h 3922026"/>
              <a:gd name="connsiteX1472" fmla="*/ 10333673 w 11855435"/>
              <a:gd name="connsiteY1472" fmla="*/ 1675357 h 3922026"/>
              <a:gd name="connsiteX1473" fmla="*/ 10229733 w 11855435"/>
              <a:gd name="connsiteY1473" fmla="*/ 1689695 h 3922026"/>
              <a:gd name="connsiteX1474" fmla="*/ 10230401 w 11855435"/>
              <a:gd name="connsiteY1474" fmla="*/ 1714530 h 3922026"/>
              <a:gd name="connsiteX1475" fmla="*/ 10159137 w 11855435"/>
              <a:gd name="connsiteY1475" fmla="*/ 1728698 h 3922026"/>
              <a:gd name="connsiteX1476" fmla="*/ 10140267 w 11855435"/>
              <a:gd name="connsiteY1476" fmla="*/ 1751427 h 3922026"/>
              <a:gd name="connsiteX1477" fmla="*/ 10140555 w 11855435"/>
              <a:gd name="connsiteY1477" fmla="*/ 1762181 h 3922026"/>
              <a:gd name="connsiteX1478" fmla="*/ 10147683 w 11855435"/>
              <a:gd name="connsiteY1478" fmla="*/ 1761267 h 3922026"/>
              <a:gd name="connsiteX1479" fmla="*/ 10350040 w 11855435"/>
              <a:gd name="connsiteY1479" fmla="*/ 1715115 h 3922026"/>
              <a:gd name="connsiteX1480" fmla="*/ 10369869 w 11855435"/>
              <a:gd name="connsiteY1480" fmla="*/ 1716617 h 3922026"/>
              <a:gd name="connsiteX1481" fmla="*/ 10452097 w 11855435"/>
              <a:gd name="connsiteY1481" fmla="*/ 1706080 h 3922026"/>
              <a:gd name="connsiteX1482" fmla="*/ 10464998 w 11855435"/>
              <a:gd name="connsiteY1482" fmla="*/ 1699372 h 3922026"/>
              <a:gd name="connsiteX1483" fmla="*/ 10503853 w 11855435"/>
              <a:gd name="connsiteY1483" fmla="*/ 1697423 h 3922026"/>
              <a:gd name="connsiteX1484" fmla="*/ 10497730 w 11855435"/>
              <a:gd name="connsiteY1484" fmla="*/ 1694166 h 3922026"/>
              <a:gd name="connsiteX1485" fmla="*/ 10527416 w 11855435"/>
              <a:gd name="connsiteY1485" fmla="*/ 1692592 h 3922026"/>
              <a:gd name="connsiteX1486" fmla="*/ 10530730 w 11855435"/>
              <a:gd name="connsiteY1486" fmla="*/ 1699332 h 3922026"/>
              <a:gd name="connsiteX1487" fmla="*/ 10615798 w 11855435"/>
              <a:gd name="connsiteY1487" fmla="*/ 1677545 h 3922026"/>
              <a:gd name="connsiteX1488" fmla="*/ 10718427 w 11855435"/>
              <a:gd name="connsiteY1488" fmla="*/ 1656936 h 3922026"/>
              <a:gd name="connsiteX1489" fmla="*/ 10738256 w 11855435"/>
              <a:gd name="connsiteY1489" fmla="*/ 1658439 h 3922026"/>
              <a:gd name="connsiteX1490" fmla="*/ 10820482 w 11855435"/>
              <a:gd name="connsiteY1490" fmla="*/ 1647902 h 3922026"/>
              <a:gd name="connsiteX1491" fmla="*/ 10833383 w 11855435"/>
              <a:gd name="connsiteY1491" fmla="*/ 1641194 h 3922026"/>
              <a:gd name="connsiteX1492" fmla="*/ 10872238 w 11855435"/>
              <a:gd name="connsiteY1492" fmla="*/ 1639248 h 3922026"/>
              <a:gd name="connsiteX1493" fmla="*/ 10866115 w 11855435"/>
              <a:gd name="connsiteY1493" fmla="*/ 1635988 h 3922026"/>
              <a:gd name="connsiteX1494" fmla="*/ 10895801 w 11855435"/>
              <a:gd name="connsiteY1494" fmla="*/ 1634413 h 3922026"/>
              <a:gd name="connsiteX1495" fmla="*/ 10901279 w 11855435"/>
              <a:gd name="connsiteY1495" fmla="*/ 1645557 h 3922026"/>
              <a:gd name="connsiteX1496" fmla="*/ 10884487 w 11855435"/>
              <a:gd name="connsiteY1496" fmla="*/ 1645764 h 3922026"/>
              <a:gd name="connsiteX1497" fmla="*/ 10821059 w 11855435"/>
              <a:gd name="connsiteY1497" fmla="*/ 1660086 h 3922026"/>
              <a:gd name="connsiteX1498" fmla="*/ 10760417 w 11855435"/>
              <a:gd name="connsiteY1498" fmla="*/ 1671156 h 3922026"/>
              <a:gd name="connsiteX1499" fmla="*/ 10751305 w 11855435"/>
              <a:gd name="connsiteY1499" fmla="*/ 1669910 h 3922026"/>
              <a:gd name="connsiteX1500" fmla="*/ 10749046 w 11855435"/>
              <a:gd name="connsiteY1500" fmla="*/ 1673232 h 3922026"/>
              <a:gd name="connsiteX1501" fmla="*/ 10760417 w 11855435"/>
              <a:gd name="connsiteY1501" fmla="*/ 1671156 h 3922026"/>
              <a:gd name="connsiteX1502" fmla="*/ 10762752 w 11855435"/>
              <a:gd name="connsiteY1502" fmla="*/ 1671476 h 3922026"/>
              <a:gd name="connsiteX1503" fmla="*/ 10755169 w 11855435"/>
              <a:gd name="connsiteY1503" fmla="*/ 1676492 h 3922026"/>
              <a:gd name="connsiteX1504" fmla="*/ 10752910 w 11855435"/>
              <a:gd name="connsiteY1504" fmla="*/ 1679813 h 3922026"/>
              <a:gd name="connsiteX1505" fmla="*/ 10756469 w 11855435"/>
              <a:gd name="connsiteY1505" fmla="*/ 1679552 h 3922026"/>
              <a:gd name="connsiteX1506" fmla="*/ 10764453 w 11855435"/>
              <a:gd name="connsiteY1506" fmla="*/ 1677998 h 3922026"/>
              <a:gd name="connsiteX1507" fmla="*/ 10791712 w 11855435"/>
              <a:gd name="connsiteY1507" fmla="*/ 1671720 h 3922026"/>
              <a:gd name="connsiteX1508" fmla="*/ 10818330 w 11855435"/>
              <a:gd name="connsiteY1508" fmla="*/ 1668547 h 3922026"/>
              <a:gd name="connsiteX1509" fmla="*/ 10823775 w 11855435"/>
              <a:gd name="connsiteY1509" fmla="*/ 1668444 h 3922026"/>
              <a:gd name="connsiteX1510" fmla="*/ 10836727 w 11855435"/>
              <a:gd name="connsiteY1510" fmla="*/ 1665633 h 3922026"/>
              <a:gd name="connsiteX1511" fmla="*/ 10896457 w 11855435"/>
              <a:gd name="connsiteY1511" fmla="*/ 1663690 h 3922026"/>
              <a:gd name="connsiteX1512" fmla="*/ 10891231 w 11855435"/>
              <a:gd name="connsiteY1512" fmla="*/ 1665279 h 3922026"/>
              <a:gd name="connsiteX1513" fmla="*/ 10901401 w 11855435"/>
              <a:gd name="connsiteY1513" fmla="*/ 1663816 h 3922026"/>
              <a:gd name="connsiteX1514" fmla="*/ 10910492 w 11855435"/>
              <a:gd name="connsiteY1514" fmla="*/ 1664308 h 3922026"/>
              <a:gd name="connsiteX1515" fmla="*/ 10910881 w 11855435"/>
              <a:gd name="connsiteY1515" fmla="*/ 1665099 h 3922026"/>
              <a:gd name="connsiteX1516" fmla="*/ 10939879 w 11855435"/>
              <a:gd name="connsiteY1516" fmla="*/ 1659914 h 3922026"/>
              <a:gd name="connsiteX1517" fmla="*/ 11048702 w 11855435"/>
              <a:gd name="connsiteY1517" fmla="*/ 1643939 h 3922026"/>
              <a:gd name="connsiteX1518" fmla="*/ 11047638 w 11855435"/>
              <a:gd name="connsiteY1518" fmla="*/ 1657223 h 3922026"/>
              <a:gd name="connsiteX1519" fmla="*/ 11058970 w 11855435"/>
              <a:gd name="connsiteY1519" fmla="*/ 1659126 h 3922026"/>
              <a:gd name="connsiteX1520" fmla="*/ 11051276 w 11855435"/>
              <a:gd name="connsiteY1520" fmla="*/ 1663950 h 3922026"/>
              <a:gd name="connsiteX1521" fmla="*/ 11045930 w 11855435"/>
              <a:gd name="connsiteY1521" fmla="*/ 1665498 h 3922026"/>
              <a:gd name="connsiteX1522" fmla="*/ 11032890 w 11855435"/>
              <a:gd name="connsiteY1522" fmla="*/ 1671872 h 3922026"/>
              <a:gd name="connsiteX1523" fmla="*/ 11032247 w 11855435"/>
              <a:gd name="connsiteY1523" fmla="*/ 1666870 h 3922026"/>
              <a:gd name="connsiteX1524" fmla="*/ 11023908 w 11855435"/>
              <a:gd name="connsiteY1524" fmla="*/ 1666692 h 3922026"/>
              <a:gd name="connsiteX1525" fmla="*/ 11031605 w 11855435"/>
              <a:gd name="connsiteY1525" fmla="*/ 1661868 h 3922026"/>
              <a:gd name="connsiteX1526" fmla="*/ 11036948 w 11855435"/>
              <a:gd name="connsiteY1526" fmla="*/ 1660318 h 3922026"/>
              <a:gd name="connsiteX1527" fmla="*/ 10974519 w 11855435"/>
              <a:gd name="connsiteY1527" fmla="*/ 1670628 h 3922026"/>
              <a:gd name="connsiteX1528" fmla="*/ 10920453 w 11855435"/>
              <a:gd name="connsiteY1528" fmla="*/ 1675919 h 3922026"/>
              <a:gd name="connsiteX1529" fmla="*/ 10916626 w 11855435"/>
              <a:gd name="connsiteY1529" fmla="*/ 1676787 h 3922026"/>
              <a:gd name="connsiteX1530" fmla="*/ 10918037 w 11855435"/>
              <a:gd name="connsiteY1530" fmla="*/ 1679653 h 3922026"/>
              <a:gd name="connsiteX1531" fmla="*/ 10896774 w 11855435"/>
              <a:gd name="connsiteY1531" fmla="*/ 1681287 h 3922026"/>
              <a:gd name="connsiteX1532" fmla="*/ 10879379 w 11855435"/>
              <a:gd name="connsiteY1532" fmla="*/ 1685229 h 3922026"/>
              <a:gd name="connsiteX1533" fmla="*/ 10860991 w 11855435"/>
              <a:gd name="connsiteY1533" fmla="*/ 1685045 h 3922026"/>
              <a:gd name="connsiteX1534" fmla="*/ 10858319 w 11855435"/>
              <a:gd name="connsiteY1534" fmla="*/ 1684240 h 3922026"/>
              <a:gd name="connsiteX1535" fmla="*/ 10841273 w 11855435"/>
              <a:gd name="connsiteY1535" fmla="*/ 1685549 h 3922026"/>
              <a:gd name="connsiteX1536" fmla="*/ 10832782 w 11855435"/>
              <a:gd name="connsiteY1536" fmla="*/ 1686938 h 3922026"/>
              <a:gd name="connsiteX1537" fmla="*/ 10826864 w 11855435"/>
              <a:gd name="connsiteY1537" fmla="*/ 1689098 h 3922026"/>
              <a:gd name="connsiteX1538" fmla="*/ 10811604 w 11855435"/>
              <a:gd name="connsiteY1538" fmla="*/ 1697089 h 3922026"/>
              <a:gd name="connsiteX1539" fmla="*/ 10777118 w 11855435"/>
              <a:gd name="connsiteY1539" fmla="*/ 1698666 h 3922026"/>
              <a:gd name="connsiteX1540" fmla="*/ 10764185 w 11855435"/>
              <a:gd name="connsiteY1540" fmla="*/ 1702344 h 3922026"/>
              <a:gd name="connsiteX1541" fmla="*/ 10637077 w 11855435"/>
              <a:gd name="connsiteY1541" fmla="*/ 1740223 h 3922026"/>
              <a:gd name="connsiteX1542" fmla="*/ 10556620 w 11855435"/>
              <a:gd name="connsiteY1542" fmla="*/ 1760171 h 3922026"/>
              <a:gd name="connsiteX1543" fmla="*/ 10510758 w 11855435"/>
              <a:gd name="connsiteY1543" fmla="*/ 1763134 h 3922026"/>
              <a:gd name="connsiteX1544" fmla="*/ 10504382 w 11855435"/>
              <a:gd name="connsiteY1544" fmla="*/ 1765376 h 3922026"/>
              <a:gd name="connsiteX1545" fmla="*/ 10516358 w 11855435"/>
              <a:gd name="connsiteY1545" fmla="*/ 1772282 h 3922026"/>
              <a:gd name="connsiteX1546" fmla="*/ 10484775 w 11855435"/>
              <a:gd name="connsiteY1546" fmla="*/ 1782652 h 3922026"/>
              <a:gd name="connsiteX1547" fmla="*/ 10477546 w 11855435"/>
              <a:gd name="connsiteY1547" fmla="*/ 1783233 h 3922026"/>
              <a:gd name="connsiteX1548" fmla="*/ 10474758 w 11855435"/>
              <a:gd name="connsiteY1548" fmla="*/ 1803787 h 3922026"/>
              <a:gd name="connsiteX1549" fmla="*/ 10448664 w 11855435"/>
              <a:gd name="connsiteY1549" fmla="*/ 1814967 h 3922026"/>
              <a:gd name="connsiteX1550" fmla="*/ 10428785 w 11855435"/>
              <a:gd name="connsiteY1550" fmla="*/ 1800275 h 3922026"/>
              <a:gd name="connsiteX1551" fmla="*/ 10410085 w 11855435"/>
              <a:gd name="connsiteY1551" fmla="*/ 1829296 h 3922026"/>
              <a:gd name="connsiteX1552" fmla="*/ 10409747 w 11855435"/>
              <a:gd name="connsiteY1552" fmla="*/ 1816711 h 3922026"/>
              <a:gd name="connsiteX1553" fmla="*/ 10422536 w 11855435"/>
              <a:gd name="connsiteY1553" fmla="*/ 1801517 h 3922026"/>
              <a:gd name="connsiteX1554" fmla="*/ 10260503 w 11855435"/>
              <a:gd name="connsiteY1554" fmla="*/ 1852373 h 3922026"/>
              <a:gd name="connsiteX1555" fmla="*/ 10254135 w 11855435"/>
              <a:gd name="connsiteY1555" fmla="*/ 1872616 h 3922026"/>
              <a:gd name="connsiteX1556" fmla="*/ 10254723 w 11855435"/>
              <a:gd name="connsiteY1556" fmla="*/ 1873001 h 3922026"/>
              <a:gd name="connsiteX1557" fmla="*/ 10267569 w 11855435"/>
              <a:gd name="connsiteY1557" fmla="*/ 1868110 h 3922026"/>
              <a:gd name="connsiteX1558" fmla="*/ 10294074 w 11855435"/>
              <a:gd name="connsiteY1558" fmla="*/ 1860718 h 3922026"/>
              <a:gd name="connsiteX1559" fmla="*/ 10358892 w 11855435"/>
              <a:gd name="connsiteY1559" fmla="*/ 1848528 h 3922026"/>
              <a:gd name="connsiteX1560" fmla="*/ 10376522 w 11855435"/>
              <a:gd name="connsiteY1560" fmla="*/ 1848876 h 3922026"/>
              <a:gd name="connsiteX1561" fmla="*/ 10379418 w 11855435"/>
              <a:gd name="connsiteY1561" fmla="*/ 1848595 h 3922026"/>
              <a:gd name="connsiteX1562" fmla="*/ 10379572 w 11855435"/>
              <a:gd name="connsiteY1562" fmla="*/ 1848554 h 3922026"/>
              <a:gd name="connsiteX1563" fmla="*/ 10398939 w 11855435"/>
              <a:gd name="connsiteY1563" fmla="*/ 1843507 h 3922026"/>
              <a:gd name="connsiteX1564" fmla="*/ 10397921 w 11855435"/>
              <a:gd name="connsiteY1564" fmla="*/ 1843006 h 3922026"/>
              <a:gd name="connsiteX1565" fmla="*/ 10407596 w 11855435"/>
              <a:gd name="connsiteY1565" fmla="*/ 1838083 h 3922026"/>
              <a:gd name="connsiteX1566" fmla="*/ 10431642 w 11855435"/>
              <a:gd name="connsiteY1566" fmla="*/ 1834987 h 3922026"/>
              <a:gd name="connsiteX1567" fmla="*/ 10447549 w 11855435"/>
              <a:gd name="connsiteY1567" fmla="*/ 1830842 h 3922026"/>
              <a:gd name="connsiteX1568" fmla="*/ 10489179 w 11855435"/>
              <a:gd name="connsiteY1568" fmla="*/ 1825890 h 3922026"/>
              <a:gd name="connsiteX1569" fmla="*/ 10491356 w 11855435"/>
              <a:gd name="connsiteY1569" fmla="*/ 1828085 h 3922026"/>
              <a:gd name="connsiteX1570" fmla="*/ 10502057 w 11855435"/>
              <a:gd name="connsiteY1570" fmla="*/ 1827119 h 3922026"/>
              <a:gd name="connsiteX1571" fmla="*/ 10525386 w 11855435"/>
              <a:gd name="connsiteY1571" fmla="*/ 1830481 h 3922026"/>
              <a:gd name="connsiteX1572" fmla="*/ 10638175 w 11855435"/>
              <a:gd name="connsiteY1572" fmla="*/ 1818254 h 3922026"/>
              <a:gd name="connsiteX1573" fmla="*/ 10641044 w 11855435"/>
              <a:gd name="connsiteY1573" fmla="*/ 1815361 h 3922026"/>
              <a:gd name="connsiteX1574" fmla="*/ 10643546 w 11855435"/>
              <a:gd name="connsiteY1574" fmla="*/ 1817672 h 3922026"/>
              <a:gd name="connsiteX1575" fmla="*/ 10654287 w 11855435"/>
              <a:gd name="connsiteY1575" fmla="*/ 1816508 h 3922026"/>
              <a:gd name="connsiteX1576" fmla="*/ 10651418 w 11855435"/>
              <a:gd name="connsiteY1576" fmla="*/ 1819402 h 3922026"/>
              <a:gd name="connsiteX1577" fmla="*/ 10646047 w 11855435"/>
              <a:gd name="connsiteY1577" fmla="*/ 1819983 h 3922026"/>
              <a:gd name="connsiteX1578" fmla="*/ 10680405 w 11855435"/>
              <a:gd name="connsiteY1578" fmla="*/ 1824004 h 3922026"/>
              <a:gd name="connsiteX1579" fmla="*/ 10571885 w 11855435"/>
              <a:gd name="connsiteY1579" fmla="*/ 1851260 h 3922026"/>
              <a:gd name="connsiteX1580" fmla="*/ 10583364 w 11855435"/>
              <a:gd name="connsiteY1580" fmla="*/ 1839687 h 3922026"/>
              <a:gd name="connsiteX1581" fmla="*/ 10498471 w 11855435"/>
              <a:gd name="connsiteY1581" fmla="*/ 1843726 h 3922026"/>
              <a:gd name="connsiteX1582" fmla="*/ 10495127 w 11855435"/>
              <a:gd name="connsiteY1582" fmla="*/ 1844184 h 3922026"/>
              <a:gd name="connsiteX1583" fmla="*/ 10489847 w 11855435"/>
              <a:gd name="connsiteY1583" fmla="*/ 1850728 h 3922026"/>
              <a:gd name="connsiteX1584" fmla="*/ 10392042 w 11855435"/>
              <a:gd name="connsiteY1584" fmla="*/ 1882822 h 3922026"/>
              <a:gd name="connsiteX1585" fmla="*/ 10411590 w 11855435"/>
              <a:gd name="connsiteY1585" fmla="*/ 1885261 h 3922026"/>
              <a:gd name="connsiteX1586" fmla="*/ 10392371 w 11855435"/>
              <a:gd name="connsiteY1586" fmla="*/ 1895075 h 3922026"/>
              <a:gd name="connsiteX1587" fmla="*/ 10399460 w 11855435"/>
              <a:gd name="connsiteY1587" fmla="*/ 1924962 h 3922026"/>
              <a:gd name="connsiteX1588" fmla="*/ 10418118 w 11855435"/>
              <a:gd name="connsiteY1588" fmla="*/ 1938770 h 3922026"/>
              <a:gd name="connsiteX1589" fmla="*/ 10432912 w 11855435"/>
              <a:gd name="connsiteY1589" fmla="*/ 1938066 h 3922026"/>
              <a:gd name="connsiteX1590" fmla="*/ 10458187 w 11855435"/>
              <a:gd name="connsiteY1590" fmla="*/ 1938421 h 3922026"/>
              <a:gd name="connsiteX1591" fmla="*/ 10524101 w 11855435"/>
              <a:gd name="connsiteY1591" fmla="*/ 1925185 h 3922026"/>
              <a:gd name="connsiteX1592" fmla="*/ 10543927 w 11855435"/>
              <a:gd name="connsiteY1592" fmla="*/ 1926687 h 3922026"/>
              <a:gd name="connsiteX1593" fmla="*/ 10626156 w 11855435"/>
              <a:gd name="connsiteY1593" fmla="*/ 1916150 h 3922026"/>
              <a:gd name="connsiteX1594" fmla="*/ 10639059 w 11855435"/>
              <a:gd name="connsiteY1594" fmla="*/ 1909441 h 3922026"/>
              <a:gd name="connsiteX1595" fmla="*/ 10677913 w 11855435"/>
              <a:gd name="connsiteY1595" fmla="*/ 1907494 h 3922026"/>
              <a:gd name="connsiteX1596" fmla="*/ 10671788 w 11855435"/>
              <a:gd name="connsiteY1596" fmla="*/ 1904236 h 3922026"/>
              <a:gd name="connsiteX1597" fmla="*/ 10701476 w 11855435"/>
              <a:gd name="connsiteY1597" fmla="*/ 1902661 h 3922026"/>
              <a:gd name="connsiteX1598" fmla="*/ 10706952 w 11855435"/>
              <a:gd name="connsiteY1598" fmla="*/ 1913804 h 3922026"/>
              <a:gd name="connsiteX1599" fmla="*/ 10690161 w 11855435"/>
              <a:gd name="connsiteY1599" fmla="*/ 1914012 h 3922026"/>
              <a:gd name="connsiteX1600" fmla="*/ 10626733 w 11855435"/>
              <a:gd name="connsiteY1600" fmla="*/ 1928334 h 3922026"/>
              <a:gd name="connsiteX1601" fmla="*/ 10566091 w 11855435"/>
              <a:gd name="connsiteY1601" fmla="*/ 1939404 h 3922026"/>
              <a:gd name="connsiteX1602" fmla="*/ 10556978 w 11855435"/>
              <a:gd name="connsiteY1602" fmla="*/ 1938158 h 3922026"/>
              <a:gd name="connsiteX1603" fmla="*/ 10554719 w 11855435"/>
              <a:gd name="connsiteY1603" fmla="*/ 1941480 h 3922026"/>
              <a:gd name="connsiteX1604" fmla="*/ 10566091 w 11855435"/>
              <a:gd name="connsiteY1604" fmla="*/ 1939404 h 3922026"/>
              <a:gd name="connsiteX1605" fmla="*/ 10568424 w 11855435"/>
              <a:gd name="connsiteY1605" fmla="*/ 1939724 h 3922026"/>
              <a:gd name="connsiteX1606" fmla="*/ 10560845 w 11855435"/>
              <a:gd name="connsiteY1606" fmla="*/ 1944740 h 3922026"/>
              <a:gd name="connsiteX1607" fmla="*/ 10558585 w 11855435"/>
              <a:gd name="connsiteY1607" fmla="*/ 1948063 h 3922026"/>
              <a:gd name="connsiteX1608" fmla="*/ 10707076 w 11855435"/>
              <a:gd name="connsiteY1608" fmla="*/ 1932065 h 3922026"/>
              <a:gd name="connsiteX1609" fmla="*/ 10716167 w 11855435"/>
              <a:gd name="connsiteY1609" fmla="*/ 1932554 h 3922026"/>
              <a:gd name="connsiteX1610" fmla="*/ 10723710 w 11855435"/>
              <a:gd name="connsiteY1610" fmla="*/ 1947902 h 3922026"/>
              <a:gd name="connsiteX1611" fmla="*/ 10646947 w 11855435"/>
              <a:gd name="connsiteY1611" fmla="*/ 1953798 h 3922026"/>
              <a:gd name="connsiteX1612" fmla="*/ 10529064 w 11855435"/>
              <a:gd name="connsiteY1612" fmla="*/ 1973075 h 3922026"/>
              <a:gd name="connsiteX1613" fmla="*/ 10446837 w 11855435"/>
              <a:gd name="connsiteY1613" fmla="*/ 1983613 h 3922026"/>
              <a:gd name="connsiteX1614" fmla="*/ 10446986 w 11855435"/>
              <a:gd name="connsiteY1614" fmla="*/ 2001792 h 3922026"/>
              <a:gd name="connsiteX1615" fmla="*/ 10421836 w 11855435"/>
              <a:gd name="connsiteY1615" fmla="*/ 2001982 h 3922026"/>
              <a:gd name="connsiteX1616" fmla="*/ 10423293 w 11855435"/>
              <a:gd name="connsiteY1616" fmla="*/ 1993707 h 3922026"/>
              <a:gd name="connsiteX1617" fmla="*/ 10420136 w 11855435"/>
              <a:gd name="connsiteY1617" fmla="*/ 1994397 h 3922026"/>
              <a:gd name="connsiteX1618" fmla="*/ 10411340 w 11855435"/>
              <a:gd name="connsiteY1618" fmla="*/ 2001630 h 3922026"/>
              <a:gd name="connsiteX1619" fmla="*/ 10395718 w 11855435"/>
              <a:gd name="connsiteY1619" fmla="*/ 2019593 h 3922026"/>
              <a:gd name="connsiteX1620" fmla="*/ 10395221 w 11855435"/>
              <a:gd name="connsiteY1620" fmla="*/ 2001048 h 3922026"/>
              <a:gd name="connsiteX1621" fmla="*/ 10334992 w 11855435"/>
              <a:gd name="connsiteY1621" fmla="*/ 2013688 h 3922026"/>
              <a:gd name="connsiteX1622" fmla="*/ 10318988 w 11855435"/>
              <a:gd name="connsiteY1622" fmla="*/ 2014721 h 3922026"/>
              <a:gd name="connsiteX1623" fmla="*/ 10279470 w 11855435"/>
              <a:gd name="connsiteY1623" fmla="*/ 2021239 h 3922026"/>
              <a:gd name="connsiteX1624" fmla="*/ 10205774 w 11855435"/>
              <a:gd name="connsiteY1624" fmla="*/ 2049892 h 3922026"/>
              <a:gd name="connsiteX1625" fmla="*/ 10156640 w 11855435"/>
              <a:gd name="connsiteY1625" fmla="*/ 2063979 h 3922026"/>
              <a:gd name="connsiteX1626" fmla="*/ 10155049 w 11855435"/>
              <a:gd name="connsiteY1626" fmla="*/ 2067438 h 3922026"/>
              <a:gd name="connsiteX1627" fmla="*/ 10253066 w 11855435"/>
              <a:gd name="connsiteY1627" fmla="*/ 2066595 h 3922026"/>
              <a:gd name="connsiteX1628" fmla="*/ 10253573 w 11855435"/>
              <a:gd name="connsiteY1628" fmla="*/ 2085474 h 3922026"/>
              <a:gd name="connsiteX1629" fmla="*/ 10208101 w 11855435"/>
              <a:gd name="connsiteY1629" fmla="*/ 2100505 h 3922026"/>
              <a:gd name="connsiteX1630" fmla="*/ 10208269 w 11855435"/>
              <a:gd name="connsiteY1630" fmla="*/ 2106798 h 3922026"/>
              <a:gd name="connsiteX1631" fmla="*/ 10293667 w 11855435"/>
              <a:gd name="connsiteY1631" fmla="*/ 2127442 h 3922026"/>
              <a:gd name="connsiteX1632" fmla="*/ 10306125 w 11855435"/>
              <a:gd name="connsiteY1632" fmla="*/ 2099995 h 3922026"/>
              <a:gd name="connsiteX1633" fmla="*/ 10306286 w 11855435"/>
              <a:gd name="connsiteY1633" fmla="*/ 2105956 h 3922026"/>
              <a:gd name="connsiteX1634" fmla="*/ 10385771 w 11855435"/>
              <a:gd name="connsiteY1634" fmla="*/ 2140428 h 3922026"/>
              <a:gd name="connsiteX1635" fmla="*/ 10431235 w 11855435"/>
              <a:gd name="connsiteY1635" fmla="*/ 2125063 h 3922026"/>
              <a:gd name="connsiteX1636" fmla="*/ 10431735 w 11855435"/>
              <a:gd name="connsiteY1636" fmla="*/ 2143608 h 3922026"/>
              <a:gd name="connsiteX1637" fmla="*/ 10444575 w 11855435"/>
              <a:gd name="connsiteY1637" fmla="*/ 2153708 h 3922026"/>
              <a:gd name="connsiteX1638" fmla="*/ 10556175 w 11855435"/>
              <a:gd name="connsiteY1638" fmla="*/ 2143841 h 3922026"/>
              <a:gd name="connsiteX1639" fmla="*/ 10557154 w 11855435"/>
              <a:gd name="connsiteY1639" fmla="*/ 2151011 h 3922026"/>
              <a:gd name="connsiteX1640" fmla="*/ 10558222 w 11855435"/>
              <a:gd name="connsiteY1640" fmla="*/ 2152944 h 3922026"/>
              <a:gd name="connsiteX1641" fmla="*/ 10569741 w 11855435"/>
              <a:gd name="connsiteY1641" fmla="*/ 2153001 h 3922026"/>
              <a:gd name="connsiteX1642" fmla="*/ 10643683 w 11855435"/>
              <a:gd name="connsiteY1642" fmla="*/ 2145211 h 3922026"/>
              <a:gd name="connsiteX1643" fmla="*/ 10661263 w 11855435"/>
              <a:gd name="connsiteY1643" fmla="*/ 2149096 h 3922026"/>
              <a:gd name="connsiteX1644" fmla="*/ 10748781 w 11855435"/>
              <a:gd name="connsiteY1644" fmla="*/ 2140856 h 3922026"/>
              <a:gd name="connsiteX1645" fmla="*/ 10805879 w 11855435"/>
              <a:gd name="connsiteY1645" fmla="*/ 2141656 h 3922026"/>
              <a:gd name="connsiteX1646" fmla="*/ 10823458 w 11855435"/>
              <a:gd name="connsiteY1646" fmla="*/ 2145540 h 3922026"/>
              <a:gd name="connsiteX1647" fmla="*/ 10822005 w 11855435"/>
              <a:gd name="connsiteY1647" fmla="*/ 2149161 h 3922026"/>
              <a:gd name="connsiteX1648" fmla="*/ 10778973 w 11855435"/>
              <a:gd name="connsiteY1648" fmla="*/ 2151471 h 3922026"/>
              <a:gd name="connsiteX1649" fmla="*/ 10727454 w 11855435"/>
              <a:gd name="connsiteY1649" fmla="*/ 2155846 h 3922026"/>
              <a:gd name="connsiteX1650" fmla="*/ 10699327 w 11855435"/>
              <a:gd name="connsiteY1650" fmla="*/ 2149628 h 3922026"/>
              <a:gd name="connsiteX1651" fmla="*/ 10618837 w 11855435"/>
              <a:gd name="connsiteY1651" fmla="*/ 2159421 h 3922026"/>
              <a:gd name="connsiteX1652" fmla="*/ 10592774 w 11855435"/>
              <a:gd name="connsiteY1652" fmla="*/ 2157600 h 3922026"/>
              <a:gd name="connsiteX1653" fmla="*/ 10586353 w 11855435"/>
              <a:gd name="connsiteY1653" fmla="*/ 2164063 h 3922026"/>
              <a:gd name="connsiteX1654" fmla="*/ 10535033 w 11855435"/>
              <a:gd name="connsiteY1654" fmla="*/ 2173900 h 3922026"/>
              <a:gd name="connsiteX1655" fmla="*/ 10512012 w 11855435"/>
              <a:gd name="connsiteY1655" fmla="*/ 2176027 h 3922026"/>
              <a:gd name="connsiteX1656" fmla="*/ 10492318 w 11855435"/>
              <a:gd name="connsiteY1656" fmla="*/ 2179257 h 3922026"/>
              <a:gd name="connsiteX1657" fmla="*/ 10433068 w 11855435"/>
              <a:gd name="connsiteY1657" fmla="*/ 2193282 h 3922026"/>
              <a:gd name="connsiteX1658" fmla="*/ 10394026 w 11855435"/>
              <a:gd name="connsiteY1658" fmla="*/ 2213696 h 3922026"/>
              <a:gd name="connsiteX1659" fmla="*/ 10303045 w 11855435"/>
              <a:gd name="connsiteY1659" fmla="*/ 2219132 h 3922026"/>
              <a:gd name="connsiteX1660" fmla="*/ 10258249 w 11855435"/>
              <a:gd name="connsiteY1660" fmla="*/ 2259334 h 3922026"/>
              <a:gd name="connsiteX1661" fmla="*/ 10101850 w 11855435"/>
              <a:gd name="connsiteY1661" fmla="*/ 2309401 h 3922026"/>
              <a:gd name="connsiteX1662" fmla="*/ 10025262 w 11855435"/>
              <a:gd name="connsiteY1662" fmla="*/ 2287595 h 3922026"/>
              <a:gd name="connsiteX1663" fmla="*/ 9997310 w 11855435"/>
              <a:gd name="connsiteY1663" fmla="*/ 2292754 h 3922026"/>
              <a:gd name="connsiteX1664" fmla="*/ 10006347 w 11855435"/>
              <a:gd name="connsiteY1664" fmla="*/ 2292988 h 3922026"/>
              <a:gd name="connsiteX1665" fmla="*/ 10008774 w 11855435"/>
              <a:gd name="connsiteY1665" fmla="*/ 2296480 h 3922026"/>
              <a:gd name="connsiteX1666" fmla="*/ 9975959 w 11855435"/>
              <a:gd name="connsiteY1666" fmla="*/ 2313857 h 3922026"/>
              <a:gd name="connsiteX1667" fmla="*/ 9961397 w 11855435"/>
              <a:gd name="connsiteY1667" fmla="*/ 2319389 h 3922026"/>
              <a:gd name="connsiteX1668" fmla="*/ 9954160 w 11855435"/>
              <a:gd name="connsiteY1668" fmla="*/ 2327147 h 3922026"/>
              <a:gd name="connsiteX1669" fmla="*/ 9788963 w 11855435"/>
              <a:gd name="connsiteY1669" fmla="*/ 2359286 h 3922026"/>
              <a:gd name="connsiteX1670" fmla="*/ 9789125 w 11855435"/>
              <a:gd name="connsiteY1670" fmla="*/ 2365246 h 3922026"/>
              <a:gd name="connsiteX1671" fmla="*/ 9797947 w 11855435"/>
              <a:gd name="connsiteY1671" fmla="*/ 2372024 h 3922026"/>
              <a:gd name="connsiteX1672" fmla="*/ 9796693 w 11855435"/>
              <a:gd name="connsiteY1672" fmla="*/ 2375210 h 3922026"/>
              <a:gd name="connsiteX1673" fmla="*/ 9836451 w 11855435"/>
              <a:gd name="connsiteY1673" fmla="*/ 2373320 h 3922026"/>
              <a:gd name="connsiteX1674" fmla="*/ 9893548 w 11855435"/>
              <a:gd name="connsiteY1674" fmla="*/ 2374119 h 3922026"/>
              <a:gd name="connsiteX1675" fmla="*/ 9911127 w 11855435"/>
              <a:gd name="connsiteY1675" fmla="*/ 2378005 h 3922026"/>
              <a:gd name="connsiteX1676" fmla="*/ 9909676 w 11855435"/>
              <a:gd name="connsiteY1676" fmla="*/ 2381625 h 3922026"/>
              <a:gd name="connsiteX1677" fmla="*/ 9866642 w 11855435"/>
              <a:gd name="connsiteY1677" fmla="*/ 2383935 h 3922026"/>
              <a:gd name="connsiteX1678" fmla="*/ 9815123 w 11855435"/>
              <a:gd name="connsiteY1678" fmla="*/ 2388310 h 3922026"/>
              <a:gd name="connsiteX1679" fmla="*/ 9786997 w 11855435"/>
              <a:gd name="connsiteY1679" fmla="*/ 2382091 h 3922026"/>
              <a:gd name="connsiteX1680" fmla="*/ 9780955 w 11855435"/>
              <a:gd name="connsiteY1680" fmla="*/ 2382761 h 3922026"/>
              <a:gd name="connsiteX1681" fmla="*/ 9758356 w 11855435"/>
              <a:gd name="connsiteY1681" fmla="*/ 2392506 h 3922026"/>
              <a:gd name="connsiteX1682" fmla="*/ 9725405 w 11855435"/>
              <a:gd name="connsiteY1682" fmla="*/ 2402884 h 3922026"/>
              <a:gd name="connsiteX1683" fmla="*/ 9738416 w 11855435"/>
              <a:gd name="connsiteY1683" fmla="*/ 2419277 h 3922026"/>
              <a:gd name="connsiteX1684" fmla="*/ 9699659 w 11855435"/>
              <a:gd name="connsiteY1684" fmla="*/ 2426980 h 3922026"/>
              <a:gd name="connsiteX1685" fmla="*/ 9673234 w 11855435"/>
              <a:gd name="connsiteY1685" fmla="*/ 2425908 h 3922026"/>
              <a:gd name="connsiteX1686" fmla="*/ 9654354 w 11855435"/>
              <a:gd name="connsiteY1686" fmla="*/ 2448305 h 3922026"/>
              <a:gd name="connsiteX1687" fmla="*/ 9654523 w 11855435"/>
              <a:gd name="connsiteY1687" fmla="*/ 2454597 h 3922026"/>
              <a:gd name="connsiteX1688" fmla="*/ 9701164 w 11855435"/>
              <a:gd name="connsiteY1688" fmla="*/ 2482947 h 3922026"/>
              <a:gd name="connsiteX1689" fmla="*/ 9695579 w 11855435"/>
              <a:gd name="connsiteY1689" fmla="*/ 2509027 h 3922026"/>
              <a:gd name="connsiteX1690" fmla="*/ 9793132 w 11855435"/>
              <a:gd name="connsiteY1690" fmla="*/ 2514270 h 3922026"/>
              <a:gd name="connsiteX1691" fmla="*/ 9793808 w 11855435"/>
              <a:gd name="connsiteY1691" fmla="*/ 2539439 h 3922026"/>
              <a:gd name="connsiteX1692" fmla="*/ 9802927 w 11855435"/>
              <a:gd name="connsiteY1692" fmla="*/ 2543130 h 3922026"/>
              <a:gd name="connsiteX1693" fmla="*/ 9823025 w 11855435"/>
              <a:gd name="connsiteY1693" fmla="*/ 2541214 h 3922026"/>
              <a:gd name="connsiteX1694" fmla="*/ 9824161 w 11855435"/>
              <a:gd name="connsiteY1694" fmla="*/ 2540953 h 3922026"/>
              <a:gd name="connsiteX1695" fmla="*/ 9826406 w 11855435"/>
              <a:gd name="connsiteY1695" fmla="*/ 2539284 h 3922026"/>
              <a:gd name="connsiteX1696" fmla="*/ 9833816 w 11855435"/>
              <a:gd name="connsiteY1696" fmla="*/ 2531485 h 3922026"/>
              <a:gd name="connsiteX1697" fmla="*/ 9837108 w 11855435"/>
              <a:gd name="connsiteY1697" fmla="*/ 2537980 h 3922026"/>
              <a:gd name="connsiteX1698" fmla="*/ 9869773 w 11855435"/>
              <a:gd name="connsiteY1698" fmla="*/ 2530487 h 3922026"/>
              <a:gd name="connsiteX1699" fmla="*/ 9890443 w 11855435"/>
              <a:gd name="connsiteY1699" fmla="*/ 2532679 h 3922026"/>
              <a:gd name="connsiteX1700" fmla="*/ 9901936 w 11855435"/>
              <a:gd name="connsiteY1700" fmla="*/ 2527183 h 3922026"/>
              <a:gd name="connsiteX1701" fmla="*/ 9912124 w 11855435"/>
              <a:gd name="connsiteY1701" fmla="*/ 2522244 h 3922026"/>
              <a:gd name="connsiteX1702" fmla="*/ 9984055 w 11855435"/>
              <a:gd name="connsiteY1702" fmla="*/ 2532915 h 3922026"/>
              <a:gd name="connsiteX1703" fmla="*/ 10002935 w 11855435"/>
              <a:gd name="connsiteY1703" fmla="*/ 2510517 h 3922026"/>
              <a:gd name="connsiteX1704" fmla="*/ 10022981 w 11855435"/>
              <a:gd name="connsiteY1704" fmla="*/ 2531501 h 3922026"/>
              <a:gd name="connsiteX1705" fmla="*/ 10081404 w 11855435"/>
              <a:gd name="connsiteY1705" fmla="*/ 2507236 h 3922026"/>
              <a:gd name="connsiteX1706" fmla="*/ 10081912 w 11855435"/>
              <a:gd name="connsiteY1706" fmla="*/ 2526112 h 3922026"/>
              <a:gd name="connsiteX1707" fmla="*/ 10107424 w 11855435"/>
              <a:gd name="connsiteY1707" fmla="*/ 2534150 h 3922026"/>
              <a:gd name="connsiteX1708" fmla="*/ 10122532 w 11855435"/>
              <a:gd name="connsiteY1708" fmla="*/ 2544021 h 3922026"/>
              <a:gd name="connsiteX1709" fmla="*/ 10170637 w 11855435"/>
              <a:gd name="connsiteY1709" fmla="*/ 2549581 h 3922026"/>
              <a:gd name="connsiteX1710" fmla="*/ 10187405 w 11855435"/>
              <a:gd name="connsiteY1710" fmla="*/ 2555247 h 3922026"/>
              <a:gd name="connsiteX1711" fmla="*/ 10185608 w 11855435"/>
              <a:gd name="connsiteY1711" fmla="*/ 2558773 h 3922026"/>
              <a:gd name="connsiteX1712" fmla="*/ 10143330 w 11855435"/>
              <a:gd name="connsiteY1712" fmla="*/ 2556873 h 3922026"/>
              <a:gd name="connsiteX1713" fmla="*/ 10116097 w 11855435"/>
              <a:gd name="connsiteY1713" fmla="*/ 2554379 h 3922026"/>
              <a:gd name="connsiteX1714" fmla="*/ 10113230 w 11855435"/>
              <a:gd name="connsiteY1714" fmla="*/ 2554604 h 3922026"/>
              <a:gd name="connsiteX1715" fmla="*/ 10073784 w 11855435"/>
              <a:gd name="connsiteY1715" fmla="*/ 2572226 h 3922026"/>
              <a:gd name="connsiteX1716" fmla="*/ 9960980 w 11855435"/>
              <a:gd name="connsiteY1716" fmla="*/ 2656360 h 3922026"/>
              <a:gd name="connsiteX1717" fmla="*/ 9902336 w 11855435"/>
              <a:gd name="connsiteY1717" fmla="*/ 2649041 h 3922026"/>
              <a:gd name="connsiteX1718" fmla="*/ 9818454 w 11855435"/>
              <a:gd name="connsiteY1718" fmla="*/ 2684693 h 3922026"/>
              <a:gd name="connsiteX1719" fmla="*/ 9817945 w 11855435"/>
              <a:gd name="connsiteY1719" fmla="*/ 2665818 h 3922026"/>
              <a:gd name="connsiteX1720" fmla="*/ 9647915 w 11855435"/>
              <a:gd name="connsiteY1720" fmla="*/ 2699619 h 3922026"/>
              <a:gd name="connsiteX1721" fmla="*/ 9648583 w 11855435"/>
              <a:gd name="connsiteY1721" fmla="*/ 2724456 h 3922026"/>
              <a:gd name="connsiteX1722" fmla="*/ 9558618 w 11855435"/>
              <a:gd name="connsiteY1722" fmla="*/ 2767644 h 3922026"/>
              <a:gd name="connsiteX1723" fmla="*/ 9533192 w 11855435"/>
              <a:gd name="connsiteY1723" fmla="*/ 2803662 h 3922026"/>
              <a:gd name="connsiteX1724" fmla="*/ 9514314 w 11855435"/>
              <a:gd name="connsiteY1724" fmla="*/ 2811984 h 3922026"/>
              <a:gd name="connsiteX1725" fmla="*/ 9519933 w 11855435"/>
              <a:gd name="connsiteY1725" fmla="*/ 2812011 h 3922026"/>
              <a:gd name="connsiteX1726" fmla="*/ 9593876 w 11855435"/>
              <a:gd name="connsiteY1726" fmla="*/ 2804220 h 3922026"/>
              <a:gd name="connsiteX1727" fmla="*/ 9611456 w 11855435"/>
              <a:gd name="connsiteY1727" fmla="*/ 2808106 h 3922026"/>
              <a:gd name="connsiteX1728" fmla="*/ 9698975 w 11855435"/>
              <a:gd name="connsiteY1728" fmla="*/ 2799866 h 3922026"/>
              <a:gd name="connsiteX1729" fmla="*/ 9756072 w 11855435"/>
              <a:gd name="connsiteY1729" fmla="*/ 2800666 h 3922026"/>
              <a:gd name="connsiteX1730" fmla="*/ 9773651 w 11855435"/>
              <a:gd name="connsiteY1730" fmla="*/ 2804551 h 3922026"/>
              <a:gd name="connsiteX1731" fmla="*/ 9772198 w 11855435"/>
              <a:gd name="connsiteY1731" fmla="*/ 2808171 h 3922026"/>
              <a:gd name="connsiteX1732" fmla="*/ 9729166 w 11855435"/>
              <a:gd name="connsiteY1732" fmla="*/ 2810480 h 3922026"/>
              <a:gd name="connsiteX1733" fmla="*/ 9677647 w 11855435"/>
              <a:gd name="connsiteY1733" fmla="*/ 2814856 h 3922026"/>
              <a:gd name="connsiteX1734" fmla="*/ 9649520 w 11855435"/>
              <a:gd name="connsiteY1734" fmla="*/ 2808637 h 3922026"/>
              <a:gd name="connsiteX1735" fmla="*/ 9569031 w 11855435"/>
              <a:gd name="connsiteY1735" fmla="*/ 2818431 h 3922026"/>
              <a:gd name="connsiteX1736" fmla="*/ 9542965 w 11855435"/>
              <a:gd name="connsiteY1736" fmla="*/ 2816611 h 3922026"/>
              <a:gd name="connsiteX1737" fmla="*/ 9536545 w 11855435"/>
              <a:gd name="connsiteY1737" fmla="*/ 2823073 h 3922026"/>
              <a:gd name="connsiteX1738" fmla="*/ 9427086 w 11855435"/>
              <a:gd name="connsiteY1738" fmla="*/ 2838285 h 3922026"/>
              <a:gd name="connsiteX1739" fmla="*/ 9395913 w 11855435"/>
              <a:gd name="connsiteY1739" fmla="*/ 2842738 h 3922026"/>
              <a:gd name="connsiteX1740" fmla="*/ 9390385 w 11855435"/>
              <a:gd name="connsiteY1740" fmla="*/ 2845036 h 3922026"/>
              <a:gd name="connsiteX1741" fmla="*/ 9384001 w 11855435"/>
              <a:gd name="connsiteY1741" fmla="*/ 2864616 h 3922026"/>
              <a:gd name="connsiteX1742" fmla="*/ 9364624 w 11855435"/>
              <a:gd name="connsiteY1742" fmla="*/ 2868469 h 3922026"/>
              <a:gd name="connsiteX1743" fmla="*/ 9344757 w 11855435"/>
              <a:gd name="connsiteY1743" fmla="*/ 2854107 h 3922026"/>
              <a:gd name="connsiteX1744" fmla="*/ 9305705 w 11855435"/>
              <a:gd name="connsiteY1744" fmla="*/ 2874189 h 3922026"/>
              <a:gd name="connsiteX1745" fmla="*/ 9286367 w 11855435"/>
              <a:gd name="connsiteY1745" fmla="*/ 2864971 h 3922026"/>
              <a:gd name="connsiteX1746" fmla="*/ 9285913 w 11855435"/>
              <a:gd name="connsiteY1746" fmla="*/ 2865078 h 3922026"/>
              <a:gd name="connsiteX1747" fmla="*/ 9287939 w 11855435"/>
              <a:gd name="connsiteY1747" fmla="*/ 2869353 h 3922026"/>
              <a:gd name="connsiteX1748" fmla="*/ 9266552 w 11855435"/>
              <a:gd name="connsiteY1748" fmla="*/ 2878001 h 3922026"/>
              <a:gd name="connsiteX1749" fmla="*/ 9261278 w 11855435"/>
              <a:gd name="connsiteY1749" fmla="*/ 2881600 h 3922026"/>
              <a:gd name="connsiteX1750" fmla="*/ 9256679 w 11855435"/>
              <a:gd name="connsiteY1750" fmla="*/ 2883891 h 3922026"/>
              <a:gd name="connsiteX1751" fmla="*/ 9256513 w 11855435"/>
              <a:gd name="connsiteY1751" fmla="*/ 2883852 h 3922026"/>
              <a:gd name="connsiteX1752" fmla="*/ 9255077 w 11855435"/>
              <a:gd name="connsiteY1752" fmla="*/ 2884689 h 3922026"/>
              <a:gd name="connsiteX1753" fmla="*/ 9256679 w 11855435"/>
              <a:gd name="connsiteY1753" fmla="*/ 2883891 h 3922026"/>
              <a:gd name="connsiteX1754" fmla="*/ 9257245 w 11855435"/>
              <a:gd name="connsiteY1754" fmla="*/ 2884025 h 3922026"/>
              <a:gd name="connsiteX1755" fmla="*/ 9258564 w 11855435"/>
              <a:gd name="connsiteY1755" fmla="*/ 2883356 h 3922026"/>
              <a:gd name="connsiteX1756" fmla="*/ 9258528 w 11855435"/>
              <a:gd name="connsiteY1756" fmla="*/ 2883939 h 3922026"/>
              <a:gd name="connsiteX1757" fmla="*/ 9196380 w 11855435"/>
              <a:gd name="connsiteY1757" fmla="*/ 2908764 h 3922026"/>
              <a:gd name="connsiteX1758" fmla="*/ 9194972 w 11855435"/>
              <a:gd name="connsiteY1758" fmla="*/ 2907333 h 3922026"/>
              <a:gd name="connsiteX1759" fmla="*/ 9147571 w 11855435"/>
              <a:gd name="connsiteY1759" fmla="*/ 2923970 h 3922026"/>
              <a:gd name="connsiteX1760" fmla="*/ 9134263 w 11855435"/>
              <a:gd name="connsiteY1760" fmla="*/ 2925933 h 3922026"/>
              <a:gd name="connsiteX1761" fmla="*/ 9070152 w 11855435"/>
              <a:gd name="connsiteY1761" fmla="*/ 2944518 h 3922026"/>
              <a:gd name="connsiteX1762" fmla="*/ 9039536 w 11855435"/>
              <a:gd name="connsiteY1762" fmla="*/ 2952048 h 3922026"/>
              <a:gd name="connsiteX1763" fmla="*/ 9011372 w 11855435"/>
              <a:gd name="connsiteY1763" fmla="*/ 2960431 h 3922026"/>
              <a:gd name="connsiteX1764" fmla="*/ 9011310 w 11855435"/>
              <a:gd name="connsiteY1764" fmla="*/ 2960430 h 3922026"/>
              <a:gd name="connsiteX1765" fmla="*/ 9009142 w 11855435"/>
              <a:gd name="connsiteY1765" fmla="*/ 2961095 h 3922026"/>
              <a:gd name="connsiteX1766" fmla="*/ 9011372 w 11855435"/>
              <a:gd name="connsiteY1766" fmla="*/ 2960431 h 3922026"/>
              <a:gd name="connsiteX1767" fmla="*/ 9014713 w 11855435"/>
              <a:gd name="connsiteY1767" fmla="*/ 2960445 h 3922026"/>
              <a:gd name="connsiteX1768" fmla="*/ 9009443 w 11855435"/>
              <a:gd name="connsiteY1768" fmla="*/ 2963117 h 3922026"/>
              <a:gd name="connsiteX1769" fmla="*/ 9007275 w 11855435"/>
              <a:gd name="connsiteY1769" fmla="*/ 2963781 h 3922026"/>
              <a:gd name="connsiteX1770" fmla="*/ 9008510 w 11855435"/>
              <a:gd name="connsiteY1770" fmla="*/ 2964461 h 3922026"/>
              <a:gd name="connsiteX1771" fmla="*/ 9065482 w 11855435"/>
              <a:gd name="connsiteY1771" fmla="*/ 2951234 h 3922026"/>
              <a:gd name="connsiteX1772" fmla="*/ 9063916 w 11855435"/>
              <a:gd name="connsiteY1772" fmla="*/ 2955943 h 3922026"/>
              <a:gd name="connsiteX1773" fmla="*/ 9048439 w 11855435"/>
              <a:gd name="connsiteY1773" fmla="*/ 2958572 h 3922026"/>
              <a:gd name="connsiteX1774" fmla="*/ 9024287 w 11855435"/>
              <a:gd name="connsiteY1774" fmla="*/ 2963856 h 3922026"/>
              <a:gd name="connsiteX1775" fmla="*/ 8941931 w 11855435"/>
              <a:gd name="connsiteY1775" fmla="*/ 2981688 h 3922026"/>
              <a:gd name="connsiteX1776" fmla="*/ 8933891 w 11855435"/>
              <a:gd name="connsiteY1776" fmla="*/ 2980979 h 3922026"/>
              <a:gd name="connsiteX1777" fmla="*/ 8900466 w 11855435"/>
              <a:gd name="connsiteY1777" fmla="*/ 2984877 h 3922026"/>
              <a:gd name="connsiteX1778" fmla="*/ 8895197 w 11855435"/>
              <a:gd name="connsiteY1778" fmla="*/ 2987548 h 3922026"/>
              <a:gd name="connsiteX1779" fmla="*/ 8887397 w 11855435"/>
              <a:gd name="connsiteY1779" fmla="*/ 2987593 h 3922026"/>
              <a:gd name="connsiteX1780" fmla="*/ 8875338 w 11855435"/>
              <a:gd name="connsiteY1780" fmla="*/ 2992173 h 3922026"/>
              <a:gd name="connsiteX1781" fmla="*/ 8877094 w 11855435"/>
              <a:gd name="connsiteY1781" fmla="*/ 2989710 h 3922026"/>
              <a:gd name="connsiteX1782" fmla="*/ 8869831 w 11855435"/>
              <a:gd name="connsiteY1782" fmla="*/ 2990009 h 3922026"/>
              <a:gd name="connsiteX1783" fmla="*/ 8867893 w 11855435"/>
              <a:gd name="connsiteY1783" fmla="*/ 2985918 h 3922026"/>
              <a:gd name="connsiteX1784" fmla="*/ 8864410 w 11855435"/>
              <a:gd name="connsiteY1784" fmla="*/ 2986888 h 3922026"/>
              <a:gd name="connsiteX1785" fmla="*/ 8862519 w 11855435"/>
              <a:gd name="connsiteY1785" fmla="*/ 2982403 h 3922026"/>
              <a:gd name="connsiteX1786" fmla="*/ 8859212 w 11855435"/>
              <a:gd name="connsiteY1786" fmla="*/ 2984669 h 3922026"/>
              <a:gd name="connsiteX1787" fmla="*/ 8832411 w 11855435"/>
              <a:gd name="connsiteY1787" fmla="*/ 2996285 h 3922026"/>
              <a:gd name="connsiteX1788" fmla="*/ 8831034 w 11855435"/>
              <a:gd name="connsiteY1788" fmla="*/ 2986774 h 3922026"/>
              <a:gd name="connsiteX1789" fmla="*/ 8820917 w 11855435"/>
              <a:gd name="connsiteY1789" fmla="*/ 2990791 h 3922026"/>
              <a:gd name="connsiteX1790" fmla="*/ 8778886 w 11855435"/>
              <a:gd name="connsiteY1790" fmla="*/ 2984913 h 3922026"/>
              <a:gd name="connsiteX1791" fmla="*/ 8779394 w 11855435"/>
              <a:gd name="connsiteY1791" fmla="*/ 3003789 h 3922026"/>
              <a:gd name="connsiteX1792" fmla="*/ 8726378 w 11855435"/>
              <a:gd name="connsiteY1792" fmla="*/ 2995352 h 3922026"/>
              <a:gd name="connsiteX1793" fmla="*/ 8661706 w 11855435"/>
              <a:gd name="connsiteY1793" fmla="*/ 3020861 h 3922026"/>
              <a:gd name="connsiteX1794" fmla="*/ 8622608 w 11855435"/>
              <a:gd name="connsiteY1794" fmla="*/ 3015981 h 3922026"/>
              <a:gd name="connsiteX1795" fmla="*/ 8597020 w 11855435"/>
              <a:gd name="connsiteY1795" fmla="*/ 3046039 h 3922026"/>
              <a:gd name="connsiteX1796" fmla="*/ 8545314 w 11855435"/>
              <a:gd name="connsiteY1796" fmla="*/ 3062977 h 3922026"/>
              <a:gd name="connsiteX1797" fmla="*/ 8544807 w 11855435"/>
              <a:gd name="connsiteY1797" fmla="*/ 3044100 h 3922026"/>
              <a:gd name="connsiteX1798" fmla="*/ 8414488 w 11855435"/>
              <a:gd name="connsiteY1798" fmla="*/ 3082326 h 3922026"/>
              <a:gd name="connsiteX1799" fmla="*/ 8367582 w 11855435"/>
              <a:gd name="connsiteY1799" fmla="*/ 3067555 h 3922026"/>
              <a:gd name="connsiteX1800" fmla="*/ 8303164 w 11855435"/>
              <a:gd name="connsiteY1800" fmla="*/ 3079564 h 3922026"/>
              <a:gd name="connsiteX1801" fmla="*/ 8306839 w 11855435"/>
              <a:gd name="connsiteY1801" fmla="*/ 3087318 h 3922026"/>
              <a:gd name="connsiteX1802" fmla="*/ 8285454 w 11855435"/>
              <a:gd name="connsiteY1802" fmla="*/ 3095965 h 3922026"/>
              <a:gd name="connsiteX1803" fmla="*/ 8280178 w 11855435"/>
              <a:gd name="connsiteY1803" fmla="*/ 3099564 h 3922026"/>
              <a:gd name="connsiteX1804" fmla="*/ 8275580 w 11855435"/>
              <a:gd name="connsiteY1804" fmla="*/ 3101855 h 3922026"/>
              <a:gd name="connsiteX1805" fmla="*/ 8275414 w 11855435"/>
              <a:gd name="connsiteY1805" fmla="*/ 3101817 h 3922026"/>
              <a:gd name="connsiteX1806" fmla="*/ 8273980 w 11855435"/>
              <a:gd name="connsiteY1806" fmla="*/ 3102653 h 3922026"/>
              <a:gd name="connsiteX1807" fmla="*/ 8275580 w 11855435"/>
              <a:gd name="connsiteY1807" fmla="*/ 3101855 h 3922026"/>
              <a:gd name="connsiteX1808" fmla="*/ 8276149 w 11855435"/>
              <a:gd name="connsiteY1808" fmla="*/ 3101988 h 3922026"/>
              <a:gd name="connsiteX1809" fmla="*/ 8277466 w 11855435"/>
              <a:gd name="connsiteY1809" fmla="*/ 3101319 h 3922026"/>
              <a:gd name="connsiteX1810" fmla="*/ 8277430 w 11855435"/>
              <a:gd name="connsiteY1810" fmla="*/ 3101903 h 3922026"/>
              <a:gd name="connsiteX1811" fmla="*/ 8215281 w 11855435"/>
              <a:gd name="connsiteY1811" fmla="*/ 3126726 h 3922026"/>
              <a:gd name="connsiteX1812" fmla="*/ 8213873 w 11855435"/>
              <a:gd name="connsiteY1812" fmla="*/ 3125297 h 3922026"/>
              <a:gd name="connsiteX1813" fmla="*/ 8166474 w 11855435"/>
              <a:gd name="connsiteY1813" fmla="*/ 3141933 h 3922026"/>
              <a:gd name="connsiteX1814" fmla="*/ 8153164 w 11855435"/>
              <a:gd name="connsiteY1814" fmla="*/ 3143896 h 3922026"/>
              <a:gd name="connsiteX1815" fmla="*/ 8089053 w 11855435"/>
              <a:gd name="connsiteY1815" fmla="*/ 3162480 h 3922026"/>
              <a:gd name="connsiteX1816" fmla="*/ 8058436 w 11855435"/>
              <a:gd name="connsiteY1816" fmla="*/ 3170011 h 3922026"/>
              <a:gd name="connsiteX1817" fmla="*/ 8030276 w 11855435"/>
              <a:gd name="connsiteY1817" fmla="*/ 3178395 h 3922026"/>
              <a:gd name="connsiteX1818" fmla="*/ 8030213 w 11855435"/>
              <a:gd name="connsiteY1818" fmla="*/ 3178395 h 3922026"/>
              <a:gd name="connsiteX1819" fmla="*/ 8028044 w 11855435"/>
              <a:gd name="connsiteY1819" fmla="*/ 3179058 h 3922026"/>
              <a:gd name="connsiteX1820" fmla="*/ 8030276 w 11855435"/>
              <a:gd name="connsiteY1820" fmla="*/ 3178395 h 3922026"/>
              <a:gd name="connsiteX1821" fmla="*/ 8033614 w 11855435"/>
              <a:gd name="connsiteY1821" fmla="*/ 3178409 h 3922026"/>
              <a:gd name="connsiteX1822" fmla="*/ 8028345 w 11855435"/>
              <a:gd name="connsiteY1822" fmla="*/ 3181081 h 3922026"/>
              <a:gd name="connsiteX1823" fmla="*/ 8026176 w 11855435"/>
              <a:gd name="connsiteY1823" fmla="*/ 3181746 h 3922026"/>
              <a:gd name="connsiteX1824" fmla="*/ 8027411 w 11855435"/>
              <a:gd name="connsiteY1824" fmla="*/ 3182425 h 3922026"/>
              <a:gd name="connsiteX1825" fmla="*/ 8084383 w 11855435"/>
              <a:gd name="connsiteY1825" fmla="*/ 3169197 h 3922026"/>
              <a:gd name="connsiteX1826" fmla="*/ 8082816 w 11855435"/>
              <a:gd name="connsiteY1826" fmla="*/ 3173907 h 3922026"/>
              <a:gd name="connsiteX1827" fmla="*/ 8067339 w 11855435"/>
              <a:gd name="connsiteY1827" fmla="*/ 3176535 h 3922026"/>
              <a:gd name="connsiteX1828" fmla="*/ 8043189 w 11855435"/>
              <a:gd name="connsiteY1828" fmla="*/ 3181819 h 3922026"/>
              <a:gd name="connsiteX1829" fmla="*/ 7960833 w 11855435"/>
              <a:gd name="connsiteY1829" fmla="*/ 3199652 h 3922026"/>
              <a:gd name="connsiteX1830" fmla="*/ 7952793 w 11855435"/>
              <a:gd name="connsiteY1830" fmla="*/ 3198941 h 3922026"/>
              <a:gd name="connsiteX1831" fmla="*/ 7934917 w 11855435"/>
              <a:gd name="connsiteY1831" fmla="*/ 3201643 h 3922026"/>
              <a:gd name="connsiteX1832" fmla="*/ 7930875 w 11855435"/>
              <a:gd name="connsiteY1832" fmla="*/ 3201956 h 3922026"/>
              <a:gd name="connsiteX1833" fmla="*/ 7882116 w 11855435"/>
              <a:gd name="connsiteY1833" fmla="*/ 3219791 h 3922026"/>
              <a:gd name="connsiteX1834" fmla="*/ 7771131 w 11855435"/>
              <a:gd name="connsiteY1834" fmla="*/ 3229203 h 3922026"/>
              <a:gd name="connsiteX1835" fmla="*/ 7739464 w 11855435"/>
              <a:gd name="connsiteY1835" fmla="*/ 3266795 h 3922026"/>
              <a:gd name="connsiteX1836" fmla="*/ 7680534 w 11855435"/>
              <a:gd name="connsiteY1836" fmla="*/ 3272184 h 3922026"/>
              <a:gd name="connsiteX1837" fmla="*/ 7635576 w 11855435"/>
              <a:gd name="connsiteY1837" fmla="*/ 3306425 h 3922026"/>
              <a:gd name="connsiteX1838" fmla="*/ 7589437 w 11855435"/>
              <a:gd name="connsiteY1838" fmla="*/ 3296621 h 3922026"/>
              <a:gd name="connsiteX1839" fmla="*/ 7501158 w 11855435"/>
              <a:gd name="connsiteY1839" fmla="*/ 3317873 h 3922026"/>
              <a:gd name="connsiteX1840" fmla="*/ 7484425 w 11855435"/>
              <a:gd name="connsiteY1840" fmla="*/ 3319411 h 3922026"/>
              <a:gd name="connsiteX1841" fmla="*/ 7457038 w 11855435"/>
              <a:gd name="connsiteY1841" fmla="*/ 3327564 h 3922026"/>
              <a:gd name="connsiteX1842" fmla="*/ 7456975 w 11855435"/>
              <a:gd name="connsiteY1842" fmla="*/ 3327563 h 3922026"/>
              <a:gd name="connsiteX1843" fmla="*/ 7454806 w 11855435"/>
              <a:gd name="connsiteY1843" fmla="*/ 3328227 h 3922026"/>
              <a:gd name="connsiteX1844" fmla="*/ 7457038 w 11855435"/>
              <a:gd name="connsiteY1844" fmla="*/ 3327564 h 3922026"/>
              <a:gd name="connsiteX1845" fmla="*/ 7460379 w 11855435"/>
              <a:gd name="connsiteY1845" fmla="*/ 3327578 h 3922026"/>
              <a:gd name="connsiteX1846" fmla="*/ 7455106 w 11855435"/>
              <a:gd name="connsiteY1846" fmla="*/ 3330250 h 3922026"/>
              <a:gd name="connsiteX1847" fmla="*/ 7452939 w 11855435"/>
              <a:gd name="connsiteY1847" fmla="*/ 3330914 h 3922026"/>
              <a:gd name="connsiteX1848" fmla="*/ 7454173 w 11855435"/>
              <a:gd name="connsiteY1848" fmla="*/ 3331593 h 3922026"/>
              <a:gd name="connsiteX1849" fmla="*/ 7511147 w 11855435"/>
              <a:gd name="connsiteY1849" fmla="*/ 3318367 h 3922026"/>
              <a:gd name="connsiteX1850" fmla="*/ 7509578 w 11855435"/>
              <a:gd name="connsiteY1850" fmla="*/ 3323075 h 3922026"/>
              <a:gd name="connsiteX1851" fmla="*/ 7494102 w 11855435"/>
              <a:gd name="connsiteY1851" fmla="*/ 3325703 h 3922026"/>
              <a:gd name="connsiteX1852" fmla="*/ 7469951 w 11855435"/>
              <a:gd name="connsiteY1852" fmla="*/ 3330987 h 3922026"/>
              <a:gd name="connsiteX1853" fmla="*/ 7387594 w 11855435"/>
              <a:gd name="connsiteY1853" fmla="*/ 3348820 h 3922026"/>
              <a:gd name="connsiteX1854" fmla="*/ 7379553 w 11855435"/>
              <a:gd name="connsiteY1854" fmla="*/ 3348112 h 3922026"/>
              <a:gd name="connsiteX1855" fmla="*/ 7346131 w 11855435"/>
              <a:gd name="connsiteY1855" fmla="*/ 3352008 h 3922026"/>
              <a:gd name="connsiteX1856" fmla="*/ 7340861 w 11855435"/>
              <a:gd name="connsiteY1856" fmla="*/ 3354680 h 3922026"/>
              <a:gd name="connsiteX1857" fmla="*/ 7325082 w 11855435"/>
              <a:gd name="connsiteY1857" fmla="*/ 3355285 h 3922026"/>
              <a:gd name="connsiteX1858" fmla="*/ 7327552 w 11855435"/>
              <a:gd name="connsiteY1858" fmla="*/ 3356643 h 3922026"/>
              <a:gd name="connsiteX1859" fmla="*/ 7315495 w 11855435"/>
              <a:gd name="connsiteY1859" fmla="*/ 3357141 h 3922026"/>
              <a:gd name="connsiteX1860" fmla="*/ 7313329 w 11855435"/>
              <a:gd name="connsiteY1860" fmla="*/ 3352573 h 3922026"/>
              <a:gd name="connsiteX1861" fmla="*/ 7320145 w 11855435"/>
              <a:gd name="connsiteY1861" fmla="*/ 3352569 h 3922026"/>
              <a:gd name="connsiteX1862" fmla="*/ 7345959 w 11855435"/>
              <a:gd name="connsiteY1862" fmla="*/ 3347039 h 3922026"/>
              <a:gd name="connsiteX1863" fmla="*/ 7370626 w 11855435"/>
              <a:gd name="connsiteY1863" fmla="*/ 3342820 h 3922026"/>
              <a:gd name="connsiteX1864" fmla="*/ 7374317 w 11855435"/>
              <a:gd name="connsiteY1864" fmla="*/ 3343373 h 3922026"/>
              <a:gd name="connsiteX1865" fmla="*/ 7375251 w 11855435"/>
              <a:gd name="connsiteY1865" fmla="*/ 3342029 h 3922026"/>
              <a:gd name="connsiteX1866" fmla="*/ 7370626 w 11855435"/>
              <a:gd name="connsiteY1866" fmla="*/ 3342820 h 3922026"/>
              <a:gd name="connsiteX1867" fmla="*/ 7369680 w 11855435"/>
              <a:gd name="connsiteY1867" fmla="*/ 3342680 h 3922026"/>
              <a:gd name="connsiteX1868" fmla="*/ 7372783 w 11855435"/>
              <a:gd name="connsiteY1868" fmla="*/ 3340671 h 3922026"/>
              <a:gd name="connsiteX1869" fmla="*/ 7373717 w 11855435"/>
              <a:gd name="connsiteY1869" fmla="*/ 3339328 h 3922026"/>
              <a:gd name="connsiteX1870" fmla="*/ 7313373 w 11855435"/>
              <a:gd name="connsiteY1870" fmla="*/ 3345129 h 3922026"/>
              <a:gd name="connsiteX1871" fmla="*/ 7309686 w 11855435"/>
              <a:gd name="connsiteY1871" fmla="*/ 3344886 h 3922026"/>
              <a:gd name="connsiteX1872" fmla="*/ 7306705 w 11855435"/>
              <a:gd name="connsiteY1872" fmla="*/ 3338593 h 3922026"/>
              <a:gd name="connsiteX1873" fmla="*/ 7313312 w 11855435"/>
              <a:gd name="connsiteY1873" fmla="*/ 3338163 h 3922026"/>
              <a:gd name="connsiteX1874" fmla="*/ 7308716 w 11855435"/>
              <a:gd name="connsiteY1874" fmla="*/ 3327456 h 3922026"/>
              <a:gd name="connsiteX1875" fmla="*/ 7185907 w 11855435"/>
              <a:gd name="connsiteY1875" fmla="*/ 3364523 h 3922026"/>
              <a:gd name="connsiteX1876" fmla="*/ 7179699 w 11855435"/>
              <a:gd name="connsiteY1876" fmla="*/ 3390728 h 3922026"/>
              <a:gd name="connsiteX1877" fmla="*/ 7231754 w 11855435"/>
              <a:gd name="connsiteY1877" fmla="*/ 3386706 h 3922026"/>
              <a:gd name="connsiteX1878" fmla="*/ 7206952 w 11855435"/>
              <a:gd name="connsiteY1878" fmla="*/ 3422600 h 3922026"/>
              <a:gd name="connsiteX1879" fmla="*/ 7161827 w 11855435"/>
              <a:gd name="connsiteY1879" fmla="*/ 3450546 h 3922026"/>
              <a:gd name="connsiteX1880" fmla="*/ 7181534 w 11855435"/>
              <a:gd name="connsiteY1880" fmla="*/ 3458949 h 3922026"/>
              <a:gd name="connsiteX1881" fmla="*/ 7220587 w 11855435"/>
              <a:gd name="connsiteY1881" fmla="*/ 3438865 h 3922026"/>
              <a:gd name="connsiteX1882" fmla="*/ 7240296 w 11855435"/>
              <a:gd name="connsiteY1882" fmla="*/ 3447267 h 3922026"/>
              <a:gd name="connsiteX1883" fmla="*/ 7343563 w 11855435"/>
              <a:gd name="connsiteY1883" fmla="*/ 3408092 h 3922026"/>
              <a:gd name="connsiteX1884" fmla="*/ 7344062 w 11855435"/>
              <a:gd name="connsiteY1884" fmla="*/ 3426636 h 3922026"/>
              <a:gd name="connsiteX1885" fmla="*/ 7350937 w 11855435"/>
              <a:gd name="connsiteY1885" fmla="*/ 3425270 h 3922026"/>
              <a:gd name="connsiteX1886" fmla="*/ 7760844 w 11855435"/>
              <a:gd name="connsiteY1886" fmla="*/ 3337454 h 3922026"/>
              <a:gd name="connsiteX1887" fmla="*/ 7960139 w 11855435"/>
              <a:gd name="connsiteY1887" fmla="*/ 3316812 h 3922026"/>
              <a:gd name="connsiteX1888" fmla="*/ 7756366 w 11855435"/>
              <a:gd name="connsiteY1888" fmla="*/ 3380122 h 3922026"/>
              <a:gd name="connsiteX1889" fmla="*/ 7736183 w 11855435"/>
              <a:gd name="connsiteY1889" fmla="*/ 3384960 h 3922026"/>
              <a:gd name="connsiteX1890" fmla="*/ 7736180 w 11855435"/>
              <a:gd name="connsiteY1890" fmla="*/ 3384974 h 3922026"/>
              <a:gd name="connsiteX1891" fmla="*/ 7674033 w 11855435"/>
              <a:gd name="connsiteY1891" fmla="*/ 3409797 h 3922026"/>
              <a:gd name="connsiteX1892" fmla="*/ 7672622 w 11855435"/>
              <a:gd name="connsiteY1892" fmla="*/ 3408367 h 3922026"/>
              <a:gd name="connsiteX1893" fmla="*/ 7625224 w 11855435"/>
              <a:gd name="connsiteY1893" fmla="*/ 3425004 h 3922026"/>
              <a:gd name="connsiteX1894" fmla="*/ 7611916 w 11855435"/>
              <a:gd name="connsiteY1894" fmla="*/ 3426968 h 3922026"/>
              <a:gd name="connsiteX1895" fmla="*/ 7547805 w 11855435"/>
              <a:gd name="connsiteY1895" fmla="*/ 3445552 h 3922026"/>
              <a:gd name="connsiteX1896" fmla="*/ 7517188 w 11855435"/>
              <a:gd name="connsiteY1896" fmla="*/ 3453082 h 3922026"/>
              <a:gd name="connsiteX1897" fmla="*/ 7489026 w 11855435"/>
              <a:gd name="connsiteY1897" fmla="*/ 3461465 h 3922026"/>
              <a:gd name="connsiteX1898" fmla="*/ 7488963 w 11855435"/>
              <a:gd name="connsiteY1898" fmla="*/ 3461466 h 3922026"/>
              <a:gd name="connsiteX1899" fmla="*/ 7486796 w 11855435"/>
              <a:gd name="connsiteY1899" fmla="*/ 3462130 h 3922026"/>
              <a:gd name="connsiteX1900" fmla="*/ 7489026 w 11855435"/>
              <a:gd name="connsiteY1900" fmla="*/ 3461465 h 3922026"/>
              <a:gd name="connsiteX1901" fmla="*/ 7492366 w 11855435"/>
              <a:gd name="connsiteY1901" fmla="*/ 3461481 h 3922026"/>
              <a:gd name="connsiteX1902" fmla="*/ 7487096 w 11855435"/>
              <a:gd name="connsiteY1902" fmla="*/ 3464153 h 3922026"/>
              <a:gd name="connsiteX1903" fmla="*/ 7484927 w 11855435"/>
              <a:gd name="connsiteY1903" fmla="*/ 3464816 h 3922026"/>
              <a:gd name="connsiteX1904" fmla="*/ 7486160 w 11855435"/>
              <a:gd name="connsiteY1904" fmla="*/ 3465496 h 3922026"/>
              <a:gd name="connsiteX1905" fmla="*/ 7543135 w 11855435"/>
              <a:gd name="connsiteY1905" fmla="*/ 3452270 h 3922026"/>
              <a:gd name="connsiteX1906" fmla="*/ 7541567 w 11855435"/>
              <a:gd name="connsiteY1906" fmla="*/ 3456978 h 3922026"/>
              <a:gd name="connsiteX1907" fmla="*/ 7526089 w 11855435"/>
              <a:gd name="connsiteY1907" fmla="*/ 3459606 h 3922026"/>
              <a:gd name="connsiteX1908" fmla="*/ 7501940 w 11855435"/>
              <a:gd name="connsiteY1908" fmla="*/ 3464889 h 3922026"/>
              <a:gd name="connsiteX1909" fmla="*/ 7419583 w 11855435"/>
              <a:gd name="connsiteY1909" fmla="*/ 3482723 h 3922026"/>
              <a:gd name="connsiteX1910" fmla="*/ 7411544 w 11855435"/>
              <a:gd name="connsiteY1910" fmla="*/ 3482015 h 3922026"/>
              <a:gd name="connsiteX1911" fmla="*/ 7378120 w 11855435"/>
              <a:gd name="connsiteY1911" fmla="*/ 3485910 h 3922026"/>
              <a:gd name="connsiteX1912" fmla="*/ 7372851 w 11855435"/>
              <a:gd name="connsiteY1912" fmla="*/ 3488583 h 3922026"/>
              <a:gd name="connsiteX1913" fmla="*/ 7368145 w 11855435"/>
              <a:gd name="connsiteY1913" fmla="*/ 3488610 h 3922026"/>
              <a:gd name="connsiteX1914" fmla="*/ 7350778 w 11855435"/>
              <a:gd name="connsiteY1914" fmla="*/ 3493645 h 3922026"/>
              <a:gd name="connsiteX1915" fmla="*/ 7320161 w 11855435"/>
              <a:gd name="connsiteY1915" fmla="*/ 3501173 h 3922026"/>
              <a:gd name="connsiteX1916" fmla="*/ 7292000 w 11855435"/>
              <a:gd name="connsiteY1916" fmla="*/ 3509557 h 3922026"/>
              <a:gd name="connsiteX1917" fmla="*/ 7291937 w 11855435"/>
              <a:gd name="connsiteY1917" fmla="*/ 3509557 h 3922026"/>
              <a:gd name="connsiteX1918" fmla="*/ 7289768 w 11855435"/>
              <a:gd name="connsiteY1918" fmla="*/ 3510222 h 3922026"/>
              <a:gd name="connsiteX1919" fmla="*/ 7292000 w 11855435"/>
              <a:gd name="connsiteY1919" fmla="*/ 3509557 h 3922026"/>
              <a:gd name="connsiteX1920" fmla="*/ 7295340 w 11855435"/>
              <a:gd name="connsiteY1920" fmla="*/ 3509572 h 3922026"/>
              <a:gd name="connsiteX1921" fmla="*/ 7290068 w 11855435"/>
              <a:gd name="connsiteY1921" fmla="*/ 3512245 h 3922026"/>
              <a:gd name="connsiteX1922" fmla="*/ 7287899 w 11855435"/>
              <a:gd name="connsiteY1922" fmla="*/ 3512908 h 3922026"/>
              <a:gd name="connsiteX1923" fmla="*/ 7289135 w 11855435"/>
              <a:gd name="connsiteY1923" fmla="*/ 3513587 h 3922026"/>
              <a:gd name="connsiteX1924" fmla="*/ 7346108 w 11855435"/>
              <a:gd name="connsiteY1924" fmla="*/ 3500362 h 3922026"/>
              <a:gd name="connsiteX1925" fmla="*/ 7344539 w 11855435"/>
              <a:gd name="connsiteY1925" fmla="*/ 3505070 h 3922026"/>
              <a:gd name="connsiteX1926" fmla="*/ 7329064 w 11855435"/>
              <a:gd name="connsiteY1926" fmla="*/ 3507699 h 3922026"/>
              <a:gd name="connsiteX1927" fmla="*/ 7304913 w 11855435"/>
              <a:gd name="connsiteY1927" fmla="*/ 3512982 h 3922026"/>
              <a:gd name="connsiteX1928" fmla="*/ 7222557 w 11855435"/>
              <a:gd name="connsiteY1928" fmla="*/ 3530813 h 3922026"/>
              <a:gd name="connsiteX1929" fmla="*/ 7214520 w 11855435"/>
              <a:gd name="connsiteY1929" fmla="*/ 3530104 h 3922026"/>
              <a:gd name="connsiteX1930" fmla="*/ 7205499 w 11855435"/>
              <a:gd name="connsiteY1930" fmla="*/ 3531468 h 3922026"/>
              <a:gd name="connsiteX1931" fmla="*/ 7138984 w 11855435"/>
              <a:gd name="connsiteY1931" fmla="*/ 3565206 h 3922026"/>
              <a:gd name="connsiteX1932" fmla="*/ 7041688 w 11855435"/>
              <a:gd name="connsiteY1932" fmla="*/ 3586964 h 3922026"/>
              <a:gd name="connsiteX1933" fmla="*/ 6883608 w 11855435"/>
              <a:gd name="connsiteY1933" fmla="*/ 3574441 h 3922026"/>
              <a:gd name="connsiteX1934" fmla="*/ 6845687 w 11855435"/>
              <a:gd name="connsiteY1934" fmla="*/ 3613276 h 3922026"/>
              <a:gd name="connsiteX1935" fmla="*/ 6767719 w 11855435"/>
              <a:gd name="connsiteY1935" fmla="*/ 3635103 h 3922026"/>
              <a:gd name="connsiteX1936" fmla="*/ 6701701 w 11855435"/>
              <a:gd name="connsiteY1936" fmla="*/ 3610606 h 3922026"/>
              <a:gd name="connsiteX1937" fmla="*/ 6688285 w 11855435"/>
              <a:gd name="connsiteY1937" fmla="*/ 3625923 h 3922026"/>
              <a:gd name="connsiteX1938" fmla="*/ 6667572 w 11855435"/>
              <a:gd name="connsiteY1938" fmla="*/ 3580101 h 3922026"/>
              <a:gd name="connsiteX1939" fmla="*/ 6686275 w 11855435"/>
              <a:gd name="connsiteY1939" fmla="*/ 3551081 h 3922026"/>
              <a:gd name="connsiteX1940" fmla="*/ 6685445 w 11855435"/>
              <a:gd name="connsiteY1940" fmla="*/ 3520282 h 3922026"/>
              <a:gd name="connsiteX1941" fmla="*/ 6646517 w 11855435"/>
              <a:gd name="connsiteY1941" fmla="*/ 3521695 h 3922026"/>
              <a:gd name="connsiteX1942" fmla="*/ 6640164 w 11855435"/>
              <a:gd name="connsiteY1942" fmla="*/ 3510347 h 3922026"/>
              <a:gd name="connsiteX1943" fmla="*/ 6639088 w 11855435"/>
              <a:gd name="connsiteY1943" fmla="*/ 3499371 h 3922026"/>
              <a:gd name="connsiteX1944" fmla="*/ 6622814 w 11855435"/>
              <a:gd name="connsiteY1944" fmla="*/ 3500323 h 3922026"/>
              <a:gd name="connsiteX1945" fmla="*/ 6593372 w 11855435"/>
              <a:gd name="connsiteY1945" fmla="*/ 3494565 h 3922026"/>
              <a:gd name="connsiteX1946" fmla="*/ 6592793 w 11855435"/>
              <a:gd name="connsiteY1946" fmla="*/ 3495054 h 3922026"/>
              <a:gd name="connsiteX1947" fmla="*/ 6593202 w 11855435"/>
              <a:gd name="connsiteY1947" fmla="*/ 3494532 h 3922026"/>
              <a:gd name="connsiteX1948" fmla="*/ 6590664 w 11855435"/>
              <a:gd name="connsiteY1948" fmla="*/ 3494036 h 3922026"/>
              <a:gd name="connsiteX1949" fmla="*/ 6537275 w 11855435"/>
              <a:gd name="connsiteY1949" fmla="*/ 3498732 h 3922026"/>
              <a:gd name="connsiteX1950" fmla="*/ 6489727 w 11855435"/>
              <a:gd name="connsiteY1950" fmla="*/ 3497409 h 3922026"/>
              <a:gd name="connsiteX1951" fmla="*/ 6393621 w 11855435"/>
              <a:gd name="connsiteY1951" fmla="*/ 3448847 h 3922026"/>
              <a:gd name="connsiteX1952" fmla="*/ 6224461 w 11855435"/>
              <a:gd name="connsiteY1952" fmla="*/ 3364867 h 3922026"/>
              <a:gd name="connsiteX1953" fmla="*/ 6292684 w 11855435"/>
              <a:gd name="connsiteY1953" fmla="*/ 3452219 h 3922026"/>
              <a:gd name="connsiteX1954" fmla="*/ 6390944 w 11855435"/>
              <a:gd name="connsiteY1954" fmla="*/ 3495209 h 3922026"/>
              <a:gd name="connsiteX1955" fmla="*/ 6406205 w 11855435"/>
              <a:gd name="connsiteY1955" fmla="*/ 3516379 h 3922026"/>
              <a:gd name="connsiteX1956" fmla="*/ 6301898 w 11855435"/>
              <a:gd name="connsiteY1956" fmla="*/ 3482976 h 3922026"/>
              <a:gd name="connsiteX1957" fmla="*/ 6327404 w 11855435"/>
              <a:gd name="connsiteY1957" fmla="*/ 3517070 h 3922026"/>
              <a:gd name="connsiteX1958" fmla="*/ 6358041 w 11855435"/>
              <a:gd name="connsiteY1958" fmla="*/ 3525754 h 3922026"/>
              <a:gd name="connsiteX1959" fmla="*/ 6371768 w 11855435"/>
              <a:gd name="connsiteY1959" fmla="*/ 3541798 h 3922026"/>
              <a:gd name="connsiteX1960" fmla="*/ 6350962 w 11855435"/>
              <a:gd name="connsiteY1960" fmla="*/ 3553172 h 3922026"/>
              <a:gd name="connsiteX1961" fmla="*/ 6319501 w 11855435"/>
              <a:gd name="connsiteY1961" fmla="*/ 3558752 h 3922026"/>
              <a:gd name="connsiteX1962" fmla="*/ 6445215 w 11855435"/>
              <a:gd name="connsiteY1962" fmla="*/ 3633830 h 3922026"/>
              <a:gd name="connsiteX1963" fmla="*/ 6546227 w 11855435"/>
              <a:gd name="connsiteY1963" fmla="*/ 3724294 h 3922026"/>
              <a:gd name="connsiteX1964" fmla="*/ 6533317 w 11855435"/>
              <a:gd name="connsiteY1964" fmla="*/ 3720203 h 3922026"/>
              <a:gd name="connsiteX1965" fmla="*/ 6532381 w 11855435"/>
              <a:gd name="connsiteY1965" fmla="*/ 3723551 h 3922026"/>
              <a:gd name="connsiteX1966" fmla="*/ 6512436 w 11855435"/>
              <a:gd name="connsiteY1966" fmla="*/ 3718153 h 3922026"/>
              <a:gd name="connsiteX1967" fmla="*/ 6506565 w 11855435"/>
              <a:gd name="connsiteY1967" fmla="*/ 3718135 h 3922026"/>
              <a:gd name="connsiteX1968" fmla="*/ 6501996 w 11855435"/>
              <a:gd name="connsiteY1968" fmla="*/ 3717362 h 3922026"/>
              <a:gd name="connsiteX1969" fmla="*/ 6501908 w 11855435"/>
              <a:gd name="connsiteY1969" fmla="*/ 3717225 h 3922026"/>
              <a:gd name="connsiteX1970" fmla="*/ 6500404 w 11855435"/>
              <a:gd name="connsiteY1970" fmla="*/ 3717092 h 3922026"/>
              <a:gd name="connsiteX1971" fmla="*/ 6501996 w 11855435"/>
              <a:gd name="connsiteY1971" fmla="*/ 3717362 h 3922026"/>
              <a:gd name="connsiteX1972" fmla="*/ 6502289 w 11855435"/>
              <a:gd name="connsiteY1972" fmla="*/ 3717830 h 3922026"/>
              <a:gd name="connsiteX1973" fmla="*/ 6503606 w 11855435"/>
              <a:gd name="connsiteY1973" fmla="*/ 3718041 h 3922026"/>
              <a:gd name="connsiteX1974" fmla="*/ 6503203 w 11855435"/>
              <a:gd name="connsiteY1974" fmla="*/ 3718543 h 3922026"/>
              <a:gd name="connsiteX1975" fmla="*/ 6445439 w 11855435"/>
              <a:gd name="connsiteY1975" fmla="*/ 3702581 h 3922026"/>
              <a:gd name="connsiteX1976" fmla="*/ 6445426 w 11855435"/>
              <a:gd name="connsiteY1976" fmla="*/ 3700431 h 3922026"/>
              <a:gd name="connsiteX1977" fmla="*/ 6402862 w 11855435"/>
              <a:gd name="connsiteY1977" fmla="*/ 3686202 h 3922026"/>
              <a:gd name="connsiteX1978" fmla="*/ 6392672 w 11855435"/>
              <a:gd name="connsiteY1978" fmla="*/ 3679779 h 3922026"/>
              <a:gd name="connsiteX1979" fmla="*/ 6337650 w 11855435"/>
              <a:gd name="connsiteY1979" fmla="*/ 3657020 h 3922026"/>
              <a:gd name="connsiteX1980" fmla="*/ 6312247 w 11855435"/>
              <a:gd name="connsiteY1980" fmla="*/ 3644945 h 3922026"/>
              <a:gd name="connsiteX1981" fmla="*/ 6287936 w 11855435"/>
              <a:gd name="connsiteY1981" fmla="*/ 3635145 h 3922026"/>
              <a:gd name="connsiteX1982" fmla="*/ 6287893 w 11855435"/>
              <a:gd name="connsiteY1982" fmla="*/ 3635105 h 3922026"/>
              <a:gd name="connsiteX1983" fmla="*/ 6286010 w 11855435"/>
              <a:gd name="connsiteY1983" fmla="*/ 3634367 h 3922026"/>
              <a:gd name="connsiteX1984" fmla="*/ 6287936 w 11855435"/>
              <a:gd name="connsiteY1984" fmla="*/ 3635145 h 3922026"/>
              <a:gd name="connsiteX1985" fmla="*/ 6290164 w 11855435"/>
              <a:gd name="connsiteY1985" fmla="*/ 3637211 h 3922026"/>
              <a:gd name="connsiteX1986" fmla="*/ 6284896 w 11855435"/>
              <a:gd name="connsiteY1986" fmla="*/ 3636365 h 3922026"/>
              <a:gd name="connsiteX1987" fmla="*/ 6283012 w 11855435"/>
              <a:gd name="connsiteY1987" fmla="*/ 3635627 h 3922026"/>
              <a:gd name="connsiteX1988" fmla="*/ 6283398 w 11855435"/>
              <a:gd name="connsiteY1988" fmla="*/ 3636995 h 3922026"/>
              <a:gd name="connsiteX1989" fmla="*/ 6330159 w 11855435"/>
              <a:gd name="connsiteY1989" fmla="*/ 3660169 h 3922026"/>
              <a:gd name="connsiteX1990" fmla="*/ 6326045 w 11855435"/>
              <a:gd name="connsiteY1990" fmla="*/ 3663426 h 3922026"/>
              <a:gd name="connsiteX1991" fmla="*/ 6313971 w 11855435"/>
              <a:gd name="connsiteY1991" fmla="*/ 3656265 h 3922026"/>
              <a:gd name="connsiteX1992" fmla="*/ 6294361 w 11855435"/>
              <a:gd name="connsiteY1992" fmla="*/ 3646154 h 3922026"/>
              <a:gd name="connsiteX1993" fmla="*/ 6227605 w 11855435"/>
              <a:gd name="connsiteY1993" fmla="*/ 3611500 h 3922026"/>
              <a:gd name="connsiteX1994" fmla="*/ 6222679 w 11855435"/>
              <a:gd name="connsiteY1994" fmla="*/ 3605922 h 3922026"/>
              <a:gd name="connsiteX1995" fmla="*/ 6197760 w 11855435"/>
              <a:gd name="connsiteY1995" fmla="*/ 3588865 h 3922026"/>
              <a:gd name="connsiteX1996" fmla="*/ 6192492 w 11855435"/>
              <a:gd name="connsiteY1996" fmla="*/ 3588019 h 3922026"/>
              <a:gd name="connsiteX1997" fmla="*/ 6181530 w 11855435"/>
              <a:gd name="connsiteY1997" fmla="*/ 3578860 h 3922026"/>
              <a:gd name="connsiteX1998" fmla="*/ 6182302 w 11855435"/>
              <a:gd name="connsiteY1998" fmla="*/ 3581596 h 3922026"/>
              <a:gd name="connsiteX1999" fmla="*/ 6173901 w 11855435"/>
              <a:gd name="connsiteY1999" fmla="*/ 3574631 h 3922026"/>
              <a:gd name="connsiteX2000" fmla="*/ 6174076 w 11855435"/>
              <a:gd name="connsiteY2000" fmla="*/ 3574005 h 3922026"/>
              <a:gd name="connsiteX2001" fmla="*/ 6127970 w 11855435"/>
              <a:gd name="connsiteY2001" fmla="*/ 3554146 h 3922026"/>
              <a:gd name="connsiteX2002" fmla="*/ 6127975 w 11855435"/>
              <a:gd name="connsiteY2002" fmla="*/ 3555625 h 3922026"/>
              <a:gd name="connsiteX2003" fmla="*/ 6129531 w 11855435"/>
              <a:gd name="connsiteY2003" fmla="*/ 3558311 h 3922026"/>
              <a:gd name="connsiteX2004" fmla="*/ 6128584 w 11855435"/>
              <a:gd name="connsiteY2004" fmla="*/ 3558175 h 3922026"/>
              <a:gd name="connsiteX2005" fmla="*/ 6124877 w 11855435"/>
              <a:gd name="connsiteY2005" fmla="*/ 3556171 h 3922026"/>
              <a:gd name="connsiteX2006" fmla="*/ 6124883 w 11855435"/>
              <a:gd name="connsiteY2006" fmla="*/ 3557654 h 3922026"/>
              <a:gd name="connsiteX2007" fmla="*/ 6128584 w 11855435"/>
              <a:gd name="connsiteY2007" fmla="*/ 3558175 h 3922026"/>
              <a:gd name="connsiteX2008" fmla="*/ 6148340 w 11855435"/>
              <a:gd name="connsiteY2008" fmla="*/ 3568865 h 3922026"/>
              <a:gd name="connsiteX2009" fmla="*/ 6168317 w 11855435"/>
              <a:gd name="connsiteY2009" fmla="*/ 3581066 h 3922026"/>
              <a:gd name="connsiteX2010" fmla="*/ 6174505 w 11855435"/>
              <a:gd name="connsiteY2010" fmla="*/ 3582963 h 3922026"/>
              <a:gd name="connsiteX2011" fmla="*/ 6169667 w 11855435"/>
              <a:gd name="connsiteY2011" fmla="*/ 3586511 h 3922026"/>
              <a:gd name="connsiteX2012" fmla="*/ 6159027 w 11855435"/>
              <a:gd name="connsiteY2012" fmla="*/ 3582707 h 3922026"/>
              <a:gd name="connsiteX2013" fmla="*/ 6162123 w 11855435"/>
              <a:gd name="connsiteY2013" fmla="*/ 3582161 h 3922026"/>
              <a:gd name="connsiteX2014" fmla="*/ 6148170 w 11855435"/>
              <a:gd name="connsiteY2014" fmla="*/ 3577224 h 3922026"/>
              <a:gd name="connsiteX2015" fmla="*/ 6145062 w 11855435"/>
              <a:gd name="connsiteY2015" fmla="*/ 3573333 h 3922026"/>
              <a:gd name="connsiteX2016" fmla="*/ 6117147 w 11855435"/>
              <a:gd name="connsiteY2016" fmla="*/ 3560501 h 3922026"/>
              <a:gd name="connsiteX2017" fmla="*/ 6109398 w 11855435"/>
              <a:gd name="connsiteY2017" fmla="*/ 3558910 h 3922026"/>
              <a:gd name="connsiteX2018" fmla="*/ 6045787 w 11855435"/>
              <a:gd name="connsiteY2018" fmla="*/ 3519818 h 3922026"/>
              <a:gd name="connsiteX2019" fmla="*/ 6027169 w 11855435"/>
              <a:gd name="connsiteY2019" fmla="*/ 3508304 h 3922026"/>
              <a:gd name="connsiteX2020" fmla="*/ 6014760 w 11855435"/>
              <a:gd name="connsiteY2020" fmla="*/ 3501612 h 3922026"/>
              <a:gd name="connsiteX2021" fmla="*/ 6016296 w 11855435"/>
              <a:gd name="connsiteY2021" fmla="*/ 3496901 h 3922026"/>
              <a:gd name="connsiteX2022" fmla="*/ 6030064 w 11855435"/>
              <a:gd name="connsiteY2022" fmla="*/ 3505490 h 3922026"/>
              <a:gd name="connsiteX2023" fmla="*/ 6013081 w 11855435"/>
              <a:gd name="connsiteY2023" fmla="*/ 3487118 h 3922026"/>
              <a:gd name="connsiteX2024" fmla="*/ 5969712 w 11855435"/>
              <a:gd name="connsiteY2024" fmla="*/ 3454795 h 3922026"/>
              <a:gd name="connsiteX2025" fmla="*/ 5958856 w 11855435"/>
              <a:gd name="connsiteY2025" fmla="*/ 3449312 h 3922026"/>
              <a:gd name="connsiteX2026" fmla="*/ 5942553 w 11855435"/>
              <a:gd name="connsiteY2026" fmla="*/ 3435167 h 3922026"/>
              <a:gd name="connsiteX2027" fmla="*/ 5933336 w 11855435"/>
              <a:gd name="connsiteY2027" fmla="*/ 3427171 h 3922026"/>
              <a:gd name="connsiteX2028" fmla="*/ 5922455 w 11855435"/>
              <a:gd name="connsiteY2028" fmla="*/ 3424466 h 3922026"/>
              <a:gd name="connsiteX2029" fmla="*/ 5848990 w 11855435"/>
              <a:gd name="connsiteY2029" fmla="*/ 3396180 h 3922026"/>
              <a:gd name="connsiteX2030" fmla="*/ 5819477 w 11855435"/>
              <a:gd name="connsiteY2030" fmla="*/ 3399755 h 3922026"/>
              <a:gd name="connsiteX2031" fmla="*/ 5812698 w 11855435"/>
              <a:gd name="connsiteY2031" fmla="*/ 3453697 h 3922026"/>
              <a:gd name="connsiteX2032" fmla="*/ 5837287 w 11855435"/>
              <a:gd name="connsiteY2032" fmla="*/ 3471966 h 3922026"/>
              <a:gd name="connsiteX2033" fmla="*/ 5871595 w 11855435"/>
              <a:gd name="connsiteY2033" fmla="*/ 3543950 h 3922026"/>
              <a:gd name="connsiteX2034" fmla="*/ 5921101 w 11855435"/>
              <a:gd name="connsiteY2034" fmla="*/ 3569825 h 3922026"/>
              <a:gd name="connsiteX2035" fmla="*/ 5931267 w 11855435"/>
              <a:gd name="connsiteY2035" fmla="*/ 3581794 h 3922026"/>
              <a:gd name="connsiteX2036" fmla="*/ 5941239 w 11855435"/>
              <a:gd name="connsiteY2036" fmla="*/ 3585805 h 3922026"/>
              <a:gd name="connsiteX2037" fmla="*/ 5969885 w 11855435"/>
              <a:gd name="connsiteY2037" fmla="*/ 3598239 h 3922026"/>
              <a:gd name="connsiteX2038" fmla="*/ 5961579 w 11855435"/>
              <a:gd name="connsiteY2038" fmla="*/ 3592553 h 3922026"/>
              <a:gd name="connsiteX2039" fmla="*/ 5966074 w 11855435"/>
              <a:gd name="connsiteY2039" fmla="*/ 3590663 h 3922026"/>
              <a:gd name="connsiteX2040" fmla="*/ 5988295 w 11855435"/>
              <a:gd name="connsiteY2040" fmla="*/ 3598147 h 3922026"/>
              <a:gd name="connsiteX2041" fmla="*/ 5990952 w 11855435"/>
              <a:gd name="connsiteY2041" fmla="*/ 3601620 h 3922026"/>
              <a:gd name="connsiteX2042" fmla="*/ 5985729 w 11855435"/>
              <a:gd name="connsiteY2042" fmla="*/ 3606875 h 3922026"/>
              <a:gd name="connsiteX2043" fmla="*/ 6013218 w 11855435"/>
              <a:gd name="connsiteY2043" fmla="*/ 3615205 h 3922026"/>
              <a:gd name="connsiteX2044" fmla="*/ 6043363 w 11855435"/>
              <a:gd name="connsiteY2044" fmla="*/ 3627007 h 3922026"/>
              <a:gd name="connsiteX2045" fmla="*/ 6044135 w 11855435"/>
              <a:gd name="connsiteY2045" fmla="*/ 3629743 h 3922026"/>
              <a:gd name="connsiteX2046" fmla="*/ 6063701 w 11855435"/>
              <a:gd name="connsiteY2046" fmla="*/ 3633753 h 3922026"/>
              <a:gd name="connsiteX2047" fmla="*/ 6076890 w 11855435"/>
              <a:gd name="connsiteY2047" fmla="*/ 3638916 h 3922026"/>
              <a:gd name="connsiteX2048" fmla="*/ 6113719 w 11855435"/>
              <a:gd name="connsiteY2048" fmla="*/ 3646188 h 3922026"/>
              <a:gd name="connsiteX2049" fmla="*/ 6130408 w 11855435"/>
              <a:gd name="connsiteY2049" fmla="*/ 3650119 h 3922026"/>
              <a:gd name="connsiteX2050" fmla="*/ 6127023 w 11855435"/>
              <a:gd name="connsiteY2050" fmla="*/ 3662218 h 3922026"/>
              <a:gd name="connsiteX2051" fmla="*/ 6107079 w 11855435"/>
              <a:gd name="connsiteY2051" fmla="*/ 3656819 h 3922026"/>
              <a:gd name="connsiteX2052" fmla="*/ 6101207 w 11855435"/>
              <a:gd name="connsiteY2052" fmla="*/ 3656803 h 3922026"/>
              <a:gd name="connsiteX2053" fmla="*/ 6096638 w 11855435"/>
              <a:gd name="connsiteY2053" fmla="*/ 3656028 h 3922026"/>
              <a:gd name="connsiteX2054" fmla="*/ 6096552 w 11855435"/>
              <a:gd name="connsiteY2054" fmla="*/ 3655891 h 3922026"/>
              <a:gd name="connsiteX2055" fmla="*/ 6095047 w 11855435"/>
              <a:gd name="connsiteY2055" fmla="*/ 3655759 h 3922026"/>
              <a:gd name="connsiteX2056" fmla="*/ 6096638 w 11855435"/>
              <a:gd name="connsiteY2056" fmla="*/ 3656028 h 3922026"/>
              <a:gd name="connsiteX2057" fmla="*/ 6096930 w 11855435"/>
              <a:gd name="connsiteY2057" fmla="*/ 3656496 h 3922026"/>
              <a:gd name="connsiteX2058" fmla="*/ 6098247 w 11855435"/>
              <a:gd name="connsiteY2058" fmla="*/ 3656707 h 3922026"/>
              <a:gd name="connsiteX2059" fmla="*/ 6097845 w 11855435"/>
              <a:gd name="connsiteY2059" fmla="*/ 3657209 h 3922026"/>
              <a:gd name="connsiteX2060" fmla="*/ 6040083 w 11855435"/>
              <a:gd name="connsiteY2060" fmla="*/ 3641249 h 3922026"/>
              <a:gd name="connsiteX2061" fmla="*/ 6040069 w 11855435"/>
              <a:gd name="connsiteY2061" fmla="*/ 3639099 h 3922026"/>
              <a:gd name="connsiteX2062" fmla="*/ 5997507 w 11855435"/>
              <a:gd name="connsiteY2062" fmla="*/ 3624869 h 3922026"/>
              <a:gd name="connsiteX2063" fmla="*/ 5987315 w 11855435"/>
              <a:gd name="connsiteY2063" fmla="*/ 3618445 h 3922026"/>
              <a:gd name="connsiteX2064" fmla="*/ 5932293 w 11855435"/>
              <a:gd name="connsiteY2064" fmla="*/ 3595687 h 3922026"/>
              <a:gd name="connsiteX2065" fmla="*/ 5923818 w 11855435"/>
              <a:gd name="connsiteY2065" fmla="*/ 3591658 h 3922026"/>
              <a:gd name="connsiteX2066" fmla="*/ 5914723 w 11855435"/>
              <a:gd name="connsiteY2066" fmla="*/ 3590075 h 3922026"/>
              <a:gd name="connsiteX2067" fmla="*/ 5877920 w 11855435"/>
              <a:gd name="connsiteY2067" fmla="*/ 3575230 h 3922026"/>
              <a:gd name="connsiteX2068" fmla="*/ 5878042 w 11855435"/>
              <a:gd name="connsiteY2068" fmla="*/ 3575662 h 3922026"/>
              <a:gd name="connsiteX2069" fmla="*/ 5924801 w 11855435"/>
              <a:gd name="connsiteY2069" fmla="*/ 3598835 h 3922026"/>
              <a:gd name="connsiteX2070" fmla="*/ 5920689 w 11855435"/>
              <a:gd name="connsiteY2070" fmla="*/ 3602092 h 3922026"/>
              <a:gd name="connsiteX2071" fmla="*/ 5908615 w 11855435"/>
              <a:gd name="connsiteY2071" fmla="*/ 3594933 h 3922026"/>
              <a:gd name="connsiteX2072" fmla="*/ 5889004 w 11855435"/>
              <a:gd name="connsiteY2072" fmla="*/ 3584821 h 3922026"/>
              <a:gd name="connsiteX2073" fmla="*/ 5845893 w 11855435"/>
              <a:gd name="connsiteY2073" fmla="*/ 3562442 h 3922026"/>
              <a:gd name="connsiteX2074" fmla="*/ 5778447 w 11855435"/>
              <a:gd name="connsiteY2074" fmla="*/ 3539296 h 3922026"/>
              <a:gd name="connsiteX2075" fmla="*/ 5764215 w 11855435"/>
              <a:gd name="connsiteY2075" fmla="*/ 3500295 h 3922026"/>
              <a:gd name="connsiteX2076" fmla="*/ 5752136 w 11855435"/>
              <a:gd name="connsiteY2076" fmla="*/ 3455720 h 3922026"/>
              <a:gd name="connsiteX2077" fmla="*/ 5730824 w 11855435"/>
              <a:gd name="connsiteY2077" fmla="*/ 3444137 h 3922026"/>
              <a:gd name="connsiteX2078" fmla="*/ 5725592 w 11855435"/>
              <a:gd name="connsiteY2078" fmla="*/ 3429028 h 3922026"/>
              <a:gd name="connsiteX2079" fmla="*/ 5671997 w 11855435"/>
              <a:gd name="connsiteY2079" fmla="*/ 3420484 h 3922026"/>
              <a:gd name="connsiteX2080" fmla="*/ 5602350 w 11855435"/>
              <a:gd name="connsiteY2080" fmla="*/ 3391212 h 3922026"/>
              <a:gd name="connsiteX2081" fmla="*/ 5566767 w 11855435"/>
              <a:gd name="connsiteY2081" fmla="*/ 3375121 h 3922026"/>
              <a:gd name="connsiteX2082" fmla="*/ 5531791 w 11855435"/>
              <a:gd name="connsiteY2082" fmla="*/ 3373227 h 3922026"/>
              <a:gd name="connsiteX2083" fmla="*/ 5520005 w 11855435"/>
              <a:gd name="connsiteY2083" fmla="*/ 3375826 h 3922026"/>
              <a:gd name="connsiteX2084" fmla="*/ 5398724 w 11855435"/>
              <a:gd name="connsiteY2084" fmla="*/ 3390516 h 3922026"/>
              <a:gd name="connsiteX2085" fmla="*/ 5349073 w 11855435"/>
              <a:gd name="connsiteY2085" fmla="*/ 3401843 h 3922026"/>
              <a:gd name="connsiteX2086" fmla="*/ 5331495 w 11855435"/>
              <a:gd name="connsiteY2086" fmla="*/ 3402246 h 3922026"/>
              <a:gd name="connsiteX2087" fmla="*/ 5348120 w 11855435"/>
              <a:gd name="connsiteY2087" fmla="*/ 3412272 h 3922026"/>
              <a:gd name="connsiteX2088" fmla="*/ 5520153 w 11855435"/>
              <a:gd name="connsiteY2088" fmla="*/ 3451338 h 3922026"/>
              <a:gd name="connsiteX2089" fmla="*/ 5529039 w 11855435"/>
              <a:gd name="connsiteY2089" fmla="*/ 3452786 h 3922026"/>
              <a:gd name="connsiteX2090" fmla="*/ 5557067 w 11855435"/>
              <a:gd name="connsiteY2090" fmla="*/ 3482351 h 3922026"/>
              <a:gd name="connsiteX2091" fmla="*/ 5549195 w 11855435"/>
              <a:gd name="connsiteY2091" fmla="*/ 3495474 h 3922026"/>
              <a:gd name="connsiteX2092" fmla="*/ 5544231 w 11855435"/>
              <a:gd name="connsiteY2092" fmla="*/ 3498046 h 3922026"/>
              <a:gd name="connsiteX2093" fmla="*/ 5549630 w 11855435"/>
              <a:gd name="connsiteY2093" fmla="*/ 3498039 h 3922026"/>
              <a:gd name="connsiteX2094" fmla="*/ 5544719 w 11855435"/>
              <a:gd name="connsiteY2094" fmla="*/ 3504595 h 3922026"/>
              <a:gd name="connsiteX2095" fmla="*/ 5540925 w 11855435"/>
              <a:gd name="connsiteY2095" fmla="*/ 3505088 h 3922026"/>
              <a:gd name="connsiteX2096" fmla="*/ 5505257 w 11855435"/>
              <a:gd name="connsiteY2096" fmla="*/ 3503995 h 3922026"/>
              <a:gd name="connsiteX2097" fmla="*/ 5482802 w 11855435"/>
              <a:gd name="connsiteY2097" fmla="*/ 3504957 h 3922026"/>
              <a:gd name="connsiteX2098" fmla="*/ 5484789 w 11855435"/>
              <a:gd name="connsiteY2098" fmla="*/ 3506387 h 3922026"/>
              <a:gd name="connsiteX2099" fmla="*/ 5483792 w 11855435"/>
              <a:gd name="connsiteY2099" fmla="*/ 3506594 h 3922026"/>
              <a:gd name="connsiteX2100" fmla="*/ 5479358 w 11855435"/>
              <a:gd name="connsiteY2100" fmla="*/ 3506105 h 3922026"/>
              <a:gd name="connsiteX2101" fmla="*/ 5479897 w 11855435"/>
              <a:gd name="connsiteY2101" fmla="*/ 3507399 h 3922026"/>
              <a:gd name="connsiteX2102" fmla="*/ 5483792 w 11855435"/>
              <a:gd name="connsiteY2102" fmla="*/ 3506594 h 3922026"/>
              <a:gd name="connsiteX2103" fmla="*/ 5507435 w 11855435"/>
              <a:gd name="connsiteY2103" fmla="*/ 3509201 h 3922026"/>
              <a:gd name="connsiteX2104" fmla="*/ 5531842 w 11855435"/>
              <a:gd name="connsiteY2104" fmla="*/ 3513057 h 3922026"/>
              <a:gd name="connsiteX2105" fmla="*/ 5538725 w 11855435"/>
              <a:gd name="connsiteY2105" fmla="*/ 3512602 h 3922026"/>
              <a:gd name="connsiteX2106" fmla="*/ 5535163 w 11855435"/>
              <a:gd name="connsiteY2106" fmla="*/ 3517363 h 3922026"/>
              <a:gd name="connsiteX2107" fmla="*/ 5523134 w 11855435"/>
              <a:gd name="connsiteY2107" fmla="*/ 3517668 h 3922026"/>
              <a:gd name="connsiteX2108" fmla="*/ 5526037 w 11855435"/>
              <a:gd name="connsiteY2108" fmla="*/ 3516132 h 3922026"/>
              <a:gd name="connsiteX2109" fmla="*/ 5510282 w 11855435"/>
              <a:gd name="connsiteY2109" fmla="*/ 3516577 h 3922026"/>
              <a:gd name="connsiteX2110" fmla="*/ 5505765 w 11855435"/>
              <a:gd name="connsiteY2110" fmla="*/ 3514232 h 3922026"/>
              <a:gd name="connsiteX2111" fmla="*/ 5473179 w 11855435"/>
              <a:gd name="connsiteY2111" fmla="*/ 3512535 h 3922026"/>
              <a:gd name="connsiteX2112" fmla="*/ 5464847 w 11855435"/>
              <a:gd name="connsiteY2112" fmla="*/ 3513791 h 3922026"/>
              <a:gd name="connsiteX2113" fmla="*/ 5387032 w 11855435"/>
              <a:gd name="connsiteY2113" fmla="*/ 3501301 h 3922026"/>
              <a:gd name="connsiteX2114" fmla="*/ 5364232 w 11855435"/>
              <a:gd name="connsiteY2114" fmla="*/ 3497582 h 3922026"/>
              <a:gd name="connsiteX2115" fmla="*/ 5349391 w 11855435"/>
              <a:gd name="connsiteY2115" fmla="*/ 3495966 h 3922026"/>
              <a:gd name="connsiteX2116" fmla="*/ 5349228 w 11855435"/>
              <a:gd name="connsiteY2116" fmla="*/ 3491315 h 3922026"/>
              <a:gd name="connsiteX2117" fmla="*/ 5402787 w 11855435"/>
              <a:gd name="connsiteY2117" fmla="*/ 3500855 h 3922026"/>
              <a:gd name="connsiteX2118" fmla="*/ 5404238 w 11855435"/>
              <a:gd name="connsiteY2118" fmla="*/ 3500086 h 3922026"/>
              <a:gd name="connsiteX2119" fmla="*/ 5402248 w 11855435"/>
              <a:gd name="connsiteY2119" fmla="*/ 3499561 h 3922026"/>
              <a:gd name="connsiteX2120" fmla="*/ 5397731 w 11855435"/>
              <a:gd name="connsiteY2120" fmla="*/ 3497216 h 3922026"/>
              <a:gd name="connsiteX2121" fmla="*/ 5401109 w 11855435"/>
              <a:gd name="connsiteY2121" fmla="*/ 3496977 h 3922026"/>
              <a:gd name="connsiteX2122" fmla="*/ 5403162 w 11855435"/>
              <a:gd name="connsiteY2122" fmla="*/ 3497499 h 3922026"/>
              <a:gd name="connsiteX2123" fmla="*/ 5401171 w 11855435"/>
              <a:gd name="connsiteY2123" fmla="*/ 3496971 h 3922026"/>
              <a:gd name="connsiteX2124" fmla="*/ 5401109 w 11855435"/>
              <a:gd name="connsiteY2124" fmla="*/ 3496977 h 3922026"/>
              <a:gd name="connsiteX2125" fmla="*/ 5375189 w 11855435"/>
              <a:gd name="connsiteY2125" fmla="*/ 3490397 h 3922026"/>
              <a:gd name="connsiteX2126" fmla="*/ 5346534 w 11855435"/>
              <a:gd name="connsiteY2126" fmla="*/ 3484844 h 3922026"/>
              <a:gd name="connsiteX2127" fmla="*/ 5287378 w 11855435"/>
              <a:gd name="connsiteY2127" fmla="*/ 3470370 h 3922026"/>
              <a:gd name="connsiteX2128" fmla="*/ 5285931 w 11855435"/>
              <a:gd name="connsiteY2128" fmla="*/ 3470248 h 3922026"/>
              <a:gd name="connsiteX2129" fmla="*/ 5279366 w 11855435"/>
              <a:gd name="connsiteY2129" fmla="*/ 3470855 h 3922026"/>
              <a:gd name="connsiteX2130" fmla="*/ 5241889 w 11855435"/>
              <a:gd name="connsiteY2130" fmla="*/ 3487597 h 3922026"/>
              <a:gd name="connsiteX2131" fmla="*/ 5207166 w 11855435"/>
              <a:gd name="connsiteY2131" fmla="*/ 3525314 h 3922026"/>
              <a:gd name="connsiteX2132" fmla="*/ 5175531 w 11855435"/>
              <a:gd name="connsiteY2132" fmla="*/ 3543686 h 3922026"/>
              <a:gd name="connsiteX2133" fmla="*/ 5162140 w 11855435"/>
              <a:gd name="connsiteY2133" fmla="*/ 3526064 h 3922026"/>
              <a:gd name="connsiteX2134" fmla="*/ 5158877 w 11855435"/>
              <a:gd name="connsiteY2134" fmla="*/ 3504210 h 3922026"/>
              <a:gd name="connsiteX2135" fmla="*/ 5155100 w 11855435"/>
              <a:gd name="connsiteY2135" fmla="*/ 3510948 h 3922026"/>
              <a:gd name="connsiteX2136" fmla="*/ 5082905 w 11855435"/>
              <a:gd name="connsiteY2136" fmla="*/ 3535942 h 3922026"/>
              <a:gd name="connsiteX2137" fmla="*/ 5055519 w 11855435"/>
              <a:gd name="connsiteY2137" fmla="*/ 3508688 h 3922026"/>
              <a:gd name="connsiteX2138" fmla="*/ 4960491 w 11855435"/>
              <a:gd name="connsiteY2138" fmla="*/ 3532901 h 3922026"/>
              <a:gd name="connsiteX2139" fmla="*/ 4926926 w 11855435"/>
              <a:gd name="connsiteY2139" fmla="*/ 3544342 h 3922026"/>
              <a:gd name="connsiteX2140" fmla="*/ 4904821 w 11855435"/>
              <a:gd name="connsiteY2140" fmla="*/ 3566472 h 3922026"/>
              <a:gd name="connsiteX2141" fmla="*/ 4960062 w 11855435"/>
              <a:gd name="connsiteY2141" fmla="*/ 3582091 h 3922026"/>
              <a:gd name="connsiteX2142" fmla="*/ 4991740 w 11855435"/>
              <a:gd name="connsiteY2142" fmla="*/ 3574020 h 3922026"/>
              <a:gd name="connsiteX2143" fmla="*/ 5027836 w 11855435"/>
              <a:gd name="connsiteY2143" fmla="*/ 3561523 h 3922026"/>
              <a:gd name="connsiteX2144" fmla="*/ 5040498 w 11855435"/>
              <a:gd name="connsiteY2144" fmla="*/ 3556234 h 3922026"/>
              <a:gd name="connsiteX2145" fmla="*/ 5043889 w 11855435"/>
              <a:gd name="connsiteY2145" fmla="*/ 3608987 h 3922026"/>
              <a:gd name="connsiteX2146" fmla="*/ 5021098 w 11855435"/>
              <a:gd name="connsiteY2146" fmla="*/ 3618506 h 3922026"/>
              <a:gd name="connsiteX2147" fmla="*/ 4957100 w 11855435"/>
              <a:gd name="connsiteY2147" fmla="*/ 3632338 h 3922026"/>
              <a:gd name="connsiteX2148" fmla="*/ 4946328 w 11855435"/>
              <a:gd name="connsiteY2148" fmla="*/ 3634258 h 3922026"/>
              <a:gd name="connsiteX2149" fmla="*/ 4812495 w 11855435"/>
              <a:gd name="connsiteY2149" fmla="*/ 3630827 h 3922026"/>
              <a:gd name="connsiteX2150" fmla="*/ 4782664 w 11855435"/>
              <a:gd name="connsiteY2150" fmla="*/ 3625231 h 3922026"/>
              <a:gd name="connsiteX2151" fmla="*/ 4696347 w 11855435"/>
              <a:gd name="connsiteY2151" fmla="*/ 3609693 h 3922026"/>
              <a:gd name="connsiteX2152" fmla="*/ 4673513 w 11855435"/>
              <a:gd name="connsiteY2152" fmla="*/ 3608912 h 3922026"/>
              <a:gd name="connsiteX2153" fmla="*/ 4622777 w 11855435"/>
              <a:gd name="connsiteY2153" fmla="*/ 3609467 h 3922026"/>
              <a:gd name="connsiteX2154" fmla="*/ 4574792 w 11855435"/>
              <a:gd name="connsiteY2154" fmla="*/ 3660462 h 3922026"/>
              <a:gd name="connsiteX2155" fmla="*/ 4498863 w 11855435"/>
              <a:gd name="connsiteY2155" fmla="*/ 3702493 h 3922026"/>
              <a:gd name="connsiteX2156" fmla="*/ 4236735 w 11855435"/>
              <a:gd name="connsiteY2156" fmla="*/ 3654627 h 3922026"/>
              <a:gd name="connsiteX2157" fmla="*/ 4150376 w 11855435"/>
              <a:gd name="connsiteY2157" fmla="*/ 3628789 h 3922026"/>
              <a:gd name="connsiteX2158" fmla="*/ 4091872 w 11855435"/>
              <a:gd name="connsiteY2158" fmla="*/ 3591318 h 3922026"/>
              <a:gd name="connsiteX2159" fmla="*/ 4061397 w 11855435"/>
              <a:gd name="connsiteY2159" fmla="*/ 3583409 h 3922026"/>
              <a:gd name="connsiteX2160" fmla="*/ 3911683 w 11855435"/>
              <a:gd name="connsiteY2160" fmla="*/ 3573715 h 3922026"/>
              <a:gd name="connsiteX2161" fmla="*/ 3915719 w 11855435"/>
              <a:gd name="connsiteY2161" fmla="*/ 3628777 h 3922026"/>
              <a:gd name="connsiteX2162" fmla="*/ 3929111 w 11855435"/>
              <a:gd name="connsiteY2162" fmla="*/ 3646400 h 3922026"/>
              <a:gd name="connsiteX2163" fmla="*/ 4052813 w 11855435"/>
              <a:gd name="connsiteY2163" fmla="*/ 3654061 h 3922026"/>
              <a:gd name="connsiteX2164" fmla="*/ 4129687 w 11855435"/>
              <a:gd name="connsiteY2164" fmla="*/ 3686441 h 3922026"/>
              <a:gd name="connsiteX2165" fmla="*/ 4170335 w 11855435"/>
              <a:gd name="connsiteY2165" fmla="*/ 3700416 h 3922026"/>
              <a:gd name="connsiteX2166" fmla="*/ 4351768 w 11855435"/>
              <a:gd name="connsiteY2166" fmla="*/ 3712340 h 3922026"/>
              <a:gd name="connsiteX2167" fmla="*/ 4391172 w 11855435"/>
              <a:gd name="connsiteY2167" fmla="*/ 3731996 h 3922026"/>
              <a:gd name="connsiteX2168" fmla="*/ 4299961 w 11855435"/>
              <a:gd name="connsiteY2168" fmla="*/ 3759774 h 3922026"/>
              <a:gd name="connsiteX2169" fmla="*/ 4234966 w 11855435"/>
              <a:gd name="connsiteY2169" fmla="*/ 3762416 h 3922026"/>
              <a:gd name="connsiteX2170" fmla="*/ 4222956 w 11855435"/>
              <a:gd name="connsiteY2170" fmla="*/ 3764420 h 3922026"/>
              <a:gd name="connsiteX2171" fmla="*/ 4243695 w 11855435"/>
              <a:gd name="connsiteY2171" fmla="*/ 3767695 h 3922026"/>
              <a:gd name="connsiteX2172" fmla="*/ 4254626 w 11855435"/>
              <a:gd name="connsiteY2172" fmla="*/ 3766975 h 3922026"/>
              <a:gd name="connsiteX2173" fmla="*/ 4248966 w 11855435"/>
              <a:gd name="connsiteY2173" fmla="*/ 3774535 h 3922026"/>
              <a:gd name="connsiteX2174" fmla="*/ 4229865 w 11855435"/>
              <a:gd name="connsiteY2174" fmla="*/ 3775021 h 3922026"/>
              <a:gd name="connsiteX2175" fmla="*/ 4234474 w 11855435"/>
              <a:gd name="connsiteY2175" fmla="*/ 3772577 h 3922026"/>
              <a:gd name="connsiteX2176" fmla="*/ 4209452 w 11855435"/>
              <a:gd name="connsiteY2176" fmla="*/ 3773288 h 3922026"/>
              <a:gd name="connsiteX2177" fmla="*/ 4202276 w 11855435"/>
              <a:gd name="connsiteY2177" fmla="*/ 3769561 h 3922026"/>
              <a:gd name="connsiteX2178" fmla="*/ 4192763 w 11855435"/>
              <a:gd name="connsiteY2178" fmla="*/ 3769459 h 3922026"/>
              <a:gd name="connsiteX2179" fmla="*/ 4168104 w 11855435"/>
              <a:gd name="connsiteY2179" fmla="*/ 3773574 h 3922026"/>
              <a:gd name="connsiteX2180" fmla="*/ 4123717 w 11855435"/>
              <a:gd name="connsiteY2180" fmla="*/ 3775346 h 3922026"/>
              <a:gd name="connsiteX2181" fmla="*/ 4094670 w 11855435"/>
              <a:gd name="connsiteY2181" fmla="*/ 3763311 h 3922026"/>
              <a:gd name="connsiteX2182" fmla="*/ 4074085 w 11855435"/>
              <a:gd name="connsiteY2182" fmla="*/ 3760629 h 3922026"/>
              <a:gd name="connsiteX2183" fmla="*/ 4013697 w 11855435"/>
              <a:gd name="connsiteY2183" fmla="*/ 3749024 h 3922026"/>
              <a:gd name="connsiteX2184" fmla="*/ 3977483 w 11855435"/>
              <a:gd name="connsiteY2184" fmla="*/ 3743118 h 3922026"/>
              <a:gd name="connsiteX2185" fmla="*/ 3953912 w 11855435"/>
              <a:gd name="connsiteY2185" fmla="*/ 3740549 h 3922026"/>
              <a:gd name="connsiteX2186" fmla="*/ 3953651 w 11855435"/>
              <a:gd name="connsiteY2186" fmla="*/ 3733163 h 3922026"/>
              <a:gd name="connsiteX2187" fmla="*/ 4038719 w 11855435"/>
              <a:gd name="connsiteY2187" fmla="*/ 3748315 h 3922026"/>
              <a:gd name="connsiteX2188" fmla="*/ 4041025 w 11855435"/>
              <a:gd name="connsiteY2188" fmla="*/ 3747095 h 3922026"/>
              <a:gd name="connsiteX2189" fmla="*/ 4037863 w 11855435"/>
              <a:gd name="connsiteY2189" fmla="*/ 3746259 h 3922026"/>
              <a:gd name="connsiteX2190" fmla="*/ 4030687 w 11855435"/>
              <a:gd name="connsiteY2190" fmla="*/ 3742534 h 3922026"/>
              <a:gd name="connsiteX2191" fmla="*/ 4035265 w 11855435"/>
              <a:gd name="connsiteY2191" fmla="*/ 3742211 h 3922026"/>
              <a:gd name="connsiteX2192" fmla="*/ 4028204 w 11855435"/>
              <a:gd name="connsiteY2192" fmla="*/ 3740756 h 3922026"/>
              <a:gd name="connsiteX2193" fmla="*/ 3997194 w 11855435"/>
              <a:gd name="connsiteY2193" fmla="*/ 3735371 h 3922026"/>
              <a:gd name="connsiteX2194" fmla="*/ 3974889 w 11855435"/>
              <a:gd name="connsiteY2194" fmla="*/ 3727829 h 3922026"/>
              <a:gd name="connsiteX2195" fmla="*/ 3962018 w 11855435"/>
              <a:gd name="connsiteY2195" fmla="*/ 3725335 h 3922026"/>
              <a:gd name="connsiteX2196" fmla="*/ 3958852 w 11855435"/>
              <a:gd name="connsiteY2196" fmla="*/ 3725227 h 3922026"/>
              <a:gd name="connsiteX2197" fmla="*/ 3957637 w 11855435"/>
              <a:gd name="connsiteY2197" fmla="*/ 3724487 h 3922026"/>
              <a:gd name="connsiteX2198" fmla="*/ 3949373 w 11855435"/>
              <a:gd name="connsiteY2198" fmla="*/ 3722885 h 3922026"/>
              <a:gd name="connsiteX2199" fmla="*/ 3855416 w 11855435"/>
              <a:gd name="connsiteY2199" fmla="*/ 3699896 h 3922026"/>
              <a:gd name="connsiteX2200" fmla="*/ 3835004 w 11855435"/>
              <a:gd name="connsiteY2200" fmla="*/ 3698164 h 3922026"/>
              <a:gd name="connsiteX2201" fmla="*/ 3766927 w 11855435"/>
              <a:gd name="connsiteY2201" fmla="*/ 3676522 h 3922026"/>
              <a:gd name="connsiteX2202" fmla="*/ 3763981 w 11855435"/>
              <a:gd name="connsiteY2202" fmla="*/ 3678966 h 3922026"/>
              <a:gd name="connsiteX2203" fmla="*/ 3676157 w 11855435"/>
              <a:gd name="connsiteY2203" fmla="*/ 3645761 h 3922026"/>
              <a:gd name="connsiteX2204" fmla="*/ 3676380 w 11855435"/>
              <a:gd name="connsiteY2204" fmla="*/ 3644829 h 3922026"/>
              <a:gd name="connsiteX2205" fmla="*/ 3678174 w 11855435"/>
              <a:gd name="connsiteY2205" fmla="*/ 3645761 h 3922026"/>
              <a:gd name="connsiteX2206" fmla="*/ 3679149 w 11855435"/>
              <a:gd name="connsiteY2206" fmla="*/ 3645488 h 3922026"/>
              <a:gd name="connsiteX2207" fmla="*/ 3681333 w 11855435"/>
              <a:gd name="connsiteY2207" fmla="*/ 3646594 h 3922026"/>
              <a:gd name="connsiteX2208" fmla="*/ 3679431 w 11855435"/>
              <a:gd name="connsiteY2208" fmla="*/ 3645406 h 3922026"/>
              <a:gd name="connsiteX2209" fmla="*/ 3679149 w 11855435"/>
              <a:gd name="connsiteY2209" fmla="*/ 3645488 h 3922026"/>
              <a:gd name="connsiteX2210" fmla="*/ 3672865 w 11855435"/>
              <a:gd name="connsiteY2210" fmla="*/ 3642300 h 3922026"/>
              <a:gd name="connsiteX2211" fmla="*/ 3666127 w 11855435"/>
              <a:gd name="connsiteY2211" fmla="*/ 3637090 h 3922026"/>
              <a:gd name="connsiteX2212" fmla="*/ 3635955 w 11855435"/>
              <a:gd name="connsiteY2212" fmla="*/ 3625493 h 3922026"/>
              <a:gd name="connsiteX2213" fmla="*/ 3648574 w 11855435"/>
              <a:gd name="connsiteY2213" fmla="*/ 3608637 h 3922026"/>
              <a:gd name="connsiteX2214" fmla="*/ 3673020 w 11855435"/>
              <a:gd name="connsiteY2214" fmla="*/ 3619012 h 3922026"/>
              <a:gd name="connsiteX2215" fmla="*/ 3725057 w 11855435"/>
              <a:gd name="connsiteY2215" fmla="*/ 3643507 h 3922026"/>
              <a:gd name="connsiteX2216" fmla="*/ 3747179 w 11855435"/>
              <a:gd name="connsiteY2216" fmla="*/ 3649350 h 3922026"/>
              <a:gd name="connsiteX2217" fmla="*/ 3759918 w 11855435"/>
              <a:gd name="connsiteY2217" fmla="*/ 3655461 h 3922026"/>
              <a:gd name="connsiteX2218" fmla="*/ 3771877 w 11855435"/>
              <a:gd name="connsiteY2218" fmla="*/ 3660791 h 3922026"/>
              <a:gd name="connsiteX2219" fmla="*/ 3771886 w 11855435"/>
              <a:gd name="connsiteY2219" fmla="*/ 3660477 h 3922026"/>
              <a:gd name="connsiteX2220" fmla="*/ 3763517 w 11855435"/>
              <a:gd name="connsiteY2220" fmla="*/ 3630440 h 3922026"/>
              <a:gd name="connsiteX2221" fmla="*/ 3701879 w 11855435"/>
              <a:gd name="connsiteY2221" fmla="*/ 3602015 h 3922026"/>
              <a:gd name="connsiteX2222" fmla="*/ 3679688 w 11855435"/>
              <a:gd name="connsiteY2222" fmla="*/ 3603545 h 3922026"/>
              <a:gd name="connsiteX2223" fmla="*/ 3638440 w 11855435"/>
              <a:gd name="connsiteY2223" fmla="*/ 3597558 h 3922026"/>
              <a:gd name="connsiteX2224" fmla="*/ 3602212 w 11855435"/>
              <a:gd name="connsiteY2224" fmla="*/ 3579156 h 3922026"/>
              <a:gd name="connsiteX2225" fmla="*/ 3556630 w 11855435"/>
              <a:gd name="connsiteY2225" fmla="*/ 3598193 h 3922026"/>
              <a:gd name="connsiteX2226" fmla="*/ 3534439 w 11855435"/>
              <a:gd name="connsiteY2226" fmla="*/ 3599724 h 3922026"/>
              <a:gd name="connsiteX2227" fmla="*/ 3481087 w 11855435"/>
              <a:gd name="connsiteY2227" fmla="*/ 3580736 h 3922026"/>
              <a:gd name="connsiteX2228" fmla="*/ 3475936 w 11855435"/>
              <a:gd name="connsiteY2228" fmla="*/ 3562251 h 3922026"/>
              <a:gd name="connsiteX2229" fmla="*/ 3499757 w 11855435"/>
              <a:gd name="connsiteY2229" fmla="*/ 3495553 h 3922026"/>
              <a:gd name="connsiteX2230" fmla="*/ 3502161 w 11855435"/>
              <a:gd name="connsiteY2230" fmla="*/ 3463596 h 3922026"/>
              <a:gd name="connsiteX2231" fmla="*/ 3474261 w 11855435"/>
              <a:gd name="connsiteY2231" fmla="*/ 3464930 h 3922026"/>
              <a:gd name="connsiteX2232" fmla="*/ 3438721 w 11855435"/>
              <a:gd name="connsiteY2232" fmla="*/ 3459138 h 3922026"/>
              <a:gd name="connsiteX2233" fmla="*/ 3434239 w 11855435"/>
              <a:gd name="connsiteY2233" fmla="*/ 3456242 h 3922026"/>
              <a:gd name="connsiteX2234" fmla="*/ 3430572 w 11855435"/>
              <a:gd name="connsiteY2234" fmla="*/ 3459624 h 3922026"/>
              <a:gd name="connsiteX2235" fmla="*/ 3409283 w 11855435"/>
              <a:gd name="connsiteY2235" fmla="*/ 3455370 h 3922026"/>
              <a:gd name="connsiteX2236" fmla="*/ 3415043 w 11855435"/>
              <a:gd name="connsiteY2236" fmla="*/ 3453606 h 3922026"/>
              <a:gd name="connsiteX2237" fmla="*/ 3387136 w 11855435"/>
              <a:gd name="connsiteY2237" fmla="*/ 3448123 h 3922026"/>
              <a:gd name="connsiteX2238" fmla="*/ 3380183 w 11855435"/>
              <a:gd name="connsiteY2238" fmla="*/ 3441831 h 3922026"/>
              <a:gd name="connsiteX2239" fmla="*/ 3323574 w 11855435"/>
              <a:gd name="connsiteY2239" fmla="*/ 3425497 h 3922026"/>
              <a:gd name="connsiteX2240" fmla="*/ 3308381 w 11855435"/>
              <a:gd name="connsiteY2240" fmla="*/ 3424539 h 3922026"/>
              <a:gd name="connsiteX2241" fmla="*/ 3176787 w 11855435"/>
              <a:gd name="connsiteY2241" fmla="*/ 3369429 h 3922026"/>
              <a:gd name="connsiteX2242" fmla="*/ 3138254 w 11855435"/>
              <a:gd name="connsiteY2242" fmla="*/ 3353169 h 3922026"/>
              <a:gd name="connsiteX2243" fmla="*/ 3112831 w 11855435"/>
              <a:gd name="connsiteY2243" fmla="*/ 3344119 h 3922026"/>
              <a:gd name="connsiteX2244" fmla="*/ 3114515 w 11855435"/>
              <a:gd name="connsiteY2244" fmla="*/ 3335181 h 3922026"/>
              <a:gd name="connsiteX2245" fmla="*/ 3204696 w 11855435"/>
              <a:gd name="connsiteY2245" fmla="*/ 3374912 h 3922026"/>
              <a:gd name="connsiteX2246" fmla="*/ 3207574 w 11855435"/>
              <a:gd name="connsiteY2246" fmla="*/ 3374029 h 3922026"/>
              <a:gd name="connsiteX2247" fmla="*/ 3204296 w 11855435"/>
              <a:gd name="connsiteY2247" fmla="*/ 3372227 h 3922026"/>
              <a:gd name="connsiteX2248" fmla="*/ 3197345 w 11855435"/>
              <a:gd name="connsiteY2248" fmla="*/ 3365936 h 3922026"/>
              <a:gd name="connsiteX2249" fmla="*/ 3202716 w 11855435"/>
              <a:gd name="connsiteY2249" fmla="*/ 3366740 h 3922026"/>
              <a:gd name="connsiteX2250" fmla="*/ 3199826 w 11855435"/>
              <a:gd name="connsiteY2250" fmla="*/ 3364928 h 3922026"/>
              <a:gd name="connsiteX2251" fmla="*/ 3160585 w 11855435"/>
              <a:gd name="connsiteY2251" fmla="*/ 3343868 h 3922026"/>
              <a:gd name="connsiteX2252" fmla="*/ 3112528 w 11855435"/>
              <a:gd name="connsiteY2252" fmla="*/ 3321755 h 3922026"/>
              <a:gd name="connsiteX2253" fmla="*/ 3107464 w 11855435"/>
              <a:gd name="connsiteY2253" fmla="*/ 3319096 h 3922026"/>
              <a:gd name="connsiteX2254" fmla="*/ 3095553 w 11855435"/>
              <a:gd name="connsiteY2254" fmla="*/ 3323821 h 3922026"/>
              <a:gd name="connsiteX2255" fmla="*/ 2830240 w 11855435"/>
              <a:gd name="connsiteY2255" fmla="*/ 3367367 h 3922026"/>
              <a:gd name="connsiteX2256" fmla="*/ 2680103 w 11855435"/>
              <a:gd name="connsiteY2256" fmla="*/ 3396670 h 3922026"/>
              <a:gd name="connsiteX2257" fmla="*/ 2639948 w 11855435"/>
              <a:gd name="connsiteY2257" fmla="*/ 3419676 h 3922026"/>
              <a:gd name="connsiteX2258" fmla="*/ 2644247 w 11855435"/>
              <a:gd name="connsiteY2258" fmla="*/ 3426667 h 3922026"/>
              <a:gd name="connsiteX2259" fmla="*/ 2658397 w 11855435"/>
              <a:gd name="connsiteY2259" fmla="*/ 3447363 h 3922026"/>
              <a:gd name="connsiteX2260" fmla="*/ 2664175 w 11855435"/>
              <a:gd name="connsiteY2260" fmla="*/ 3446977 h 3922026"/>
              <a:gd name="connsiteX2261" fmla="*/ 2705213 w 11855435"/>
              <a:gd name="connsiteY2261" fmla="*/ 3489002 h 3922026"/>
              <a:gd name="connsiteX2262" fmla="*/ 2721684 w 11855435"/>
              <a:gd name="connsiteY2262" fmla="*/ 3507838 h 3922026"/>
              <a:gd name="connsiteX2263" fmla="*/ 2734956 w 11855435"/>
              <a:gd name="connsiteY2263" fmla="*/ 3524974 h 3922026"/>
              <a:gd name="connsiteX2264" fmla="*/ 2738688 w 11855435"/>
              <a:gd name="connsiteY2264" fmla="*/ 3528380 h 3922026"/>
              <a:gd name="connsiteX2265" fmla="*/ 2743249 w 11855435"/>
              <a:gd name="connsiteY2265" fmla="*/ 3525982 h 3922026"/>
              <a:gd name="connsiteX2266" fmla="*/ 2744984 w 11855435"/>
              <a:gd name="connsiteY2266" fmla="*/ 3517123 h 3922026"/>
              <a:gd name="connsiteX2267" fmla="*/ 2753327 w 11855435"/>
              <a:gd name="connsiteY2267" fmla="*/ 3519363 h 3922026"/>
              <a:gd name="connsiteX2268" fmla="*/ 2766189 w 11855435"/>
              <a:gd name="connsiteY2268" fmla="*/ 3535291 h 3922026"/>
              <a:gd name="connsiteX2269" fmla="*/ 2772364 w 11855435"/>
              <a:gd name="connsiteY2269" fmla="*/ 3541777 h 3922026"/>
              <a:gd name="connsiteX2270" fmla="*/ 2784258 w 11855435"/>
              <a:gd name="connsiteY2270" fmla="*/ 3540586 h 3922026"/>
              <a:gd name="connsiteX2271" fmla="*/ 2826569 w 11855435"/>
              <a:gd name="connsiteY2271" fmla="*/ 3587148 h 3922026"/>
              <a:gd name="connsiteX2272" fmla="*/ 3051274 w 11855435"/>
              <a:gd name="connsiteY2272" fmla="*/ 3750439 h 3922026"/>
              <a:gd name="connsiteX2273" fmla="*/ 3083394 w 11855435"/>
              <a:gd name="connsiteY2273" fmla="*/ 3775844 h 3922026"/>
              <a:gd name="connsiteX2274" fmla="*/ 3090868 w 11855435"/>
              <a:gd name="connsiteY2274" fmla="*/ 3805345 h 3922026"/>
              <a:gd name="connsiteX2275" fmla="*/ 3080579 w 11855435"/>
              <a:gd name="connsiteY2275" fmla="*/ 3808359 h 3922026"/>
              <a:gd name="connsiteX2276" fmla="*/ 3076029 w 11855435"/>
              <a:gd name="connsiteY2276" fmla="*/ 3811067 h 3922026"/>
              <a:gd name="connsiteX2277" fmla="*/ 3069812 w 11855435"/>
              <a:gd name="connsiteY2277" fmla="*/ 3808792 h 3922026"/>
              <a:gd name="connsiteX2278" fmla="*/ 3062267 w 11855435"/>
              <a:gd name="connsiteY2278" fmla="*/ 3803828 h 3922026"/>
              <a:gd name="connsiteX2279" fmla="*/ 3062123 w 11855435"/>
              <a:gd name="connsiteY2279" fmla="*/ 3803760 h 3922026"/>
              <a:gd name="connsiteX2280" fmla="*/ 2981629 w 11855435"/>
              <a:gd name="connsiteY2280" fmla="*/ 3760407 h 3922026"/>
              <a:gd name="connsiteX2281" fmla="*/ 2983198 w 11855435"/>
              <a:gd name="connsiteY2281" fmla="*/ 3764219 h 3922026"/>
              <a:gd name="connsiteX2282" fmla="*/ 2981497 w 11855435"/>
              <a:gd name="connsiteY2282" fmla="*/ 3763761 h 3922026"/>
              <a:gd name="connsiteX2283" fmla="*/ 2975178 w 11855435"/>
              <a:gd name="connsiteY2283" fmla="*/ 3759157 h 3922026"/>
              <a:gd name="connsiteX2284" fmla="*/ 2974854 w 11855435"/>
              <a:gd name="connsiteY2284" fmla="*/ 3761979 h 3922026"/>
              <a:gd name="connsiteX2285" fmla="*/ 2981497 w 11855435"/>
              <a:gd name="connsiteY2285" fmla="*/ 3763761 h 3922026"/>
              <a:gd name="connsiteX2286" fmla="*/ 3015188 w 11855435"/>
              <a:gd name="connsiteY2286" fmla="*/ 3788311 h 3922026"/>
              <a:gd name="connsiteX2287" fmla="*/ 3048941 w 11855435"/>
              <a:gd name="connsiteY2287" fmla="*/ 3815785 h 3922026"/>
              <a:gd name="connsiteX2288" fmla="*/ 3059822 w 11855435"/>
              <a:gd name="connsiteY2288" fmla="*/ 3820711 h 3922026"/>
              <a:gd name="connsiteX2289" fmla="*/ 3050189 w 11855435"/>
              <a:gd name="connsiteY2289" fmla="*/ 3826446 h 3922026"/>
              <a:gd name="connsiteX2290" fmla="*/ 3031607 w 11855435"/>
              <a:gd name="connsiteY2290" fmla="*/ 3816945 h 3922026"/>
              <a:gd name="connsiteX2291" fmla="*/ 3037385 w 11855435"/>
              <a:gd name="connsiteY2291" fmla="*/ 3816559 h 3922026"/>
              <a:gd name="connsiteX2292" fmla="*/ 3013004 w 11855435"/>
              <a:gd name="connsiteY2292" fmla="*/ 3804197 h 3922026"/>
              <a:gd name="connsiteX2293" fmla="*/ 3008198 w 11855435"/>
              <a:gd name="connsiteY2293" fmla="*/ 3796123 h 3922026"/>
              <a:gd name="connsiteX2294" fmla="*/ 2960085 w 11855435"/>
              <a:gd name="connsiteY2294" fmla="*/ 3765764 h 3922026"/>
              <a:gd name="connsiteX2295" fmla="*/ 2946288 w 11855435"/>
              <a:gd name="connsiteY2295" fmla="*/ 3761090 h 3922026"/>
              <a:gd name="connsiteX2296" fmla="*/ 2890286 w 11855435"/>
              <a:gd name="connsiteY2296" fmla="*/ 3718317 h 3922026"/>
              <a:gd name="connsiteX2297" fmla="*/ 2860568 w 11855435"/>
              <a:gd name="connsiteY2297" fmla="*/ 3692207 h 3922026"/>
              <a:gd name="connsiteX2298" fmla="*/ 2778107 w 11855435"/>
              <a:gd name="connsiteY2298" fmla="*/ 3640153 h 3922026"/>
              <a:gd name="connsiteX2299" fmla="*/ 2668333 w 11855435"/>
              <a:gd name="connsiteY2299" fmla="*/ 3563877 h 3922026"/>
              <a:gd name="connsiteX2300" fmla="*/ 2651589 w 11855435"/>
              <a:gd name="connsiteY2300" fmla="*/ 3550228 h 3922026"/>
              <a:gd name="connsiteX2301" fmla="*/ 2636355 w 11855435"/>
              <a:gd name="connsiteY2301" fmla="*/ 3553023 h 3922026"/>
              <a:gd name="connsiteX2302" fmla="*/ 2636498 w 11855435"/>
              <a:gd name="connsiteY2302" fmla="*/ 3567575 h 3922026"/>
              <a:gd name="connsiteX2303" fmla="*/ 2760671 w 11855435"/>
              <a:gd name="connsiteY2303" fmla="*/ 3687143 h 3922026"/>
              <a:gd name="connsiteX2304" fmla="*/ 2766634 w 11855435"/>
              <a:gd name="connsiteY2304" fmla="*/ 3700198 h 3922026"/>
              <a:gd name="connsiteX2305" fmla="*/ 2751041 w 11855435"/>
              <a:gd name="connsiteY2305" fmla="*/ 3712065 h 3922026"/>
              <a:gd name="connsiteX2306" fmla="*/ 2687587 w 11855435"/>
              <a:gd name="connsiteY2306" fmla="*/ 3695838 h 3922026"/>
              <a:gd name="connsiteX2307" fmla="*/ 2635920 w 11855435"/>
              <a:gd name="connsiteY2307" fmla="*/ 3691171 h 3922026"/>
              <a:gd name="connsiteX2308" fmla="*/ 2590936 w 11855435"/>
              <a:gd name="connsiteY2308" fmla="*/ 3681419 h 3922026"/>
              <a:gd name="connsiteX2309" fmla="*/ 2508585 w 11855435"/>
              <a:gd name="connsiteY2309" fmla="*/ 3615064 h 3922026"/>
              <a:gd name="connsiteX2310" fmla="*/ 2363357 w 11855435"/>
              <a:gd name="connsiteY2310" fmla="*/ 3499790 h 3922026"/>
              <a:gd name="connsiteX2311" fmla="*/ 2411932 w 11855435"/>
              <a:gd name="connsiteY2311" fmla="*/ 3600643 h 3922026"/>
              <a:gd name="connsiteX2312" fmla="*/ 2497373 w 11855435"/>
              <a:gd name="connsiteY2312" fmla="*/ 3661714 h 3922026"/>
              <a:gd name="connsiteX2313" fmla="*/ 2507936 w 11855435"/>
              <a:gd name="connsiteY2313" fmla="*/ 3685932 h 3922026"/>
              <a:gd name="connsiteX2314" fmla="*/ 2414949 w 11855435"/>
              <a:gd name="connsiteY2314" fmla="*/ 3633534 h 3922026"/>
              <a:gd name="connsiteX2315" fmla="*/ 2432841 w 11855435"/>
              <a:gd name="connsiteY2315" fmla="*/ 3672700 h 3922026"/>
              <a:gd name="connsiteX2316" fmla="*/ 2460364 w 11855435"/>
              <a:gd name="connsiteY2316" fmla="*/ 3686943 h 3922026"/>
              <a:gd name="connsiteX2317" fmla="*/ 2470425 w 11855435"/>
              <a:gd name="connsiteY2317" fmla="*/ 3705679 h 3922026"/>
              <a:gd name="connsiteX2318" fmla="*/ 2448506 w 11855435"/>
              <a:gd name="connsiteY2318" fmla="*/ 3713560 h 3922026"/>
              <a:gd name="connsiteX2319" fmla="*/ 2417535 w 11855435"/>
              <a:gd name="connsiteY2319" fmla="*/ 3713671 h 3922026"/>
              <a:gd name="connsiteX2320" fmla="*/ 2523095 w 11855435"/>
              <a:gd name="connsiteY2320" fmla="*/ 3812212 h 3922026"/>
              <a:gd name="connsiteX2321" fmla="*/ 2602283 w 11855435"/>
              <a:gd name="connsiteY2321" fmla="*/ 3922026 h 3922026"/>
              <a:gd name="connsiteX2322" fmla="*/ 2341721 w 11855435"/>
              <a:gd name="connsiteY2322" fmla="*/ 3718581 h 3922026"/>
              <a:gd name="connsiteX2323" fmla="*/ 2344236 w 11855435"/>
              <a:gd name="connsiteY2323" fmla="*/ 3745989 h 3922026"/>
              <a:gd name="connsiteX2324" fmla="*/ 2315850 w 11855435"/>
              <a:gd name="connsiteY2324" fmla="*/ 3735334 h 3922026"/>
              <a:gd name="connsiteX2325" fmla="*/ 2196060 w 11855435"/>
              <a:gd name="connsiteY2325" fmla="*/ 3650551 h 3922026"/>
              <a:gd name="connsiteX2326" fmla="*/ 2123341 w 11855435"/>
              <a:gd name="connsiteY2326" fmla="*/ 3559276 h 3922026"/>
              <a:gd name="connsiteX2327" fmla="*/ 2064919 w 11855435"/>
              <a:gd name="connsiteY2327" fmla="*/ 3506967 h 3922026"/>
              <a:gd name="connsiteX2328" fmla="*/ 2000317 w 11855435"/>
              <a:gd name="connsiteY2328" fmla="*/ 3465224 h 3922026"/>
              <a:gd name="connsiteX2329" fmla="*/ 1971573 w 11855435"/>
              <a:gd name="connsiteY2329" fmla="*/ 3463639 h 3922026"/>
              <a:gd name="connsiteX2330" fmla="*/ 1955044 w 11855435"/>
              <a:gd name="connsiteY2330" fmla="*/ 3517269 h 3922026"/>
              <a:gd name="connsiteX2331" fmla="*/ 1975021 w 11855435"/>
              <a:gd name="connsiteY2331" fmla="*/ 3540187 h 3922026"/>
              <a:gd name="connsiteX2332" fmla="*/ 1994206 w 11855435"/>
              <a:gd name="connsiteY2332" fmla="*/ 3619421 h 3922026"/>
              <a:gd name="connsiteX2333" fmla="*/ 2045440 w 11855435"/>
              <a:gd name="connsiteY2333" fmla="*/ 3671335 h 3922026"/>
              <a:gd name="connsiteX2334" fmla="*/ 2026614 w 11855435"/>
              <a:gd name="connsiteY2334" fmla="*/ 3673932 h 3922026"/>
              <a:gd name="connsiteX2335" fmla="*/ 1906464 w 11855435"/>
              <a:gd name="connsiteY2335" fmla="*/ 3598220 h 3922026"/>
              <a:gd name="connsiteX2336" fmla="*/ 1900213 w 11855435"/>
              <a:gd name="connsiteY2336" fmla="*/ 3556061 h 3922026"/>
              <a:gd name="connsiteX2337" fmla="*/ 1897052 w 11855435"/>
              <a:gd name="connsiteY2337" fmla="*/ 3508617 h 3922026"/>
              <a:gd name="connsiteX2338" fmla="*/ 1878944 w 11855435"/>
              <a:gd name="connsiteY2338" fmla="*/ 3493074 h 3922026"/>
              <a:gd name="connsiteX2339" fmla="*/ 1875065 w 11855435"/>
              <a:gd name="connsiteY2339" fmla="*/ 3463771 h 3922026"/>
              <a:gd name="connsiteX2340" fmla="*/ 1902803 w 11855435"/>
              <a:gd name="connsiteY2340" fmla="*/ 3454393 h 3922026"/>
              <a:gd name="connsiteX2341" fmla="*/ 1925223 w 11855435"/>
              <a:gd name="connsiteY2341" fmla="*/ 3451993 h 3922026"/>
              <a:gd name="connsiteX2342" fmla="*/ 1927308 w 11855435"/>
              <a:gd name="connsiteY2342" fmla="*/ 3435746 h 3922026"/>
              <a:gd name="connsiteX2343" fmla="*/ 1907114 w 11855435"/>
              <a:gd name="connsiteY2343" fmla="*/ 3436451 h 3922026"/>
              <a:gd name="connsiteX2344" fmla="*/ 1881103 w 11855435"/>
              <a:gd name="connsiteY2344" fmla="*/ 3438651 h 3922026"/>
              <a:gd name="connsiteX2345" fmla="*/ 1849339 w 11855435"/>
              <a:gd name="connsiteY2345" fmla="*/ 3404175 h 3922026"/>
              <a:gd name="connsiteX2346" fmla="*/ 1813986 w 11855435"/>
              <a:gd name="connsiteY2346" fmla="*/ 3369501 h 3922026"/>
              <a:gd name="connsiteX2347" fmla="*/ 1811757 w 11855435"/>
              <a:gd name="connsiteY2347" fmla="*/ 3371197 h 3922026"/>
              <a:gd name="connsiteX2348" fmla="*/ 1573035 w 11855435"/>
              <a:gd name="connsiteY2348" fmla="*/ 3379848 h 3922026"/>
              <a:gd name="connsiteX2349" fmla="*/ 1482204 w 11855435"/>
              <a:gd name="connsiteY2349" fmla="*/ 3363931 h 3922026"/>
              <a:gd name="connsiteX2350" fmla="*/ 1456190 w 11855435"/>
              <a:gd name="connsiteY2350" fmla="*/ 3366132 h 3922026"/>
              <a:gd name="connsiteX2351" fmla="*/ 1348183 w 11855435"/>
              <a:gd name="connsiteY2351" fmla="*/ 3383811 h 3922026"/>
              <a:gd name="connsiteX2352" fmla="*/ 1267701 w 11855435"/>
              <a:gd name="connsiteY2352" fmla="*/ 3324831 h 3922026"/>
              <a:gd name="connsiteX2353" fmla="*/ 1289188 w 11855435"/>
              <a:gd name="connsiteY2353" fmla="*/ 3273292 h 3922026"/>
              <a:gd name="connsiteX2354" fmla="*/ 1428960 w 11855435"/>
              <a:gd name="connsiteY2354" fmla="*/ 3199187 h 3922026"/>
              <a:gd name="connsiteX2355" fmla="*/ 1442227 w 11855435"/>
              <a:gd name="connsiteY2355" fmla="*/ 3196056 h 3922026"/>
              <a:gd name="connsiteX2356" fmla="*/ 1445679 w 11855435"/>
              <a:gd name="connsiteY2356" fmla="*/ 3191720 h 3922026"/>
              <a:gd name="connsiteX2357" fmla="*/ 1445034 w 11855435"/>
              <a:gd name="connsiteY2357" fmla="*/ 3191673 h 3922026"/>
              <a:gd name="connsiteX2358" fmla="*/ 1324417 w 11855435"/>
              <a:gd name="connsiteY2358" fmla="*/ 3200665 h 3922026"/>
              <a:gd name="connsiteX2359" fmla="*/ 1267398 w 11855435"/>
              <a:gd name="connsiteY2359" fmla="*/ 3202392 h 3922026"/>
              <a:gd name="connsiteX2360" fmla="*/ 1214319 w 11855435"/>
              <a:gd name="connsiteY2360" fmla="*/ 3206761 h 3922026"/>
              <a:gd name="connsiteX2361" fmla="*/ 1214209 w 11855435"/>
              <a:gd name="connsiteY2361" fmla="*/ 3206736 h 3922026"/>
              <a:gd name="connsiteX2362" fmla="*/ 1210114 w 11855435"/>
              <a:gd name="connsiteY2362" fmla="*/ 3207107 h 3922026"/>
              <a:gd name="connsiteX2363" fmla="*/ 1214319 w 11855435"/>
              <a:gd name="connsiteY2363" fmla="*/ 3206761 h 3922026"/>
              <a:gd name="connsiteX2364" fmla="*/ 1220174 w 11855435"/>
              <a:gd name="connsiteY2364" fmla="*/ 3208166 h 3922026"/>
              <a:gd name="connsiteX2365" fmla="*/ 1209760 w 11855435"/>
              <a:gd name="connsiteY2365" fmla="*/ 3211087 h 3922026"/>
              <a:gd name="connsiteX2366" fmla="*/ 1205665 w 11855435"/>
              <a:gd name="connsiteY2366" fmla="*/ 3211459 h 3922026"/>
              <a:gd name="connsiteX2367" fmla="*/ 1207534 w 11855435"/>
              <a:gd name="connsiteY2367" fmla="*/ 3213264 h 3922026"/>
              <a:gd name="connsiteX2368" fmla="*/ 1313290 w 11855435"/>
              <a:gd name="connsiteY2368" fmla="*/ 3211548 h 3922026"/>
              <a:gd name="connsiteX2369" fmla="*/ 1308485 w 11855435"/>
              <a:gd name="connsiteY2369" fmla="*/ 3219881 h 3922026"/>
              <a:gd name="connsiteX2370" fmla="*/ 1280178 w 11855435"/>
              <a:gd name="connsiteY2370" fmla="*/ 3218505 h 3922026"/>
              <a:gd name="connsiteX2371" fmla="*/ 1235489 w 11855435"/>
              <a:gd name="connsiteY2371" fmla="*/ 3218620 h 3922026"/>
              <a:gd name="connsiteX2372" fmla="*/ 1083175 w 11855435"/>
              <a:gd name="connsiteY2372" fmla="*/ 3218645 h 3922026"/>
              <a:gd name="connsiteX2373" fmla="*/ 1069375 w 11855435"/>
              <a:gd name="connsiteY2373" fmla="*/ 3213979 h 3922026"/>
              <a:gd name="connsiteX2374" fmla="*/ 1009019 w 11855435"/>
              <a:gd name="connsiteY2374" fmla="*/ 3207620 h 3922026"/>
              <a:gd name="connsiteX2375" fmla="*/ 998602 w 11855435"/>
              <a:gd name="connsiteY2375" fmla="*/ 3210541 h 3922026"/>
              <a:gd name="connsiteX2376" fmla="*/ 970648 w 11855435"/>
              <a:gd name="connsiteY2376" fmla="*/ 3205185 h 3922026"/>
              <a:gd name="connsiteX2377" fmla="*/ 974390 w 11855435"/>
              <a:gd name="connsiteY2377" fmla="*/ 3208794 h 3922026"/>
              <a:gd name="connsiteX2378" fmla="*/ 953013 w 11855435"/>
              <a:gd name="connsiteY2378" fmla="*/ 3204770 h 3922026"/>
              <a:gd name="connsiteX2379" fmla="*/ 951205 w 11855435"/>
              <a:gd name="connsiteY2379" fmla="*/ 3195164 h 3922026"/>
              <a:gd name="connsiteX2380" fmla="*/ 963168 w 11855435"/>
              <a:gd name="connsiteY2380" fmla="*/ 3197969 h 3922026"/>
              <a:gd name="connsiteX2381" fmla="*/ 1010883 w 11855435"/>
              <a:gd name="connsiteY2381" fmla="*/ 3198073 h 3922026"/>
              <a:gd name="connsiteX2382" fmla="*/ 1056013 w 11855435"/>
              <a:gd name="connsiteY2382" fmla="*/ 3200204 h 3922026"/>
              <a:gd name="connsiteX2383" fmla="*/ 1062250 w 11855435"/>
              <a:gd name="connsiteY2383" fmla="*/ 3202782 h 3922026"/>
              <a:gd name="connsiteX2384" fmla="*/ 1064475 w 11855435"/>
              <a:gd name="connsiteY2384" fmla="*/ 3200605 h 3922026"/>
              <a:gd name="connsiteX2385" fmla="*/ 1056013 w 11855435"/>
              <a:gd name="connsiteY2385" fmla="*/ 3200204 h 3922026"/>
              <a:gd name="connsiteX2386" fmla="*/ 1054414 w 11855435"/>
              <a:gd name="connsiteY2386" fmla="*/ 3199545 h 3922026"/>
              <a:gd name="connsiteX2387" fmla="*/ 1060734 w 11855435"/>
              <a:gd name="connsiteY2387" fmla="*/ 3196997 h 3922026"/>
              <a:gd name="connsiteX2388" fmla="*/ 1062960 w 11855435"/>
              <a:gd name="connsiteY2388" fmla="*/ 3194819 h 3922026"/>
              <a:gd name="connsiteX2389" fmla="*/ 1040760 w 11855435"/>
              <a:gd name="connsiteY2389" fmla="*/ 3191137 h 3922026"/>
              <a:gd name="connsiteX2390" fmla="*/ 1026684 w 11855435"/>
              <a:gd name="connsiteY2390" fmla="*/ 3191548 h 3922026"/>
              <a:gd name="connsiteX2391" fmla="*/ 975878 w 11855435"/>
              <a:gd name="connsiteY2391" fmla="*/ 3183291 h 3922026"/>
              <a:gd name="connsiteX2392" fmla="*/ 974273 w 11855435"/>
              <a:gd name="connsiteY2392" fmla="*/ 3182734 h 3922026"/>
              <a:gd name="connsiteX2393" fmla="*/ 954526 w 11855435"/>
              <a:gd name="connsiteY2393" fmla="*/ 3180986 h 3922026"/>
              <a:gd name="connsiteX2394" fmla="*/ 948161 w 11855435"/>
              <a:gd name="connsiteY2394" fmla="*/ 3179000 h 3922026"/>
              <a:gd name="connsiteX2395" fmla="*/ 945673 w 11855435"/>
              <a:gd name="connsiteY2395" fmla="*/ 3165770 h 3922026"/>
              <a:gd name="connsiteX2396" fmla="*/ 960667 w 11855435"/>
              <a:gd name="connsiteY2396" fmla="*/ 3168194 h 3922026"/>
              <a:gd name="connsiteX2397" fmla="*/ 960859 w 11855435"/>
              <a:gd name="connsiteY2397" fmla="*/ 3162465 h 3922026"/>
              <a:gd name="connsiteX2398" fmla="*/ 951302 w 11855435"/>
              <a:gd name="connsiteY2398" fmla="*/ 3149213 h 3922026"/>
              <a:gd name="connsiteX2399" fmla="*/ 942681 w 11855435"/>
              <a:gd name="connsiteY2399" fmla="*/ 3094195 h 3922026"/>
              <a:gd name="connsiteX2400" fmla="*/ 946634 w 11855435"/>
              <a:gd name="connsiteY2400" fmla="*/ 3085324 h 3922026"/>
              <a:gd name="connsiteX2401" fmla="*/ 1011956 w 11855435"/>
              <a:gd name="connsiteY2401" fmla="*/ 3018021 h 3922026"/>
              <a:gd name="connsiteX2402" fmla="*/ 1029420 w 11855435"/>
              <a:gd name="connsiteY2402" fmla="*/ 3013530 h 3922026"/>
              <a:gd name="connsiteX2403" fmla="*/ 1059314 w 11855435"/>
              <a:gd name="connsiteY2403" fmla="*/ 2949729 h 3922026"/>
              <a:gd name="connsiteX2404" fmla="*/ 1054356 w 11855435"/>
              <a:gd name="connsiteY2404" fmla="*/ 2947638 h 3922026"/>
              <a:gd name="connsiteX2405" fmla="*/ 960938 w 11855435"/>
              <a:gd name="connsiteY2405" fmla="*/ 2942485 h 3922026"/>
              <a:gd name="connsiteX2406" fmla="*/ 894897 w 11855435"/>
              <a:gd name="connsiteY2406" fmla="*/ 2937026 h 3922026"/>
              <a:gd name="connsiteX2407" fmla="*/ 842581 w 11855435"/>
              <a:gd name="connsiteY2407" fmla="*/ 3003227 h 3922026"/>
              <a:gd name="connsiteX2408" fmla="*/ 826844 w 11855435"/>
              <a:gd name="connsiteY2408" fmla="*/ 3000541 h 3922026"/>
              <a:gd name="connsiteX2409" fmla="*/ 838845 w 11855435"/>
              <a:gd name="connsiteY2409" fmla="*/ 2988476 h 3922026"/>
              <a:gd name="connsiteX2410" fmla="*/ 861123 w 11855435"/>
              <a:gd name="connsiteY2410" fmla="*/ 2971525 h 3922026"/>
              <a:gd name="connsiteX2411" fmla="*/ 837336 w 11855435"/>
              <a:gd name="connsiteY2411" fmla="*/ 2972031 h 3922026"/>
              <a:gd name="connsiteX2412" fmla="*/ 755629 w 11855435"/>
              <a:gd name="connsiteY2412" fmla="*/ 3016612 h 3922026"/>
              <a:gd name="connsiteX2413" fmla="*/ 670761 w 11855435"/>
              <a:gd name="connsiteY2413" fmla="*/ 3013749 h 3922026"/>
              <a:gd name="connsiteX2414" fmla="*/ 650067 w 11855435"/>
              <a:gd name="connsiteY2414" fmla="*/ 3008972 h 3922026"/>
              <a:gd name="connsiteX2415" fmla="*/ 597393 w 11855435"/>
              <a:gd name="connsiteY2415" fmla="*/ 2993341 h 3922026"/>
              <a:gd name="connsiteX2416" fmla="*/ 631600 w 11855435"/>
              <a:gd name="connsiteY2416" fmla="*/ 2911598 h 3922026"/>
              <a:gd name="connsiteX2417" fmla="*/ 816572 w 11855435"/>
              <a:gd name="connsiteY2417" fmla="*/ 2823624 h 3922026"/>
              <a:gd name="connsiteX2418" fmla="*/ 850779 w 11855435"/>
              <a:gd name="connsiteY2418" fmla="*/ 2832782 h 3922026"/>
              <a:gd name="connsiteX2419" fmla="*/ 825914 w 11855435"/>
              <a:gd name="connsiteY2419" fmla="*/ 2860500 h 3922026"/>
              <a:gd name="connsiteX2420" fmla="*/ 791994 w 11855435"/>
              <a:gd name="connsiteY2420" fmla="*/ 2880446 h 3922026"/>
              <a:gd name="connsiteX2421" fmla="*/ 944699 w 11855435"/>
              <a:gd name="connsiteY2421" fmla="*/ 2843417 h 3922026"/>
              <a:gd name="connsiteX2422" fmla="*/ 885487 w 11855435"/>
              <a:gd name="connsiteY2422" fmla="*/ 2847423 h 3922026"/>
              <a:gd name="connsiteX2423" fmla="*/ 867020 w 11855435"/>
              <a:gd name="connsiteY2423" fmla="*/ 2840950 h 3922026"/>
              <a:gd name="connsiteX2424" fmla="*/ 871691 w 11855435"/>
              <a:gd name="connsiteY2424" fmla="*/ 2813937 h 3922026"/>
              <a:gd name="connsiteX2425" fmla="*/ 889655 w 11855435"/>
              <a:gd name="connsiteY2425" fmla="*/ 2814928 h 3922026"/>
              <a:gd name="connsiteX2426" fmla="*/ 915166 w 11855435"/>
              <a:gd name="connsiteY2426" fmla="*/ 2807244 h 3922026"/>
              <a:gd name="connsiteX2427" fmla="*/ 965038 w 11855435"/>
              <a:gd name="connsiteY2427" fmla="*/ 2766362 h 3922026"/>
              <a:gd name="connsiteX2428" fmla="*/ 984872 w 11855435"/>
              <a:gd name="connsiteY2428" fmla="*/ 2774728 h 3922026"/>
              <a:gd name="connsiteX2429" fmla="*/ 1002837 w 11855435"/>
              <a:gd name="connsiteY2429" fmla="*/ 2775718 h 3922026"/>
              <a:gd name="connsiteX2430" fmla="*/ 1041285 w 11855435"/>
              <a:gd name="connsiteY2430" fmla="*/ 2714207 h 3922026"/>
              <a:gd name="connsiteX2431" fmla="*/ 1040781 w 11855435"/>
              <a:gd name="connsiteY2431" fmla="*/ 2708725 h 3922026"/>
              <a:gd name="connsiteX2432" fmla="*/ 1014912 w 11855435"/>
              <a:gd name="connsiteY2432" fmla="*/ 2725479 h 3922026"/>
              <a:gd name="connsiteX2433" fmla="*/ 994719 w 11855435"/>
              <a:gd name="connsiteY2433" fmla="*/ 2726183 h 3922026"/>
              <a:gd name="connsiteX2434" fmla="*/ 1000396 w 11855435"/>
              <a:gd name="connsiteY2434" fmla="*/ 2710134 h 3922026"/>
              <a:gd name="connsiteX2435" fmla="*/ 1090511 w 11855435"/>
              <a:gd name="connsiteY2435" fmla="*/ 2653290 h 3922026"/>
              <a:gd name="connsiteX2436" fmla="*/ 1006004 w 11855435"/>
              <a:gd name="connsiteY2436" fmla="*/ 2641357 h 3922026"/>
              <a:gd name="connsiteX2437" fmla="*/ 989906 w 11855435"/>
              <a:gd name="connsiteY2437" fmla="*/ 2647743 h 3922026"/>
              <a:gd name="connsiteX2438" fmla="*/ 916966 w 11855435"/>
              <a:gd name="connsiteY2438" fmla="*/ 2670990 h 3922026"/>
              <a:gd name="connsiteX2439" fmla="*/ 783881 w 11855435"/>
              <a:gd name="connsiteY2439" fmla="*/ 2649106 h 3922026"/>
              <a:gd name="connsiteX2440" fmla="*/ 772313 w 11855435"/>
              <a:gd name="connsiteY2440" fmla="*/ 2613926 h 3922026"/>
              <a:gd name="connsiteX2441" fmla="*/ 841948 w 11855435"/>
              <a:gd name="connsiteY2441" fmla="*/ 2528681 h 3922026"/>
              <a:gd name="connsiteX2442" fmla="*/ 867532 w 11855435"/>
              <a:gd name="connsiteY2442" fmla="*/ 2482824 h 3922026"/>
              <a:gd name="connsiteX2443" fmla="*/ 918267 w 11855435"/>
              <a:gd name="connsiteY2443" fmla="*/ 2438351 h 3922026"/>
              <a:gd name="connsiteX2444" fmla="*/ 963323 w 11855435"/>
              <a:gd name="connsiteY2444" fmla="*/ 2409930 h 3922026"/>
              <a:gd name="connsiteX2445" fmla="*/ 923514 w 11855435"/>
              <a:gd name="connsiteY2445" fmla="*/ 2378646 h 3922026"/>
              <a:gd name="connsiteX2446" fmla="*/ 781375 w 11855435"/>
              <a:gd name="connsiteY2446" fmla="*/ 2348990 h 3922026"/>
              <a:gd name="connsiteX2447" fmla="*/ 773901 w 11855435"/>
              <a:gd name="connsiteY2447" fmla="*/ 2319490 h 3922026"/>
              <a:gd name="connsiteX2448" fmla="*/ 781806 w 11855435"/>
              <a:gd name="connsiteY2448" fmla="*/ 2301746 h 3922026"/>
              <a:gd name="connsiteX2449" fmla="*/ 841452 w 11855435"/>
              <a:gd name="connsiteY2449" fmla="*/ 2250493 h 3922026"/>
              <a:gd name="connsiteX2450" fmla="*/ 959447 w 11855435"/>
              <a:gd name="connsiteY2450" fmla="*/ 2289725 h 3922026"/>
              <a:gd name="connsiteX2451" fmla="*/ 987688 w 11855435"/>
              <a:gd name="connsiteY2451" fmla="*/ 2285828 h 3922026"/>
              <a:gd name="connsiteX2452" fmla="*/ 1026492 w 11855435"/>
              <a:gd name="connsiteY2452" fmla="*/ 2306149 h 3922026"/>
              <a:gd name="connsiteX2453" fmla="*/ 1037416 w 11855435"/>
              <a:gd name="connsiteY2453" fmla="*/ 2321295 h 3922026"/>
              <a:gd name="connsiteX2454" fmla="*/ 1051644 w 11855435"/>
              <a:gd name="connsiteY2454" fmla="*/ 2307537 h 3922026"/>
              <a:gd name="connsiteX2455" fmla="*/ 1073059 w 11855435"/>
              <a:gd name="connsiteY2455" fmla="*/ 2294172 h 3922026"/>
              <a:gd name="connsiteX2456" fmla="*/ 1090378 w 11855435"/>
              <a:gd name="connsiteY2456" fmla="*/ 2275129 h 3922026"/>
              <a:gd name="connsiteX2457" fmla="*/ 1147867 w 11855435"/>
              <a:gd name="connsiteY2457" fmla="*/ 2278300 h 3922026"/>
              <a:gd name="connsiteX2458" fmla="*/ 1178191 w 11855435"/>
              <a:gd name="connsiteY2458" fmla="*/ 2258155 h 3922026"/>
              <a:gd name="connsiteX2459" fmla="*/ 1158934 w 11855435"/>
              <a:gd name="connsiteY2459" fmla="*/ 2217097 h 3922026"/>
              <a:gd name="connsiteX2460" fmla="*/ 1095481 w 11855435"/>
              <a:gd name="connsiteY2460" fmla="*/ 2200871 h 3922026"/>
              <a:gd name="connsiteX2461" fmla="*/ 984098 w 11855435"/>
              <a:gd name="connsiteY2461" fmla="*/ 2194728 h 3922026"/>
              <a:gd name="connsiteX2462" fmla="*/ 847921 w 11855435"/>
              <a:gd name="connsiteY2462" fmla="*/ 2178129 h 3922026"/>
              <a:gd name="connsiteX2463" fmla="*/ 831179 w 11855435"/>
              <a:gd name="connsiteY2463" fmla="*/ 2164478 h 3922026"/>
              <a:gd name="connsiteX2464" fmla="*/ 824054 w 11855435"/>
              <a:gd name="connsiteY2464" fmla="*/ 2158409 h 3922026"/>
              <a:gd name="connsiteX2465" fmla="*/ 805283 w 11855435"/>
              <a:gd name="connsiteY2465" fmla="*/ 2158979 h 3922026"/>
              <a:gd name="connsiteX2466" fmla="*/ 800207 w 11855435"/>
              <a:gd name="connsiteY2466" fmla="*/ 2164589 h 3922026"/>
              <a:gd name="connsiteX2467" fmla="*/ 790819 w 11855435"/>
              <a:gd name="connsiteY2467" fmla="*/ 2169211 h 3922026"/>
              <a:gd name="connsiteX2468" fmla="*/ 821552 w 11855435"/>
              <a:gd name="connsiteY2468" fmla="*/ 2169032 h 3922026"/>
              <a:gd name="connsiteX2469" fmla="*/ 816747 w 11855435"/>
              <a:gd name="connsiteY2469" fmla="*/ 2177365 h 3922026"/>
              <a:gd name="connsiteX2470" fmla="*/ 788439 w 11855435"/>
              <a:gd name="connsiteY2470" fmla="*/ 2175990 h 3922026"/>
              <a:gd name="connsiteX2471" fmla="*/ 743751 w 11855435"/>
              <a:gd name="connsiteY2471" fmla="*/ 2176105 h 3922026"/>
              <a:gd name="connsiteX2472" fmla="*/ 591435 w 11855435"/>
              <a:gd name="connsiteY2472" fmla="*/ 2176130 h 3922026"/>
              <a:gd name="connsiteX2473" fmla="*/ 577637 w 11855435"/>
              <a:gd name="connsiteY2473" fmla="*/ 2171463 h 3922026"/>
              <a:gd name="connsiteX2474" fmla="*/ 517278 w 11855435"/>
              <a:gd name="connsiteY2474" fmla="*/ 2165103 h 3922026"/>
              <a:gd name="connsiteX2475" fmla="*/ 506865 w 11855435"/>
              <a:gd name="connsiteY2475" fmla="*/ 2168026 h 3922026"/>
              <a:gd name="connsiteX2476" fmla="*/ 478909 w 11855435"/>
              <a:gd name="connsiteY2476" fmla="*/ 2162670 h 3922026"/>
              <a:gd name="connsiteX2477" fmla="*/ 482650 w 11855435"/>
              <a:gd name="connsiteY2477" fmla="*/ 2166278 h 3922026"/>
              <a:gd name="connsiteX2478" fmla="*/ 461274 w 11855435"/>
              <a:gd name="connsiteY2478" fmla="*/ 2162254 h 3922026"/>
              <a:gd name="connsiteX2479" fmla="*/ 459466 w 11855435"/>
              <a:gd name="connsiteY2479" fmla="*/ 2152648 h 3922026"/>
              <a:gd name="connsiteX2480" fmla="*/ 471429 w 11855435"/>
              <a:gd name="connsiteY2480" fmla="*/ 2155453 h 3922026"/>
              <a:gd name="connsiteX2481" fmla="*/ 519144 w 11855435"/>
              <a:gd name="connsiteY2481" fmla="*/ 2155558 h 3922026"/>
              <a:gd name="connsiteX2482" fmla="*/ 564274 w 11855435"/>
              <a:gd name="connsiteY2482" fmla="*/ 2157690 h 3922026"/>
              <a:gd name="connsiteX2483" fmla="*/ 570512 w 11855435"/>
              <a:gd name="connsiteY2483" fmla="*/ 2160265 h 3922026"/>
              <a:gd name="connsiteX2484" fmla="*/ 572736 w 11855435"/>
              <a:gd name="connsiteY2484" fmla="*/ 2158088 h 3922026"/>
              <a:gd name="connsiteX2485" fmla="*/ 564274 w 11855435"/>
              <a:gd name="connsiteY2485" fmla="*/ 2157690 h 3922026"/>
              <a:gd name="connsiteX2486" fmla="*/ 562675 w 11855435"/>
              <a:gd name="connsiteY2486" fmla="*/ 2157029 h 3922026"/>
              <a:gd name="connsiteX2487" fmla="*/ 568995 w 11855435"/>
              <a:gd name="connsiteY2487" fmla="*/ 2154480 h 3922026"/>
              <a:gd name="connsiteX2488" fmla="*/ 571222 w 11855435"/>
              <a:gd name="connsiteY2488" fmla="*/ 2152303 h 3922026"/>
              <a:gd name="connsiteX2489" fmla="*/ 462787 w 11855435"/>
              <a:gd name="connsiteY2489" fmla="*/ 2138471 h 3922026"/>
              <a:gd name="connsiteX2490" fmla="*/ 456423 w 11855435"/>
              <a:gd name="connsiteY2490" fmla="*/ 2136486 h 3922026"/>
              <a:gd name="connsiteX2491" fmla="*/ 453934 w 11855435"/>
              <a:gd name="connsiteY2491" fmla="*/ 2123254 h 3922026"/>
              <a:gd name="connsiteX2492" fmla="*/ 487698 w 11855435"/>
              <a:gd name="connsiteY2492" fmla="*/ 2128714 h 3922026"/>
              <a:gd name="connsiteX2493" fmla="*/ 451396 w 11855435"/>
              <a:gd name="connsiteY2493" fmla="*/ 2116263 h 3922026"/>
              <a:gd name="connsiteX2494" fmla="*/ 420783 w 11855435"/>
              <a:gd name="connsiteY2494" fmla="*/ 2107303 h 3922026"/>
              <a:gd name="connsiteX2495" fmla="*/ 437456 w 11855435"/>
              <a:gd name="connsiteY2495" fmla="*/ 2068226 h 3922026"/>
              <a:gd name="connsiteX2496" fmla="*/ 501054 w 11855435"/>
              <a:gd name="connsiteY2496" fmla="*/ 2008102 h 3922026"/>
              <a:gd name="connsiteX2497" fmla="*/ 572772 w 11855435"/>
              <a:gd name="connsiteY2497" fmla="*/ 1997512 h 3922026"/>
              <a:gd name="connsiteX2498" fmla="*/ 594833 w 11855435"/>
              <a:gd name="connsiteY2498" fmla="*/ 2004183 h 3922026"/>
              <a:gd name="connsiteX2499" fmla="*/ 652464 w 11855435"/>
              <a:gd name="connsiteY2499" fmla="*/ 2021906 h 3922026"/>
              <a:gd name="connsiteX2500" fmla="*/ 682791 w 11855435"/>
              <a:gd name="connsiteY2500" fmla="*/ 2001762 h 3922026"/>
              <a:gd name="connsiteX2501" fmla="*/ 697020 w 11855435"/>
              <a:gd name="connsiteY2501" fmla="*/ 1988002 h 3922026"/>
              <a:gd name="connsiteX2502" fmla="*/ 705714 w 11855435"/>
              <a:gd name="connsiteY2502" fmla="*/ 2004843 h 3922026"/>
              <a:gd name="connsiteX2503" fmla="*/ 737331 w 11855435"/>
              <a:gd name="connsiteY2503" fmla="*/ 2024768 h 3922026"/>
              <a:gd name="connsiteX2504" fmla="*/ 891546 w 11855435"/>
              <a:gd name="connsiteY2504" fmla="*/ 2004183 h 3922026"/>
              <a:gd name="connsiteX2505" fmla="*/ 959168 w 11855435"/>
              <a:gd name="connsiteY2505" fmla="*/ 1987914 h 3922026"/>
              <a:gd name="connsiteX2506" fmla="*/ 967575 w 11855435"/>
              <a:gd name="connsiteY2506" fmla="*/ 1975652 h 3922026"/>
              <a:gd name="connsiteX2507" fmla="*/ 955647 w 11855435"/>
              <a:gd name="connsiteY2507" fmla="*/ 1949541 h 3922026"/>
              <a:gd name="connsiteX2508" fmla="*/ 933227 w 11855435"/>
              <a:gd name="connsiteY2508" fmla="*/ 1951941 h 3922026"/>
              <a:gd name="connsiteX2509" fmla="*/ 896075 w 11855435"/>
              <a:gd name="connsiteY2509" fmla="*/ 1962618 h 3922026"/>
              <a:gd name="connsiteX2510" fmla="*/ 764354 w 11855435"/>
              <a:gd name="connsiteY2510" fmla="*/ 1942629 h 3922026"/>
              <a:gd name="connsiteX2511" fmla="*/ 744880 w 11855435"/>
              <a:gd name="connsiteY2511" fmla="*/ 1925191 h 3922026"/>
              <a:gd name="connsiteX2512" fmla="*/ 706938 w 11855435"/>
              <a:gd name="connsiteY2512" fmla="*/ 1901282 h 3922026"/>
              <a:gd name="connsiteX2513" fmla="*/ 677764 w 11855435"/>
              <a:gd name="connsiteY2513" fmla="*/ 1856040 h 3922026"/>
              <a:gd name="connsiteX2514" fmla="*/ 668207 w 11855435"/>
              <a:gd name="connsiteY2514" fmla="*/ 1842787 h 3922026"/>
              <a:gd name="connsiteX2515" fmla="*/ 627706 w 11855435"/>
              <a:gd name="connsiteY2515" fmla="*/ 1837462 h 3922026"/>
              <a:gd name="connsiteX2516" fmla="*/ 613040 w 11855435"/>
              <a:gd name="connsiteY2516" fmla="*/ 1836751 h 3922026"/>
              <a:gd name="connsiteX2517" fmla="*/ 568352 w 11855435"/>
              <a:gd name="connsiteY2517" fmla="*/ 1836864 h 3922026"/>
              <a:gd name="connsiteX2518" fmla="*/ 416036 w 11855435"/>
              <a:gd name="connsiteY2518" fmla="*/ 1836890 h 3922026"/>
              <a:gd name="connsiteX2519" fmla="*/ 402237 w 11855435"/>
              <a:gd name="connsiteY2519" fmla="*/ 1832223 h 3922026"/>
              <a:gd name="connsiteX2520" fmla="*/ 341880 w 11855435"/>
              <a:gd name="connsiteY2520" fmla="*/ 1825865 h 3922026"/>
              <a:gd name="connsiteX2521" fmla="*/ 331465 w 11855435"/>
              <a:gd name="connsiteY2521" fmla="*/ 1828786 h 3922026"/>
              <a:gd name="connsiteX2522" fmla="*/ 303511 w 11855435"/>
              <a:gd name="connsiteY2522" fmla="*/ 1823430 h 3922026"/>
              <a:gd name="connsiteX2523" fmla="*/ 307250 w 11855435"/>
              <a:gd name="connsiteY2523" fmla="*/ 1827039 h 3922026"/>
              <a:gd name="connsiteX2524" fmla="*/ 285875 w 11855435"/>
              <a:gd name="connsiteY2524" fmla="*/ 1823013 h 3922026"/>
              <a:gd name="connsiteX2525" fmla="*/ 284067 w 11855435"/>
              <a:gd name="connsiteY2525" fmla="*/ 1813408 h 3922026"/>
              <a:gd name="connsiteX2526" fmla="*/ 296030 w 11855435"/>
              <a:gd name="connsiteY2526" fmla="*/ 1816213 h 3922026"/>
              <a:gd name="connsiteX2527" fmla="*/ 343745 w 11855435"/>
              <a:gd name="connsiteY2527" fmla="*/ 1816319 h 3922026"/>
              <a:gd name="connsiteX2528" fmla="*/ 388875 w 11855435"/>
              <a:gd name="connsiteY2528" fmla="*/ 1818450 h 3922026"/>
              <a:gd name="connsiteX2529" fmla="*/ 395112 w 11855435"/>
              <a:gd name="connsiteY2529" fmla="*/ 1821026 h 3922026"/>
              <a:gd name="connsiteX2530" fmla="*/ 397336 w 11855435"/>
              <a:gd name="connsiteY2530" fmla="*/ 1818850 h 3922026"/>
              <a:gd name="connsiteX2531" fmla="*/ 388875 w 11855435"/>
              <a:gd name="connsiteY2531" fmla="*/ 1818450 h 3922026"/>
              <a:gd name="connsiteX2532" fmla="*/ 387277 w 11855435"/>
              <a:gd name="connsiteY2532" fmla="*/ 1817788 h 3922026"/>
              <a:gd name="connsiteX2533" fmla="*/ 393597 w 11855435"/>
              <a:gd name="connsiteY2533" fmla="*/ 1815242 h 3922026"/>
              <a:gd name="connsiteX2534" fmla="*/ 395172 w 11855435"/>
              <a:gd name="connsiteY2534" fmla="*/ 1813701 h 3922026"/>
              <a:gd name="connsiteX2535" fmla="*/ 374800 w 11855435"/>
              <a:gd name="connsiteY2535" fmla="*/ 1813881 h 3922026"/>
              <a:gd name="connsiteX2536" fmla="*/ 239487 w 11855435"/>
              <a:gd name="connsiteY2536" fmla="*/ 1793693 h 3922026"/>
              <a:gd name="connsiteX2537" fmla="*/ 201832 w 11855435"/>
              <a:gd name="connsiteY2537" fmla="*/ 1798888 h 3922026"/>
              <a:gd name="connsiteX2538" fmla="*/ 159075 w 11855435"/>
              <a:gd name="connsiteY2538" fmla="*/ 1787440 h 3922026"/>
              <a:gd name="connsiteX2539" fmla="*/ 141972 w 11855435"/>
              <a:gd name="connsiteY2539" fmla="*/ 1782861 h 3922026"/>
              <a:gd name="connsiteX2540" fmla="*/ 70758 w 11855435"/>
              <a:gd name="connsiteY2540" fmla="*/ 1798930 h 3922026"/>
              <a:gd name="connsiteX2541" fmla="*/ 21319 w 11855435"/>
              <a:gd name="connsiteY2541" fmla="*/ 1792568 h 3922026"/>
              <a:gd name="connsiteX2542" fmla="*/ 16433 w 11855435"/>
              <a:gd name="connsiteY2542" fmla="*/ 1752303 h 3922026"/>
              <a:gd name="connsiteX2543" fmla="*/ 27931 w 11855435"/>
              <a:gd name="connsiteY2543" fmla="*/ 1734756 h 3922026"/>
              <a:gd name="connsiteX2544" fmla="*/ 71336 w 11855435"/>
              <a:gd name="connsiteY2544" fmla="*/ 1675336 h 3922026"/>
              <a:gd name="connsiteX2545" fmla="*/ 98670 w 11855435"/>
              <a:gd name="connsiteY2545" fmla="*/ 1671478 h 3922026"/>
              <a:gd name="connsiteX2546" fmla="*/ 98376 w 11855435"/>
              <a:gd name="connsiteY2546" fmla="*/ 1668059 h 3922026"/>
              <a:gd name="connsiteX2547" fmla="*/ 105525 w 11855435"/>
              <a:gd name="connsiteY2547" fmla="*/ 1670510 h 3922026"/>
              <a:gd name="connsiteX2548" fmla="*/ 119568 w 11855435"/>
              <a:gd name="connsiteY2548" fmla="*/ 1668529 h 3922026"/>
              <a:gd name="connsiteX2549" fmla="*/ 108416 w 11855435"/>
              <a:gd name="connsiteY2549" fmla="*/ 1665265 h 3922026"/>
              <a:gd name="connsiteX2550" fmla="*/ 107568 w 11855435"/>
              <a:gd name="connsiteY2550" fmla="*/ 1655377 h 3922026"/>
              <a:gd name="connsiteX2551" fmla="*/ 119011 w 11855435"/>
              <a:gd name="connsiteY2551" fmla="*/ 1659300 h 3922026"/>
              <a:gd name="connsiteX2552" fmla="*/ 134767 w 11855435"/>
              <a:gd name="connsiteY2552" fmla="*/ 1660795 h 3922026"/>
              <a:gd name="connsiteX2553" fmla="*/ 134690 w 11855435"/>
              <a:gd name="connsiteY2553" fmla="*/ 1659892 h 3922026"/>
              <a:gd name="connsiteX2554" fmla="*/ 102986 w 11855435"/>
              <a:gd name="connsiteY2554" fmla="*/ 1654005 h 3922026"/>
              <a:gd name="connsiteX2555" fmla="*/ 96944 w 11855435"/>
              <a:gd name="connsiteY2555" fmla="*/ 1651418 h 3922026"/>
              <a:gd name="connsiteX2556" fmla="*/ 95774 w 11855435"/>
              <a:gd name="connsiteY2556" fmla="*/ 1637796 h 3922026"/>
              <a:gd name="connsiteX2557" fmla="*/ 116816 w 11855435"/>
              <a:gd name="connsiteY2557" fmla="*/ 1643350 h 3922026"/>
              <a:gd name="connsiteX2558" fmla="*/ 116759 w 11855435"/>
              <a:gd name="connsiteY2558" fmla="*/ 1642692 h 3922026"/>
              <a:gd name="connsiteX2559" fmla="*/ 118376 w 11855435"/>
              <a:gd name="connsiteY2559" fmla="*/ 1643247 h 3922026"/>
              <a:gd name="connsiteX2560" fmla="*/ 118252 w 11855435"/>
              <a:gd name="connsiteY2560" fmla="*/ 1642721 h 3922026"/>
              <a:gd name="connsiteX2561" fmla="*/ 130406 w 11855435"/>
              <a:gd name="connsiteY2561" fmla="*/ 1645039 h 3922026"/>
              <a:gd name="connsiteX2562" fmla="*/ 131904 w 11855435"/>
              <a:gd name="connsiteY2562" fmla="*/ 1644984 h 3922026"/>
              <a:gd name="connsiteX2563" fmla="*/ 112178 w 11855435"/>
              <a:gd name="connsiteY2563" fmla="*/ 1641321 h 3922026"/>
              <a:gd name="connsiteX2564" fmla="*/ 106137 w 11855435"/>
              <a:gd name="connsiteY2564" fmla="*/ 1638734 h 3922026"/>
              <a:gd name="connsiteX2565" fmla="*/ 104965 w 11855435"/>
              <a:gd name="connsiteY2565" fmla="*/ 1625114 h 3922026"/>
              <a:gd name="connsiteX2566" fmla="*/ 132322 w 11855435"/>
              <a:gd name="connsiteY2566" fmla="*/ 1632334 h 3922026"/>
              <a:gd name="connsiteX2567" fmla="*/ 132176 w 11855435"/>
              <a:gd name="connsiteY2567" fmla="*/ 1630646 h 3922026"/>
              <a:gd name="connsiteX2568" fmla="*/ 121368 w 11855435"/>
              <a:gd name="connsiteY2568" fmla="*/ 1628640 h 3922026"/>
              <a:gd name="connsiteX2569" fmla="*/ 121118 w 11855435"/>
              <a:gd name="connsiteY2569" fmla="*/ 1628532 h 3922026"/>
              <a:gd name="connsiteX2570" fmla="*/ 121016 w 11855435"/>
              <a:gd name="connsiteY2570" fmla="*/ 1628527 h 3922026"/>
              <a:gd name="connsiteX2571" fmla="*/ 114528 w 11855435"/>
              <a:gd name="connsiteY2571" fmla="*/ 1626805 h 3922026"/>
              <a:gd name="connsiteX2572" fmla="*/ 111479 w 11855435"/>
              <a:gd name="connsiteY2572" fmla="*/ 1613775 h 3922026"/>
              <a:gd name="connsiteX2573" fmla="*/ 114302 w 11855435"/>
              <a:gd name="connsiteY2573" fmla="*/ 1614114 h 3922026"/>
              <a:gd name="connsiteX2574" fmla="*/ 114158 w 11855435"/>
              <a:gd name="connsiteY2574" fmla="*/ 1612431 h 3922026"/>
              <a:gd name="connsiteX2575" fmla="*/ 125732 w 11855435"/>
              <a:gd name="connsiteY2575" fmla="*/ 1615486 h 3922026"/>
              <a:gd name="connsiteX2576" fmla="*/ 167814 w 11855435"/>
              <a:gd name="connsiteY2576" fmla="*/ 1620536 h 3922026"/>
              <a:gd name="connsiteX2577" fmla="*/ 255920 w 11855435"/>
              <a:gd name="connsiteY2577" fmla="*/ 1622983 h 3922026"/>
              <a:gd name="connsiteX2578" fmla="*/ 316924 w 11855435"/>
              <a:gd name="connsiteY2578" fmla="*/ 1626946 h 3922026"/>
              <a:gd name="connsiteX2579" fmla="*/ 319658 w 11855435"/>
              <a:gd name="connsiteY2579" fmla="*/ 1612811 h 3922026"/>
              <a:gd name="connsiteX2580" fmla="*/ 337840 w 11855435"/>
              <a:gd name="connsiteY2580" fmla="*/ 1616378 h 3922026"/>
              <a:gd name="connsiteX2581" fmla="*/ 335496 w 11855435"/>
              <a:gd name="connsiteY2581" fmla="*/ 1622588 h 3922026"/>
              <a:gd name="connsiteX2582" fmla="*/ 443622 w 11855435"/>
              <a:gd name="connsiteY2582" fmla="*/ 1622457 h 3922026"/>
              <a:gd name="connsiteX2583" fmla="*/ 501294 w 11855435"/>
              <a:gd name="connsiteY2583" fmla="*/ 1611096 h 3922026"/>
              <a:gd name="connsiteX2584" fmla="*/ 545079 w 11855435"/>
              <a:gd name="connsiteY2584" fmla="*/ 1606819 h 3922026"/>
              <a:gd name="connsiteX2585" fmla="*/ 540040 w 11855435"/>
              <a:gd name="connsiteY2585" fmla="*/ 1606288 h 3922026"/>
              <a:gd name="connsiteX2586" fmla="*/ 387726 w 11855435"/>
              <a:gd name="connsiteY2586" fmla="*/ 1606316 h 3922026"/>
              <a:gd name="connsiteX2587" fmla="*/ 373926 w 11855435"/>
              <a:gd name="connsiteY2587" fmla="*/ 1601648 h 3922026"/>
              <a:gd name="connsiteX2588" fmla="*/ 313569 w 11855435"/>
              <a:gd name="connsiteY2588" fmla="*/ 1595289 h 3922026"/>
              <a:gd name="connsiteX2589" fmla="*/ 303154 w 11855435"/>
              <a:gd name="connsiteY2589" fmla="*/ 1598210 h 3922026"/>
              <a:gd name="connsiteX2590" fmla="*/ 275200 w 11855435"/>
              <a:gd name="connsiteY2590" fmla="*/ 1592855 h 3922026"/>
              <a:gd name="connsiteX2591" fmla="*/ 278942 w 11855435"/>
              <a:gd name="connsiteY2591" fmla="*/ 1596463 h 3922026"/>
              <a:gd name="connsiteX2592" fmla="*/ 257563 w 11855435"/>
              <a:gd name="connsiteY2592" fmla="*/ 1592438 h 3922026"/>
              <a:gd name="connsiteX2593" fmla="*/ 256652 w 11855435"/>
              <a:gd name="connsiteY2593" fmla="*/ 1587595 h 3922026"/>
              <a:gd name="connsiteX2594" fmla="*/ 254203 w 11855435"/>
              <a:gd name="connsiteY2594" fmla="*/ 1586536 h 3922026"/>
              <a:gd name="connsiteX2595" fmla="*/ 250344 w 11855435"/>
              <a:gd name="connsiteY2595" fmla="*/ 1574307 h 3922026"/>
              <a:gd name="connsiteX2596" fmla="*/ 252604 w 11855435"/>
              <a:gd name="connsiteY2596" fmla="*/ 1566080 h 3922026"/>
              <a:gd name="connsiteX2597" fmla="*/ 250225 w 11855435"/>
              <a:gd name="connsiteY2597" fmla="*/ 1553439 h 3922026"/>
              <a:gd name="connsiteX2598" fmla="*/ 259984 w 11855435"/>
              <a:gd name="connsiteY2598" fmla="*/ 1555017 h 3922026"/>
              <a:gd name="connsiteX2599" fmla="*/ 263756 w 11855435"/>
              <a:gd name="connsiteY2599" fmla="*/ 1551639 h 3922026"/>
              <a:gd name="connsiteX2600" fmla="*/ 289079 w 11855435"/>
              <a:gd name="connsiteY2600" fmla="*/ 1541900 h 3922026"/>
              <a:gd name="connsiteX2601" fmla="*/ 359431 w 11855435"/>
              <a:gd name="connsiteY2601" fmla="*/ 1529417 h 3922026"/>
              <a:gd name="connsiteX2602" fmla="*/ 523057 w 11855435"/>
              <a:gd name="connsiteY2602" fmla="*/ 1507535 h 3922026"/>
              <a:gd name="connsiteX2603" fmla="*/ 566750 w 11855435"/>
              <a:gd name="connsiteY2603" fmla="*/ 1477219 h 3922026"/>
              <a:gd name="connsiteX2604" fmla="*/ 590106 w 11855435"/>
              <a:gd name="connsiteY2604" fmla="*/ 1433056 h 3922026"/>
              <a:gd name="connsiteX2605" fmla="*/ 616335 w 11855435"/>
              <a:gd name="connsiteY2605" fmla="*/ 1407232 h 3922026"/>
              <a:gd name="connsiteX2606" fmla="*/ 635306 w 11855435"/>
              <a:gd name="connsiteY2606" fmla="*/ 1419186 h 3922026"/>
              <a:gd name="connsiteX2607" fmla="*/ 645367 w 11855435"/>
              <a:gd name="connsiteY2607" fmla="*/ 1437922 h 3922026"/>
              <a:gd name="connsiteX2608" fmla="*/ 647092 w 11855435"/>
              <a:gd name="connsiteY2608" fmla="*/ 1430745 h 3922026"/>
              <a:gd name="connsiteX2609" fmla="*/ 712199 w 11855435"/>
              <a:gd name="connsiteY2609" fmla="*/ 1387065 h 3922026"/>
              <a:gd name="connsiteX2610" fmla="*/ 748273 w 11855435"/>
              <a:gd name="connsiteY2610" fmla="*/ 1403600 h 3922026"/>
              <a:gd name="connsiteX2611" fmla="*/ 836663 w 11855435"/>
              <a:gd name="connsiteY2611" fmla="*/ 1353933 h 3922026"/>
              <a:gd name="connsiteX2612" fmla="*/ 866989 w 11855435"/>
              <a:gd name="connsiteY2612" fmla="*/ 1333789 h 3922026"/>
              <a:gd name="connsiteX2613" fmla="*/ 882438 w 11855435"/>
              <a:gd name="connsiteY2613" fmla="*/ 1307369 h 3922026"/>
              <a:gd name="connsiteX2614" fmla="*/ 821860 w 11855435"/>
              <a:gd name="connsiteY2614" fmla="*/ 1309483 h 3922026"/>
              <a:gd name="connsiteX2615" fmla="*/ 792399 w 11855435"/>
              <a:gd name="connsiteY2615" fmla="*/ 1326039 h 3922026"/>
              <a:gd name="connsiteX2616" fmla="*/ 759844 w 11855435"/>
              <a:gd name="connsiteY2616" fmla="*/ 1347878 h 3922026"/>
              <a:gd name="connsiteX2617" fmla="*/ 748705 w 11855435"/>
              <a:gd name="connsiteY2617" fmla="*/ 1356353 h 3922026"/>
              <a:gd name="connsiteX2618" fmla="*/ 728944 w 11855435"/>
              <a:gd name="connsiteY2618" fmla="*/ 1309814 h 3922026"/>
              <a:gd name="connsiteX2619" fmla="*/ 748994 w 11855435"/>
              <a:gd name="connsiteY2619" fmla="*/ 1294557 h 3922026"/>
              <a:gd name="connsiteX2620" fmla="*/ 809286 w 11855435"/>
              <a:gd name="connsiteY2620" fmla="*/ 1263339 h 3922026"/>
              <a:gd name="connsiteX2621" fmla="*/ 819562 w 11855435"/>
              <a:gd name="connsiteY2621" fmla="*/ 1258451 h 3922026"/>
              <a:gd name="connsiteX2622" fmla="*/ 921982 w 11855435"/>
              <a:gd name="connsiteY2622" fmla="*/ 1229585 h 3922026"/>
              <a:gd name="connsiteX2623" fmla="*/ 929728 w 11855435"/>
              <a:gd name="connsiteY2623" fmla="*/ 1227915 h 3922026"/>
              <a:gd name="connsiteX2624" fmla="*/ 925621 w 11855435"/>
              <a:gd name="connsiteY2624" fmla="*/ 1210325 h 3922026"/>
              <a:gd name="connsiteX2625" fmla="*/ 908518 w 11855435"/>
              <a:gd name="connsiteY2625" fmla="*/ 1205747 h 3922026"/>
              <a:gd name="connsiteX2626" fmla="*/ 837305 w 11855435"/>
              <a:gd name="connsiteY2626" fmla="*/ 1221817 h 3922026"/>
              <a:gd name="connsiteX2627" fmla="*/ 787863 w 11855435"/>
              <a:gd name="connsiteY2627" fmla="*/ 1215455 h 3922026"/>
              <a:gd name="connsiteX2628" fmla="*/ 782978 w 11855435"/>
              <a:gd name="connsiteY2628" fmla="*/ 1175189 h 3922026"/>
              <a:gd name="connsiteX2629" fmla="*/ 794476 w 11855435"/>
              <a:gd name="connsiteY2629" fmla="*/ 1157642 h 3922026"/>
              <a:gd name="connsiteX2630" fmla="*/ 837882 w 11855435"/>
              <a:gd name="connsiteY2630" fmla="*/ 1098223 h 3922026"/>
              <a:gd name="connsiteX2631" fmla="*/ 999425 w 11855435"/>
              <a:gd name="connsiteY2631" fmla="*/ 1092587 h 3922026"/>
              <a:gd name="connsiteX2632" fmla="*/ 1040313 w 11855435"/>
              <a:gd name="connsiteY2632" fmla="*/ 1096660 h 3922026"/>
              <a:gd name="connsiteX2633" fmla="*/ 1137606 w 11855435"/>
              <a:gd name="connsiteY2633" fmla="*/ 1079072 h 3922026"/>
              <a:gd name="connsiteX2634" fmla="*/ 1227964 w 11855435"/>
              <a:gd name="connsiteY2634" fmla="*/ 1076496 h 3922026"/>
              <a:gd name="connsiteX2635" fmla="*/ 1249943 w 11855435"/>
              <a:gd name="connsiteY2635" fmla="*/ 1065838 h 3922026"/>
              <a:gd name="connsiteX2636" fmla="*/ 1309464 w 11855435"/>
              <a:gd name="connsiteY2636" fmla="*/ 1056332 h 3922026"/>
              <a:gd name="connsiteX2637" fmla="*/ 1324813 w 11855435"/>
              <a:gd name="connsiteY2637" fmla="*/ 1041445 h 3922026"/>
              <a:gd name="connsiteX2638" fmla="*/ 1364192 w 11855435"/>
              <a:gd name="connsiteY2638" fmla="*/ 1029073 h 3922026"/>
              <a:gd name="connsiteX2639" fmla="*/ 1376697 w 11855435"/>
              <a:gd name="connsiteY2639" fmla="*/ 1022492 h 3922026"/>
              <a:gd name="connsiteX2640" fmla="*/ 1374086 w 11855435"/>
              <a:gd name="connsiteY2640" fmla="*/ 1018871 h 3922026"/>
              <a:gd name="connsiteX2641" fmla="*/ 1368783 w 11855435"/>
              <a:gd name="connsiteY2641" fmla="*/ 1020123 h 3922026"/>
              <a:gd name="connsiteX2642" fmla="*/ 1357249 w 11855435"/>
              <a:gd name="connsiteY2642" fmla="*/ 1012701 h 3922026"/>
              <a:gd name="connsiteX2643" fmla="*/ 1308357 w 11855435"/>
              <a:gd name="connsiteY2643" fmla="*/ 1011449 h 3922026"/>
              <a:gd name="connsiteX2644" fmla="*/ 1249431 w 11855435"/>
              <a:gd name="connsiteY2644" fmla="*/ 999109 h 3922026"/>
              <a:gd name="connsiteX2645" fmla="*/ 1063743 w 11855435"/>
              <a:gd name="connsiteY2645" fmla="*/ 1014320 h 3922026"/>
              <a:gd name="connsiteX2646" fmla="*/ 1054329 w 11855435"/>
              <a:gd name="connsiteY2646" fmla="*/ 1015621 h 3922026"/>
              <a:gd name="connsiteX2647" fmla="*/ 1016890 w 11855435"/>
              <a:gd name="connsiteY2647" fmla="*/ 997194 h 3922026"/>
              <a:gd name="connsiteX2648" fmla="*/ 1030303 w 11855435"/>
              <a:gd name="connsiteY2648" fmla="*/ 974526 h 3922026"/>
              <a:gd name="connsiteX2649" fmla="*/ 1041319 w 11855435"/>
              <a:gd name="connsiteY2649" fmla="*/ 970287 h 3922026"/>
              <a:gd name="connsiteX2650" fmla="*/ 1039762 w 11855435"/>
              <a:gd name="connsiteY2650" fmla="*/ 962377 h 3922026"/>
              <a:gd name="connsiteX2651" fmla="*/ 1081063 w 11855435"/>
              <a:gd name="connsiteY2651" fmla="*/ 954417 h 3922026"/>
              <a:gd name="connsiteX2652" fmla="*/ 1091866 w 11855435"/>
              <a:gd name="connsiteY2652" fmla="*/ 949657 h 3922026"/>
              <a:gd name="connsiteX2653" fmla="*/ 1100931 w 11855435"/>
              <a:gd name="connsiteY2653" fmla="*/ 947123 h 3922026"/>
              <a:gd name="connsiteX2654" fmla="*/ 1101206 w 11855435"/>
              <a:gd name="connsiteY2654" fmla="*/ 947262 h 3922026"/>
              <a:gd name="connsiteX2655" fmla="*/ 1104084 w 11855435"/>
              <a:gd name="connsiteY2655" fmla="*/ 946240 h 3922026"/>
              <a:gd name="connsiteX2656" fmla="*/ 1100931 w 11855435"/>
              <a:gd name="connsiteY2656" fmla="*/ 947123 h 3922026"/>
              <a:gd name="connsiteX2657" fmla="*/ 1099989 w 11855435"/>
              <a:gd name="connsiteY2657" fmla="*/ 946641 h 3922026"/>
              <a:gd name="connsiteX2658" fmla="*/ 1097386 w 11855435"/>
              <a:gd name="connsiteY2658" fmla="*/ 947390 h 3922026"/>
              <a:gd name="connsiteX2659" fmla="*/ 1097695 w 11855435"/>
              <a:gd name="connsiteY2659" fmla="*/ 946292 h 3922026"/>
              <a:gd name="connsiteX2660" fmla="*/ 1217579 w 11855435"/>
              <a:gd name="connsiteY2660" fmla="*/ 923745 h 3922026"/>
              <a:gd name="connsiteX2661" fmla="*/ 1219461 w 11855435"/>
              <a:gd name="connsiteY2661" fmla="*/ 927034 h 3922026"/>
              <a:gd name="connsiteX2662" fmla="*/ 1309924 w 11855435"/>
              <a:gd name="connsiteY2662" fmla="*/ 914217 h 3922026"/>
              <a:gd name="connsiteX2663" fmla="*/ 1314002 w 11855435"/>
              <a:gd name="connsiteY2663" fmla="*/ 914479 h 3922026"/>
              <a:gd name="connsiteX2664" fmla="*/ 1333297 w 11855435"/>
              <a:gd name="connsiteY2664" fmla="*/ 900107 h 3922026"/>
              <a:gd name="connsiteX2665" fmla="*/ 1356653 w 11855435"/>
              <a:gd name="connsiteY2665" fmla="*/ 855943 h 3922026"/>
              <a:gd name="connsiteX2666" fmla="*/ 1382881 w 11855435"/>
              <a:gd name="connsiteY2666" fmla="*/ 830119 h 3922026"/>
              <a:gd name="connsiteX2667" fmla="*/ 1401853 w 11855435"/>
              <a:gd name="connsiteY2667" fmla="*/ 842072 h 3922026"/>
              <a:gd name="connsiteX2668" fmla="*/ 1411912 w 11855435"/>
              <a:gd name="connsiteY2668" fmla="*/ 860809 h 3922026"/>
              <a:gd name="connsiteX2669" fmla="*/ 1413637 w 11855435"/>
              <a:gd name="connsiteY2669" fmla="*/ 853631 h 3922026"/>
              <a:gd name="connsiteX2670" fmla="*/ 1478745 w 11855435"/>
              <a:gd name="connsiteY2670" fmla="*/ 809951 h 3922026"/>
              <a:gd name="connsiteX2671" fmla="*/ 1514818 w 11855435"/>
              <a:gd name="connsiteY2671" fmla="*/ 826486 h 3922026"/>
              <a:gd name="connsiteX2672" fmla="*/ 1603208 w 11855435"/>
              <a:gd name="connsiteY2672" fmla="*/ 776819 h 3922026"/>
              <a:gd name="connsiteX2673" fmla="*/ 1633534 w 11855435"/>
              <a:gd name="connsiteY2673" fmla="*/ 756675 h 3922026"/>
              <a:gd name="connsiteX2674" fmla="*/ 1648985 w 11855435"/>
              <a:gd name="connsiteY2674" fmla="*/ 730255 h 3922026"/>
              <a:gd name="connsiteX2675" fmla="*/ 1588406 w 11855435"/>
              <a:gd name="connsiteY2675" fmla="*/ 732369 h 3922026"/>
              <a:gd name="connsiteX2676" fmla="*/ 1558943 w 11855435"/>
              <a:gd name="connsiteY2676" fmla="*/ 748927 h 3922026"/>
              <a:gd name="connsiteX2677" fmla="*/ 1526389 w 11855435"/>
              <a:gd name="connsiteY2677" fmla="*/ 770765 h 3922026"/>
              <a:gd name="connsiteX2678" fmla="*/ 1515251 w 11855435"/>
              <a:gd name="connsiteY2678" fmla="*/ 779240 h 3922026"/>
              <a:gd name="connsiteX2679" fmla="*/ 1495491 w 11855435"/>
              <a:gd name="connsiteY2679" fmla="*/ 732700 h 3922026"/>
              <a:gd name="connsiteX2680" fmla="*/ 1515541 w 11855435"/>
              <a:gd name="connsiteY2680" fmla="*/ 717442 h 3922026"/>
              <a:gd name="connsiteX2681" fmla="*/ 1575832 w 11855435"/>
              <a:gd name="connsiteY2681" fmla="*/ 686226 h 3922026"/>
              <a:gd name="connsiteX2682" fmla="*/ 1586108 w 11855435"/>
              <a:gd name="connsiteY2682" fmla="*/ 681337 h 3922026"/>
              <a:gd name="connsiteX2683" fmla="*/ 1722215 w 11855435"/>
              <a:gd name="connsiteY2683" fmla="*/ 645211 h 3922026"/>
              <a:gd name="connsiteX2684" fmla="*/ 1754047 w 11855435"/>
              <a:gd name="connsiteY2684" fmla="*/ 641512 h 3922026"/>
              <a:gd name="connsiteX2685" fmla="*/ 1845958 w 11855435"/>
              <a:gd name="connsiteY2685" fmla="*/ 630219 h 3922026"/>
              <a:gd name="connsiteX2686" fmla="*/ 1869241 w 11855435"/>
              <a:gd name="connsiteY2686" fmla="*/ 624231 h 3922026"/>
              <a:gd name="connsiteX2687" fmla="*/ 1920262 w 11855435"/>
              <a:gd name="connsiteY2687" fmla="*/ 608863 h 3922026"/>
              <a:gd name="connsiteX2688" fmla="*/ 1952890 w 11855435"/>
              <a:gd name="connsiteY2688" fmla="*/ 548849 h 3922026"/>
              <a:gd name="connsiteX2689" fmla="*/ 2016487 w 11855435"/>
              <a:gd name="connsiteY2689" fmla="*/ 488725 h 3922026"/>
              <a:gd name="connsiteX2690" fmla="*/ 2295811 w 11855435"/>
              <a:gd name="connsiteY2690" fmla="*/ 455043 h 3922026"/>
              <a:gd name="connsiteX2691" fmla="*/ 2390956 w 11855435"/>
              <a:gd name="connsiteY2691" fmla="*/ 453016 h 3922026"/>
              <a:gd name="connsiteX2692" fmla="*/ 2461593 w 11855435"/>
              <a:gd name="connsiteY2692" fmla="*/ 469637 h 3922026"/>
              <a:gd name="connsiteX2693" fmla="*/ 2494794 w 11855435"/>
              <a:gd name="connsiteY2693" fmla="*/ 467832 h 3922026"/>
              <a:gd name="connsiteX2694" fmla="*/ 2648865 w 11855435"/>
              <a:gd name="connsiteY2694" fmla="*/ 432696 h 3922026"/>
              <a:gd name="connsiteX2695" fmla="*/ 2627739 w 11855435"/>
              <a:gd name="connsiteY2695" fmla="*/ 384263 h 3922026"/>
              <a:gd name="connsiteX2696" fmla="*/ 2608767 w 11855435"/>
              <a:gd name="connsiteY2696" fmla="*/ 372308 h 3922026"/>
              <a:gd name="connsiteX2697" fmla="*/ 2481572 w 11855435"/>
              <a:gd name="connsiteY2697" fmla="*/ 401653 h 3922026"/>
              <a:gd name="connsiteX2698" fmla="*/ 2393974 w 11855435"/>
              <a:gd name="connsiteY2698" fmla="*/ 395005 h 3922026"/>
              <a:gd name="connsiteX2699" fmla="*/ 2348631 w 11855435"/>
              <a:gd name="connsiteY2699" fmla="*/ 394323 h 3922026"/>
              <a:gd name="connsiteX2700" fmla="*/ 2161864 w 11855435"/>
              <a:gd name="connsiteY2700" fmla="*/ 436746 h 3922026"/>
              <a:gd name="connsiteX2701" fmla="*/ 2116017 w 11855435"/>
              <a:gd name="connsiteY2701" fmla="*/ 430581 h 3922026"/>
              <a:gd name="connsiteX2702" fmla="*/ 2199448 w 11855435"/>
              <a:gd name="connsiteY2702" fmla="*/ 378823 h 3922026"/>
              <a:gd name="connsiteX2703" fmla="*/ 2264213 w 11855435"/>
              <a:gd name="connsiteY2703" fmla="*/ 357396 h 3922026"/>
              <a:gd name="connsiteX2704" fmla="*/ 2295108 w 11855435"/>
              <a:gd name="connsiteY2704" fmla="*/ 343086 h 3922026"/>
              <a:gd name="connsiteX2705" fmla="*/ 2284378 w 11855435"/>
              <a:gd name="connsiteY2705" fmla="*/ 343647 h 3922026"/>
              <a:gd name="connsiteX2706" fmla="*/ 2280820 w 11855435"/>
              <a:gd name="connsiteY2706" fmla="*/ 339867 h 3922026"/>
              <a:gd name="connsiteX2707" fmla="*/ 2241309 w 11855435"/>
              <a:gd name="connsiteY2707" fmla="*/ 347883 h 3922026"/>
              <a:gd name="connsiteX2708" fmla="*/ 2212767 w 11855435"/>
              <a:gd name="connsiteY2708" fmla="*/ 349375 h 3922026"/>
              <a:gd name="connsiteX2709" fmla="*/ 2138620 w 11855435"/>
              <a:gd name="connsiteY2709" fmla="*/ 364900 h 3922026"/>
              <a:gd name="connsiteX2710" fmla="*/ 2104523 w 11855435"/>
              <a:gd name="connsiteY2710" fmla="*/ 370926 h 3922026"/>
              <a:gd name="connsiteX2711" fmla="*/ 2101417 w 11855435"/>
              <a:gd name="connsiteY2711" fmla="*/ 349214 h 3922026"/>
              <a:gd name="connsiteX2712" fmla="*/ 2142709 w 11855435"/>
              <a:gd name="connsiteY2712" fmla="*/ 343124 h 3922026"/>
              <a:gd name="connsiteX2713" fmla="*/ 2153642 w 11855435"/>
              <a:gd name="connsiteY2713" fmla="*/ 338835 h 3922026"/>
              <a:gd name="connsiteX2714" fmla="*/ 2162745 w 11855435"/>
              <a:gd name="connsiteY2714" fmla="*/ 336706 h 3922026"/>
              <a:gd name="connsiteX2715" fmla="*/ 2163010 w 11855435"/>
              <a:gd name="connsiteY2715" fmla="*/ 336860 h 3922026"/>
              <a:gd name="connsiteX2716" fmla="*/ 2165911 w 11855435"/>
              <a:gd name="connsiteY2716" fmla="*/ 335963 h 3922026"/>
              <a:gd name="connsiteX2717" fmla="*/ 2162745 w 11855435"/>
              <a:gd name="connsiteY2717" fmla="*/ 336706 h 3922026"/>
              <a:gd name="connsiteX2718" fmla="*/ 2161832 w 11855435"/>
              <a:gd name="connsiteY2718" fmla="*/ 336175 h 3922026"/>
              <a:gd name="connsiteX2719" fmla="*/ 2159221 w 11855435"/>
              <a:gd name="connsiteY2719" fmla="*/ 336809 h 3922026"/>
              <a:gd name="connsiteX2720" fmla="*/ 2159581 w 11855435"/>
              <a:gd name="connsiteY2720" fmla="*/ 335716 h 3922026"/>
              <a:gd name="connsiteX2721" fmla="*/ 2279415 w 11855435"/>
              <a:gd name="connsiteY2721" fmla="*/ 318608 h 3922026"/>
              <a:gd name="connsiteX2722" fmla="*/ 2281113 w 11855435"/>
              <a:gd name="connsiteY2722" fmla="*/ 322008 h 3922026"/>
              <a:gd name="connsiteX2723" fmla="*/ 2371328 w 11855435"/>
              <a:gd name="connsiteY2723" fmla="*/ 313327 h 3922026"/>
              <a:gd name="connsiteX2724" fmla="*/ 2371760 w 11855435"/>
              <a:gd name="connsiteY2724" fmla="*/ 313376 h 3922026"/>
              <a:gd name="connsiteX2725" fmla="*/ 2372463 w 11855435"/>
              <a:gd name="connsiteY2725" fmla="*/ 313143 h 3922026"/>
              <a:gd name="connsiteX2726" fmla="*/ 2407363 w 11855435"/>
              <a:gd name="connsiteY2726" fmla="*/ 315606 h 3922026"/>
              <a:gd name="connsiteX2727" fmla="*/ 2515299 w 11855435"/>
              <a:gd name="connsiteY2727" fmla="*/ 311746 h 3922026"/>
              <a:gd name="connsiteX2728" fmla="*/ 2546433 w 11855435"/>
              <a:gd name="connsiteY2728" fmla="*/ 312026 h 3922026"/>
              <a:gd name="connsiteX2729" fmla="*/ 2554345 w 11855435"/>
              <a:gd name="connsiteY2729" fmla="*/ 309992 h 3922026"/>
              <a:gd name="connsiteX2730" fmla="*/ 2561484 w 11855435"/>
              <a:gd name="connsiteY2730" fmla="*/ 311522 h 3922026"/>
              <a:gd name="connsiteX2731" fmla="*/ 2562510 w 11855435"/>
              <a:gd name="connsiteY2731" fmla="*/ 312171 h 3922026"/>
              <a:gd name="connsiteX2732" fmla="*/ 2571928 w 11855435"/>
              <a:gd name="connsiteY2732" fmla="*/ 312256 h 3922026"/>
              <a:gd name="connsiteX2733" fmla="*/ 2624762 w 11855435"/>
              <a:gd name="connsiteY2733" fmla="*/ 309953 h 3922026"/>
              <a:gd name="connsiteX2734" fmla="*/ 2624870 w 11855435"/>
              <a:gd name="connsiteY2734" fmla="*/ 309984 h 3922026"/>
              <a:gd name="connsiteX2735" fmla="*/ 2628946 w 11855435"/>
              <a:gd name="connsiteY2735" fmla="*/ 309770 h 3922026"/>
              <a:gd name="connsiteX2736" fmla="*/ 2624762 w 11855435"/>
              <a:gd name="connsiteY2736" fmla="*/ 309953 h 3922026"/>
              <a:gd name="connsiteX2737" fmla="*/ 2619011 w 11855435"/>
              <a:gd name="connsiteY2737" fmla="*/ 308307 h 3922026"/>
              <a:gd name="connsiteX2738" fmla="*/ 2629463 w 11855435"/>
              <a:gd name="connsiteY2738" fmla="*/ 305778 h 3922026"/>
              <a:gd name="connsiteX2739" fmla="*/ 2633541 w 11855435"/>
              <a:gd name="connsiteY2739" fmla="*/ 305565 h 3922026"/>
              <a:gd name="connsiteX2740" fmla="*/ 2631761 w 11855435"/>
              <a:gd name="connsiteY2740" fmla="*/ 303675 h 3922026"/>
              <a:gd name="connsiteX2741" fmla="*/ 2526786 w 11855435"/>
              <a:gd name="connsiteY2741" fmla="*/ 301232 h 3922026"/>
              <a:gd name="connsiteX2742" fmla="*/ 2531899 w 11855435"/>
              <a:gd name="connsiteY2742" fmla="*/ 293034 h 3922026"/>
              <a:gd name="connsiteX2743" fmla="*/ 2559922 w 11855435"/>
              <a:gd name="connsiteY2743" fmla="*/ 295535 h 3922026"/>
              <a:gd name="connsiteX2744" fmla="*/ 2604255 w 11855435"/>
              <a:gd name="connsiteY2744" fmla="*/ 297183 h 3922026"/>
              <a:gd name="connsiteX2745" fmla="*/ 2679327 w 11855435"/>
              <a:gd name="connsiteY2745" fmla="*/ 297966 h 3922026"/>
              <a:gd name="connsiteX2746" fmla="*/ 2749899 w 11855435"/>
              <a:gd name="connsiteY2746" fmla="*/ 302790 h 3922026"/>
              <a:gd name="connsiteX2747" fmla="*/ 2751767 w 11855435"/>
              <a:gd name="connsiteY2747" fmla="*/ 301932 h 3922026"/>
              <a:gd name="connsiteX2748" fmla="*/ 2759866 w 11855435"/>
              <a:gd name="connsiteY2748" fmla="*/ 303146 h 3922026"/>
              <a:gd name="connsiteX2749" fmla="*/ 2760483 w 11855435"/>
              <a:gd name="connsiteY2749" fmla="*/ 305158 h 3922026"/>
              <a:gd name="connsiteX2750" fmla="*/ 2768837 w 11855435"/>
              <a:gd name="connsiteY2750" fmla="*/ 308403 h 3922026"/>
              <a:gd name="connsiteX2751" fmla="*/ 2828444 w 11855435"/>
              <a:gd name="connsiteY2751" fmla="*/ 317184 h 3922026"/>
              <a:gd name="connsiteX2752" fmla="*/ 2838894 w 11855435"/>
              <a:gd name="connsiteY2752" fmla="*/ 314654 h 3922026"/>
              <a:gd name="connsiteX2753" fmla="*/ 2866402 w 11855435"/>
              <a:gd name="connsiteY2753" fmla="*/ 321145 h 3922026"/>
              <a:gd name="connsiteX2754" fmla="*/ 2862844 w 11855435"/>
              <a:gd name="connsiteY2754" fmla="*/ 317367 h 3922026"/>
              <a:gd name="connsiteX2755" fmla="*/ 2883877 w 11855435"/>
              <a:gd name="connsiteY2755" fmla="*/ 322260 h 3922026"/>
              <a:gd name="connsiteX2756" fmla="*/ 2884604 w 11855435"/>
              <a:gd name="connsiteY2756" fmla="*/ 327335 h 3922026"/>
              <a:gd name="connsiteX2757" fmla="*/ 2894514 w 11855435"/>
              <a:gd name="connsiteY2757" fmla="*/ 324207 h 3922026"/>
              <a:gd name="connsiteX2758" fmla="*/ 2917196 w 11855435"/>
              <a:gd name="connsiteY2758" fmla="*/ 331139 h 3922026"/>
              <a:gd name="connsiteX2759" fmla="*/ 2959448 w 11855435"/>
              <a:gd name="connsiteY2759" fmla="*/ 337105 h 3922026"/>
              <a:gd name="connsiteX2760" fmla="*/ 2999547 w 11855435"/>
              <a:gd name="connsiteY2760" fmla="*/ 306592 h 3922026"/>
              <a:gd name="connsiteX2761" fmla="*/ 3021466 w 11855435"/>
              <a:gd name="connsiteY2761" fmla="*/ 298711 h 3922026"/>
              <a:gd name="connsiteX2762" fmla="*/ 3081182 w 11855435"/>
              <a:gd name="connsiteY2762" fmla="*/ 300185 h 3922026"/>
              <a:gd name="connsiteX2763" fmla="*/ 3092104 w 11855435"/>
              <a:gd name="connsiteY2763" fmla="*/ 315332 h 3922026"/>
              <a:gd name="connsiteX2764" fmla="*/ 3088725 w 11855435"/>
              <a:gd name="connsiteY2764" fmla="*/ 382414 h 3922026"/>
              <a:gd name="connsiteX2765" fmla="*/ 3096197 w 11855435"/>
              <a:gd name="connsiteY2765" fmla="*/ 411913 h 3922026"/>
              <a:gd name="connsiteX2766" fmla="*/ 3123938 w 11855435"/>
              <a:gd name="connsiteY2766" fmla="*/ 402536 h 3922026"/>
              <a:gd name="connsiteX2767" fmla="*/ 3161592 w 11855435"/>
              <a:gd name="connsiteY2767" fmla="*/ 397341 h 3922026"/>
              <a:gd name="connsiteX2768" fmla="*/ 3316091 w 11855435"/>
              <a:gd name="connsiteY2768" fmla="*/ 405860 h 3922026"/>
              <a:gd name="connsiteX2769" fmla="*/ 3381628 w 11855435"/>
              <a:gd name="connsiteY2769" fmla="*/ 405838 h 3922026"/>
              <a:gd name="connsiteX2770" fmla="*/ 3463909 w 11855435"/>
              <a:gd name="connsiteY2770" fmla="*/ 419467 h 3922026"/>
              <a:gd name="connsiteX2771" fmla="*/ 3572706 w 11855435"/>
              <a:gd name="connsiteY2771" fmla="*/ 436374 h 3922026"/>
              <a:gd name="connsiteX2772" fmla="*/ 3625236 w 11855435"/>
              <a:gd name="connsiteY2772" fmla="*/ 437454 h 3922026"/>
              <a:gd name="connsiteX2773" fmla="*/ 3689348 w 11855435"/>
              <a:gd name="connsiteY2773" fmla="*/ 436110 h 3922026"/>
              <a:gd name="connsiteX2774" fmla="*/ 3686087 w 11855435"/>
              <a:gd name="connsiteY2774" fmla="*/ 430685 h 3922026"/>
              <a:gd name="connsiteX2775" fmla="*/ 3688491 w 11855435"/>
              <a:gd name="connsiteY2775" fmla="*/ 398728 h 3922026"/>
              <a:gd name="connsiteX2776" fmla="*/ 3713901 w 11855435"/>
              <a:gd name="connsiteY2776" fmla="*/ 408751 h 3922026"/>
              <a:gd name="connsiteX2777" fmla="*/ 3739884 w 11855435"/>
              <a:gd name="connsiteY2777" fmla="*/ 438352 h 3922026"/>
              <a:gd name="connsiteX2778" fmla="*/ 3822494 w 11855435"/>
              <a:gd name="connsiteY2778" fmla="*/ 457422 h 3922026"/>
              <a:gd name="connsiteX2779" fmla="*/ 3837728 w 11855435"/>
              <a:gd name="connsiteY2779" fmla="*/ 454627 h 3922026"/>
              <a:gd name="connsiteX2780" fmla="*/ 3888247 w 11855435"/>
              <a:gd name="connsiteY2780" fmla="*/ 433778 h 3922026"/>
              <a:gd name="connsiteX2781" fmla="*/ 4014219 w 11855435"/>
              <a:gd name="connsiteY2781" fmla="*/ 417090 h 3922026"/>
              <a:gd name="connsiteX2782" fmla="*/ 4073073 w 11855435"/>
              <a:gd name="connsiteY2782" fmla="*/ 422153 h 3922026"/>
              <a:gd name="connsiteX2783" fmla="*/ 4096859 w 11855435"/>
              <a:gd name="connsiteY2783" fmla="*/ 421647 h 3922026"/>
              <a:gd name="connsiteX2784" fmla="*/ 4172815 w 11855435"/>
              <a:gd name="connsiteY2784" fmla="*/ 431291 h 3922026"/>
              <a:gd name="connsiteX2785" fmla="*/ 4185464 w 11855435"/>
              <a:gd name="connsiteY2785" fmla="*/ 439261 h 3922026"/>
              <a:gd name="connsiteX2786" fmla="*/ 4196602 w 11855435"/>
              <a:gd name="connsiteY2786" fmla="*/ 430785 h 3922026"/>
              <a:gd name="connsiteX2787" fmla="*/ 4230377 w 11855435"/>
              <a:gd name="connsiteY2787" fmla="*/ 396286 h 3922026"/>
              <a:gd name="connsiteX2788" fmla="*/ 4320635 w 11855435"/>
              <a:gd name="connsiteY2788" fmla="*/ 353994 h 3922026"/>
              <a:gd name="connsiteX2789" fmla="*/ 4369572 w 11855435"/>
              <a:gd name="connsiteY2789" fmla="*/ 354874 h 3922026"/>
              <a:gd name="connsiteX2790" fmla="*/ 4435613 w 11855435"/>
              <a:gd name="connsiteY2790" fmla="*/ 360334 h 3922026"/>
              <a:gd name="connsiteX2791" fmla="*/ 4467591 w 11855435"/>
              <a:gd name="connsiteY2791" fmla="*/ 371188 h 3922026"/>
              <a:gd name="connsiteX2792" fmla="*/ 4503881 w 11855435"/>
              <a:gd name="connsiteY2792" fmla="*/ 364099 h 3922026"/>
              <a:gd name="connsiteX2793" fmla="*/ 4544770 w 11855435"/>
              <a:gd name="connsiteY2793" fmla="*/ 368172 h 3922026"/>
              <a:gd name="connsiteX2794" fmla="*/ 4548363 w 11855435"/>
              <a:gd name="connsiteY2794" fmla="*/ 368371 h 3922026"/>
              <a:gd name="connsiteX2795" fmla="*/ 4579698 w 11855435"/>
              <a:gd name="connsiteY2795" fmla="*/ 373252 h 3922026"/>
              <a:gd name="connsiteX2796" fmla="*/ 4589988 w 11855435"/>
              <a:gd name="connsiteY2796" fmla="*/ 379059 h 3922026"/>
              <a:gd name="connsiteX2797" fmla="*/ 4631283 w 11855435"/>
              <a:gd name="connsiteY2797" fmla="*/ 362549 h 3922026"/>
              <a:gd name="connsiteX2798" fmla="*/ 4676042 w 11855435"/>
              <a:gd name="connsiteY2798" fmla="*/ 362565 h 3922026"/>
              <a:gd name="connsiteX2799" fmla="*/ 4805426 w 11855435"/>
              <a:gd name="connsiteY2799" fmla="*/ 349913 h 3922026"/>
              <a:gd name="connsiteX2800" fmla="*/ 4822131 w 11855435"/>
              <a:gd name="connsiteY2800" fmla="*/ 347876 h 3922026"/>
              <a:gd name="connsiteX2801" fmla="*/ 4831336 w 11855435"/>
              <a:gd name="connsiteY2801" fmla="*/ 352696 h 3922026"/>
              <a:gd name="connsiteX2802" fmla="*/ 4835886 w 11855435"/>
              <a:gd name="connsiteY2802" fmla="*/ 352637 h 3922026"/>
              <a:gd name="connsiteX2803" fmla="*/ 4863441 w 11855435"/>
              <a:gd name="connsiteY2803" fmla="*/ 355293 h 3922026"/>
              <a:gd name="connsiteX2804" fmla="*/ 4903529 w 11855435"/>
              <a:gd name="connsiteY2804" fmla="*/ 339513 h 3922026"/>
              <a:gd name="connsiteX2805" fmla="*/ 4990996 w 11855435"/>
              <a:gd name="connsiteY2805" fmla="*/ 338232 h 3922026"/>
              <a:gd name="connsiteX2806" fmla="*/ 5003147 w 11855435"/>
              <a:gd name="connsiteY2806" fmla="*/ 330883 h 3922026"/>
              <a:gd name="connsiteX2807" fmla="*/ 5025924 w 11855435"/>
              <a:gd name="connsiteY2807" fmla="*/ 335927 h 3922026"/>
              <a:gd name="connsiteX2808" fmla="*/ 5045655 w 11855435"/>
              <a:gd name="connsiteY2808" fmla="*/ 358938 h 3922026"/>
              <a:gd name="connsiteX2809" fmla="*/ 5117936 w 11855435"/>
              <a:gd name="connsiteY2809" fmla="*/ 361463 h 3922026"/>
              <a:gd name="connsiteX2810" fmla="*/ 5139503 w 11855435"/>
              <a:gd name="connsiteY2810" fmla="*/ 352185 h 3922026"/>
              <a:gd name="connsiteX2811" fmla="*/ 5182937 w 11855435"/>
              <a:gd name="connsiteY2811" fmla="*/ 342587 h 3922026"/>
              <a:gd name="connsiteX2812" fmla="*/ 5226062 w 11855435"/>
              <a:gd name="connsiteY2812" fmla="*/ 345539 h 3922026"/>
              <a:gd name="connsiteX2813" fmla="*/ 5264342 w 11855435"/>
              <a:gd name="connsiteY2813" fmla="*/ 312715 h 3922026"/>
              <a:gd name="connsiteX2814" fmla="*/ 5285910 w 11855435"/>
              <a:gd name="connsiteY2814" fmla="*/ 303437 h 3922026"/>
              <a:gd name="connsiteX2815" fmla="*/ 5346349 w 11855435"/>
              <a:gd name="connsiteY2815" fmla="*/ 300758 h 3922026"/>
              <a:gd name="connsiteX2816" fmla="*/ 5358491 w 11855435"/>
              <a:gd name="connsiteY2816" fmla="*/ 314919 h 3922026"/>
              <a:gd name="connsiteX2817" fmla="*/ 5359981 w 11855435"/>
              <a:gd name="connsiteY2817" fmla="*/ 381215 h 3922026"/>
              <a:gd name="connsiteX2818" fmla="*/ 5369688 w 11855435"/>
              <a:gd name="connsiteY2818" fmla="*/ 409750 h 3922026"/>
              <a:gd name="connsiteX2819" fmla="*/ 5397027 w 11855435"/>
              <a:gd name="connsiteY2819" fmla="*/ 398596 h 3922026"/>
              <a:gd name="connsiteX2820" fmla="*/ 5434689 w 11855435"/>
              <a:gd name="connsiteY2820" fmla="*/ 390874 h 3922026"/>
              <a:gd name="connsiteX2821" fmla="*/ 5591403 w 11855435"/>
              <a:gd name="connsiteY2821" fmla="*/ 388576 h 3922026"/>
              <a:gd name="connsiteX2822" fmla="*/ 5657613 w 11855435"/>
              <a:gd name="connsiteY2822" fmla="*/ 384020 h 3922026"/>
              <a:gd name="connsiteX2823" fmla="*/ 5741737 w 11855435"/>
              <a:gd name="connsiteY2823" fmla="*/ 391749 h 3922026"/>
              <a:gd name="connsiteX2824" fmla="*/ 5852889 w 11855435"/>
              <a:gd name="connsiteY2824" fmla="*/ 400874 h 3922026"/>
              <a:gd name="connsiteX2825" fmla="*/ 5906039 w 11855435"/>
              <a:gd name="connsiteY2825" fmla="*/ 398303 h 3922026"/>
              <a:gd name="connsiteX2826" fmla="*/ 6106787 w 11855435"/>
              <a:gd name="connsiteY2826" fmla="*/ 404321 h 3922026"/>
              <a:gd name="connsiteX2827" fmla="*/ 6121973 w 11855435"/>
              <a:gd name="connsiteY2827" fmla="*/ 400514 h 3922026"/>
              <a:gd name="connsiteX2828" fmla="*/ 6171487 w 11855435"/>
              <a:gd name="connsiteY2828" fmla="*/ 376487 h 3922026"/>
              <a:gd name="connsiteX2829" fmla="*/ 6297536 w 11855435"/>
              <a:gd name="connsiteY2829" fmla="*/ 351338 h 3922026"/>
              <a:gd name="connsiteX2830" fmla="*/ 6357366 w 11855435"/>
              <a:gd name="connsiteY2830" fmla="*/ 352253 h 3922026"/>
              <a:gd name="connsiteX2831" fmla="*/ 6381360 w 11855435"/>
              <a:gd name="connsiteY2831" fmla="*/ 350109 h 3922026"/>
              <a:gd name="connsiteX2832" fmla="*/ 6458804 w 11855435"/>
              <a:gd name="connsiteY2832" fmla="*/ 354351 h 3922026"/>
              <a:gd name="connsiteX2833" fmla="*/ 6472164 w 11855435"/>
              <a:gd name="connsiteY2833" fmla="*/ 361324 h 3922026"/>
              <a:gd name="connsiteX2834" fmla="*/ 6482797 w 11855435"/>
              <a:gd name="connsiteY2834" fmla="*/ 352207 h 3922026"/>
              <a:gd name="connsiteX2835" fmla="*/ 6514398 w 11855435"/>
              <a:gd name="connsiteY2835" fmla="*/ 315896 h 3922026"/>
              <a:gd name="connsiteX2836" fmla="*/ 6602494 w 11855435"/>
              <a:gd name="connsiteY2836" fmla="*/ 268002 h 3922026"/>
              <a:gd name="connsiteX2837" fmla="*/ 6651998 w 11855435"/>
              <a:gd name="connsiteY2837" fmla="*/ 265484 h 3922026"/>
              <a:gd name="connsiteX2838" fmla="*/ 6719117 w 11855435"/>
              <a:gd name="connsiteY2838" fmla="*/ 266292 h 3922026"/>
              <a:gd name="connsiteX2839" fmla="*/ 6752218 w 11855435"/>
              <a:gd name="connsiteY2839" fmla="*/ 274770 h 3922026"/>
              <a:gd name="connsiteX2840" fmla="*/ 6788362 w 11855435"/>
              <a:gd name="connsiteY2840" fmla="*/ 265278 h 3922026"/>
              <a:gd name="connsiteX2841" fmla="*/ 6829971 w 11855435"/>
              <a:gd name="connsiteY2841" fmla="*/ 266459 h 3922026"/>
              <a:gd name="connsiteX2842" fmla="*/ 6833614 w 11855435"/>
              <a:gd name="connsiteY2842" fmla="*/ 266406 h 3922026"/>
              <a:gd name="connsiteX2843" fmla="*/ 6961163 w 11855435"/>
              <a:gd name="connsiteY2843" fmla="*/ 286045 h 3922026"/>
              <a:gd name="connsiteX2844" fmla="*/ 7021311 w 11855435"/>
              <a:gd name="connsiteY2844" fmla="*/ 252900 h 3922026"/>
              <a:gd name="connsiteX2845" fmla="*/ 7058674 w 11855435"/>
              <a:gd name="connsiteY2845" fmla="*/ 236221 h 3922026"/>
              <a:gd name="connsiteX2846" fmla="*/ 7184714 w 11855435"/>
              <a:gd name="connsiteY2846" fmla="*/ 232581 h 3922026"/>
              <a:gd name="connsiteX2847" fmla="*/ 7250014 w 11855435"/>
              <a:gd name="connsiteY2847" fmla="*/ 222661 h 3922026"/>
              <a:gd name="connsiteX2848" fmla="*/ 7315916 w 11855435"/>
              <a:gd name="connsiteY2848" fmla="*/ 230657 h 3922026"/>
              <a:gd name="connsiteX2849" fmla="*/ 7446500 w 11855435"/>
              <a:gd name="connsiteY2849" fmla="*/ 253836 h 3922026"/>
              <a:gd name="connsiteX2850" fmla="*/ 7535777 w 11855435"/>
              <a:gd name="connsiteY2850" fmla="*/ 284789 h 3922026"/>
              <a:gd name="connsiteX2851" fmla="*/ 7522689 w 11855435"/>
              <a:gd name="connsiteY2851" fmla="*/ 351299 h 3922026"/>
              <a:gd name="connsiteX2852" fmla="*/ 7513599 w 11855435"/>
              <a:gd name="connsiteY2852" fmla="*/ 359920 h 3922026"/>
              <a:gd name="connsiteX2853" fmla="*/ 7523776 w 11855435"/>
              <a:gd name="connsiteY2853" fmla="*/ 363875 h 3922026"/>
              <a:gd name="connsiteX2854" fmla="*/ 7549701 w 11855435"/>
              <a:gd name="connsiteY2854" fmla="*/ 346403 h 3922026"/>
              <a:gd name="connsiteX2855" fmla="*/ 7622308 w 11855435"/>
              <a:gd name="connsiteY2855" fmla="*/ 382241 h 3922026"/>
              <a:gd name="connsiteX2856" fmla="*/ 7628558 w 11855435"/>
              <a:gd name="connsiteY2856" fmla="*/ 380998 h 3922026"/>
              <a:gd name="connsiteX2857" fmla="*/ 7655437 w 11855435"/>
              <a:gd name="connsiteY2857" fmla="*/ 375654 h 3922026"/>
              <a:gd name="connsiteX2858" fmla="*/ 7721446 w 11855435"/>
              <a:gd name="connsiteY2858" fmla="*/ 399820 h 3922026"/>
              <a:gd name="connsiteX2859" fmla="*/ 7739320 w 11855435"/>
              <a:gd name="connsiteY2859" fmla="*/ 340002 h 3922026"/>
              <a:gd name="connsiteX2860" fmla="*/ 7796576 w 11855435"/>
              <a:gd name="connsiteY2860" fmla="*/ 272353 h 3922026"/>
              <a:gd name="connsiteX2861" fmla="*/ 7854381 w 11855435"/>
              <a:gd name="connsiteY2861" fmla="*/ 248542 h 3922026"/>
              <a:gd name="connsiteX2862" fmla="*/ 7853875 w 11855435"/>
              <a:gd name="connsiteY2862" fmla="*/ 229667 h 3922026"/>
              <a:gd name="connsiteX2863" fmla="*/ 7898342 w 11855435"/>
              <a:gd name="connsiteY2863" fmla="*/ 177210 h 3922026"/>
              <a:gd name="connsiteX2864" fmla="*/ 7949728 w 11855435"/>
              <a:gd name="connsiteY2864" fmla="*/ 148352 h 3922026"/>
              <a:gd name="connsiteX2865" fmla="*/ 8014019 w 11855435"/>
              <a:gd name="connsiteY2865" fmla="*/ 85297 h 3922026"/>
              <a:gd name="connsiteX2866" fmla="*/ 8127706 w 11855435"/>
              <a:gd name="connsiteY2866" fmla="*/ 44192 h 3922026"/>
              <a:gd name="connsiteX2867" fmla="*/ 8144130 w 11855435"/>
              <a:gd name="connsiteY2867" fmla="*/ 41660 h 3922026"/>
              <a:gd name="connsiteX2868" fmla="*/ 8142513 w 11855435"/>
              <a:gd name="connsiteY2868" fmla="*/ 30336 h 3922026"/>
              <a:gd name="connsiteX2869" fmla="*/ 8164499 w 11855435"/>
              <a:gd name="connsiteY2869" fmla="*/ 27097 h 3922026"/>
              <a:gd name="connsiteX2870" fmla="*/ 8170321 w 11855435"/>
              <a:gd name="connsiteY2870" fmla="*/ 24813 h 3922026"/>
              <a:gd name="connsiteX2871" fmla="*/ 8175168 w 11855435"/>
              <a:gd name="connsiteY2871" fmla="*/ 23680 h 3922026"/>
              <a:gd name="connsiteX2872" fmla="*/ 8175309 w 11855435"/>
              <a:gd name="connsiteY2872" fmla="*/ 23763 h 3922026"/>
              <a:gd name="connsiteX2873" fmla="*/ 8176854 w 11855435"/>
              <a:gd name="connsiteY2873" fmla="*/ 23285 h 3922026"/>
              <a:gd name="connsiteX2874" fmla="*/ 8175168 w 11855435"/>
              <a:gd name="connsiteY2874" fmla="*/ 23680 h 3922026"/>
              <a:gd name="connsiteX2875" fmla="*/ 8174682 w 11855435"/>
              <a:gd name="connsiteY2875" fmla="*/ 23399 h 3922026"/>
              <a:gd name="connsiteX2876" fmla="*/ 8173293 w 11855435"/>
              <a:gd name="connsiteY2876" fmla="*/ 23736 h 3922026"/>
              <a:gd name="connsiteX2877" fmla="*/ 8173484 w 11855435"/>
              <a:gd name="connsiteY2877" fmla="*/ 23155 h 3922026"/>
              <a:gd name="connsiteX2878" fmla="*/ 8237293 w 11855435"/>
              <a:gd name="connsiteY2878" fmla="*/ 14054 h 3922026"/>
              <a:gd name="connsiteX2879" fmla="*/ 8238198 w 11855435"/>
              <a:gd name="connsiteY2879" fmla="*/ 15866 h 3922026"/>
              <a:gd name="connsiteX2880" fmla="*/ 8286236 w 11855435"/>
              <a:gd name="connsiteY2880" fmla="*/ 11250 h 3922026"/>
              <a:gd name="connsiteX2881" fmla="*/ 8298987 w 11855435"/>
              <a:gd name="connsiteY2881" fmla="*/ 12696 h 3922026"/>
              <a:gd name="connsiteX2882" fmla="*/ 8362897 w 11855435"/>
              <a:gd name="connsiteY2882" fmla="*/ 10421 h 3922026"/>
              <a:gd name="connsiteX2883" fmla="*/ 8393051 w 11855435"/>
              <a:gd name="connsiteY2883" fmla="*/ 10697 h 3922026"/>
              <a:gd name="connsiteX2884" fmla="*/ 8421184 w 11855435"/>
              <a:gd name="connsiteY2884" fmla="*/ 9474 h 3922026"/>
              <a:gd name="connsiteX2885" fmla="*/ 8421241 w 11855435"/>
              <a:gd name="connsiteY2885" fmla="*/ 9492 h 3922026"/>
              <a:gd name="connsiteX2886" fmla="*/ 8423412 w 11855435"/>
              <a:gd name="connsiteY2886" fmla="*/ 9378 h 3922026"/>
              <a:gd name="connsiteX2887" fmla="*/ 8421184 w 11855435"/>
              <a:gd name="connsiteY2887" fmla="*/ 9474 h 3922026"/>
              <a:gd name="connsiteX2888" fmla="*/ 8418121 w 11855435"/>
              <a:gd name="connsiteY2888" fmla="*/ 8598 h 3922026"/>
              <a:gd name="connsiteX2889" fmla="*/ 8423687 w 11855435"/>
              <a:gd name="connsiteY2889" fmla="*/ 7252 h 3922026"/>
              <a:gd name="connsiteX2890" fmla="*/ 8425859 w 11855435"/>
              <a:gd name="connsiteY2890" fmla="*/ 7138 h 3922026"/>
              <a:gd name="connsiteX2891" fmla="*/ 8424910 w 11855435"/>
              <a:gd name="connsiteY2891" fmla="*/ 6133 h 3922026"/>
              <a:gd name="connsiteX2892" fmla="*/ 8369014 w 11855435"/>
              <a:gd name="connsiteY2892" fmla="*/ 4823 h 3922026"/>
              <a:gd name="connsiteX2893" fmla="*/ 8371738 w 11855435"/>
              <a:gd name="connsiteY2893" fmla="*/ 458 h 3922026"/>
              <a:gd name="connsiteX2894" fmla="*/ 8386660 w 11855435"/>
              <a:gd name="connsiteY2894" fmla="*/ 1792 h 3922026"/>
              <a:gd name="connsiteX2895" fmla="*/ 8395058 w 11855435"/>
              <a:gd name="connsiteY2895" fmla="*/ 430 h 392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</a:cxnLst>
            <a:rect l="l" t="t" r="r" b="b"/>
            <a:pathLst>
              <a:path w="11855435" h="3922026">
                <a:moveTo>
                  <a:pt x="6243358" y="3576829"/>
                </a:moveTo>
                <a:cubicBezTo>
                  <a:pt x="6235157" y="3591988"/>
                  <a:pt x="6262723" y="3590419"/>
                  <a:pt x="6251037" y="3602459"/>
                </a:cubicBezTo>
                <a:lnTo>
                  <a:pt x="6251033" y="3602462"/>
                </a:lnTo>
                <a:lnTo>
                  <a:pt x="6251308" y="3602684"/>
                </a:lnTo>
                <a:cubicBezTo>
                  <a:pt x="6255745" y="3605790"/>
                  <a:pt x="6260273" y="3608475"/>
                  <a:pt x="6264042" y="3609951"/>
                </a:cubicBezTo>
                <a:cubicBezTo>
                  <a:pt x="6260615" y="3603740"/>
                  <a:pt x="6268152" y="3606693"/>
                  <a:pt x="6268882" y="3603328"/>
                </a:cubicBezTo>
                <a:cubicBezTo>
                  <a:pt x="6272647" y="3604804"/>
                  <a:pt x="6271535" y="3606800"/>
                  <a:pt x="6275688" y="3609645"/>
                </a:cubicBezTo>
                <a:cubicBezTo>
                  <a:pt x="6281725" y="3613222"/>
                  <a:pt x="6268152" y="3606693"/>
                  <a:pt x="6273077" y="3612272"/>
                </a:cubicBezTo>
                <a:cubicBezTo>
                  <a:pt x="6289305" y="3622275"/>
                  <a:pt x="6303992" y="3626808"/>
                  <a:pt x="6319107" y="3638809"/>
                </a:cubicBezTo>
                <a:lnTo>
                  <a:pt x="6323556" y="3639687"/>
                </a:lnTo>
                <a:lnTo>
                  <a:pt x="6306654" y="3631053"/>
                </a:lnTo>
                <a:cubicBezTo>
                  <a:pt x="6283562" y="3616115"/>
                  <a:pt x="6262258" y="3598444"/>
                  <a:pt x="6243358" y="3576829"/>
                </a:cubicBezTo>
                <a:close/>
                <a:moveTo>
                  <a:pt x="6185871" y="3576465"/>
                </a:moveTo>
                <a:lnTo>
                  <a:pt x="6192060" y="3579700"/>
                </a:lnTo>
                <a:lnTo>
                  <a:pt x="6188983" y="3577771"/>
                </a:lnTo>
                <a:close/>
                <a:moveTo>
                  <a:pt x="6050189" y="3518445"/>
                </a:moveTo>
                <a:lnTo>
                  <a:pt x="6059740" y="3524753"/>
                </a:lnTo>
                <a:lnTo>
                  <a:pt x="6060488" y="3524620"/>
                </a:lnTo>
                <a:close/>
                <a:moveTo>
                  <a:pt x="6592793" y="3495054"/>
                </a:moveTo>
                <a:lnTo>
                  <a:pt x="6589360" y="3499432"/>
                </a:lnTo>
                <a:cubicBezTo>
                  <a:pt x="6586121" y="3501658"/>
                  <a:pt x="6586757" y="3500511"/>
                  <a:pt x="6589638" y="3497718"/>
                </a:cubicBezTo>
                <a:close/>
                <a:moveTo>
                  <a:pt x="7329456" y="3490159"/>
                </a:moveTo>
                <a:lnTo>
                  <a:pt x="7315012" y="3493970"/>
                </a:lnTo>
                <a:lnTo>
                  <a:pt x="7322324" y="3492846"/>
                </a:lnTo>
                <a:close/>
                <a:moveTo>
                  <a:pt x="6658310" y="3469410"/>
                </a:moveTo>
                <a:lnTo>
                  <a:pt x="6656575" y="3469754"/>
                </a:lnTo>
                <a:lnTo>
                  <a:pt x="6658098" y="3470451"/>
                </a:lnTo>
                <a:close/>
                <a:moveTo>
                  <a:pt x="2614447" y="3429966"/>
                </a:moveTo>
                <a:lnTo>
                  <a:pt x="2605099" y="3433127"/>
                </a:lnTo>
                <a:cubicBezTo>
                  <a:pt x="2609949" y="3447029"/>
                  <a:pt x="2617116" y="3456970"/>
                  <a:pt x="2627052" y="3462972"/>
                </a:cubicBezTo>
                <a:lnTo>
                  <a:pt x="2648647" y="3466455"/>
                </a:lnTo>
                <a:lnTo>
                  <a:pt x="2642655" y="3459608"/>
                </a:lnTo>
                <a:lnTo>
                  <a:pt x="2638473" y="3460872"/>
                </a:lnTo>
                <a:close/>
                <a:moveTo>
                  <a:pt x="7596709" y="3413878"/>
                </a:moveTo>
                <a:lnTo>
                  <a:pt x="7542710" y="3430176"/>
                </a:lnTo>
                <a:lnTo>
                  <a:pt x="7541903" y="3430726"/>
                </a:lnTo>
                <a:lnTo>
                  <a:pt x="7537304" y="3433018"/>
                </a:lnTo>
                <a:lnTo>
                  <a:pt x="7537138" y="3432979"/>
                </a:lnTo>
                <a:cubicBezTo>
                  <a:pt x="7536713" y="3432978"/>
                  <a:pt x="7536171" y="3433143"/>
                  <a:pt x="7535704" y="3433816"/>
                </a:cubicBezTo>
                <a:lnTo>
                  <a:pt x="7537304" y="3433018"/>
                </a:lnTo>
                <a:lnTo>
                  <a:pt x="7537873" y="3433152"/>
                </a:lnTo>
                <a:cubicBezTo>
                  <a:pt x="7538340" y="3432480"/>
                  <a:pt x="7538881" y="3432313"/>
                  <a:pt x="7539190" y="3432483"/>
                </a:cubicBezTo>
                <a:lnTo>
                  <a:pt x="7539154" y="3433067"/>
                </a:lnTo>
                <a:lnTo>
                  <a:pt x="7503988" y="3447112"/>
                </a:lnTo>
                <a:lnTo>
                  <a:pt x="7519350" y="3444756"/>
                </a:lnTo>
                <a:cubicBezTo>
                  <a:pt x="7526488" y="3439396"/>
                  <a:pt x="7538564" y="3436754"/>
                  <a:pt x="7549405" y="3433433"/>
                </a:cubicBezTo>
                <a:cubicBezTo>
                  <a:pt x="7561479" y="3430791"/>
                  <a:pt x="7573554" y="3428149"/>
                  <a:pt x="7583161" y="3424147"/>
                </a:cubicBezTo>
                <a:cubicBezTo>
                  <a:pt x="7574489" y="3426804"/>
                  <a:pt x="7574188" y="3424783"/>
                  <a:pt x="7572021" y="3425447"/>
                </a:cubicBezTo>
                <a:cubicBezTo>
                  <a:pt x="7575124" y="3423440"/>
                  <a:pt x="7573887" y="3422760"/>
                  <a:pt x="7574820" y="3421418"/>
                </a:cubicBezTo>
                <a:cubicBezTo>
                  <a:pt x="7580859" y="3420095"/>
                  <a:pt x="7584344" y="3418765"/>
                  <a:pt x="7587677" y="3417346"/>
                </a:cubicBezTo>
                <a:close/>
                <a:moveTo>
                  <a:pt x="3342796" y="3412981"/>
                </a:moveTo>
                <a:lnTo>
                  <a:pt x="3342939" y="3413947"/>
                </a:lnTo>
                <a:cubicBezTo>
                  <a:pt x="3345818" y="3413065"/>
                  <a:pt x="3349095" y="3414868"/>
                  <a:pt x="3346613" y="3418435"/>
                </a:cubicBezTo>
                <a:lnTo>
                  <a:pt x="3344771" y="3418428"/>
                </a:lnTo>
                <a:lnTo>
                  <a:pt x="3337179" y="3415713"/>
                </a:lnTo>
                <a:cubicBezTo>
                  <a:pt x="3337576" y="3418398"/>
                  <a:pt x="3337576" y="3418398"/>
                  <a:pt x="3337576" y="3418398"/>
                </a:cubicBezTo>
                <a:lnTo>
                  <a:pt x="3344771" y="3418428"/>
                </a:lnTo>
                <a:lnTo>
                  <a:pt x="3385259" y="3432907"/>
                </a:lnTo>
                <a:lnTo>
                  <a:pt x="3421350" y="3447909"/>
                </a:lnTo>
                <a:lnTo>
                  <a:pt x="3379902" y="3421114"/>
                </a:lnTo>
                <a:lnTo>
                  <a:pt x="3365143" y="3417223"/>
                </a:lnTo>
                <a:close/>
                <a:moveTo>
                  <a:pt x="7681112" y="3394659"/>
                </a:moveTo>
                <a:lnTo>
                  <a:pt x="7666917" y="3395821"/>
                </a:lnTo>
                <a:cubicBezTo>
                  <a:pt x="7648939" y="3399488"/>
                  <a:pt x="7626413" y="3405339"/>
                  <a:pt x="7603296" y="3411890"/>
                </a:cubicBezTo>
                <a:lnTo>
                  <a:pt x="7600131" y="3412848"/>
                </a:lnTo>
                <a:lnTo>
                  <a:pt x="7604242" y="3413460"/>
                </a:lnTo>
                <a:cubicBezTo>
                  <a:pt x="7603608" y="3416826"/>
                  <a:pt x="7598338" y="3419498"/>
                  <a:pt x="7602975" y="3420192"/>
                </a:cubicBezTo>
                <a:cubicBezTo>
                  <a:pt x="7614750" y="3415528"/>
                  <a:pt x="7622189" y="3412191"/>
                  <a:pt x="7633028" y="3408870"/>
                </a:cubicBezTo>
                <a:cubicBezTo>
                  <a:pt x="7641701" y="3406212"/>
                  <a:pt x="7651308" y="3402212"/>
                  <a:pt x="7667719" y="3398241"/>
                </a:cubicBezTo>
                <a:cubicBezTo>
                  <a:pt x="7667719" y="3398241"/>
                  <a:pt x="7668020" y="3400264"/>
                  <a:pt x="7670188" y="3399600"/>
                </a:cubicBezTo>
                <a:cubicBezTo>
                  <a:pt x="7676542" y="3396595"/>
                  <a:pt x="7678943" y="3395596"/>
                  <a:pt x="7681075" y="3394678"/>
                </a:cubicBezTo>
                <a:close/>
                <a:moveTo>
                  <a:pt x="6526862" y="3361881"/>
                </a:moveTo>
                <a:cubicBezTo>
                  <a:pt x="6521430" y="3360769"/>
                  <a:pt x="6514052" y="3361662"/>
                  <a:pt x="6511898" y="3367235"/>
                </a:cubicBezTo>
                <a:cubicBezTo>
                  <a:pt x="6508004" y="3371248"/>
                  <a:pt x="6509333" y="3379941"/>
                  <a:pt x="6514764" y="3381053"/>
                </a:cubicBezTo>
                <a:cubicBezTo>
                  <a:pt x="6559259" y="3395585"/>
                  <a:pt x="6587090" y="3431057"/>
                  <a:pt x="6623339" y="3454554"/>
                </a:cubicBezTo>
                <a:lnTo>
                  <a:pt x="6624372" y="3455026"/>
                </a:lnTo>
                <a:lnTo>
                  <a:pt x="6636453" y="3439752"/>
                </a:lnTo>
                <a:cubicBezTo>
                  <a:pt x="6642469" y="3432380"/>
                  <a:pt x="6648198" y="3425550"/>
                  <a:pt x="6653031" y="3420131"/>
                </a:cubicBezTo>
                <a:lnTo>
                  <a:pt x="6655286" y="3417883"/>
                </a:lnTo>
                <a:lnTo>
                  <a:pt x="6546431" y="3371906"/>
                </a:lnTo>
                <a:cubicBezTo>
                  <a:pt x="6541206" y="3367227"/>
                  <a:pt x="6534034" y="3364554"/>
                  <a:pt x="6526862" y="3361881"/>
                </a:cubicBezTo>
                <a:close/>
                <a:moveTo>
                  <a:pt x="6686539" y="3345146"/>
                </a:moveTo>
                <a:lnTo>
                  <a:pt x="6694871" y="3353289"/>
                </a:lnTo>
                <a:lnTo>
                  <a:pt x="6696193" y="3354298"/>
                </a:lnTo>
                <a:lnTo>
                  <a:pt x="6700935" y="3348404"/>
                </a:lnTo>
                <a:close/>
                <a:moveTo>
                  <a:pt x="7418399" y="3325478"/>
                </a:moveTo>
                <a:lnTo>
                  <a:pt x="7407356" y="3326492"/>
                </a:lnTo>
                <a:lnTo>
                  <a:pt x="7404034" y="3327152"/>
                </a:lnTo>
                <a:close/>
                <a:moveTo>
                  <a:pt x="1300619" y="3181013"/>
                </a:moveTo>
                <a:lnTo>
                  <a:pt x="1265303" y="3186044"/>
                </a:lnTo>
                <a:lnTo>
                  <a:pt x="1258308" y="3186317"/>
                </a:lnTo>
                <a:lnTo>
                  <a:pt x="1274827" y="3187406"/>
                </a:lnTo>
                <a:close/>
                <a:moveTo>
                  <a:pt x="7992290" y="3175882"/>
                </a:moveTo>
                <a:lnTo>
                  <a:pt x="7991206" y="3176359"/>
                </a:lnTo>
                <a:lnTo>
                  <a:pt x="7992487" y="3176209"/>
                </a:lnTo>
                <a:close/>
                <a:moveTo>
                  <a:pt x="1377078" y="3170949"/>
                </a:moveTo>
                <a:lnTo>
                  <a:pt x="1345674" y="3174596"/>
                </a:lnTo>
                <a:lnTo>
                  <a:pt x="1303234" y="3180641"/>
                </a:lnTo>
                <a:lnTo>
                  <a:pt x="1332506" y="3178214"/>
                </a:lnTo>
                <a:cubicBezTo>
                  <a:pt x="1354850" y="3178156"/>
                  <a:pt x="1377196" y="3178099"/>
                  <a:pt x="1395798" y="3174435"/>
                </a:cubicBezTo>
                <a:cubicBezTo>
                  <a:pt x="1379419" y="3175923"/>
                  <a:pt x="1379774" y="3171941"/>
                  <a:pt x="1375681" y="3172314"/>
                </a:cubicBezTo>
                <a:close/>
                <a:moveTo>
                  <a:pt x="1432100" y="3168741"/>
                </a:moveTo>
                <a:lnTo>
                  <a:pt x="1430973" y="3170002"/>
                </a:lnTo>
                <a:cubicBezTo>
                  <a:pt x="1429027" y="3171905"/>
                  <a:pt x="1428381" y="3173445"/>
                  <a:pt x="1432299" y="3175063"/>
                </a:cubicBezTo>
                <a:lnTo>
                  <a:pt x="1445300" y="3172991"/>
                </a:lnTo>
                <a:lnTo>
                  <a:pt x="1445138" y="3172582"/>
                </a:lnTo>
                <a:close/>
                <a:moveTo>
                  <a:pt x="6753469" y="3135857"/>
                </a:moveTo>
                <a:lnTo>
                  <a:pt x="6674277" y="3156335"/>
                </a:lnTo>
                <a:cubicBezTo>
                  <a:pt x="6605718" y="3169950"/>
                  <a:pt x="6538489" y="3192259"/>
                  <a:pt x="6484163" y="3244877"/>
                </a:cubicBezTo>
                <a:cubicBezTo>
                  <a:pt x="6476374" y="3252903"/>
                  <a:pt x="6465512" y="3250677"/>
                  <a:pt x="6457721" y="3258703"/>
                </a:cubicBezTo>
                <a:cubicBezTo>
                  <a:pt x="6472777" y="3283440"/>
                  <a:pt x="6494296" y="3291458"/>
                  <a:pt x="6525962" y="3282310"/>
                </a:cubicBezTo>
                <a:cubicBezTo>
                  <a:pt x="6538976" y="3278963"/>
                  <a:pt x="6548303" y="3276062"/>
                  <a:pt x="6555064" y="3285868"/>
                </a:cubicBezTo>
                <a:cubicBezTo>
                  <a:pt x="6562592" y="3298236"/>
                  <a:pt x="6574988" y="3305588"/>
                  <a:pt x="6588116" y="3312187"/>
                </a:cubicBezTo>
                <a:lnTo>
                  <a:pt x="6610185" y="3325042"/>
                </a:lnTo>
                <a:lnTo>
                  <a:pt x="6607157" y="3273159"/>
                </a:lnTo>
                <a:lnTo>
                  <a:pt x="6620284" y="3270551"/>
                </a:lnTo>
                <a:cubicBezTo>
                  <a:pt x="6626534" y="3269307"/>
                  <a:pt x="6626534" y="3269307"/>
                  <a:pt x="6639493" y="3260405"/>
                </a:cubicBezTo>
                <a:lnTo>
                  <a:pt x="6638985" y="3241529"/>
                </a:lnTo>
                <a:cubicBezTo>
                  <a:pt x="6642031" y="3237928"/>
                  <a:pt x="6678828" y="3204061"/>
                  <a:pt x="6714863" y="3171095"/>
                </a:cubicBezTo>
                <a:close/>
                <a:moveTo>
                  <a:pt x="8260869" y="3095889"/>
                </a:moveTo>
                <a:lnTo>
                  <a:pt x="8254159" y="3097179"/>
                </a:lnTo>
                <a:cubicBezTo>
                  <a:pt x="8237085" y="3099034"/>
                  <a:pt x="8219187" y="3099511"/>
                  <a:pt x="8206460" y="3105371"/>
                </a:cubicBezTo>
                <a:cubicBezTo>
                  <a:pt x="8161161" y="3126696"/>
                  <a:pt x="8076771" y="3143473"/>
                  <a:pt x="8004595" y="3170472"/>
                </a:cubicBezTo>
                <a:lnTo>
                  <a:pt x="8002147" y="3171549"/>
                </a:lnTo>
                <a:lnTo>
                  <a:pt x="8002092" y="3172209"/>
                </a:lnTo>
                <a:cubicBezTo>
                  <a:pt x="8023141" y="3168931"/>
                  <a:pt x="8039251" y="3162940"/>
                  <a:pt x="8060601" y="3161684"/>
                </a:cubicBezTo>
                <a:cubicBezTo>
                  <a:pt x="8067737" y="3156326"/>
                  <a:pt x="8079813" y="3153683"/>
                  <a:pt x="8090653" y="3150363"/>
                </a:cubicBezTo>
                <a:cubicBezTo>
                  <a:pt x="8102729" y="3147719"/>
                  <a:pt x="8114804" y="3145077"/>
                  <a:pt x="8124409" y="3141077"/>
                </a:cubicBezTo>
                <a:cubicBezTo>
                  <a:pt x="8115737" y="3143734"/>
                  <a:pt x="8115437" y="3141711"/>
                  <a:pt x="8113270" y="3142375"/>
                </a:cubicBezTo>
                <a:cubicBezTo>
                  <a:pt x="8116371" y="3140368"/>
                  <a:pt x="8115137" y="3139689"/>
                  <a:pt x="8116069" y="3138345"/>
                </a:cubicBezTo>
                <a:cubicBezTo>
                  <a:pt x="8128145" y="3135703"/>
                  <a:pt x="8130014" y="3133016"/>
                  <a:pt x="8140855" y="3129696"/>
                </a:cubicBezTo>
                <a:cubicBezTo>
                  <a:pt x="8142088" y="3130375"/>
                  <a:pt x="8143324" y="3131054"/>
                  <a:pt x="8145490" y="3130389"/>
                </a:cubicBezTo>
                <a:cubicBezTo>
                  <a:pt x="8144859" y="3133754"/>
                  <a:pt x="8139588" y="3136426"/>
                  <a:pt x="8144224" y="3137119"/>
                </a:cubicBezTo>
                <a:cubicBezTo>
                  <a:pt x="8155998" y="3132456"/>
                  <a:pt x="8163437" y="3129120"/>
                  <a:pt x="8174278" y="3125799"/>
                </a:cubicBezTo>
                <a:cubicBezTo>
                  <a:pt x="8182949" y="3123141"/>
                  <a:pt x="8192555" y="3119142"/>
                  <a:pt x="8208966" y="3115170"/>
                </a:cubicBezTo>
                <a:cubicBezTo>
                  <a:pt x="8208966" y="3115170"/>
                  <a:pt x="8209269" y="3117193"/>
                  <a:pt x="8211437" y="3116527"/>
                </a:cubicBezTo>
                <a:cubicBezTo>
                  <a:pt x="8224143" y="3110520"/>
                  <a:pt x="8221043" y="3112528"/>
                  <a:pt x="8231583" y="3107184"/>
                </a:cubicBezTo>
                <a:cubicBezTo>
                  <a:pt x="8235919" y="3105855"/>
                  <a:pt x="8240254" y="3104527"/>
                  <a:pt x="8246761" y="3102534"/>
                </a:cubicBezTo>
                <a:close/>
                <a:moveTo>
                  <a:pt x="8882730" y="2981788"/>
                </a:moveTo>
                <a:lnTo>
                  <a:pt x="8869615" y="2985439"/>
                </a:lnTo>
                <a:lnTo>
                  <a:pt x="8874483" y="2985437"/>
                </a:lnTo>
                <a:lnTo>
                  <a:pt x="8881150" y="2984008"/>
                </a:lnTo>
                <a:close/>
                <a:moveTo>
                  <a:pt x="8928053" y="2972195"/>
                </a:moveTo>
                <a:lnTo>
                  <a:pt x="8927280" y="2972271"/>
                </a:lnTo>
                <a:lnTo>
                  <a:pt x="8926152" y="2972868"/>
                </a:lnTo>
                <a:lnTo>
                  <a:pt x="8913625" y="2977626"/>
                </a:lnTo>
                <a:lnTo>
                  <a:pt x="8924962" y="2975689"/>
                </a:lnTo>
                <a:lnTo>
                  <a:pt x="8928653" y="2976240"/>
                </a:lnTo>
                <a:cubicBezTo>
                  <a:pt x="8928653" y="2976240"/>
                  <a:pt x="8928653" y="2976240"/>
                  <a:pt x="8929587" y="2974898"/>
                </a:cubicBezTo>
                <a:lnTo>
                  <a:pt x="8924962" y="2975689"/>
                </a:lnTo>
                <a:lnTo>
                  <a:pt x="8924016" y="2975547"/>
                </a:lnTo>
                <a:cubicBezTo>
                  <a:pt x="8923716" y="2973525"/>
                  <a:pt x="8925885" y="2972860"/>
                  <a:pt x="8927118" y="2973539"/>
                </a:cubicBezTo>
                <a:cubicBezTo>
                  <a:pt x="8928053" y="2972195"/>
                  <a:pt x="8928053" y="2972195"/>
                  <a:pt x="8928053" y="2972195"/>
                </a:cubicBezTo>
                <a:close/>
                <a:moveTo>
                  <a:pt x="8972682" y="2956739"/>
                </a:moveTo>
                <a:lnTo>
                  <a:pt x="8962729" y="2959511"/>
                </a:lnTo>
                <a:lnTo>
                  <a:pt x="8973584" y="2958246"/>
                </a:lnTo>
                <a:close/>
                <a:moveTo>
                  <a:pt x="9095904" y="2922203"/>
                </a:moveTo>
                <a:lnTo>
                  <a:pt x="9070262" y="2929568"/>
                </a:lnTo>
                <a:lnTo>
                  <a:pt x="8983227" y="2953803"/>
                </a:lnTo>
                <a:lnTo>
                  <a:pt x="8983190" y="2954245"/>
                </a:lnTo>
                <a:cubicBezTo>
                  <a:pt x="9004239" y="2950968"/>
                  <a:pt x="9020350" y="2944976"/>
                  <a:pt x="9041698" y="2943720"/>
                </a:cubicBezTo>
                <a:cubicBezTo>
                  <a:pt x="9048836" y="2938362"/>
                  <a:pt x="9060912" y="2935721"/>
                  <a:pt x="9071752" y="2932398"/>
                </a:cubicBezTo>
                <a:cubicBezTo>
                  <a:pt x="9083827" y="2929755"/>
                  <a:pt x="9095902" y="2927114"/>
                  <a:pt x="9105508" y="2923114"/>
                </a:cubicBezTo>
                <a:cubicBezTo>
                  <a:pt x="9096835" y="2925771"/>
                  <a:pt x="9096536" y="2923748"/>
                  <a:pt x="9094366" y="2924412"/>
                </a:cubicBezTo>
                <a:close/>
                <a:moveTo>
                  <a:pt x="9243874" y="2877028"/>
                </a:moveTo>
                <a:lnTo>
                  <a:pt x="9172813" y="2900109"/>
                </a:lnTo>
                <a:lnTo>
                  <a:pt x="9125896" y="2913586"/>
                </a:lnTo>
                <a:lnTo>
                  <a:pt x="9123979" y="2916793"/>
                </a:lnTo>
                <a:cubicBezTo>
                  <a:pt x="9123162" y="2917969"/>
                  <a:pt x="9123005" y="2918810"/>
                  <a:pt x="9125322" y="2919157"/>
                </a:cubicBezTo>
                <a:cubicBezTo>
                  <a:pt x="9137096" y="2914492"/>
                  <a:pt x="9144533" y="2911157"/>
                  <a:pt x="9155376" y="2907836"/>
                </a:cubicBezTo>
                <a:cubicBezTo>
                  <a:pt x="9164048" y="2905178"/>
                  <a:pt x="9173654" y="2901176"/>
                  <a:pt x="9190066" y="2897207"/>
                </a:cubicBezTo>
                <a:cubicBezTo>
                  <a:pt x="9190066" y="2897207"/>
                  <a:pt x="9190365" y="2899229"/>
                  <a:pt x="9192534" y="2898564"/>
                </a:cubicBezTo>
                <a:cubicBezTo>
                  <a:pt x="9205243" y="2892557"/>
                  <a:pt x="9202141" y="2894564"/>
                  <a:pt x="9212681" y="2889220"/>
                </a:cubicBezTo>
                <a:cubicBezTo>
                  <a:pt x="9217017" y="2887892"/>
                  <a:pt x="9221356" y="2886564"/>
                  <a:pt x="9227860" y="2884571"/>
                </a:cubicBezTo>
                <a:close/>
                <a:moveTo>
                  <a:pt x="767155" y="2160576"/>
                </a:moveTo>
                <a:lnTo>
                  <a:pt x="722582" y="2164245"/>
                </a:lnTo>
                <a:lnTo>
                  <a:pt x="722470" y="2164218"/>
                </a:lnTo>
                <a:cubicBezTo>
                  <a:pt x="722470" y="2164218"/>
                  <a:pt x="722470" y="2164218"/>
                  <a:pt x="718376" y="2164591"/>
                </a:cubicBezTo>
                <a:lnTo>
                  <a:pt x="722582" y="2164245"/>
                </a:lnTo>
                <a:lnTo>
                  <a:pt x="728436" y="2165650"/>
                </a:lnTo>
                <a:cubicBezTo>
                  <a:pt x="726212" y="2167827"/>
                  <a:pt x="723987" y="2170004"/>
                  <a:pt x="718021" y="2168570"/>
                </a:cubicBezTo>
                <a:cubicBezTo>
                  <a:pt x="718021" y="2168570"/>
                  <a:pt x="713925" y="2168944"/>
                  <a:pt x="713925" y="2168944"/>
                </a:cubicBezTo>
                <a:cubicBezTo>
                  <a:pt x="711701" y="2171122"/>
                  <a:pt x="713571" y="2172925"/>
                  <a:pt x="715797" y="2170748"/>
                </a:cubicBezTo>
                <a:cubicBezTo>
                  <a:pt x="729950" y="2171436"/>
                  <a:pt x="747821" y="2170305"/>
                  <a:pt x="766438" y="2169353"/>
                </a:cubicBezTo>
                <a:lnTo>
                  <a:pt x="790324" y="2169214"/>
                </a:lnTo>
                <a:lnTo>
                  <a:pt x="781379" y="2167186"/>
                </a:lnTo>
                <a:close/>
                <a:moveTo>
                  <a:pt x="585934" y="2137394"/>
                </a:moveTo>
                <a:lnTo>
                  <a:pt x="596852" y="2138130"/>
                </a:lnTo>
                <a:cubicBezTo>
                  <a:pt x="605799" y="2140276"/>
                  <a:pt x="616794" y="2142239"/>
                  <a:pt x="627600" y="2143477"/>
                </a:cubicBezTo>
                <a:lnTo>
                  <a:pt x="654416" y="2144391"/>
                </a:lnTo>
                <a:lnTo>
                  <a:pt x="646928" y="2143409"/>
                </a:lnTo>
                <a:cubicBezTo>
                  <a:pt x="631407" y="2139826"/>
                  <a:pt x="615035" y="2138356"/>
                  <a:pt x="598307" y="2137660"/>
                </a:cubicBezTo>
                <a:close/>
                <a:moveTo>
                  <a:pt x="10279644" y="1989721"/>
                </a:moveTo>
                <a:lnTo>
                  <a:pt x="10220638" y="2003503"/>
                </a:lnTo>
                <a:lnTo>
                  <a:pt x="10216712" y="1998406"/>
                </a:lnTo>
                <a:lnTo>
                  <a:pt x="10186050" y="2005009"/>
                </a:lnTo>
                <a:lnTo>
                  <a:pt x="10172652" y="2029852"/>
                </a:lnTo>
                <a:lnTo>
                  <a:pt x="10209341" y="2020115"/>
                </a:lnTo>
                <a:lnTo>
                  <a:pt x="10283234" y="2001085"/>
                </a:lnTo>
                <a:lnTo>
                  <a:pt x="10283083" y="1999660"/>
                </a:lnTo>
                <a:close/>
                <a:moveTo>
                  <a:pt x="549655" y="1827360"/>
                </a:moveTo>
                <a:lnTo>
                  <a:pt x="542621" y="1829333"/>
                </a:lnTo>
                <a:cubicBezTo>
                  <a:pt x="542621" y="1829333"/>
                  <a:pt x="538528" y="1829705"/>
                  <a:pt x="538528" y="1829705"/>
                </a:cubicBezTo>
                <a:cubicBezTo>
                  <a:pt x="536302" y="1831881"/>
                  <a:pt x="538173" y="1833686"/>
                  <a:pt x="540395" y="1831508"/>
                </a:cubicBezTo>
                <a:lnTo>
                  <a:pt x="575136" y="1830551"/>
                </a:lnTo>
                <a:lnTo>
                  <a:pt x="572921" y="1830260"/>
                </a:lnTo>
                <a:close/>
                <a:moveTo>
                  <a:pt x="10179428" y="1798865"/>
                </a:moveTo>
                <a:lnTo>
                  <a:pt x="10177622" y="1799260"/>
                </a:lnTo>
                <a:lnTo>
                  <a:pt x="10167277" y="1800965"/>
                </a:lnTo>
                <a:lnTo>
                  <a:pt x="10167401" y="1802298"/>
                </a:lnTo>
                <a:close/>
                <a:moveTo>
                  <a:pt x="10186538" y="1759320"/>
                </a:moveTo>
                <a:lnTo>
                  <a:pt x="10140792" y="1770978"/>
                </a:lnTo>
                <a:lnTo>
                  <a:pt x="10140935" y="1776263"/>
                </a:lnTo>
                <a:lnTo>
                  <a:pt x="10160313" y="1772411"/>
                </a:lnTo>
                <a:lnTo>
                  <a:pt x="10160389" y="1775234"/>
                </a:lnTo>
                <a:lnTo>
                  <a:pt x="10179605" y="1769288"/>
                </a:lnTo>
                <a:lnTo>
                  <a:pt x="10179760" y="1769288"/>
                </a:lnTo>
                <a:cubicBezTo>
                  <a:pt x="10179760" y="1769288"/>
                  <a:pt x="10179760" y="1769288"/>
                  <a:pt x="10185080" y="1767596"/>
                </a:cubicBezTo>
                <a:lnTo>
                  <a:pt x="10179605" y="1769288"/>
                </a:lnTo>
                <a:lnTo>
                  <a:pt x="10171376" y="1769351"/>
                </a:lnTo>
                <a:cubicBezTo>
                  <a:pt x="10173635" y="1766028"/>
                  <a:pt x="10175894" y="1762706"/>
                  <a:pt x="10184279" y="1762643"/>
                </a:cubicBezTo>
                <a:cubicBezTo>
                  <a:pt x="10184279" y="1762643"/>
                  <a:pt x="10189601" y="1760951"/>
                  <a:pt x="10189601" y="1760951"/>
                </a:cubicBezTo>
                <a:cubicBezTo>
                  <a:pt x="10191858" y="1757628"/>
                  <a:pt x="10188797" y="1755998"/>
                  <a:pt x="10186538" y="1759320"/>
                </a:cubicBezTo>
                <a:close/>
                <a:moveTo>
                  <a:pt x="10449585" y="1718827"/>
                </a:moveTo>
                <a:lnTo>
                  <a:pt x="10423710" y="1723551"/>
                </a:lnTo>
                <a:lnTo>
                  <a:pt x="10434016" y="1723334"/>
                </a:lnTo>
                <a:close/>
                <a:moveTo>
                  <a:pt x="10554924" y="1701141"/>
                </a:moveTo>
                <a:cubicBezTo>
                  <a:pt x="10516871" y="1708041"/>
                  <a:pt x="10461399" y="1728292"/>
                  <a:pt x="10414963" y="1735254"/>
                </a:cubicBezTo>
                <a:cubicBezTo>
                  <a:pt x="10413032" y="1731964"/>
                  <a:pt x="10410735" y="1730740"/>
                  <a:pt x="10410535" y="1729503"/>
                </a:cubicBezTo>
                <a:lnTo>
                  <a:pt x="10417163" y="1724747"/>
                </a:lnTo>
                <a:lnTo>
                  <a:pt x="10392031" y="1729335"/>
                </a:lnTo>
                <a:lnTo>
                  <a:pt x="10382919" y="1728088"/>
                </a:lnTo>
                <a:cubicBezTo>
                  <a:pt x="10382919" y="1728088"/>
                  <a:pt x="10382919" y="1728088"/>
                  <a:pt x="10380660" y="1731410"/>
                </a:cubicBezTo>
                <a:lnTo>
                  <a:pt x="10392031" y="1729335"/>
                </a:lnTo>
                <a:lnTo>
                  <a:pt x="10394365" y="1729653"/>
                </a:lnTo>
                <a:cubicBezTo>
                  <a:pt x="10395167" y="1734606"/>
                  <a:pt x="10389846" y="1736298"/>
                  <a:pt x="10386784" y="1734669"/>
                </a:cubicBezTo>
                <a:cubicBezTo>
                  <a:pt x="10384524" y="1737992"/>
                  <a:pt x="10384524" y="1737992"/>
                  <a:pt x="10384524" y="1737992"/>
                </a:cubicBezTo>
                <a:lnTo>
                  <a:pt x="10454762" y="1732859"/>
                </a:lnTo>
                <a:lnTo>
                  <a:pt x="10457166" y="1732379"/>
                </a:lnTo>
                <a:lnTo>
                  <a:pt x="10463276" y="1732022"/>
                </a:lnTo>
                <a:lnTo>
                  <a:pt x="10495278" y="1727420"/>
                </a:lnTo>
                <a:lnTo>
                  <a:pt x="10547989" y="1711110"/>
                </a:lnTo>
                <a:lnTo>
                  <a:pt x="10548144" y="1711109"/>
                </a:lnTo>
                <a:cubicBezTo>
                  <a:pt x="10548144" y="1711109"/>
                  <a:pt x="10548144" y="1711109"/>
                  <a:pt x="10553466" y="1709415"/>
                </a:cubicBezTo>
                <a:lnTo>
                  <a:pt x="10547989" y="1711110"/>
                </a:lnTo>
                <a:lnTo>
                  <a:pt x="10539763" y="1711172"/>
                </a:lnTo>
                <a:cubicBezTo>
                  <a:pt x="10542022" y="1707850"/>
                  <a:pt x="10544281" y="1704527"/>
                  <a:pt x="10552664" y="1704465"/>
                </a:cubicBezTo>
                <a:cubicBezTo>
                  <a:pt x="10552664" y="1704465"/>
                  <a:pt x="10557985" y="1702772"/>
                  <a:pt x="10557985" y="1702772"/>
                </a:cubicBezTo>
                <a:cubicBezTo>
                  <a:pt x="10560245" y="1699447"/>
                  <a:pt x="10557183" y="1697819"/>
                  <a:pt x="10554924" y="1701141"/>
                </a:cubicBezTo>
                <a:close/>
                <a:moveTo>
                  <a:pt x="125645" y="1667285"/>
                </a:moveTo>
                <a:lnTo>
                  <a:pt x="125933" y="1667630"/>
                </a:lnTo>
                <a:lnTo>
                  <a:pt x="126626" y="1667532"/>
                </a:lnTo>
                <a:close/>
                <a:moveTo>
                  <a:pt x="405314" y="1654950"/>
                </a:moveTo>
                <a:lnTo>
                  <a:pt x="398629" y="1655401"/>
                </a:lnTo>
                <a:lnTo>
                  <a:pt x="408078" y="1655131"/>
                </a:lnTo>
                <a:close/>
                <a:moveTo>
                  <a:pt x="450282" y="1653104"/>
                </a:moveTo>
                <a:lnTo>
                  <a:pt x="446351" y="1654039"/>
                </a:lnTo>
                <a:lnTo>
                  <a:pt x="466140" y="1653475"/>
                </a:lnTo>
                <a:lnTo>
                  <a:pt x="468757" y="1653274"/>
                </a:lnTo>
                <a:close/>
                <a:moveTo>
                  <a:pt x="173072" y="1638239"/>
                </a:moveTo>
                <a:lnTo>
                  <a:pt x="179922" y="1640047"/>
                </a:lnTo>
                <a:lnTo>
                  <a:pt x="173441" y="1638308"/>
                </a:lnTo>
                <a:close/>
                <a:moveTo>
                  <a:pt x="549041" y="1627506"/>
                </a:moveTo>
                <a:lnTo>
                  <a:pt x="494070" y="1633686"/>
                </a:lnTo>
                <a:cubicBezTo>
                  <a:pt x="474617" y="1635203"/>
                  <a:pt x="455702" y="1636161"/>
                  <a:pt x="436760" y="1637614"/>
                </a:cubicBezTo>
                <a:lnTo>
                  <a:pt x="383523" y="1644009"/>
                </a:lnTo>
                <a:lnTo>
                  <a:pt x="383410" y="1643986"/>
                </a:lnTo>
                <a:cubicBezTo>
                  <a:pt x="383410" y="1643986"/>
                  <a:pt x="383410" y="1643986"/>
                  <a:pt x="379304" y="1644515"/>
                </a:cubicBezTo>
                <a:lnTo>
                  <a:pt x="383523" y="1644009"/>
                </a:lnTo>
                <a:lnTo>
                  <a:pt x="389472" y="1645176"/>
                </a:lnTo>
                <a:cubicBezTo>
                  <a:pt x="387324" y="1647422"/>
                  <a:pt x="385173" y="1649667"/>
                  <a:pt x="379111" y="1648477"/>
                </a:cubicBezTo>
                <a:cubicBezTo>
                  <a:pt x="379111" y="1648477"/>
                  <a:pt x="375005" y="1649006"/>
                  <a:pt x="375005" y="1649006"/>
                </a:cubicBezTo>
                <a:cubicBezTo>
                  <a:pt x="372855" y="1651252"/>
                  <a:pt x="374811" y="1652969"/>
                  <a:pt x="376960" y="1650723"/>
                </a:cubicBezTo>
                <a:cubicBezTo>
                  <a:pt x="405508" y="1650989"/>
                  <a:pt x="448714" y="1643459"/>
                  <a:pt x="483322" y="1644914"/>
                </a:cubicBezTo>
                <a:cubicBezTo>
                  <a:pt x="484204" y="1647752"/>
                  <a:pt x="485670" y="1649042"/>
                  <a:pt x="485622" y="1650031"/>
                </a:cubicBezTo>
                <a:lnTo>
                  <a:pt x="480922" y="1652340"/>
                </a:lnTo>
                <a:lnTo>
                  <a:pt x="514358" y="1649771"/>
                </a:lnTo>
                <a:cubicBezTo>
                  <a:pt x="522192" y="1647477"/>
                  <a:pt x="529845" y="1644035"/>
                  <a:pt x="537203" y="1638987"/>
                </a:cubicBezTo>
                <a:close/>
                <a:moveTo>
                  <a:pt x="9823551" y="1627213"/>
                </a:moveTo>
                <a:lnTo>
                  <a:pt x="9793067" y="1634981"/>
                </a:lnTo>
                <a:lnTo>
                  <a:pt x="9820263" y="1631072"/>
                </a:lnTo>
                <a:lnTo>
                  <a:pt x="9821294" y="1630536"/>
                </a:lnTo>
                <a:cubicBezTo>
                  <a:pt x="9821294" y="1630536"/>
                  <a:pt x="9826614" y="1628842"/>
                  <a:pt x="9826614" y="1628842"/>
                </a:cubicBezTo>
                <a:cubicBezTo>
                  <a:pt x="9828874" y="1625521"/>
                  <a:pt x="9825812" y="1623890"/>
                  <a:pt x="9823551" y="1627213"/>
                </a:cubicBezTo>
                <a:close/>
                <a:moveTo>
                  <a:pt x="9762853" y="1624132"/>
                </a:moveTo>
                <a:lnTo>
                  <a:pt x="9704528" y="1634780"/>
                </a:lnTo>
                <a:lnTo>
                  <a:pt x="9695418" y="1633534"/>
                </a:lnTo>
                <a:cubicBezTo>
                  <a:pt x="9695418" y="1633534"/>
                  <a:pt x="9695418" y="1633534"/>
                  <a:pt x="9693158" y="1636855"/>
                </a:cubicBezTo>
                <a:lnTo>
                  <a:pt x="9704528" y="1634780"/>
                </a:lnTo>
                <a:lnTo>
                  <a:pt x="9706863" y="1635099"/>
                </a:lnTo>
                <a:cubicBezTo>
                  <a:pt x="9707664" y="1640053"/>
                  <a:pt x="9702344" y="1641744"/>
                  <a:pt x="9699281" y="1640115"/>
                </a:cubicBezTo>
                <a:lnTo>
                  <a:pt x="9698184" y="1641728"/>
                </a:lnTo>
                <a:lnTo>
                  <a:pt x="9699841" y="1643232"/>
                </a:lnTo>
                <a:lnTo>
                  <a:pt x="9710282" y="1642468"/>
                </a:lnTo>
                <a:lnTo>
                  <a:pt x="9735678" y="1633845"/>
                </a:lnTo>
                <a:close/>
                <a:moveTo>
                  <a:pt x="10019933" y="1595979"/>
                </a:moveTo>
                <a:cubicBezTo>
                  <a:pt x="10019933" y="1595979"/>
                  <a:pt x="10019933" y="1595979"/>
                  <a:pt x="10017674" y="1599301"/>
                </a:cubicBezTo>
                <a:lnTo>
                  <a:pt x="10024481" y="1598059"/>
                </a:lnTo>
                <a:lnTo>
                  <a:pt x="10025495" y="1596740"/>
                </a:lnTo>
                <a:close/>
                <a:moveTo>
                  <a:pt x="605290" y="1592862"/>
                </a:moveTo>
                <a:lnTo>
                  <a:pt x="600050" y="1599128"/>
                </a:lnTo>
                <a:lnTo>
                  <a:pt x="600109" y="1599319"/>
                </a:lnTo>
                <a:lnTo>
                  <a:pt x="609905" y="1599263"/>
                </a:lnTo>
                <a:close/>
                <a:moveTo>
                  <a:pt x="601919" y="1590101"/>
                </a:moveTo>
                <a:lnTo>
                  <a:pt x="603786" y="1590777"/>
                </a:lnTo>
                <a:lnTo>
                  <a:pt x="603324" y="1590137"/>
                </a:lnTo>
                <a:close/>
                <a:moveTo>
                  <a:pt x="584974" y="1589667"/>
                </a:moveTo>
                <a:lnTo>
                  <a:pt x="571950" y="1590062"/>
                </a:lnTo>
                <a:lnTo>
                  <a:pt x="518871" y="1594430"/>
                </a:lnTo>
                <a:lnTo>
                  <a:pt x="518760" y="1594405"/>
                </a:lnTo>
                <a:cubicBezTo>
                  <a:pt x="518760" y="1594405"/>
                  <a:pt x="518760" y="1594405"/>
                  <a:pt x="514665" y="1594776"/>
                </a:cubicBezTo>
                <a:lnTo>
                  <a:pt x="518871" y="1594430"/>
                </a:lnTo>
                <a:lnTo>
                  <a:pt x="524726" y="1595835"/>
                </a:lnTo>
                <a:cubicBezTo>
                  <a:pt x="522501" y="1598011"/>
                  <a:pt x="520277" y="1600190"/>
                  <a:pt x="514310" y="1598757"/>
                </a:cubicBezTo>
                <a:cubicBezTo>
                  <a:pt x="514310" y="1598757"/>
                  <a:pt x="510215" y="1599130"/>
                  <a:pt x="510215" y="1599130"/>
                </a:cubicBezTo>
                <a:cubicBezTo>
                  <a:pt x="507992" y="1601305"/>
                  <a:pt x="509862" y="1603109"/>
                  <a:pt x="512087" y="1600934"/>
                </a:cubicBezTo>
                <a:lnTo>
                  <a:pt x="547968" y="1599944"/>
                </a:lnTo>
                <a:lnTo>
                  <a:pt x="550949" y="1596832"/>
                </a:lnTo>
                <a:cubicBezTo>
                  <a:pt x="562191" y="1596371"/>
                  <a:pt x="568887" y="1595016"/>
                  <a:pt x="575337" y="1593447"/>
                </a:cubicBezTo>
                <a:lnTo>
                  <a:pt x="592883" y="1589870"/>
                </a:lnTo>
                <a:close/>
                <a:moveTo>
                  <a:pt x="363590" y="1589123"/>
                </a:moveTo>
                <a:lnTo>
                  <a:pt x="366803" y="1590451"/>
                </a:lnTo>
                <a:lnTo>
                  <a:pt x="367905" y="1589372"/>
                </a:lnTo>
                <a:close/>
                <a:moveTo>
                  <a:pt x="9895796" y="1583287"/>
                </a:moveTo>
                <a:cubicBezTo>
                  <a:pt x="9886241" y="1583363"/>
                  <a:pt x="9866154" y="1591132"/>
                  <a:pt x="9845723" y="1599811"/>
                </a:cubicBezTo>
                <a:lnTo>
                  <a:pt x="9841654" y="1601578"/>
                </a:lnTo>
                <a:lnTo>
                  <a:pt x="9845390" y="1609180"/>
                </a:lnTo>
                <a:lnTo>
                  <a:pt x="9828599" y="1609387"/>
                </a:lnTo>
                <a:lnTo>
                  <a:pt x="9818269" y="1611719"/>
                </a:lnTo>
                <a:lnTo>
                  <a:pt x="9816092" y="1612665"/>
                </a:lnTo>
                <a:cubicBezTo>
                  <a:pt x="9806978" y="1616611"/>
                  <a:pt x="9799052" y="1619935"/>
                  <a:pt x="9793587" y="1621791"/>
                </a:cubicBezTo>
                <a:cubicBezTo>
                  <a:pt x="9793587" y="1621791"/>
                  <a:pt x="9797133" y="1622489"/>
                  <a:pt x="9797133" y="1622489"/>
                </a:cubicBezTo>
                <a:cubicBezTo>
                  <a:pt x="9802057" y="1619549"/>
                  <a:pt x="9800681" y="1623184"/>
                  <a:pt x="9800681" y="1623184"/>
                </a:cubicBezTo>
                <a:cubicBezTo>
                  <a:pt x="9800681" y="1623184"/>
                  <a:pt x="9795760" y="1626124"/>
                  <a:pt x="9795760" y="1626124"/>
                </a:cubicBezTo>
                <a:cubicBezTo>
                  <a:pt x="9790839" y="1629063"/>
                  <a:pt x="9787291" y="1628365"/>
                  <a:pt x="9787291" y="1628365"/>
                </a:cubicBezTo>
                <a:lnTo>
                  <a:pt x="9787576" y="1628420"/>
                </a:lnTo>
                <a:lnTo>
                  <a:pt x="9871875" y="1606829"/>
                </a:lnTo>
                <a:lnTo>
                  <a:pt x="9874833" y="1599673"/>
                </a:lnTo>
                <a:cubicBezTo>
                  <a:pt x="9879999" y="1594829"/>
                  <a:pt x="9887726" y="1589512"/>
                  <a:pt x="9895796" y="1583287"/>
                </a:cubicBezTo>
                <a:close/>
                <a:moveTo>
                  <a:pt x="10060097" y="1558209"/>
                </a:moveTo>
                <a:lnTo>
                  <a:pt x="10040235" y="1562846"/>
                </a:lnTo>
                <a:cubicBezTo>
                  <a:pt x="10024971" y="1566683"/>
                  <a:pt x="10012810" y="1571129"/>
                  <a:pt x="9999818" y="1580293"/>
                </a:cubicBezTo>
                <a:lnTo>
                  <a:pt x="9987840" y="1583065"/>
                </a:lnTo>
                <a:lnTo>
                  <a:pt x="10006884" y="1584508"/>
                </a:lnTo>
                <a:lnTo>
                  <a:pt x="10041305" y="1578911"/>
                </a:lnTo>
                <a:lnTo>
                  <a:pt x="10043193" y="1576959"/>
                </a:lnTo>
                <a:cubicBezTo>
                  <a:pt x="10047172" y="1573046"/>
                  <a:pt x="10051152" y="1569135"/>
                  <a:pt x="10055344" y="1564400"/>
                </a:cubicBezTo>
                <a:close/>
                <a:moveTo>
                  <a:pt x="10347623" y="1510611"/>
                </a:moveTo>
                <a:lnTo>
                  <a:pt x="10342352" y="1510900"/>
                </a:lnTo>
                <a:cubicBezTo>
                  <a:pt x="10333883" y="1513141"/>
                  <a:pt x="10319116" y="1521957"/>
                  <a:pt x="10336055" y="1517473"/>
                </a:cubicBezTo>
                <a:cubicBezTo>
                  <a:pt x="10305723" y="1527137"/>
                  <a:pt x="10266128" y="1531074"/>
                  <a:pt x="10226532" y="1535009"/>
                </a:cubicBezTo>
                <a:cubicBezTo>
                  <a:pt x="10206046" y="1538796"/>
                  <a:pt x="10185905" y="1541675"/>
                  <a:pt x="10165592" y="1545006"/>
                </a:cubicBezTo>
                <a:lnTo>
                  <a:pt x="10124753" y="1553389"/>
                </a:lnTo>
                <a:lnTo>
                  <a:pt x="10133826" y="1555695"/>
                </a:lnTo>
                <a:cubicBezTo>
                  <a:pt x="10151145" y="1560075"/>
                  <a:pt x="10167528" y="1561563"/>
                  <a:pt x="10193220" y="1547135"/>
                </a:cubicBezTo>
                <a:lnTo>
                  <a:pt x="10193551" y="1559387"/>
                </a:lnTo>
                <a:cubicBezTo>
                  <a:pt x="10187467" y="1566922"/>
                  <a:pt x="10187467" y="1566922"/>
                  <a:pt x="10180760" y="1574581"/>
                </a:cubicBezTo>
                <a:lnTo>
                  <a:pt x="10226394" y="1565510"/>
                </a:lnTo>
                <a:cubicBezTo>
                  <a:pt x="10251275" y="1579289"/>
                  <a:pt x="10289888" y="1551575"/>
                  <a:pt x="10321208" y="1528820"/>
                </a:cubicBezTo>
                <a:close/>
                <a:moveTo>
                  <a:pt x="986828" y="1215065"/>
                </a:moveTo>
                <a:lnTo>
                  <a:pt x="972125" y="1220412"/>
                </a:lnTo>
                <a:lnTo>
                  <a:pt x="987502" y="1218625"/>
                </a:lnTo>
                <a:lnTo>
                  <a:pt x="1014037" y="1218515"/>
                </a:lnTo>
                <a:lnTo>
                  <a:pt x="1006033" y="1216578"/>
                </a:lnTo>
                <a:cubicBezTo>
                  <a:pt x="998166" y="1215235"/>
                  <a:pt x="992434" y="1214465"/>
                  <a:pt x="986828" y="1215065"/>
                </a:cubicBezTo>
                <a:close/>
                <a:moveTo>
                  <a:pt x="10692267" y="1107303"/>
                </a:moveTo>
                <a:lnTo>
                  <a:pt x="10651982" y="1112752"/>
                </a:lnTo>
                <a:lnTo>
                  <a:pt x="10650636" y="1114552"/>
                </a:lnTo>
                <a:cubicBezTo>
                  <a:pt x="10649696" y="1115648"/>
                  <a:pt x="10649434" y="1116482"/>
                  <a:pt x="10651642" y="1117111"/>
                </a:cubicBezTo>
                <a:cubicBezTo>
                  <a:pt x="10663658" y="1113782"/>
                  <a:pt x="10671300" y="1111283"/>
                  <a:pt x="10682242" y="1109205"/>
                </a:cubicBezTo>
                <a:close/>
                <a:moveTo>
                  <a:pt x="10723886" y="1102775"/>
                </a:moveTo>
                <a:lnTo>
                  <a:pt x="10718568" y="1103543"/>
                </a:lnTo>
                <a:lnTo>
                  <a:pt x="10719483" y="1104229"/>
                </a:lnTo>
                <a:close/>
                <a:moveTo>
                  <a:pt x="10723465" y="730421"/>
                </a:moveTo>
                <a:lnTo>
                  <a:pt x="10678082" y="740321"/>
                </a:lnTo>
                <a:lnTo>
                  <a:pt x="10612282" y="751172"/>
                </a:lnTo>
                <a:lnTo>
                  <a:pt x="10600535" y="754811"/>
                </a:lnTo>
                <a:lnTo>
                  <a:pt x="10572464" y="768390"/>
                </a:lnTo>
                <a:lnTo>
                  <a:pt x="10556519" y="773333"/>
                </a:lnTo>
                <a:lnTo>
                  <a:pt x="10533007" y="791409"/>
                </a:lnTo>
                <a:cubicBezTo>
                  <a:pt x="10539435" y="796789"/>
                  <a:pt x="10533007" y="791409"/>
                  <a:pt x="10546312" y="795422"/>
                </a:cubicBezTo>
                <a:cubicBezTo>
                  <a:pt x="10566180" y="809785"/>
                  <a:pt x="10591650" y="798728"/>
                  <a:pt x="10631032" y="790899"/>
                </a:cubicBezTo>
                <a:lnTo>
                  <a:pt x="10631530" y="809445"/>
                </a:lnTo>
                <a:cubicBezTo>
                  <a:pt x="10644658" y="806833"/>
                  <a:pt x="10650909" y="805592"/>
                  <a:pt x="10664206" y="809274"/>
                </a:cubicBezTo>
                <a:cubicBezTo>
                  <a:pt x="10657498" y="816932"/>
                  <a:pt x="10657659" y="822894"/>
                  <a:pt x="10651586" y="830760"/>
                </a:cubicBezTo>
                <a:cubicBezTo>
                  <a:pt x="10664793" y="831130"/>
                  <a:pt x="10673087" y="835724"/>
                  <a:pt x="10680522" y="840488"/>
                </a:cubicBezTo>
                <a:lnTo>
                  <a:pt x="10691312" y="845369"/>
                </a:lnTo>
                <a:lnTo>
                  <a:pt x="10722557" y="842547"/>
                </a:lnTo>
                <a:cubicBezTo>
                  <a:pt x="10731975" y="842414"/>
                  <a:pt x="10740073" y="843313"/>
                  <a:pt x="10745885" y="845908"/>
                </a:cubicBezTo>
                <a:cubicBezTo>
                  <a:pt x="10778845" y="832008"/>
                  <a:pt x="10818942" y="830243"/>
                  <a:pt x="10858672" y="833684"/>
                </a:cubicBezTo>
                <a:cubicBezTo>
                  <a:pt x="10861542" y="830789"/>
                  <a:pt x="10861542" y="830789"/>
                  <a:pt x="10861542" y="830789"/>
                </a:cubicBezTo>
                <a:cubicBezTo>
                  <a:pt x="10861542" y="830789"/>
                  <a:pt x="10864044" y="833101"/>
                  <a:pt x="10864044" y="833101"/>
                </a:cubicBezTo>
                <a:cubicBezTo>
                  <a:pt x="10866913" y="830208"/>
                  <a:pt x="10874786" y="831937"/>
                  <a:pt x="10874786" y="831937"/>
                </a:cubicBezTo>
                <a:cubicBezTo>
                  <a:pt x="10880156" y="831354"/>
                  <a:pt x="10877288" y="834248"/>
                  <a:pt x="10871916" y="834829"/>
                </a:cubicBezTo>
                <a:cubicBezTo>
                  <a:pt x="10869046" y="837722"/>
                  <a:pt x="10869046" y="837722"/>
                  <a:pt x="10866546" y="835412"/>
                </a:cubicBezTo>
                <a:cubicBezTo>
                  <a:pt x="10876919" y="839451"/>
                  <a:pt x="10898769" y="831920"/>
                  <a:pt x="10900903" y="839433"/>
                </a:cubicBezTo>
                <a:cubicBezTo>
                  <a:pt x="10855068" y="846984"/>
                  <a:pt x="10842857" y="868964"/>
                  <a:pt x="10792384" y="866689"/>
                </a:cubicBezTo>
                <a:cubicBezTo>
                  <a:pt x="10787380" y="862067"/>
                  <a:pt x="10800992" y="858011"/>
                  <a:pt x="10803861" y="855116"/>
                </a:cubicBezTo>
                <a:lnTo>
                  <a:pt x="10791755" y="855692"/>
                </a:lnTo>
                <a:lnTo>
                  <a:pt x="10789591" y="856262"/>
                </a:lnTo>
                <a:cubicBezTo>
                  <a:pt x="10771662" y="861489"/>
                  <a:pt x="10753735" y="866720"/>
                  <a:pt x="10737482" y="869950"/>
                </a:cubicBezTo>
                <a:cubicBezTo>
                  <a:pt x="10745025" y="893420"/>
                  <a:pt x="10744687" y="880836"/>
                  <a:pt x="10725183" y="903358"/>
                </a:cubicBezTo>
                <a:cubicBezTo>
                  <a:pt x="10745001" y="904163"/>
                  <a:pt x="10753568" y="907205"/>
                  <a:pt x="10759862" y="921091"/>
                </a:cubicBezTo>
                <a:lnTo>
                  <a:pt x="10760470" y="922938"/>
                </a:lnTo>
                <a:lnTo>
                  <a:pt x="10805268" y="925104"/>
                </a:lnTo>
                <a:lnTo>
                  <a:pt x="10811223" y="924572"/>
                </a:lnTo>
                <a:lnTo>
                  <a:pt x="10811206" y="923878"/>
                </a:lnTo>
                <a:cubicBezTo>
                  <a:pt x="10817752" y="910258"/>
                  <a:pt x="10810875" y="911626"/>
                  <a:pt x="10817582" y="903967"/>
                </a:cubicBezTo>
                <a:cubicBezTo>
                  <a:pt x="10823327" y="883847"/>
                  <a:pt x="10810537" y="899040"/>
                  <a:pt x="10830372" y="888772"/>
                </a:cubicBezTo>
                <a:cubicBezTo>
                  <a:pt x="10849243" y="866044"/>
                  <a:pt x="10868621" y="862190"/>
                  <a:pt x="10901304" y="862351"/>
                </a:cubicBezTo>
                <a:cubicBezTo>
                  <a:pt x="10907049" y="842231"/>
                  <a:pt x="10906709" y="829648"/>
                  <a:pt x="10906212" y="811103"/>
                </a:cubicBezTo>
                <a:cubicBezTo>
                  <a:pt x="10906212" y="811103"/>
                  <a:pt x="10899961" y="812347"/>
                  <a:pt x="10893548" y="807628"/>
                </a:cubicBezTo>
                <a:cubicBezTo>
                  <a:pt x="10860705" y="801507"/>
                  <a:pt x="10762391" y="814725"/>
                  <a:pt x="10747928" y="767660"/>
                </a:cubicBezTo>
                <a:lnTo>
                  <a:pt x="10728551" y="771512"/>
                </a:lnTo>
                <a:close/>
                <a:moveTo>
                  <a:pt x="10686996" y="700382"/>
                </a:moveTo>
                <a:cubicBezTo>
                  <a:pt x="10667970" y="703831"/>
                  <a:pt x="10644589" y="710619"/>
                  <a:pt x="10620161" y="717415"/>
                </a:cubicBezTo>
                <a:lnTo>
                  <a:pt x="10611004" y="719552"/>
                </a:lnTo>
                <a:lnTo>
                  <a:pt x="10612754" y="721702"/>
                </a:lnTo>
                <a:lnTo>
                  <a:pt x="10620900" y="728657"/>
                </a:lnTo>
                <a:lnTo>
                  <a:pt x="10680064" y="710351"/>
                </a:lnTo>
                <a:lnTo>
                  <a:pt x="10680218" y="710350"/>
                </a:lnTo>
                <a:cubicBezTo>
                  <a:pt x="10680218" y="710350"/>
                  <a:pt x="10680218" y="710350"/>
                  <a:pt x="10685539" y="708656"/>
                </a:cubicBezTo>
                <a:lnTo>
                  <a:pt x="10680064" y="710351"/>
                </a:lnTo>
                <a:lnTo>
                  <a:pt x="10671834" y="710413"/>
                </a:lnTo>
                <a:cubicBezTo>
                  <a:pt x="10674095" y="707090"/>
                  <a:pt x="10676353" y="703770"/>
                  <a:pt x="10684735" y="703705"/>
                </a:cubicBezTo>
                <a:cubicBezTo>
                  <a:pt x="10684735" y="703705"/>
                  <a:pt x="10690059" y="702011"/>
                  <a:pt x="10690059" y="702011"/>
                </a:cubicBezTo>
                <a:cubicBezTo>
                  <a:pt x="10692316" y="698690"/>
                  <a:pt x="10689256" y="697060"/>
                  <a:pt x="10686996" y="700382"/>
                </a:cubicBezTo>
                <a:close/>
                <a:moveTo>
                  <a:pt x="10665113" y="605865"/>
                </a:moveTo>
                <a:cubicBezTo>
                  <a:pt x="10632927" y="614504"/>
                  <a:pt x="10590465" y="681646"/>
                  <a:pt x="10556295" y="699217"/>
                </a:cubicBezTo>
                <a:lnTo>
                  <a:pt x="10556803" y="718095"/>
                </a:lnTo>
                <a:lnTo>
                  <a:pt x="10593640" y="710772"/>
                </a:lnTo>
                <a:lnTo>
                  <a:pt x="10593975" y="710409"/>
                </a:lnTo>
                <a:cubicBezTo>
                  <a:pt x="10604731" y="706376"/>
                  <a:pt x="10629882" y="706186"/>
                  <a:pt x="10648141" y="702329"/>
                </a:cubicBezTo>
                <a:lnTo>
                  <a:pt x="10713244" y="685653"/>
                </a:lnTo>
                <a:lnTo>
                  <a:pt x="10710277" y="673310"/>
                </a:lnTo>
                <a:cubicBezTo>
                  <a:pt x="10700328" y="639288"/>
                  <a:pt x="10688084" y="610426"/>
                  <a:pt x="10678224" y="606060"/>
                </a:cubicBezTo>
                <a:cubicBezTo>
                  <a:pt x="10674099" y="604591"/>
                  <a:pt x="10669711" y="604631"/>
                  <a:pt x="10665113" y="605865"/>
                </a:cubicBezTo>
                <a:close/>
                <a:moveTo>
                  <a:pt x="7316183" y="572292"/>
                </a:moveTo>
                <a:lnTo>
                  <a:pt x="7287524" y="577897"/>
                </a:lnTo>
                <a:cubicBezTo>
                  <a:pt x="7266110" y="583588"/>
                  <a:pt x="7244848" y="591069"/>
                  <a:pt x="7224041" y="601233"/>
                </a:cubicBezTo>
                <a:cubicBezTo>
                  <a:pt x="7214016" y="606757"/>
                  <a:pt x="7201565" y="605146"/>
                  <a:pt x="7199129" y="619522"/>
                </a:cubicBezTo>
                <a:cubicBezTo>
                  <a:pt x="7198820" y="632073"/>
                  <a:pt x="7207926" y="642693"/>
                  <a:pt x="7221896" y="646074"/>
                </a:cubicBezTo>
                <a:lnTo>
                  <a:pt x="7246865" y="646479"/>
                </a:lnTo>
                <a:lnTo>
                  <a:pt x="7264660" y="619725"/>
                </a:lnTo>
                <a:cubicBezTo>
                  <a:pt x="7271776" y="609738"/>
                  <a:pt x="7278131" y="600651"/>
                  <a:pt x="7281083" y="593572"/>
                </a:cubicBezTo>
                <a:close/>
                <a:moveTo>
                  <a:pt x="9532383" y="551708"/>
                </a:moveTo>
                <a:cubicBezTo>
                  <a:pt x="9528083" y="550675"/>
                  <a:pt x="9522760" y="550097"/>
                  <a:pt x="9510602" y="553016"/>
                </a:cubicBezTo>
                <a:cubicBezTo>
                  <a:pt x="9502423" y="556688"/>
                  <a:pt x="9500965" y="559461"/>
                  <a:pt x="9498512" y="562045"/>
                </a:cubicBezTo>
                <a:lnTo>
                  <a:pt x="9483428" y="568643"/>
                </a:lnTo>
                <a:lnTo>
                  <a:pt x="9507761" y="564981"/>
                </a:lnTo>
                <a:lnTo>
                  <a:pt x="9518101" y="559204"/>
                </a:lnTo>
                <a:lnTo>
                  <a:pt x="9542838" y="552679"/>
                </a:lnTo>
                <a:close/>
                <a:moveTo>
                  <a:pt x="9604918" y="535599"/>
                </a:moveTo>
                <a:lnTo>
                  <a:pt x="9584727" y="539223"/>
                </a:lnTo>
                <a:lnTo>
                  <a:pt x="9558650" y="549127"/>
                </a:lnTo>
                <a:lnTo>
                  <a:pt x="9578594" y="545344"/>
                </a:lnTo>
                <a:lnTo>
                  <a:pt x="9598929" y="539675"/>
                </a:lnTo>
                <a:lnTo>
                  <a:pt x="9603002" y="538486"/>
                </a:lnTo>
                <a:close/>
                <a:moveTo>
                  <a:pt x="8977884" y="516074"/>
                </a:moveTo>
                <a:lnTo>
                  <a:pt x="8949515" y="517419"/>
                </a:lnTo>
                <a:lnTo>
                  <a:pt x="8932379" y="517076"/>
                </a:lnTo>
                <a:lnTo>
                  <a:pt x="8935122" y="521441"/>
                </a:lnTo>
                <a:close/>
                <a:moveTo>
                  <a:pt x="9024937" y="508050"/>
                </a:moveTo>
                <a:lnTo>
                  <a:pt x="8999719" y="513410"/>
                </a:lnTo>
                <a:lnTo>
                  <a:pt x="9059392" y="515378"/>
                </a:lnTo>
                <a:lnTo>
                  <a:pt x="9076608" y="513402"/>
                </a:lnTo>
                <a:close/>
                <a:moveTo>
                  <a:pt x="9849353" y="491811"/>
                </a:moveTo>
                <a:lnTo>
                  <a:pt x="9770354" y="497607"/>
                </a:lnTo>
                <a:lnTo>
                  <a:pt x="9680849" y="512169"/>
                </a:lnTo>
                <a:lnTo>
                  <a:pt x="9680852" y="512231"/>
                </a:lnTo>
                <a:lnTo>
                  <a:pt x="9682991" y="516073"/>
                </a:lnTo>
                <a:lnTo>
                  <a:pt x="9681003" y="517860"/>
                </a:lnTo>
                <a:lnTo>
                  <a:pt x="9681082" y="520840"/>
                </a:lnTo>
                <a:lnTo>
                  <a:pt x="9710559" y="514262"/>
                </a:lnTo>
                <a:cubicBezTo>
                  <a:pt x="9718974" y="514006"/>
                  <a:pt x="9722087" y="515557"/>
                  <a:pt x="9730502" y="515302"/>
                </a:cubicBezTo>
                <a:cubicBezTo>
                  <a:pt x="9741569" y="514141"/>
                  <a:pt x="9758481" y="510334"/>
                  <a:pt x="9774460" y="507171"/>
                </a:cubicBezTo>
                <a:lnTo>
                  <a:pt x="9805986" y="503673"/>
                </a:lnTo>
                <a:lnTo>
                  <a:pt x="9808150" y="502120"/>
                </a:lnTo>
                <a:lnTo>
                  <a:pt x="9813067" y="502017"/>
                </a:lnTo>
                <a:lnTo>
                  <a:pt x="9814526" y="497101"/>
                </a:lnTo>
                <a:cubicBezTo>
                  <a:pt x="9816397" y="495811"/>
                  <a:pt x="9819826" y="495293"/>
                  <a:pt x="9825590" y="495942"/>
                </a:cubicBezTo>
                <a:cubicBezTo>
                  <a:pt x="9828239" y="495037"/>
                  <a:pt x="9837435" y="495169"/>
                  <a:pt x="9846238" y="495108"/>
                </a:cubicBezTo>
                <a:lnTo>
                  <a:pt x="9846315" y="495098"/>
                </a:lnTo>
                <a:close/>
                <a:moveTo>
                  <a:pt x="7540260" y="486115"/>
                </a:moveTo>
                <a:cubicBezTo>
                  <a:pt x="7521210" y="502220"/>
                  <a:pt x="7468533" y="506367"/>
                  <a:pt x="7436025" y="512829"/>
                </a:cubicBezTo>
                <a:lnTo>
                  <a:pt x="7436194" y="519120"/>
                </a:lnTo>
                <a:cubicBezTo>
                  <a:pt x="7443241" y="524047"/>
                  <a:pt x="7443241" y="524047"/>
                  <a:pt x="7449661" y="529095"/>
                </a:cubicBezTo>
                <a:lnTo>
                  <a:pt x="7436533" y="531704"/>
                </a:lnTo>
                <a:cubicBezTo>
                  <a:pt x="7430282" y="532947"/>
                  <a:pt x="7424030" y="534190"/>
                  <a:pt x="7404189" y="544128"/>
                </a:cubicBezTo>
                <a:lnTo>
                  <a:pt x="7397912" y="526089"/>
                </a:lnTo>
                <a:lnTo>
                  <a:pt x="7390460" y="537628"/>
                </a:lnTo>
                <a:cubicBezTo>
                  <a:pt x="7382065" y="550970"/>
                  <a:pt x="7371506" y="562327"/>
                  <a:pt x="7351916" y="565303"/>
                </a:cubicBezTo>
                <a:lnTo>
                  <a:pt x="7326959" y="570184"/>
                </a:lnTo>
                <a:lnTo>
                  <a:pt x="7327509" y="590668"/>
                </a:lnTo>
                <a:cubicBezTo>
                  <a:pt x="7352023" y="590788"/>
                  <a:pt x="7369328" y="598897"/>
                  <a:pt x="7387121" y="595625"/>
                </a:cubicBezTo>
                <a:cubicBezTo>
                  <a:pt x="7393053" y="594535"/>
                  <a:pt x="7399039" y="592180"/>
                  <a:pt x="7405364" y="587842"/>
                </a:cubicBezTo>
                <a:cubicBezTo>
                  <a:pt x="7425367" y="583865"/>
                  <a:pt x="7444077" y="555175"/>
                  <a:pt x="7457036" y="546273"/>
                </a:cubicBezTo>
                <a:cubicBezTo>
                  <a:pt x="7476415" y="542422"/>
                  <a:pt x="7495624" y="532277"/>
                  <a:pt x="7515004" y="528423"/>
                </a:cubicBezTo>
                <a:lnTo>
                  <a:pt x="7514503" y="509880"/>
                </a:lnTo>
                <a:cubicBezTo>
                  <a:pt x="7527291" y="494685"/>
                  <a:pt x="7528297" y="532106"/>
                  <a:pt x="7553718" y="495758"/>
                </a:cubicBezTo>
                <a:cubicBezTo>
                  <a:pt x="7546672" y="490831"/>
                  <a:pt x="7540421" y="492074"/>
                  <a:pt x="7540260" y="486115"/>
                </a:cubicBezTo>
                <a:close/>
                <a:moveTo>
                  <a:pt x="10091656" y="484685"/>
                </a:moveTo>
                <a:lnTo>
                  <a:pt x="10070297" y="486090"/>
                </a:lnTo>
                <a:cubicBezTo>
                  <a:pt x="10055544" y="487855"/>
                  <a:pt x="10041275" y="490442"/>
                  <a:pt x="10030633" y="493827"/>
                </a:cubicBezTo>
                <a:cubicBezTo>
                  <a:pt x="10048202" y="498653"/>
                  <a:pt x="10026916" y="505425"/>
                  <a:pt x="10030781" y="512006"/>
                </a:cubicBezTo>
                <a:cubicBezTo>
                  <a:pt x="10020139" y="515392"/>
                  <a:pt x="10019336" y="510441"/>
                  <a:pt x="10005631" y="512196"/>
                </a:cubicBezTo>
                <a:cubicBezTo>
                  <a:pt x="9986606" y="515646"/>
                  <a:pt x="10026916" y="505425"/>
                  <a:pt x="10007088" y="503922"/>
                </a:cubicBezTo>
                <a:cubicBezTo>
                  <a:pt x="9981211" y="508250"/>
                  <a:pt x="9958394" y="514205"/>
                  <a:pt x="9935478" y="519543"/>
                </a:cubicBezTo>
                <a:lnTo>
                  <a:pt x="9907261" y="524197"/>
                </a:lnTo>
                <a:lnTo>
                  <a:pt x="9911513" y="532281"/>
                </a:lnTo>
                <a:lnTo>
                  <a:pt x="9848655" y="538520"/>
                </a:lnTo>
                <a:lnTo>
                  <a:pt x="9829861" y="547612"/>
                </a:lnTo>
                <a:cubicBezTo>
                  <a:pt x="9816941" y="552050"/>
                  <a:pt x="9802874" y="555872"/>
                  <a:pt x="9789569" y="560104"/>
                </a:cubicBezTo>
                <a:lnTo>
                  <a:pt x="9775966" y="564005"/>
                </a:lnTo>
                <a:lnTo>
                  <a:pt x="9779987" y="567516"/>
                </a:lnTo>
                <a:cubicBezTo>
                  <a:pt x="9785857" y="572633"/>
                  <a:pt x="9790985" y="576357"/>
                  <a:pt x="9794424" y="575673"/>
                </a:cubicBezTo>
                <a:cubicBezTo>
                  <a:pt x="9820224" y="576871"/>
                  <a:pt x="9845969" y="552774"/>
                  <a:pt x="9858927" y="543873"/>
                </a:cubicBezTo>
                <a:cubicBezTo>
                  <a:pt x="9910980" y="539850"/>
                  <a:pt x="9956615" y="530779"/>
                  <a:pt x="10008499" y="520464"/>
                </a:cubicBezTo>
                <a:cubicBezTo>
                  <a:pt x="10027878" y="516613"/>
                  <a:pt x="10060562" y="516774"/>
                  <a:pt x="10085685" y="492799"/>
                </a:cubicBezTo>
                <a:close/>
                <a:moveTo>
                  <a:pt x="9944392" y="479606"/>
                </a:moveTo>
                <a:lnTo>
                  <a:pt x="9909840" y="488409"/>
                </a:lnTo>
                <a:lnTo>
                  <a:pt x="9900283" y="491811"/>
                </a:lnTo>
                <a:lnTo>
                  <a:pt x="9891769" y="494745"/>
                </a:lnTo>
                <a:lnTo>
                  <a:pt x="9893861" y="498721"/>
                </a:lnTo>
                <a:lnTo>
                  <a:pt x="9878679" y="499257"/>
                </a:lnTo>
                <a:lnTo>
                  <a:pt x="9876194" y="500112"/>
                </a:lnTo>
                <a:lnTo>
                  <a:pt x="9872279" y="500489"/>
                </a:lnTo>
                <a:lnTo>
                  <a:pt x="9813676" y="515032"/>
                </a:lnTo>
                <a:lnTo>
                  <a:pt x="9753061" y="527451"/>
                </a:lnTo>
                <a:lnTo>
                  <a:pt x="9743883" y="526419"/>
                </a:lnTo>
                <a:cubicBezTo>
                  <a:pt x="9743883" y="526419"/>
                  <a:pt x="9743883" y="526419"/>
                  <a:pt x="9741697" y="529779"/>
                </a:cubicBezTo>
                <a:lnTo>
                  <a:pt x="9753061" y="527451"/>
                </a:lnTo>
                <a:lnTo>
                  <a:pt x="9755412" y="527715"/>
                </a:lnTo>
                <a:cubicBezTo>
                  <a:pt x="9756341" y="532626"/>
                  <a:pt x="9751038" y="534433"/>
                  <a:pt x="9747924" y="532881"/>
                </a:cubicBezTo>
                <a:cubicBezTo>
                  <a:pt x="9745738" y="536241"/>
                  <a:pt x="9745738" y="536241"/>
                  <a:pt x="9745738" y="536241"/>
                </a:cubicBezTo>
                <a:lnTo>
                  <a:pt x="9784995" y="532491"/>
                </a:lnTo>
                <a:lnTo>
                  <a:pt x="9793136" y="530331"/>
                </a:lnTo>
                <a:cubicBezTo>
                  <a:pt x="9818614" y="523528"/>
                  <a:pt x="9843525" y="517555"/>
                  <a:pt x="9868335" y="510963"/>
                </a:cubicBezTo>
                <a:lnTo>
                  <a:pt x="9937459" y="489573"/>
                </a:lnTo>
                <a:lnTo>
                  <a:pt x="9937615" y="489573"/>
                </a:lnTo>
                <a:cubicBezTo>
                  <a:pt x="9937615" y="489573"/>
                  <a:pt x="9937615" y="489573"/>
                  <a:pt x="9942936" y="487880"/>
                </a:cubicBezTo>
                <a:lnTo>
                  <a:pt x="9937459" y="489573"/>
                </a:lnTo>
                <a:lnTo>
                  <a:pt x="9929231" y="489636"/>
                </a:lnTo>
                <a:cubicBezTo>
                  <a:pt x="9931489" y="486315"/>
                  <a:pt x="9933749" y="482991"/>
                  <a:pt x="9942133" y="482929"/>
                </a:cubicBezTo>
                <a:cubicBezTo>
                  <a:pt x="9942133" y="482929"/>
                  <a:pt x="9947454" y="481235"/>
                  <a:pt x="9947454" y="481235"/>
                </a:cubicBezTo>
                <a:cubicBezTo>
                  <a:pt x="9949714" y="477911"/>
                  <a:pt x="9946653" y="476282"/>
                  <a:pt x="9944392" y="479606"/>
                </a:cubicBezTo>
                <a:close/>
                <a:moveTo>
                  <a:pt x="8693798" y="448015"/>
                </a:moveTo>
                <a:lnTo>
                  <a:pt x="8678573" y="451252"/>
                </a:lnTo>
                <a:lnTo>
                  <a:pt x="8720048" y="457824"/>
                </a:lnTo>
                <a:cubicBezTo>
                  <a:pt x="8753908" y="466739"/>
                  <a:pt x="8783795" y="479610"/>
                  <a:pt x="8816547" y="482421"/>
                </a:cubicBezTo>
                <a:cubicBezTo>
                  <a:pt x="8842742" y="486535"/>
                  <a:pt x="8868723" y="482868"/>
                  <a:pt x="8889989" y="484883"/>
                </a:cubicBezTo>
                <a:lnTo>
                  <a:pt x="8900786" y="488367"/>
                </a:lnTo>
                <a:lnTo>
                  <a:pt x="8961159" y="488235"/>
                </a:lnTo>
                <a:cubicBezTo>
                  <a:pt x="8986357" y="488135"/>
                  <a:pt x="9010808" y="488725"/>
                  <a:pt x="9035340" y="488663"/>
                </a:cubicBezTo>
                <a:lnTo>
                  <a:pt x="9090500" y="486084"/>
                </a:lnTo>
                <a:lnTo>
                  <a:pt x="9048641" y="477644"/>
                </a:lnTo>
                <a:lnTo>
                  <a:pt x="9035246" y="476237"/>
                </a:lnTo>
                <a:lnTo>
                  <a:pt x="8976158" y="474430"/>
                </a:lnTo>
                <a:lnTo>
                  <a:pt x="8974574" y="469863"/>
                </a:lnTo>
                <a:lnTo>
                  <a:pt x="8935477" y="465754"/>
                </a:lnTo>
                <a:cubicBezTo>
                  <a:pt x="8912437" y="459246"/>
                  <a:pt x="8878717" y="453332"/>
                  <a:pt x="8857355" y="454517"/>
                </a:cubicBezTo>
                <a:cubicBezTo>
                  <a:pt x="8872056" y="464080"/>
                  <a:pt x="8850695" y="465264"/>
                  <a:pt x="8852374" y="472955"/>
                </a:cubicBezTo>
                <a:cubicBezTo>
                  <a:pt x="8841696" y="473547"/>
                  <a:pt x="8842355" y="468321"/>
                  <a:pt x="8829336" y="466448"/>
                </a:cubicBezTo>
                <a:cubicBezTo>
                  <a:pt x="8810976" y="464872"/>
                  <a:pt x="8850695" y="465264"/>
                  <a:pt x="8832999" y="458460"/>
                </a:cubicBezTo>
                <a:cubicBezTo>
                  <a:pt x="8783256" y="453434"/>
                  <a:pt x="8742877" y="458268"/>
                  <a:pt x="8693798" y="448015"/>
                </a:cubicBezTo>
                <a:close/>
                <a:moveTo>
                  <a:pt x="8657018" y="414762"/>
                </a:moveTo>
                <a:lnTo>
                  <a:pt x="8637797" y="425774"/>
                </a:lnTo>
                <a:lnTo>
                  <a:pt x="8634800" y="428226"/>
                </a:lnTo>
                <a:lnTo>
                  <a:pt x="8704200" y="428628"/>
                </a:lnTo>
                <a:lnTo>
                  <a:pt x="8773396" y="425393"/>
                </a:lnTo>
                <a:lnTo>
                  <a:pt x="8773538" y="425433"/>
                </a:lnTo>
                <a:cubicBezTo>
                  <a:pt x="8773538" y="425433"/>
                  <a:pt x="8773538" y="425433"/>
                  <a:pt x="8778880" y="425137"/>
                </a:cubicBezTo>
                <a:lnTo>
                  <a:pt x="8773396" y="425393"/>
                </a:lnTo>
                <a:lnTo>
                  <a:pt x="8765859" y="423265"/>
                </a:lnTo>
                <a:cubicBezTo>
                  <a:pt x="8768858" y="420504"/>
                  <a:pt x="8771860" y="417743"/>
                  <a:pt x="8779539" y="419913"/>
                </a:cubicBezTo>
                <a:cubicBezTo>
                  <a:pt x="8779539" y="419913"/>
                  <a:pt x="8784880" y="419617"/>
                  <a:pt x="8784880" y="419617"/>
                </a:cubicBezTo>
                <a:cubicBezTo>
                  <a:pt x="8787880" y="416854"/>
                  <a:pt x="8785539" y="414391"/>
                  <a:pt x="8782540" y="417150"/>
                </a:cubicBezTo>
                <a:cubicBezTo>
                  <a:pt x="8764179" y="415574"/>
                  <a:pt x="8740899" y="416215"/>
                  <a:pt x="8716659" y="416586"/>
                </a:cubicBezTo>
                <a:close/>
                <a:moveTo>
                  <a:pt x="8449743" y="381156"/>
                </a:moveTo>
                <a:lnTo>
                  <a:pt x="8466478" y="383228"/>
                </a:lnTo>
                <a:cubicBezTo>
                  <a:pt x="8483751" y="384757"/>
                  <a:pt x="8501291" y="385535"/>
                  <a:pt x="8519189" y="385056"/>
                </a:cubicBezTo>
                <a:lnTo>
                  <a:pt x="8532041" y="384423"/>
                </a:lnTo>
                <a:lnTo>
                  <a:pt x="8497916" y="381195"/>
                </a:lnTo>
                <a:close/>
                <a:moveTo>
                  <a:pt x="10822559" y="364505"/>
                </a:moveTo>
                <a:lnTo>
                  <a:pt x="10820788" y="365425"/>
                </a:lnTo>
                <a:lnTo>
                  <a:pt x="10822581" y="365283"/>
                </a:lnTo>
                <a:close/>
                <a:moveTo>
                  <a:pt x="8321347" y="359134"/>
                </a:moveTo>
                <a:lnTo>
                  <a:pt x="8293192" y="363492"/>
                </a:lnTo>
                <a:lnTo>
                  <a:pt x="8315604" y="362938"/>
                </a:lnTo>
                <a:lnTo>
                  <a:pt x="8348020" y="367475"/>
                </a:lnTo>
                <a:lnTo>
                  <a:pt x="8362643" y="366504"/>
                </a:lnTo>
                <a:cubicBezTo>
                  <a:pt x="8366782" y="371899"/>
                  <a:pt x="8388964" y="367313"/>
                  <a:pt x="8406825" y="370494"/>
                </a:cubicBezTo>
                <a:cubicBezTo>
                  <a:pt x="8403159" y="369066"/>
                  <a:pt x="8400806" y="367676"/>
                  <a:pt x="8401090" y="366368"/>
                </a:cubicBezTo>
                <a:lnTo>
                  <a:pt x="8409136" y="363453"/>
                </a:lnTo>
                <a:lnTo>
                  <a:pt x="8374651" y="363518"/>
                </a:lnTo>
                <a:cubicBezTo>
                  <a:pt x="8364933" y="362597"/>
                  <a:pt x="8356692" y="361146"/>
                  <a:pt x="8348919" y="360410"/>
                </a:cubicBezTo>
                <a:cubicBezTo>
                  <a:pt x="8341146" y="359673"/>
                  <a:pt x="8332076" y="358814"/>
                  <a:pt x="8321347" y="359134"/>
                </a:cubicBezTo>
                <a:close/>
                <a:moveTo>
                  <a:pt x="8248996" y="356291"/>
                </a:moveTo>
                <a:cubicBezTo>
                  <a:pt x="8231992" y="360031"/>
                  <a:pt x="8240902" y="366228"/>
                  <a:pt x="8216853" y="366624"/>
                </a:cubicBezTo>
                <a:lnTo>
                  <a:pt x="8187211" y="365785"/>
                </a:lnTo>
                <a:lnTo>
                  <a:pt x="8191332" y="368998"/>
                </a:lnTo>
                <a:cubicBezTo>
                  <a:pt x="8199584" y="372019"/>
                  <a:pt x="8208993" y="372875"/>
                  <a:pt x="8219090" y="372528"/>
                </a:cubicBezTo>
                <a:cubicBezTo>
                  <a:pt x="8229184" y="372181"/>
                  <a:pt x="8239964" y="370630"/>
                  <a:pt x="8250952" y="368841"/>
                </a:cubicBezTo>
                <a:lnTo>
                  <a:pt x="8281485" y="364117"/>
                </a:lnTo>
                <a:lnTo>
                  <a:pt x="8269595" y="359915"/>
                </a:lnTo>
                <a:cubicBezTo>
                  <a:pt x="8265838" y="357887"/>
                  <a:pt x="8261020" y="356093"/>
                  <a:pt x="8248996" y="356291"/>
                </a:cubicBezTo>
                <a:close/>
                <a:moveTo>
                  <a:pt x="8417339" y="353515"/>
                </a:moveTo>
                <a:cubicBezTo>
                  <a:pt x="8420861" y="355187"/>
                  <a:pt x="8420499" y="356492"/>
                  <a:pt x="8418423" y="357966"/>
                </a:cubicBezTo>
                <a:lnTo>
                  <a:pt x="8409416" y="363351"/>
                </a:lnTo>
                <a:lnTo>
                  <a:pt x="8411145" y="362724"/>
                </a:lnTo>
                <a:cubicBezTo>
                  <a:pt x="8444799" y="366392"/>
                  <a:pt x="8504952" y="357703"/>
                  <a:pt x="8525825" y="371514"/>
                </a:cubicBezTo>
                <a:lnTo>
                  <a:pt x="8560447" y="368127"/>
                </a:lnTo>
                <a:lnTo>
                  <a:pt x="8504226" y="359076"/>
                </a:lnTo>
                <a:cubicBezTo>
                  <a:pt x="8478031" y="355255"/>
                  <a:pt x="8450823" y="352675"/>
                  <a:pt x="8417339" y="353515"/>
                </a:cubicBezTo>
                <a:close/>
                <a:moveTo>
                  <a:pt x="10686688" y="353502"/>
                </a:moveTo>
                <a:cubicBezTo>
                  <a:pt x="10688683" y="350051"/>
                  <a:pt x="10667746" y="358480"/>
                  <a:pt x="10666500" y="353688"/>
                </a:cubicBezTo>
                <a:cubicBezTo>
                  <a:pt x="10656031" y="357903"/>
                  <a:pt x="10642323" y="360773"/>
                  <a:pt x="10640328" y="364222"/>
                </a:cubicBezTo>
                <a:lnTo>
                  <a:pt x="10611244" y="372217"/>
                </a:lnTo>
                <a:lnTo>
                  <a:pt x="10619821" y="373964"/>
                </a:lnTo>
                <a:cubicBezTo>
                  <a:pt x="10600611" y="384107"/>
                  <a:pt x="10600611" y="384107"/>
                  <a:pt x="10587484" y="386717"/>
                </a:cubicBezTo>
                <a:lnTo>
                  <a:pt x="10587653" y="393009"/>
                </a:lnTo>
                <a:lnTo>
                  <a:pt x="10620160" y="386547"/>
                </a:lnTo>
                <a:cubicBezTo>
                  <a:pt x="10626802" y="388223"/>
                  <a:pt x="10641337" y="385334"/>
                  <a:pt x="10655829" y="380913"/>
                </a:cubicBezTo>
                <a:lnTo>
                  <a:pt x="10690892" y="366240"/>
                </a:lnTo>
                <a:lnTo>
                  <a:pt x="10654535" y="374386"/>
                </a:lnTo>
                <a:cubicBezTo>
                  <a:pt x="10652043" y="364802"/>
                  <a:pt x="10674226" y="361165"/>
                  <a:pt x="10686688" y="353502"/>
                </a:cubicBezTo>
                <a:close/>
                <a:moveTo>
                  <a:pt x="10938589" y="344555"/>
                </a:moveTo>
                <a:lnTo>
                  <a:pt x="10923870" y="348323"/>
                </a:lnTo>
                <a:lnTo>
                  <a:pt x="10926509" y="350615"/>
                </a:lnTo>
                <a:close/>
                <a:moveTo>
                  <a:pt x="10607230" y="343499"/>
                </a:moveTo>
                <a:lnTo>
                  <a:pt x="10591911" y="344227"/>
                </a:lnTo>
                <a:cubicBezTo>
                  <a:pt x="10564478" y="345910"/>
                  <a:pt x="10536281" y="348966"/>
                  <a:pt x="10502438" y="356508"/>
                </a:cubicBezTo>
                <a:cubicBezTo>
                  <a:pt x="10510311" y="358236"/>
                  <a:pt x="10502071" y="361713"/>
                  <a:pt x="10496333" y="367498"/>
                </a:cubicBezTo>
                <a:lnTo>
                  <a:pt x="10495780" y="367608"/>
                </a:lnTo>
                <a:lnTo>
                  <a:pt x="10499493" y="369520"/>
                </a:lnTo>
                <a:lnTo>
                  <a:pt x="10503062" y="368417"/>
                </a:lnTo>
                <a:lnTo>
                  <a:pt x="10503682" y="369601"/>
                </a:lnTo>
                <a:lnTo>
                  <a:pt x="10500813" y="370200"/>
                </a:lnTo>
                <a:lnTo>
                  <a:pt x="10502131" y="370880"/>
                </a:lnTo>
                <a:lnTo>
                  <a:pt x="10511097" y="368930"/>
                </a:lnTo>
                <a:cubicBezTo>
                  <a:pt x="10516393" y="368454"/>
                  <a:pt x="10521440" y="368407"/>
                  <a:pt x="10525677" y="368024"/>
                </a:cubicBezTo>
                <a:cubicBezTo>
                  <a:pt x="10549853" y="360938"/>
                  <a:pt x="10574528" y="352992"/>
                  <a:pt x="10600015" y="345378"/>
                </a:cubicBezTo>
                <a:close/>
                <a:moveTo>
                  <a:pt x="2775438" y="319955"/>
                </a:moveTo>
                <a:cubicBezTo>
                  <a:pt x="2775438" y="319955"/>
                  <a:pt x="2775438" y="319955"/>
                  <a:pt x="2773142" y="322057"/>
                </a:cubicBezTo>
                <a:lnTo>
                  <a:pt x="2781517" y="322793"/>
                </a:lnTo>
                <a:lnTo>
                  <a:pt x="2783076" y="323521"/>
                </a:lnTo>
                <a:cubicBezTo>
                  <a:pt x="2782558" y="327513"/>
                  <a:pt x="2778481" y="327726"/>
                  <a:pt x="2776702" y="325837"/>
                </a:cubicBezTo>
                <a:cubicBezTo>
                  <a:pt x="2774403" y="327940"/>
                  <a:pt x="2774403" y="327940"/>
                  <a:pt x="2774403" y="327940"/>
                </a:cubicBezTo>
                <a:lnTo>
                  <a:pt x="2824184" y="338367"/>
                </a:lnTo>
                <a:lnTo>
                  <a:pt x="2835352" y="339125"/>
                </a:lnTo>
                <a:lnTo>
                  <a:pt x="2839153" y="340648"/>
                </a:lnTo>
                <a:lnTo>
                  <a:pt x="2865515" y="344075"/>
                </a:lnTo>
                <a:lnTo>
                  <a:pt x="2873719" y="337831"/>
                </a:lnTo>
                <a:lnTo>
                  <a:pt x="2880797" y="330746"/>
                </a:lnTo>
                <a:lnTo>
                  <a:pt x="2873520" y="328705"/>
                </a:lnTo>
                <a:cubicBezTo>
                  <a:pt x="2858103" y="330502"/>
                  <a:pt x="2842624" y="328833"/>
                  <a:pt x="2826196" y="326719"/>
                </a:cubicBezTo>
                <a:lnTo>
                  <a:pt x="2781517" y="322793"/>
                </a:lnTo>
                <a:close/>
                <a:moveTo>
                  <a:pt x="11085230" y="296299"/>
                </a:moveTo>
                <a:cubicBezTo>
                  <a:pt x="11059807" y="298591"/>
                  <a:pt x="11041737" y="298587"/>
                  <a:pt x="11026503" y="299757"/>
                </a:cubicBezTo>
                <a:lnTo>
                  <a:pt x="11003765" y="305483"/>
                </a:lnTo>
                <a:lnTo>
                  <a:pt x="11006822" y="308389"/>
                </a:lnTo>
                <a:cubicBezTo>
                  <a:pt x="10989843" y="312357"/>
                  <a:pt x="10972859" y="316326"/>
                  <a:pt x="10950888" y="323091"/>
                </a:cubicBezTo>
                <a:cubicBezTo>
                  <a:pt x="10960344" y="309459"/>
                  <a:pt x="10938375" y="316226"/>
                  <a:pt x="10933384" y="319023"/>
                </a:cubicBezTo>
                <a:lnTo>
                  <a:pt x="10936481" y="312110"/>
                </a:lnTo>
                <a:lnTo>
                  <a:pt x="10927459" y="312164"/>
                </a:lnTo>
                <a:cubicBezTo>
                  <a:pt x="10916990" y="316379"/>
                  <a:pt x="10928704" y="316958"/>
                  <a:pt x="10926711" y="320407"/>
                </a:cubicBezTo>
                <a:cubicBezTo>
                  <a:pt x="10909763" y="321936"/>
                  <a:pt x="10892813" y="323465"/>
                  <a:pt x="10870630" y="327100"/>
                </a:cubicBezTo>
                <a:lnTo>
                  <a:pt x="10869294" y="320992"/>
                </a:lnTo>
                <a:lnTo>
                  <a:pt x="10857934" y="325231"/>
                </a:lnTo>
                <a:cubicBezTo>
                  <a:pt x="10857934" y="325231"/>
                  <a:pt x="10861435" y="326045"/>
                  <a:pt x="10861435" y="326045"/>
                </a:cubicBezTo>
                <a:cubicBezTo>
                  <a:pt x="10866426" y="323247"/>
                  <a:pt x="10864934" y="326860"/>
                  <a:pt x="10864934" y="326860"/>
                </a:cubicBezTo>
                <a:cubicBezTo>
                  <a:pt x="10864934" y="326860"/>
                  <a:pt x="10859949" y="329658"/>
                  <a:pt x="10859949" y="329658"/>
                </a:cubicBezTo>
                <a:cubicBezTo>
                  <a:pt x="10854958" y="332455"/>
                  <a:pt x="10851458" y="331639"/>
                  <a:pt x="10851458" y="331639"/>
                </a:cubicBezTo>
                <a:cubicBezTo>
                  <a:pt x="10851458" y="331639"/>
                  <a:pt x="10851458" y="331639"/>
                  <a:pt x="10854958" y="332455"/>
                </a:cubicBezTo>
                <a:cubicBezTo>
                  <a:pt x="10858459" y="333268"/>
                  <a:pt x="10826508" y="345630"/>
                  <a:pt x="10829486" y="338407"/>
                </a:cubicBezTo>
                <a:cubicBezTo>
                  <a:pt x="10829486" y="338407"/>
                  <a:pt x="10829486" y="338407"/>
                  <a:pt x="10827998" y="342018"/>
                </a:cubicBezTo>
                <a:cubicBezTo>
                  <a:pt x="10827998" y="342018"/>
                  <a:pt x="10824495" y="341205"/>
                  <a:pt x="10823007" y="344816"/>
                </a:cubicBezTo>
                <a:cubicBezTo>
                  <a:pt x="10823007" y="344816"/>
                  <a:pt x="10819506" y="344003"/>
                  <a:pt x="10819506" y="344003"/>
                </a:cubicBezTo>
                <a:cubicBezTo>
                  <a:pt x="10816005" y="343189"/>
                  <a:pt x="10816005" y="343189"/>
                  <a:pt x="10816005" y="343189"/>
                </a:cubicBezTo>
                <a:cubicBezTo>
                  <a:pt x="10816005" y="343189"/>
                  <a:pt x="10816005" y="343189"/>
                  <a:pt x="10820994" y="340392"/>
                </a:cubicBezTo>
                <a:cubicBezTo>
                  <a:pt x="10820994" y="340392"/>
                  <a:pt x="10820994" y="340392"/>
                  <a:pt x="10817494" y="339577"/>
                </a:cubicBezTo>
                <a:cubicBezTo>
                  <a:pt x="10785543" y="351938"/>
                  <a:pt x="10814518" y="346802"/>
                  <a:pt x="10813027" y="350412"/>
                </a:cubicBezTo>
                <a:cubicBezTo>
                  <a:pt x="10815040" y="354838"/>
                  <a:pt x="10805061" y="360433"/>
                  <a:pt x="10805061" y="360433"/>
                </a:cubicBezTo>
                <a:cubicBezTo>
                  <a:pt x="10806067" y="362645"/>
                  <a:pt x="10814185" y="361565"/>
                  <a:pt x="10820183" y="360979"/>
                </a:cubicBezTo>
                <a:lnTo>
                  <a:pt x="10822462" y="360968"/>
                </a:lnTo>
                <a:lnTo>
                  <a:pt x="10822073" y="346407"/>
                </a:lnTo>
                <a:cubicBezTo>
                  <a:pt x="10835360" y="349758"/>
                  <a:pt x="10848488" y="347149"/>
                  <a:pt x="10854738" y="345906"/>
                </a:cubicBezTo>
                <a:lnTo>
                  <a:pt x="10855246" y="364782"/>
                </a:lnTo>
                <a:lnTo>
                  <a:pt x="10876235" y="359555"/>
                </a:lnTo>
                <a:lnTo>
                  <a:pt x="10872298" y="354727"/>
                </a:lnTo>
                <a:cubicBezTo>
                  <a:pt x="10872066" y="353501"/>
                  <a:pt x="10873939" y="352208"/>
                  <a:pt x="10880333" y="348721"/>
                </a:cubicBezTo>
                <a:cubicBezTo>
                  <a:pt x="10883448" y="350273"/>
                  <a:pt x="10888979" y="349693"/>
                  <a:pt x="10895723" y="348045"/>
                </a:cubicBezTo>
                <a:lnTo>
                  <a:pt x="10898190" y="347276"/>
                </a:lnTo>
                <a:lnTo>
                  <a:pt x="10913499" y="334224"/>
                </a:lnTo>
                <a:lnTo>
                  <a:pt x="10917730" y="341175"/>
                </a:lnTo>
                <a:lnTo>
                  <a:pt x="10918368" y="340976"/>
                </a:lnTo>
                <a:cubicBezTo>
                  <a:pt x="10917442" y="336065"/>
                  <a:pt x="10926172" y="333742"/>
                  <a:pt x="10938175" y="331937"/>
                </a:cubicBezTo>
                <a:lnTo>
                  <a:pt x="10974992" y="326395"/>
                </a:lnTo>
                <a:lnTo>
                  <a:pt x="11011623" y="311375"/>
                </a:lnTo>
                <a:lnTo>
                  <a:pt x="11058620" y="303428"/>
                </a:lnTo>
                <a:lnTo>
                  <a:pt x="11077112" y="298275"/>
                </a:lnTo>
                <a:lnTo>
                  <a:pt x="11085244" y="296460"/>
                </a:lnTo>
                <a:close/>
                <a:moveTo>
                  <a:pt x="10885337" y="294710"/>
                </a:moveTo>
                <a:cubicBezTo>
                  <a:pt x="10867143" y="291446"/>
                  <a:pt x="10803087" y="311938"/>
                  <a:pt x="10780904" y="315574"/>
                </a:cubicBezTo>
                <a:cubicBezTo>
                  <a:pt x="10780904" y="315574"/>
                  <a:pt x="10784145" y="316916"/>
                  <a:pt x="10784145" y="316916"/>
                </a:cubicBezTo>
                <a:cubicBezTo>
                  <a:pt x="10789380" y="314810"/>
                  <a:pt x="10787385" y="318260"/>
                  <a:pt x="10787385" y="318260"/>
                </a:cubicBezTo>
                <a:cubicBezTo>
                  <a:pt x="10787385" y="318260"/>
                  <a:pt x="10782151" y="320365"/>
                  <a:pt x="10782151" y="320365"/>
                </a:cubicBezTo>
                <a:cubicBezTo>
                  <a:pt x="10776917" y="322474"/>
                  <a:pt x="10773677" y="321130"/>
                  <a:pt x="10773677" y="321130"/>
                </a:cubicBezTo>
                <a:cubicBezTo>
                  <a:pt x="10773677" y="321130"/>
                  <a:pt x="10773677" y="321130"/>
                  <a:pt x="10776917" y="322474"/>
                </a:cubicBezTo>
                <a:lnTo>
                  <a:pt x="10772009" y="324073"/>
                </a:lnTo>
                <a:lnTo>
                  <a:pt x="10773850" y="324506"/>
                </a:lnTo>
                <a:lnTo>
                  <a:pt x="10731133" y="338586"/>
                </a:lnTo>
                <a:lnTo>
                  <a:pt x="10729651" y="340839"/>
                </a:lnTo>
                <a:cubicBezTo>
                  <a:pt x="10727192" y="342492"/>
                  <a:pt x="10724574" y="343545"/>
                  <a:pt x="10724574" y="343545"/>
                </a:cubicBezTo>
                <a:cubicBezTo>
                  <a:pt x="10725819" y="348338"/>
                  <a:pt x="10756477" y="343937"/>
                  <a:pt x="10740773" y="350258"/>
                </a:cubicBezTo>
                <a:cubicBezTo>
                  <a:pt x="10730305" y="354472"/>
                  <a:pt x="10719837" y="358686"/>
                  <a:pt x="10706440" y="362755"/>
                </a:cubicBezTo>
                <a:lnTo>
                  <a:pt x="10691366" y="366133"/>
                </a:lnTo>
                <a:lnTo>
                  <a:pt x="10702839" y="370748"/>
                </a:lnTo>
                <a:lnTo>
                  <a:pt x="10756047" y="349041"/>
                </a:lnTo>
                <a:cubicBezTo>
                  <a:pt x="10769528" y="344258"/>
                  <a:pt x="10783008" y="339477"/>
                  <a:pt x="10799989" y="335509"/>
                </a:cubicBezTo>
                <a:lnTo>
                  <a:pt x="10856448" y="317118"/>
                </a:lnTo>
                <a:lnTo>
                  <a:pt x="10862314" y="307619"/>
                </a:lnTo>
                <a:cubicBezTo>
                  <a:pt x="10868140" y="303618"/>
                  <a:pt x="10876491" y="299594"/>
                  <a:pt x="10885337" y="294710"/>
                </a:cubicBezTo>
                <a:close/>
                <a:moveTo>
                  <a:pt x="8592293" y="57269"/>
                </a:moveTo>
                <a:cubicBezTo>
                  <a:pt x="8592293" y="57269"/>
                  <a:pt x="8592293" y="57269"/>
                  <a:pt x="8590961" y="58251"/>
                </a:cubicBezTo>
                <a:lnTo>
                  <a:pt x="8595231" y="59211"/>
                </a:lnTo>
                <a:lnTo>
                  <a:pt x="8595985" y="59707"/>
                </a:lnTo>
                <a:cubicBezTo>
                  <a:pt x="8595433" y="61830"/>
                  <a:pt x="8593315" y="61673"/>
                  <a:pt x="8592531" y="60533"/>
                </a:cubicBezTo>
                <a:cubicBezTo>
                  <a:pt x="8591196" y="61518"/>
                  <a:pt x="8591196" y="61518"/>
                  <a:pt x="8591196" y="61518"/>
                </a:cubicBezTo>
                <a:lnTo>
                  <a:pt x="8600163" y="64343"/>
                </a:lnTo>
                <a:lnTo>
                  <a:pt x="8612290" y="63037"/>
                </a:lnTo>
                <a:lnTo>
                  <a:pt x="8595231" y="59211"/>
                </a:lnTo>
                <a:close/>
                <a:moveTo>
                  <a:pt x="8335730" y="34972"/>
                </a:moveTo>
                <a:cubicBezTo>
                  <a:pt x="8322470" y="36150"/>
                  <a:pt x="8325921" y="35324"/>
                  <a:pt x="8314782" y="36660"/>
                </a:cubicBezTo>
                <a:cubicBezTo>
                  <a:pt x="8310546" y="36347"/>
                  <a:pt x="8306307" y="36031"/>
                  <a:pt x="8299953" y="35561"/>
                </a:cubicBezTo>
                <a:lnTo>
                  <a:pt x="8293303" y="36139"/>
                </a:lnTo>
                <a:lnTo>
                  <a:pt x="8342786" y="39461"/>
                </a:lnTo>
                <a:cubicBezTo>
                  <a:pt x="8374144" y="43606"/>
                  <a:pt x="8402217" y="48992"/>
                  <a:pt x="8425440" y="53780"/>
                </a:cubicBezTo>
                <a:lnTo>
                  <a:pt x="8460017" y="46907"/>
                </a:lnTo>
                <a:lnTo>
                  <a:pt x="8452478" y="46886"/>
                </a:lnTo>
                <a:cubicBezTo>
                  <a:pt x="8441102" y="44959"/>
                  <a:pt x="8429726" y="43033"/>
                  <a:pt x="8419918" y="43386"/>
                </a:cubicBezTo>
                <a:cubicBezTo>
                  <a:pt x="8428392" y="44015"/>
                  <a:pt x="8427844" y="46139"/>
                  <a:pt x="8429961" y="46296"/>
                </a:cubicBezTo>
                <a:cubicBezTo>
                  <a:pt x="8426510" y="47122"/>
                  <a:pt x="8427294" y="48261"/>
                  <a:pt x="8425960" y="49245"/>
                </a:cubicBezTo>
                <a:cubicBezTo>
                  <a:pt x="8414583" y="47318"/>
                  <a:pt x="8411917" y="49284"/>
                  <a:pt x="8401323" y="48497"/>
                </a:cubicBezTo>
                <a:cubicBezTo>
                  <a:pt x="8400540" y="47358"/>
                  <a:pt x="8399754" y="46218"/>
                  <a:pt x="8397635" y="46060"/>
                </a:cubicBezTo>
                <a:cubicBezTo>
                  <a:pt x="8399519" y="42953"/>
                  <a:pt x="8405088" y="42286"/>
                  <a:pt x="8401401" y="39848"/>
                </a:cubicBezTo>
                <a:cubicBezTo>
                  <a:pt x="8389476" y="40044"/>
                  <a:pt x="8381787" y="40555"/>
                  <a:pt x="8371194" y="39768"/>
                </a:cubicBezTo>
                <a:cubicBezTo>
                  <a:pt x="8362721" y="39139"/>
                  <a:pt x="8352913" y="39493"/>
                  <a:pt x="8337299" y="37252"/>
                </a:cubicBezTo>
                <a:cubicBezTo>
                  <a:pt x="8337299" y="37252"/>
                  <a:pt x="8337848" y="35128"/>
                  <a:pt x="8335730" y="34972"/>
                </a:cubicBezTo>
                <a:close/>
                <a:moveTo>
                  <a:pt x="8238040" y="25375"/>
                </a:moveTo>
                <a:cubicBezTo>
                  <a:pt x="8224737" y="28179"/>
                  <a:pt x="8228131" y="26947"/>
                  <a:pt x="8217001" y="29638"/>
                </a:cubicBezTo>
                <a:cubicBezTo>
                  <a:pt x="8212659" y="29865"/>
                  <a:pt x="8208317" y="30092"/>
                  <a:pt x="8201803" y="30431"/>
                </a:cubicBezTo>
                <a:cubicBezTo>
                  <a:pt x="8188836" y="34802"/>
                  <a:pt x="8175909" y="36796"/>
                  <a:pt x="8162320" y="38692"/>
                </a:cubicBezTo>
                <a:lnTo>
                  <a:pt x="8155054" y="39976"/>
                </a:lnTo>
                <a:lnTo>
                  <a:pt x="8184770" y="35394"/>
                </a:lnTo>
                <a:cubicBezTo>
                  <a:pt x="8203621" y="33536"/>
                  <a:pt x="8222234" y="32678"/>
                  <a:pt x="8240419" y="32590"/>
                </a:cubicBezTo>
                <a:lnTo>
                  <a:pt x="8242549" y="32733"/>
                </a:lnTo>
                <a:lnTo>
                  <a:pt x="8242522" y="28029"/>
                </a:lnTo>
                <a:lnTo>
                  <a:pt x="8264254" y="27499"/>
                </a:lnTo>
                <a:cubicBezTo>
                  <a:pt x="8265979" y="27087"/>
                  <a:pt x="8268038" y="26427"/>
                  <a:pt x="8270197" y="25911"/>
                </a:cubicBezTo>
                <a:lnTo>
                  <a:pt x="8271869" y="25724"/>
                </a:lnTo>
                <a:lnTo>
                  <a:pt x="8239934" y="27388"/>
                </a:lnTo>
                <a:cubicBezTo>
                  <a:pt x="8239934" y="27388"/>
                  <a:pt x="8240212" y="25262"/>
                  <a:pt x="8238040" y="25375"/>
                </a:cubicBezTo>
                <a:close/>
                <a:moveTo>
                  <a:pt x="8305345" y="21868"/>
                </a:moveTo>
                <a:lnTo>
                  <a:pt x="8284324" y="24410"/>
                </a:lnTo>
                <a:lnTo>
                  <a:pt x="8305798" y="23988"/>
                </a:lnTo>
                <a:close/>
                <a:moveTo>
                  <a:pt x="8395058" y="430"/>
                </a:moveTo>
                <a:cubicBezTo>
                  <a:pt x="8399686" y="1112"/>
                  <a:pt x="8405449" y="2395"/>
                  <a:pt x="8410265" y="2672"/>
                </a:cubicBezTo>
                <a:cubicBezTo>
                  <a:pt x="8436041" y="3440"/>
                  <a:pt x="8464267" y="1969"/>
                  <a:pt x="8490716" y="5870"/>
                </a:cubicBezTo>
                <a:cubicBezTo>
                  <a:pt x="8493833" y="6763"/>
                  <a:pt x="8494782" y="7769"/>
                  <a:pt x="8497899" y="8663"/>
                </a:cubicBezTo>
                <a:cubicBezTo>
                  <a:pt x="8506309" y="10335"/>
                  <a:pt x="8524624" y="10436"/>
                  <a:pt x="8529639" y="13344"/>
                </a:cubicBezTo>
                <a:cubicBezTo>
                  <a:pt x="8529915" y="11218"/>
                  <a:pt x="8531137" y="10097"/>
                  <a:pt x="8535204" y="11998"/>
                </a:cubicBezTo>
                <a:cubicBezTo>
                  <a:pt x="8537375" y="11882"/>
                  <a:pt x="8548626" y="16577"/>
                  <a:pt x="8549849" y="15456"/>
                </a:cubicBezTo>
                <a:cubicBezTo>
                  <a:pt x="8547680" y="15570"/>
                  <a:pt x="8548903" y="14451"/>
                  <a:pt x="8547952" y="13443"/>
                </a:cubicBezTo>
                <a:lnTo>
                  <a:pt x="8559152" y="16051"/>
                </a:lnTo>
                <a:lnTo>
                  <a:pt x="8559893" y="21238"/>
                </a:lnTo>
                <a:lnTo>
                  <a:pt x="8553637" y="19482"/>
                </a:lnTo>
                <a:cubicBezTo>
                  <a:pt x="8545431" y="20437"/>
                  <a:pt x="8537190" y="19548"/>
                  <a:pt x="8528440" y="18419"/>
                </a:cubicBezTo>
                <a:lnTo>
                  <a:pt x="8504650" y="16327"/>
                </a:lnTo>
                <a:lnTo>
                  <a:pt x="8501414" y="14814"/>
                </a:lnTo>
                <a:cubicBezTo>
                  <a:pt x="8501414" y="14814"/>
                  <a:pt x="8501414" y="14814"/>
                  <a:pt x="8500191" y="15933"/>
                </a:cubicBezTo>
                <a:lnTo>
                  <a:pt x="8504650" y="16327"/>
                </a:lnTo>
                <a:lnTo>
                  <a:pt x="8505481" y="16714"/>
                </a:lnTo>
                <a:cubicBezTo>
                  <a:pt x="8505204" y="18838"/>
                  <a:pt x="8503034" y="18953"/>
                  <a:pt x="8502086" y="17948"/>
                </a:cubicBezTo>
                <a:cubicBezTo>
                  <a:pt x="8500862" y="19065"/>
                  <a:pt x="8500862" y="19065"/>
                  <a:pt x="8500862" y="19065"/>
                </a:cubicBezTo>
                <a:cubicBezTo>
                  <a:pt x="8518626" y="23418"/>
                  <a:pt x="8540731" y="27546"/>
                  <a:pt x="8557822" y="28766"/>
                </a:cubicBezTo>
                <a:lnTo>
                  <a:pt x="8561141" y="29965"/>
                </a:lnTo>
                <a:lnTo>
                  <a:pt x="8562160" y="37108"/>
                </a:lnTo>
                <a:lnTo>
                  <a:pt x="8532992" y="31117"/>
                </a:lnTo>
                <a:cubicBezTo>
                  <a:pt x="8516919" y="28257"/>
                  <a:pt x="8502068" y="26393"/>
                  <a:pt x="8487008" y="26123"/>
                </a:cubicBezTo>
                <a:cubicBezTo>
                  <a:pt x="8477650" y="23442"/>
                  <a:pt x="8463954" y="20989"/>
                  <a:pt x="8455269" y="21444"/>
                </a:cubicBezTo>
                <a:cubicBezTo>
                  <a:pt x="8461230" y="25353"/>
                  <a:pt x="8452547" y="25809"/>
                  <a:pt x="8453218" y="28939"/>
                </a:cubicBezTo>
                <a:cubicBezTo>
                  <a:pt x="8448875" y="29166"/>
                  <a:pt x="8449152" y="27041"/>
                  <a:pt x="8443862" y="26260"/>
                </a:cubicBezTo>
                <a:cubicBezTo>
                  <a:pt x="8436401" y="25594"/>
                  <a:pt x="8452547" y="25809"/>
                  <a:pt x="8445362" y="23014"/>
                </a:cubicBezTo>
                <a:cubicBezTo>
                  <a:pt x="8425150" y="20902"/>
                  <a:pt x="8408729" y="22813"/>
                  <a:pt x="8388793" y="18573"/>
                </a:cubicBezTo>
                <a:cubicBezTo>
                  <a:pt x="8380780" y="22158"/>
                  <a:pt x="8368977" y="21717"/>
                  <a:pt x="8358122" y="22283"/>
                </a:cubicBezTo>
                <a:cubicBezTo>
                  <a:pt x="8346318" y="21843"/>
                  <a:pt x="8334515" y="21401"/>
                  <a:pt x="8324608" y="22974"/>
                </a:cubicBezTo>
                <a:lnTo>
                  <a:pt x="8328464" y="23542"/>
                </a:lnTo>
                <a:lnTo>
                  <a:pt x="8336507" y="23385"/>
                </a:lnTo>
                <a:lnTo>
                  <a:pt x="8337143" y="25338"/>
                </a:lnTo>
                <a:cubicBezTo>
                  <a:pt x="8355423" y="25612"/>
                  <a:pt x="8366016" y="26399"/>
                  <a:pt x="8384296" y="26674"/>
                </a:cubicBezTo>
                <a:cubicBezTo>
                  <a:pt x="8389319" y="28130"/>
                  <a:pt x="8392222" y="29428"/>
                  <a:pt x="8396457" y="29743"/>
                </a:cubicBezTo>
                <a:cubicBezTo>
                  <a:pt x="8416858" y="30174"/>
                  <a:pt x="8438042" y="31748"/>
                  <a:pt x="8458677" y="35443"/>
                </a:cubicBezTo>
                <a:cubicBezTo>
                  <a:pt x="8468602" y="36722"/>
                  <a:pt x="8478195" y="38246"/>
                  <a:pt x="8487854" y="39504"/>
                </a:cubicBezTo>
                <a:lnTo>
                  <a:pt x="8494470" y="40057"/>
                </a:lnTo>
                <a:lnTo>
                  <a:pt x="8503581" y="38247"/>
                </a:lnTo>
                <a:lnTo>
                  <a:pt x="8515064" y="41774"/>
                </a:lnTo>
                <a:lnTo>
                  <a:pt x="8515272" y="41791"/>
                </a:lnTo>
                <a:lnTo>
                  <a:pt x="8515326" y="41816"/>
                </a:lnTo>
                <a:cubicBezTo>
                  <a:pt x="8515326" y="41816"/>
                  <a:pt x="8515326" y="41816"/>
                  <a:pt x="8517446" y="41972"/>
                </a:cubicBezTo>
                <a:lnTo>
                  <a:pt x="8515272" y="41791"/>
                </a:lnTo>
                <a:lnTo>
                  <a:pt x="8512422" y="40518"/>
                </a:lnTo>
                <a:cubicBezTo>
                  <a:pt x="8513755" y="39535"/>
                  <a:pt x="8515090" y="38551"/>
                  <a:pt x="8517993" y="39850"/>
                </a:cubicBezTo>
                <a:cubicBezTo>
                  <a:pt x="8517993" y="39850"/>
                  <a:pt x="8520111" y="40006"/>
                  <a:pt x="8520111" y="40006"/>
                </a:cubicBezTo>
                <a:cubicBezTo>
                  <a:pt x="8521448" y="39025"/>
                  <a:pt x="8520661" y="37882"/>
                  <a:pt x="8519327" y="38866"/>
                </a:cubicBezTo>
                <a:cubicBezTo>
                  <a:pt x="8505048" y="35643"/>
                  <a:pt x="8482530" y="35052"/>
                  <a:pt x="8465347" y="30530"/>
                </a:cubicBezTo>
                <a:cubicBezTo>
                  <a:pt x="8465110" y="27265"/>
                  <a:pt x="8462991" y="27109"/>
                  <a:pt x="8468562" y="26440"/>
                </a:cubicBezTo>
                <a:cubicBezTo>
                  <a:pt x="8470132" y="28721"/>
                  <a:pt x="8476487" y="29193"/>
                  <a:pt x="8482842" y="29664"/>
                </a:cubicBezTo>
                <a:cubicBezTo>
                  <a:pt x="8483942" y="25419"/>
                  <a:pt x="8496338" y="31748"/>
                  <a:pt x="8505596" y="33519"/>
                </a:cubicBezTo>
                <a:cubicBezTo>
                  <a:pt x="8530470" y="37529"/>
                  <a:pt x="8558008" y="39576"/>
                  <a:pt x="8583113" y="46851"/>
                </a:cubicBezTo>
                <a:cubicBezTo>
                  <a:pt x="8586018" y="48147"/>
                  <a:pt x="8586804" y="49287"/>
                  <a:pt x="8589704" y="50586"/>
                </a:cubicBezTo>
                <a:cubicBezTo>
                  <a:pt x="8597630" y="53339"/>
                  <a:pt x="8615361" y="55736"/>
                  <a:pt x="8619835" y="59315"/>
                </a:cubicBezTo>
                <a:cubicBezTo>
                  <a:pt x="8620381" y="57192"/>
                  <a:pt x="8621718" y="56207"/>
                  <a:pt x="8625402" y="58647"/>
                </a:cubicBezTo>
                <a:lnTo>
                  <a:pt x="8630913" y="61034"/>
                </a:lnTo>
                <a:lnTo>
                  <a:pt x="8647424" y="59256"/>
                </a:lnTo>
                <a:cubicBezTo>
                  <a:pt x="8654810" y="76763"/>
                  <a:pt x="8680774" y="84254"/>
                  <a:pt x="8687984" y="95140"/>
                </a:cubicBezTo>
                <a:lnTo>
                  <a:pt x="8688978" y="132230"/>
                </a:lnTo>
                <a:cubicBezTo>
                  <a:pt x="8696034" y="137486"/>
                  <a:pt x="8722458" y="138559"/>
                  <a:pt x="8728871" y="143277"/>
                </a:cubicBezTo>
                <a:cubicBezTo>
                  <a:pt x="8683157" y="149369"/>
                  <a:pt x="8652422" y="163303"/>
                  <a:pt x="8625033" y="178902"/>
                </a:cubicBezTo>
                <a:lnTo>
                  <a:pt x="8597678" y="195220"/>
                </a:lnTo>
                <a:lnTo>
                  <a:pt x="8605438" y="192517"/>
                </a:lnTo>
                <a:lnTo>
                  <a:pt x="8623402" y="186863"/>
                </a:lnTo>
                <a:lnTo>
                  <a:pt x="8626805" y="197775"/>
                </a:lnTo>
                <a:lnTo>
                  <a:pt x="8604953" y="204000"/>
                </a:lnTo>
                <a:cubicBezTo>
                  <a:pt x="8603321" y="204833"/>
                  <a:pt x="8601421" y="205979"/>
                  <a:pt x="8599380" y="207022"/>
                </a:cubicBezTo>
                <a:lnTo>
                  <a:pt x="8594628" y="208798"/>
                </a:lnTo>
                <a:lnTo>
                  <a:pt x="8594471" y="208741"/>
                </a:lnTo>
                <a:cubicBezTo>
                  <a:pt x="8594059" y="208686"/>
                  <a:pt x="8593512" y="208792"/>
                  <a:pt x="8592973" y="209419"/>
                </a:cubicBezTo>
                <a:lnTo>
                  <a:pt x="8594628" y="208798"/>
                </a:lnTo>
                <a:lnTo>
                  <a:pt x="8595162" y="209001"/>
                </a:lnTo>
                <a:cubicBezTo>
                  <a:pt x="8595697" y="208377"/>
                  <a:pt x="8596247" y="208272"/>
                  <a:pt x="8596524" y="208480"/>
                </a:cubicBezTo>
                <a:lnTo>
                  <a:pt x="8596417" y="209068"/>
                </a:lnTo>
                <a:lnTo>
                  <a:pt x="8541277" y="224516"/>
                </a:lnTo>
                <a:lnTo>
                  <a:pt x="8541265" y="224523"/>
                </a:lnTo>
                <a:cubicBezTo>
                  <a:pt x="8521739" y="234563"/>
                  <a:pt x="8495643" y="239750"/>
                  <a:pt x="8470341" y="242409"/>
                </a:cubicBezTo>
                <a:lnTo>
                  <a:pt x="8428757" y="244109"/>
                </a:lnTo>
                <a:lnTo>
                  <a:pt x="8405919" y="248075"/>
                </a:lnTo>
                <a:cubicBezTo>
                  <a:pt x="8395515" y="249526"/>
                  <a:pt x="8385379" y="250665"/>
                  <a:pt x="8375250" y="252065"/>
                </a:cubicBezTo>
                <a:lnTo>
                  <a:pt x="8346856" y="257214"/>
                </a:lnTo>
                <a:lnTo>
                  <a:pt x="8346794" y="257206"/>
                </a:lnTo>
                <a:cubicBezTo>
                  <a:pt x="8346794" y="257206"/>
                  <a:pt x="8346794" y="257206"/>
                  <a:pt x="8344606" y="257622"/>
                </a:cubicBezTo>
                <a:lnTo>
                  <a:pt x="8346856" y="257214"/>
                </a:lnTo>
                <a:lnTo>
                  <a:pt x="8350096" y="257626"/>
                </a:lnTo>
                <a:cubicBezTo>
                  <a:pt x="8349020" y="258878"/>
                  <a:pt x="8347944" y="260130"/>
                  <a:pt x="8344644" y="259710"/>
                </a:cubicBezTo>
                <a:cubicBezTo>
                  <a:pt x="8344644" y="259710"/>
                  <a:pt x="8342455" y="260125"/>
                  <a:pt x="8342455" y="260125"/>
                </a:cubicBezTo>
                <a:cubicBezTo>
                  <a:pt x="8341380" y="261378"/>
                  <a:pt x="8342491" y="262213"/>
                  <a:pt x="8343567" y="260960"/>
                </a:cubicBezTo>
                <a:cubicBezTo>
                  <a:pt x="8358923" y="260141"/>
                  <a:pt x="8381883" y="254733"/>
                  <a:pt x="8400540" y="254333"/>
                </a:cubicBezTo>
                <a:cubicBezTo>
                  <a:pt x="8401689" y="257256"/>
                  <a:pt x="8403878" y="256842"/>
                  <a:pt x="8398424" y="258925"/>
                </a:cubicBezTo>
                <a:cubicBezTo>
                  <a:pt x="8396199" y="257252"/>
                  <a:pt x="8389633" y="258499"/>
                  <a:pt x="8383070" y="259746"/>
                </a:cubicBezTo>
                <a:cubicBezTo>
                  <a:pt x="8383143" y="263921"/>
                  <a:pt x="8368825" y="261402"/>
                  <a:pt x="8358960" y="262228"/>
                </a:cubicBezTo>
                <a:cubicBezTo>
                  <a:pt x="8332663" y="265126"/>
                  <a:pt x="8304212" y="270529"/>
                  <a:pt x="8276766" y="270501"/>
                </a:cubicBezTo>
                <a:lnTo>
                  <a:pt x="8273930" y="269885"/>
                </a:lnTo>
                <a:lnTo>
                  <a:pt x="8183245" y="302022"/>
                </a:lnTo>
                <a:cubicBezTo>
                  <a:pt x="8170448" y="316885"/>
                  <a:pt x="8164367" y="324420"/>
                  <a:pt x="8157820" y="338039"/>
                </a:cubicBezTo>
                <a:lnTo>
                  <a:pt x="8171156" y="352906"/>
                </a:lnTo>
                <a:lnTo>
                  <a:pt x="8205591" y="352177"/>
                </a:lnTo>
                <a:cubicBezTo>
                  <a:pt x="8220855" y="352286"/>
                  <a:pt x="8236765" y="352456"/>
                  <a:pt x="8255633" y="351568"/>
                </a:cubicBezTo>
                <a:cubicBezTo>
                  <a:pt x="8257088" y="346354"/>
                  <a:pt x="8248586" y="348224"/>
                  <a:pt x="8250042" y="343011"/>
                </a:cubicBezTo>
                <a:cubicBezTo>
                  <a:pt x="8275544" y="337401"/>
                  <a:pt x="8289230" y="336021"/>
                  <a:pt x="8308096" y="335132"/>
                </a:cubicBezTo>
                <a:cubicBezTo>
                  <a:pt x="8323643" y="336608"/>
                  <a:pt x="8342510" y="335721"/>
                  <a:pt x="8371743" y="335815"/>
                </a:cubicBezTo>
                <a:cubicBezTo>
                  <a:pt x="8375469" y="341520"/>
                  <a:pt x="8397655" y="338272"/>
                  <a:pt x="8415068" y="342597"/>
                </a:cubicBezTo>
                <a:cubicBezTo>
                  <a:pt x="8408022" y="339253"/>
                  <a:pt x="8406156" y="336400"/>
                  <a:pt x="8419841" y="335022"/>
                </a:cubicBezTo>
                <a:cubicBezTo>
                  <a:pt x="8452799" y="340821"/>
                  <a:pt x="8512719" y="335798"/>
                  <a:pt x="8532403" y="351043"/>
                </a:cubicBezTo>
                <a:cubicBezTo>
                  <a:pt x="8566406" y="343563"/>
                  <a:pt x="8604550" y="349854"/>
                  <a:pt x="8641234" y="361359"/>
                </a:cubicBezTo>
                <a:cubicBezTo>
                  <a:pt x="8644554" y="358996"/>
                  <a:pt x="8644554" y="358996"/>
                  <a:pt x="8644554" y="358996"/>
                </a:cubicBezTo>
                <a:cubicBezTo>
                  <a:pt x="8644554" y="358996"/>
                  <a:pt x="8646417" y="361849"/>
                  <a:pt x="8646417" y="361849"/>
                </a:cubicBezTo>
                <a:cubicBezTo>
                  <a:pt x="8649736" y="359489"/>
                  <a:pt x="8656783" y="362831"/>
                  <a:pt x="8656783" y="362831"/>
                </a:cubicBezTo>
                <a:cubicBezTo>
                  <a:pt x="8661966" y="363323"/>
                  <a:pt x="8658647" y="365685"/>
                  <a:pt x="8653462" y="365193"/>
                </a:cubicBezTo>
                <a:cubicBezTo>
                  <a:pt x="8650146" y="367555"/>
                  <a:pt x="8650146" y="367555"/>
                  <a:pt x="8648281" y="364702"/>
                </a:cubicBezTo>
                <a:cubicBezTo>
                  <a:pt x="8657191" y="370898"/>
                  <a:pt x="8679378" y="367648"/>
                  <a:pt x="8679785" y="375716"/>
                </a:cubicBezTo>
                <a:cubicBezTo>
                  <a:pt x="8668590" y="375323"/>
                  <a:pt x="8659183" y="376270"/>
                  <a:pt x="8650634" y="377719"/>
                </a:cubicBezTo>
                <a:lnTo>
                  <a:pt x="8647267" y="378419"/>
                </a:lnTo>
                <a:lnTo>
                  <a:pt x="8663145" y="381328"/>
                </a:lnTo>
                <a:cubicBezTo>
                  <a:pt x="8669983" y="381866"/>
                  <a:pt x="8675764" y="382703"/>
                  <a:pt x="8676238" y="386670"/>
                </a:cubicBezTo>
                <a:lnTo>
                  <a:pt x="8666049" y="387989"/>
                </a:lnTo>
                <a:lnTo>
                  <a:pt x="8666374" y="388200"/>
                </a:lnTo>
                <a:cubicBezTo>
                  <a:pt x="8670272" y="392162"/>
                  <a:pt x="8673561" y="397272"/>
                  <a:pt x="8676172" y="403788"/>
                </a:cubicBezTo>
                <a:lnTo>
                  <a:pt x="8670058" y="407292"/>
                </a:lnTo>
                <a:lnTo>
                  <a:pt x="8688399" y="406801"/>
                </a:lnTo>
                <a:cubicBezTo>
                  <a:pt x="8689722" y="396350"/>
                  <a:pt x="8722781" y="407492"/>
                  <a:pt x="8746480" y="408771"/>
                </a:cubicBezTo>
                <a:cubicBezTo>
                  <a:pt x="8809900" y="410446"/>
                  <a:pt x="8879321" y="406596"/>
                  <a:pt x="8944422" y="415963"/>
                </a:cubicBezTo>
                <a:cubicBezTo>
                  <a:pt x="8952101" y="418130"/>
                  <a:pt x="8954440" y="420596"/>
                  <a:pt x="8962120" y="422765"/>
                </a:cubicBezTo>
                <a:cubicBezTo>
                  <a:pt x="8982819" y="426806"/>
                  <a:pt x="9027878" y="426904"/>
                  <a:pt x="9040238" y="434001"/>
                </a:cubicBezTo>
                <a:cubicBezTo>
                  <a:pt x="9040899" y="428776"/>
                  <a:pt x="9043899" y="426015"/>
                  <a:pt x="9053918" y="430649"/>
                </a:cubicBezTo>
                <a:cubicBezTo>
                  <a:pt x="9059261" y="430353"/>
                  <a:pt x="9086977" y="441791"/>
                  <a:pt x="9089979" y="439027"/>
                </a:cubicBezTo>
                <a:cubicBezTo>
                  <a:pt x="9084639" y="439324"/>
                  <a:pt x="9087639" y="436563"/>
                  <a:pt x="9085299" y="434098"/>
                </a:cubicBezTo>
                <a:lnTo>
                  <a:pt x="9112877" y="440412"/>
                </a:lnTo>
                <a:lnTo>
                  <a:pt x="9114746" y="453149"/>
                </a:lnTo>
                <a:lnTo>
                  <a:pt x="9099339" y="448888"/>
                </a:lnTo>
                <a:cubicBezTo>
                  <a:pt x="9079148" y="451303"/>
                  <a:pt x="9058868" y="449185"/>
                  <a:pt x="9037336" y="446487"/>
                </a:cubicBezTo>
                <a:lnTo>
                  <a:pt x="8978793" y="441540"/>
                </a:lnTo>
                <a:lnTo>
                  <a:pt x="8970818" y="437849"/>
                </a:lnTo>
                <a:cubicBezTo>
                  <a:pt x="8970818" y="437849"/>
                  <a:pt x="8970818" y="437849"/>
                  <a:pt x="8967820" y="440611"/>
                </a:cubicBezTo>
                <a:lnTo>
                  <a:pt x="8978793" y="441540"/>
                </a:lnTo>
                <a:lnTo>
                  <a:pt x="8980838" y="442484"/>
                </a:lnTo>
                <a:cubicBezTo>
                  <a:pt x="8980177" y="447709"/>
                  <a:pt x="8974835" y="448006"/>
                  <a:pt x="8972498" y="445540"/>
                </a:cubicBezTo>
                <a:cubicBezTo>
                  <a:pt x="8969496" y="448302"/>
                  <a:pt x="8969496" y="448302"/>
                  <a:pt x="8969496" y="448302"/>
                </a:cubicBezTo>
                <a:cubicBezTo>
                  <a:pt x="8991367" y="453576"/>
                  <a:pt x="9015906" y="458701"/>
                  <a:pt x="9040236" y="462867"/>
                </a:cubicBezTo>
                <a:lnTo>
                  <a:pt x="9087717" y="468878"/>
                </a:lnTo>
                <a:lnTo>
                  <a:pt x="9175962" y="469518"/>
                </a:lnTo>
                <a:cubicBezTo>
                  <a:pt x="9209380" y="469935"/>
                  <a:pt x="9243013" y="471314"/>
                  <a:pt x="9275561" y="475996"/>
                </a:cubicBezTo>
                <a:cubicBezTo>
                  <a:pt x="9283241" y="478165"/>
                  <a:pt x="9285580" y="480630"/>
                  <a:pt x="9293261" y="482797"/>
                </a:cubicBezTo>
                <a:cubicBezTo>
                  <a:pt x="9313961" y="486840"/>
                  <a:pt x="9359021" y="486938"/>
                  <a:pt x="9371381" y="494036"/>
                </a:cubicBezTo>
                <a:cubicBezTo>
                  <a:pt x="9372040" y="488811"/>
                  <a:pt x="9375040" y="486049"/>
                  <a:pt x="9385059" y="490682"/>
                </a:cubicBezTo>
                <a:cubicBezTo>
                  <a:pt x="9390400" y="490386"/>
                  <a:pt x="9418119" y="501823"/>
                  <a:pt x="9421121" y="499062"/>
                </a:cubicBezTo>
                <a:cubicBezTo>
                  <a:pt x="9415780" y="499359"/>
                  <a:pt x="9418781" y="496597"/>
                  <a:pt x="9416439" y="494132"/>
                </a:cubicBezTo>
                <a:lnTo>
                  <a:pt x="9444018" y="500446"/>
                </a:lnTo>
                <a:lnTo>
                  <a:pt x="9445884" y="513184"/>
                </a:lnTo>
                <a:lnTo>
                  <a:pt x="9430480" y="508923"/>
                </a:lnTo>
                <a:cubicBezTo>
                  <a:pt x="9410288" y="511338"/>
                  <a:pt x="9390010" y="509220"/>
                  <a:pt x="9368475" y="506521"/>
                </a:cubicBezTo>
                <a:lnTo>
                  <a:pt x="9309935" y="501574"/>
                </a:lnTo>
                <a:lnTo>
                  <a:pt x="9301958" y="497884"/>
                </a:lnTo>
                <a:cubicBezTo>
                  <a:pt x="9301958" y="497884"/>
                  <a:pt x="9301958" y="497884"/>
                  <a:pt x="9298960" y="500644"/>
                </a:cubicBezTo>
                <a:lnTo>
                  <a:pt x="9309935" y="501574"/>
                </a:lnTo>
                <a:lnTo>
                  <a:pt x="9311979" y="502519"/>
                </a:lnTo>
                <a:cubicBezTo>
                  <a:pt x="9311318" y="507743"/>
                  <a:pt x="9305977" y="508039"/>
                  <a:pt x="9303639" y="505573"/>
                </a:cubicBezTo>
                <a:cubicBezTo>
                  <a:pt x="9300638" y="508336"/>
                  <a:pt x="9300638" y="508336"/>
                  <a:pt x="9300638" y="508336"/>
                </a:cubicBezTo>
                <a:cubicBezTo>
                  <a:pt x="9322508" y="513609"/>
                  <a:pt x="9347045" y="518736"/>
                  <a:pt x="9371376" y="522903"/>
                </a:cubicBezTo>
                <a:lnTo>
                  <a:pt x="9380637" y="524074"/>
                </a:lnTo>
                <a:lnTo>
                  <a:pt x="9387589" y="523504"/>
                </a:lnTo>
                <a:cubicBezTo>
                  <a:pt x="9409744" y="520639"/>
                  <a:pt x="9432717" y="516072"/>
                  <a:pt x="9445843" y="513462"/>
                </a:cubicBezTo>
                <a:cubicBezTo>
                  <a:pt x="9450786" y="521969"/>
                  <a:pt x="9453135" y="532675"/>
                  <a:pt x="9456195" y="542679"/>
                </a:cubicBezTo>
                <a:lnTo>
                  <a:pt x="9465738" y="559004"/>
                </a:lnTo>
                <a:lnTo>
                  <a:pt x="9516206" y="547108"/>
                </a:lnTo>
                <a:cubicBezTo>
                  <a:pt x="9516432" y="541920"/>
                  <a:pt x="9508251" y="545595"/>
                  <a:pt x="9508476" y="540407"/>
                </a:cubicBezTo>
                <a:cubicBezTo>
                  <a:pt x="9533017" y="529387"/>
                  <a:pt x="9546574" y="524995"/>
                  <a:pt x="9565514" y="519881"/>
                </a:cubicBezTo>
                <a:cubicBezTo>
                  <a:pt x="9581653" y="517718"/>
                  <a:pt x="9600589" y="512605"/>
                  <a:pt x="9630283" y="506050"/>
                </a:cubicBezTo>
                <a:cubicBezTo>
                  <a:pt x="9635438" y="510516"/>
                  <a:pt x="9657179" y="502449"/>
                  <a:pt x="9675892" y="502522"/>
                </a:cubicBezTo>
                <a:cubicBezTo>
                  <a:pt x="9667935" y="501009"/>
                  <a:pt x="9665358" y="498775"/>
                  <a:pt x="9678918" y="494381"/>
                </a:cubicBezTo>
                <a:cubicBezTo>
                  <a:pt x="9713768" y="492293"/>
                  <a:pt x="9773383" y="473997"/>
                  <a:pt x="9797025" y="483724"/>
                </a:cubicBezTo>
                <a:cubicBezTo>
                  <a:pt x="9829747" y="469029"/>
                  <a:pt x="9869976" y="466220"/>
                  <a:pt x="9909980" y="468597"/>
                </a:cubicBezTo>
                <a:cubicBezTo>
                  <a:pt x="9912781" y="465645"/>
                  <a:pt x="9912781" y="465645"/>
                  <a:pt x="9912781" y="465645"/>
                </a:cubicBezTo>
                <a:cubicBezTo>
                  <a:pt x="9912781" y="465645"/>
                  <a:pt x="9915357" y="467879"/>
                  <a:pt x="9915357" y="467879"/>
                </a:cubicBezTo>
                <a:cubicBezTo>
                  <a:pt x="9918159" y="464924"/>
                  <a:pt x="9926115" y="466439"/>
                  <a:pt x="9926115" y="466439"/>
                </a:cubicBezTo>
                <a:cubicBezTo>
                  <a:pt x="9931494" y="465717"/>
                  <a:pt x="9928692" y="468670"/>
                  <a:pt x="9923314" y="469390"/>
                </a:cubicBezTo>
                <a:cubicBezTo>
                  <a:pt x="9920511" y="472344"/>
                  <a:pt x="9920511" y="472344"/>
                  <a:pt x="9917934" y="470111"/>
                </a:cubicBezTo>
                <a:cubicBezTo>
                  <a:pt x="9923202" y="471984"/>
                  <a:pt x="9931269" y="470904"/>
                  <a:pt x="9938314" y="470282"/>
                </a:cubicBezTo>
                <a:lnTo>
                  <a:pt x="9944540" y="471562"/>
                </a:lnTo>
                <a:lnTo>
                  <a:pt x="10005267" y="456007"/>
                </a:lnTo>
                <a:cubicBezTo>
                  <a:pt x="10039210" y="447487"/>
                  <a:pt x="10073633" y="439789"/>
                  <a:pt x="10107896" y="435399"/>
                </a:cubicBezTo>
                <a:cubicBezTo>
                  <a:pt x="10116278" y="435335"/>
                  <a:pt x="10119341" y="436966"/>
                  <a:pt x="10127724" y="436901"/>
                </a:cubicBezTo>
                <a:lnTo>
                  <a:pt x="10135086" y="435704"/>
                </a:lnTo>
                <a:lnTo>
                  <a:pt x="10131779" y="435417"/>
                </a:lnTo>
                <a:cubicBezTo>
                  <a:pt x="10175481" y="420352"/>
                  <a:pt x="10208073" y="411655"/>
                  <a:pt x="10240297" y="408161"/>
                </a:cubicBezTo>
                <a:lnTo>
                  <a:pt x="10245257" y="407076"/>
                </a:lnTo>
                <a:lnTo>
                  <a:pt x="10257102" y="393718"/>
                </a:lnTo>
                <a:cubicBezTo>
                  <a:pt x="10261801" y="387290"/>
                  <a:pt x="10266518" y="381609"/>
                  <a:pt x="10273082" y="380304"/>
                </a:cubicBezTo>
                <a:cubicBezTo>
                  <a:pt x="10302149" y="374524"/>
                  <a:pt x="10331417" y="370287"/>
                  <a:pt x="10360840" y="366020"/>
                </a:cubicBezTo>
                <a:lnTo>
                  <a:pt x="10383641" y="362300"/>
                </a:lnTo>
                <a:lnTo>
                  <a:pt x="10387515" y="361219"/>
                </a:lnTo>
                <a:cubicBezTo>
                  <a:pt x="10403629" y="359472"/>
                  <a:pt x="10422610" y="354833"/>
                  <a:pt x="10452334" y="349030"/>
                </a:cubicBezTo>
                <a:cubicBezTo>
                  <a:pt x="10457337" y="353651"/>
                  <a:pt x="10479187" y="346118"/>
                  <a:pt x="10497802" y="346682"/>
                </a:cubicBezTo>
                <a:cubicBezTo>
                  <a:pt x="10489930" y="344954"/>
                  <a:pt x="10487429" y="342642"/>
                  <a:pt x="10501039" y="338585"/>
                </a:cubicBezTo>
                <a:cubicBezTo>
                  <a:pt x="10535766" y="337403"/>
                  <a:pt x="10595581" y="320592"/>
                  <a:pt x="10618830" y="330982"/>
                </a:cubicBezTo>
                <a:cubicBezTo>
                  <a:pt x="10635310" y="324031"/>
                  <a:pt x="10653575" y="320113"/>
                  <a:pt x="10672685" y="318365"/>
                </a:cubicBezTo>
                <a:lnTo>
                  <a:pt x="10716380" y="318654"/>
                </a:lnTo>
                <a:lnTo>
                  <a:pt x="10723578" y="317475"/>
                </a:lnTo>
                <a:cubicBezTo>
                  <a:pt x="10767943" y="310202"/>
                  <a:pt x="10822778" y="298717"/>
                  <a:pt x="10867143" y="291446"/>
                </a:cubicBezTo>
                <a:cubicBezTo>
                  <a:pt x="10911510" y="284173"/>
                  <a:pt x="10947400" y="277667"/>
                  <a:pt x="10955127" y="285145"/>
                </a:cubicBezTo>
                <a:cubicBezTo>
                  <a:pt x="10957120" y="281695"/>
                  <a:pt x="10957120" y="281695"/>
                  <a:pt x="10957120" y="281695"/>
                </a:cubicBezTo>
                <a:cubicBezTo>
                  <a:pt x="10957120" y="281695"/>
                  <a:pt x="10957120" y="281695"/>
                  <a:pt x="10962354" y="279588"/>
                </a:cubicBezTo>
                <a:lnTo>
                  <a:pt x="10967549" y="281739"/>
                </a:lnTo>
                <a:lnTo>
                  <a:pt x="10999095" y="272460"/>
                </a:lnTo>
                <a:cubicBezTo>
                  <a:pt x="11014575" y="268637"/>
                  <a:pt x="11025693" y="267264"/>
                  <a:pt x="11030199" y="270290"/>
                </a:cubicBezTo>
                <a:cubicBezTo>
                  <a:pt x="11031688" y="266678"/>
                  <a:pt x="11031688" y="266678"/>
                  <a:pt x="11031688" y="266678"/>
                </a:cubicBezTo>
                <a:cubicBezTo>
                  <a:pt x="11031688" y="266678"/>
                  <a:pt x="11031688" y="266678"/>
                  <a:pt x="11036678" y="263881"/>
                </a:cubicBezTo>
                <a:cubicBezTo>
                  <a:pt x="11040179" y="264695"/>
                  <a:pt x="11043681" y="265507"/>
                  <a:pt x="11047180" y="266322"/>
                </a:cubicBezTo>
                <a:cubicBezTo>
                  <a:pt x="11047180" y="266322"/>
                  <a:pt x="11047180" y="266322"/>
                  <a:pt x="11042191" y="269120"/>
                </a:cubicBezTo>
                <a:cubicBezTo>
                  <a:pt x="11042191" y="269120"/>
                  <a:pt x="11042191" y="269120"/>
                  <a:pt x="11037200" y="271917"/>
                </a:cubicBezTo>
                <a:cubicBezTo>
                  <a:pt x="11054182" y="267950"/>
                  <a:pt x="11071164" y="263981"/>
                  <a:pt x="11088146" y="260012"/>
                </a:cubicBezTo>
                <a:cubicBezTo>
                  <a:pt x="11086656" y="263624"/>
                  <a:pt x="11105651" y="264081"/>
                  <a:pt x="11099171" y="270491"/>
                </a:cubicBezTo>
                <a:cubicBezTo>
                  <a:pt x="11189067" y="247853"/>
                  <a:pt x="11253049" y="250850"/>
                  <a:pt x="11313448" y="225314"/>
                </a:cubicBezTo>
                <a:cubicBezTo>
                  <a:pt x="11368416" y="222259"/>
                  <a:pt x="11398436" y="233194"/>
                  <a:pt x="11457870" y="219304"/>
                </a:cubicBezTo>
                <a:cubicBezTo>
                  <a:pt x="11459882" y="223730"/>
                  <a:pt x="11471874" y="222561"/>
                  <a:pt x="11475375" y="223373"/>
                </a:cubicBezTo>
                <a:cubicBezTo>
                  <a:pt x="11500847" y="217421"/>
                  <a:pt x="11531831" y="216707"/>
                  <a:pt x="11562816" y="215995"/>
                </a:cubicBezTo>
                <a:cubicBezTo>
                  <a:pt x="11583300" y="212840"/>
                  <a:pt x="11602293" y="213298"/>
                  <a:pt x="11619799" y="217366"/>
                </a:cubicBezTo>
                <a:cubicBezTo>
                  <a:pt x="11626799" y="218993"/>
                  <a:pt x="11630300" y="219808"/>
                  <a:pt x="11637302" y="221433"/>
                </a:cubicBezTo>
                <a:cubicBezTo>
                  <a:pt x="11635813" y="225046"/>
                  <a:pt x="11635813" y="225046"/>
                  <a:pt x="11635813" y="225046"/>
                </a:cubicBezTo>
                <a:cubicBezTo>
                  <a:pt x="11625833" y="230641"/>
                  <a:pt x="11610341" y="230997"/>
                  <a:pt x="11592838" y="226929"/>
                </a:cubicBezTo>
                <a:cubicBezTo>
                  <a:pt x="11573843" y="226471"/>
                  <a:pt x="11554850" y="226014"/>
                  <a:pt x="11541369" y="230797"/>
                </a:cubicBezTo>
                <a:cubicBezTo>
                  <a:pt x="11530868" y="228356"/>
                  <a:pt x="11523866" y="226729"/>
                  <a:pt x="11513361" y="224287"/>
                </a:cubicBezTo>
                <a:cubicBezTo>
                  <a:pt x="11477387" y="227799"/>
                  <a:pt x="11465396" y="228968"/>
                  <a:pt x="11432922" y="233296"/>
                </a:cubicBezTo>
                <a:cubicBezTo>
                  <a:pt x="11439400" y="226885"/>
                  <a:pt x="11417429" y="233650"/>
                  <a:pt x="11406927" y="231210"/>
                </a:cubicBezTo>
                <a:cubicBezTo>
                  <a:pt x="11398436" y="233194"/>
                  <a:pt x="11383467" y="241587"/>
                  <a:pt x="11400448" y="237619"/>
                </a:cubicBezTo>
                <a:cubicBezTo>
                  <a:pt x="11369987" y="246369"/>
                  <a:pt x="11330513" y="249068"/>
                  <a:pt x="11291036" y="251765"/>
                </a:cubicBezTo>
                <a:cubicBezTo>
                  <a:pt x="11250073" y="258074"/>
                  <a:pt x="11210597" y="260770"/>
                  <a:pt x="11168143" y="270691"/>
                </a:cubicBezTo>
                <a:cubicBezTo>
                  <a:pt x="11169633" y="267080"/>
                  <a:pt x="11161141" y="269063"/>
                  <a:pt x="11164119" y="261841"/>
                </a:cubicBezTo>
                <a:cubicBezTo>
                  <a:pt x="11113176" y="273747"/>
                  <a:pt x="11090680" y="272474"/>
                  <a:pt x="11064245" y="290075"/>
                </a:cubicBezTo>
                <a:lnTo>
                  <a:pt x="11044365" y="294063"/>
                </a:lnTo>
                <a:lnTo>
                  <a:pt x="11083952" y="291560"/>
                </a:lnTo>
                <a:lnTo>
                  <a:pt x="11108139" y="291351"/>
                </a:lnTo>
                <a:lnTo>
                  <a:pt x="11179646" y="275396"/>
                </a:lnTo>
                <a:cubicBezTo>
                  <a:pt x="11188060" y="275138"/>
                  <a:pt x="11191174" y="276691"/>
                  <a:pt x="11199590" y="276435"/>
                </a:cubicBezTo>
                <a:cubicBezTo>
                  <a:pt x="11221722" y="274115"/>
                  <a:pt x="11267244" y="261204"/>
                  <a:pt x="11281886" y="264051"/>
                </a:cubicBezTo>
                <a:cubicBezTo>
                  <a:pt x="11280960" y="259140"/>
                  <a:pt x="11283147" y="255780"/>
                  <a:pt x="11294676" y="257075"/>
                </a:cubicBezTo>
                <a:cubicBezTo>
                  <a:pt x="11299977" y="255268"/>
                  <a:pt x="11331451" y="257601"/>
                  <a:pt x="11333638" y="254244"/>
                </a:cubicBezTo>
                <a:cubicBezTo>
                  <a:pt x="11328336" y="256050"/>
                  <a:pt x="11330524" y="252691"/>
                  <a:pt x="11327410" y="251140"/>
                </a:cubicBezTo>
                <a:lnTo>
                  <a:pt x="11357177" y="248888"/>
                </a:lnTo>
                <a:lnTo>
                  <a:pt x="11362945" y="259856"/>
                </a:lnTo>
                <a:lnTo>
                  <a:pt x="11346093" y="260449"/>
                </a:lnTo>
                <a:cubicBezTo>
                  <a:pt x="11326444" y="268456"/>
                  <a:pt x="11305324" y="272393"/>
                  <a:pt x="11282761" y="276166"/>
                </a:cubicBezTo>
                <a:lnTo>
                  <a:pt x="11247485" y="283394"/>
                </a:lnTo>
                <a:lnTo>
                  <a:pt x="11256431" y="284911"/>
                </a:lnTo>
                <a:lnTo>
                  <a:pt x="11265323" y="283258"/>
                </a:lnTo>
                <a:lnTo>
                  <a:pt x="11269499" y="287127"/>
                </a:lnTo>
                <a:lnTo>
                  <a:pt x="11288451" y="290340"/>
                </a:lnTo>
                <a:lnTo>
                  <a:pt x="11290684" y="290126"/>
                </a:lnTo>
                <a:cubicBezTo>
                  <a:pt x="11316517" y="286871"/>
                  <a:pt x="11341846" y="282806"/>
                  <a:pt x="11363516" y="278030"/>
                </a:cubicBezTo>
                <a:lnTo>
                  <a:pt x="11372652" y="278307"/>
                </a:lnTo>
                <a:lnTo>
                  <a:pt x="11373477" y="279875"/>
                </a:lnTo>
                <a:lnTo>
                  <a:pt x="11395854" y="276286"/>
                </a:lnTo>
                <a:cubicBezTo>
                  <a:pt x="11402104" y="275044"/>
                  <a:pt x="11409470" y="291891"/>
                  <a:pt x="11415722" y="290648"/>
                </a:cubicBezTo>
                <a:cubicBezTo>
                  <a:pt x="11435100" y="286796"/>
                  <a:pt x="11454319" y="276982"/>
                  <a:pt x="11480572" y="271763"/>
                </a:cubicBezTo>
                <a:cubicBezTo>
                  <a:pt x="11480734" y="277723"/>
                  <a:pt x="11487323" y="289065"/>
                  <a:pt x="11494994" y="293866"/>
                </a:cubicBezTo>
                <a:lnTo>
                  <a:pt x="11553130" y="282308"/>
                </a:lnTo>
                <a:cubicBezTo>
                  <a:pt x="11572677" y="284749"/>
                  <a:pt x="11598522" y="287601"/>
                  <a:pt x="11638186" y="290370"/>
                </a:cubicBezTo>
                <a:cubicBezTo>
                  <a:pt x="11667939" y="292445"/>
                  <a:pt x="11735389" y="289837"/>
                  <a:pt x="11770033" y="293186"/>
                </a:cubicBezTo>
                <a:lnTo>
                  <a:pt x="11789298" y="298420"/>
                </a:lnTo>
                <a:lnTo>
                  <a:pt x="11815114" y="301699"/>
                </a:lnTo>
                <a:cubicBezTo>
                  <a:pt x="11818260" y="299098"/>
                  <a:pt x="11818260" y="299098"/>
                  <a:pt x="11818260" y="299098"/>
                </a:cubicBezTo>
                <a:cubicBezTo>
                  <a:pt x="11818260" y="299098"/>
                  <a:pt x="11820405" y="301736"/>
                  <a:pt x="11820405" y="301736"/>
                </a:cubicBezTo>
                <a:cubicBezTo>
                  <a:pt x="11823548" y="299135"/>
                  <a:pt x="11830982" y="301808"/>
                  <a:pt x="11830982" y="301808"/>
                </a:cubicBezTo>
                <a:cubicBezTo>
                  <a:pt x="11836273" y="301843"/>
                  <a:pt x="11833130" y="304443"/>
                  <a:pt x="11827840" y="304407"/>
                </a:cubicBezTo>
                <a:cubicBezTo>
                  <a:pt x="11824695" y="307008"/>
                  <a:pt x="11824695" y="307008"/>
                  <a:pt x="11822549" y="304372"/>
                </a:cubicBezTo>
                <a:cubicBezTo>
                  <a:pt x="11832131" y="309681"/>
                  <a:pt x="11854288" y="304587"/>
                  <a:pt x="11855435" y="312460"/>
                </a:cubicBezTo>
                <a:cubicBezTo>
                  <a:pt x="11809973" y="314772"/>
                  <a:pt x="11795398" y="335648"/>
                  <a:pt x="11746645" y="327452"/>
                </a:cubicBezTo>
                <a:cubicBezTo>
                  <a:pt x="11742353" y="322180"/>
                  <a:pt x="11756077" y="319652"/>
                  <a:pt x="11759221" y="317051"/>
                </a:cubicBezTo>
                <a:lnTo>
                  <a:pt x="11737889" y="315557"/>
                </a:lnTo>
                <a:lnTo>
                  <a:pt x="11686985" y="325947"/>
                </a:lnTo>
                <a:cubicBezTo>
                  <a:pt x="11638429" y="334435"/>
                  <a:pt x="11587390" y="341085"/>
                  <a:pt x="11567931" y="341958"/>
                </a:cubicBezTo>
                <a:cubicBezTo>
                  <a:pt x="11534926" y="329874"/>
                  <a:pt x="11476495" y="353809"/>
                  <a:pt x="11430692" y="356588"/>
                </a:cubicBezTo>
                <a:cubicBezTo>
                  <a:pt x="11397937" y="353779"/>
                  <a:pt x="11357138" y="355648"/>
                  <a:pt x="11316401" y="359834"/>
                </a:cubicBezTo>
                <a:lnTo>
                  <a:pt x="11232235" y="372508"/>
                </a:lnTo>
                <a:lnTo>
                  <a:pt x="11232117" y="373119"/>
                </a:lnTo>
                <a:cubicBezTo>
                  <a:pt x="11231991" y="373774"/>
                  <a:pt x="11231991" y="373774"/>
                  <a:pt x="11231991" y="373774"/>
                </a:cubicBezTo>
                <a:lnTo>
                  <a:pt x="11221567" y="374113"/>
                </a:lnTo>
                <a:lnTo>
                  <a:pt x="11202483" y="376987"/>
                </a:lnTo>
                <a:lnTo>
                  <a:pt x="11202857" y="380295"/>
                </a:lnTo>
                <a:lnTo>
                  <a:pt x="11212222" y="381882"/>
                </a:lnTo>
                <a:lnTo>
                  <a:pt x="11250407" y="375713"/>
                </a:lnTo>
                <a:cubicBezTo>
                  <a:pt x="11263884" y="375836"/>
                  <a:pt x="11261214" y="378898"/>
                  <a:pt x="11253159" y="382940"/>
                </a:cubicBezTo>
                <a:cubicBezTo>
                  <a:pt x="11271980" y="376940"/>
                  <a:pt x="11293555" y="378166"/>
                  <a:pt x="11298897" y="372042"/>
                </a:cubicBezTo>
                <a:cubicBezTo>
                  <a:pt x="11328527" y="369229"/>
                  <a:pt x="11347388" y="368373"/>
                  <a:pt x="11363539" y="365436"/>
                </a:cubicBezTo>
                <a:cubicBezTo>
                  <a:pt x="11382400" y="364580"/>
                  <a:pt x="11395879" y="364704"/>
                  <a:pt x="11420166" y="368014"/>
                </a:cubicBezTo>
                <a:cubicBezTo>
                  <a:pt x="11420206" y="373158"/>
                  <a:pt x="11412111" y="372056"/>
                  <a:pt x="11412151" y="377201"/>
                </a:cubicBezTo>
                <a:cubicBezTo>
                  <a:pt x="11449876" y="375490"/>
                  <a:pt x="11476793" y="370593"/>
                  <a:pt x="11509133" y="369861"/>
                </a:cubicBezTo>
                <a:cubicBezTo>
                  <a:pt x="11541434" y="363986"/>
                  <a:pt x="11573775" y="363253"/>
                  <a:pt x="11616924" y="365708"/>
                </a:cubicBezTo>
                <a:cubicBezTo>
                  <a:pt x="11592678" y="367543"/>
                  <a:pt x="11606198" y="372811"/>
                  <a:pt x="11614333" y="379060"/>
                </a:cubicBezTo>
                <a:cubicBezTo>
                  <a:pt x="11617046" y="381143"/>
                  <a:pt x="11622429" y="380162"/>
                  <a:pt x="11625141" y="382246"/>
                </a:cubicBezTo>
                <a:cubicBezTo>
                  <a:pt x="11625141" y="382246"/>
                  <a:pt x="11622469" y="385307"/>
                  <a:pt x="11617086" y="386287"/>
                </a:cubicBezTo>
                <a:cubicBezTo>
                  <a:pt x="11617086" y="386287"/>
                  <a:pt x="11617086" y="386287"/>
                  <a:pt x="11611703" y="387266"/>
                </a:cubicBezTo>
                <a:cubicBezTo>
                  <a:pt x="11622469" y="385307"/>
                  <a:pt x="11614455" y="394493"/>
                  <a:pt x="11598265" y="392286"/>
                </a:cubicBezTo>
                <a:cubicBezTo>
                  <a:pt x="11598265" y="392286"/>
                  <a:pt x="11598265" y="392286"/>
                  <a:pt x="11598224" y="387142"/>
                </a:cubicBezTo>
                <a:cubicBezTo>
                  <a:pt x="11595512" y="385059"/>
                  <a:pt x="11590130" y="386038"/>
                  <a:pt x="11590130" y="386038"/>
                </a:cubicBezTo>
                <a:cubicBezTo>
                  <a:pt x="11590089" y="380893"/>
                  <a:pt x="11592800" y="382977"/>
                  <a:pt x="11598183" y="381997"/>
                </a:cubicBezTo>
                <a:cubicBezTo>
                  <a:pt x="11598183" y="381997"/>
                  <a:pt x="11598183" y="381997"/>
                  <a:pt x="11603566" y="381018"/>
                </a:cubicBezTo>
                <a:cubicBezTo>
                  <a:pt x="11584664" y="376730"/>
                  <a:pt x="11546940" y="378440"/>
                  <a:pt x="11541598" y="384563"/>
                </a:cubicBezTo>
                <a:cubicBezTo>
                  <a:pt x="11503873" y="386274"/>
                  <a:pt x="11468779" y="379778"/>
                  <a:pt x="11447286" y="388841"/>
                </a:cubicBezTo>
                <a:cubicBezTo>
                  <a:pt x="11423040" y="390676"/>
                  <a:pt x="11433766" y="383572"/>
                  <a:pt x="11417575" y="381366"/>
                </a:cubicBezTo>
                <a:cubicBezTo>
                  <a:pt x="11393331" y="383200"/>
                  <a:pt x="11396084" y="390428"/>
                  <a:pt x="11379933" y="393367"/>
                </a:cubicBezTo>
                <a:cubicBezTo>
                  <a:pt x="11366434" y="390670"/>
                  <a:pt x="11354301" y="390301"/>
                  <a:pt x="11343524" y="390973"/>
                </a:cubicBezTo>
                <a:lnTo>
                  <a:pt x="11323504" y="393704"/>
                </a:lnTo>
                <a:lnTo>
                  <a:pt x="11327668" y="396335"/>
                </a:lnTo>
                <a:cubicBezTo>
                  <a:pt x="11331157" y="397247"/>
                  <a:pt x="11334897" y="397728"/>
                  <a:pt x="11336517" y="398399"/>
                </a:cubicBezTo>
                <a:cubicBezTo>
                  <a:pt x="11361940" y="396106"/>
                  <a:pt x="11391848" y="399948"/>
                  <a:pt x="11421756" y="403789"/>
                </a:cubicBezTo>
                <a:cubicBezTo>
                  <a:pt x="11441944" y="403603"/>
                  <a:pt x="11460140" y="406867"/>
                  <a:pt x="11476341" y="413581"/>
                </a:cubicBezTo>
                <a:cubicBezTo>
                  <a:pt x="11482819" y="416266"/>
                  <a:pt x="11486059" y="417610"/>
                  <a:pt x="11492539" y="420295"/>
                </a:cubicBezTo>
                <a:cubicBezTo>
                  <a:pt x="11490545" y="423746"/>
                  <a:pt x="11490545" y="423746"/>
                  <a:pt x="11490545" y="423746"/>
                </a:cubicBezTo>
                <a:cubicBezTo>
                  <a:pt x="11480076" y="427960"/>
                  <a:pt x="11465122" y="426039"/>
                  <a:pt x="11448923" y="419325"/>
                </a:cubicBezTo>
                <a:cubicBezTo>
                  <a:pt x="11430729" y="416061"/>
                  <a:pt x="11412534" y="412796"/>
                  <a:pt x="11398825" y="415668"/>
                </a:cubicBezTo>
                <a:cubicBezTo>
                  <a:pt x="11389105" y="411640"/>
                  <a:pt x="11382626" y="408955"/>
                  <a:pt x="11372906" y="404927"/>
                </a:cubicBezTo>
                <a:cubicBezTo>
                  <a:pt x="11337762" y="403191"/>
                  <a:pt x="11326049" y="402612"/>
                  <a:pt x="11294145" y="402221"/>
                </a:cubicBezTo>
                <a:lnTo>
                  <a:pt x="11290332" y="399960"/>
                </a:lnTo>
                <a:lnTo>
                  <a:pt x="11288340" y="400368"/>
                </a:lnTo>
                <a:cubicBezTo>
                  <a:pt x="11278246" y="402204"/>
                  <a:pt x="11266801" y="403642"/>
                  <a:pt x="11253321" y="403519"/>
                </a:cubicBezTo>
                <a:lnTo>
                  <a:pt x="11251216" y="402247"/>
                </a:lnTo>
                <a:lnTo>
                  <a:pt x="11211428" y="403754"/>
                </a:lnTo>
                <a:lnTo>
                  <a:pt x="11197045" y="402819"/>
                </a:lnTo>
                <a:lnTo>
                  <a:pt x="11196899" y="403068"/>
                </a:lnTo>
                <a:cubicBezTo>
                  <a:pt x="11209740" y="413166"/>
                  <a:pt x="11229904" y="415150"/>
                  <a:pt x="11236493" y="426492"/>
                </a:cubicBezTo>
                <a:lnTo>
                  <a:pt x="11230242" y="427735"/>
                </a:lnTo>
                <a:lnTo>
                  <a:pt x="11230412" y="434027"/>
                </a:lnTo>
                <a:cubicBezTo>
                  <a:pt x="11203988" y="432954"/>
                  <a:pt x="11197575" y="428238"/>
                  <a:pt x="11165071" y="434699"/>
                </a:cubicBezTo>
                <a:lnTo>
                  <a:pt x="11165739" y="459535"/>
                </a:lnTo>
                <a:cubicBezTo>
                  <a:pt x="11178241" y="457049"/>
                  <a:pt x="11191527" y="460400"/>
                  <a:pt x="11204655" y="457790"/>
                </a:cubicBezTo>
                <a:lnTo>
                  <a:pt x="11205331" y="482960"/>
                </a:lnTo>
                <a:lnTo>
                  <a:pt x="11192205" y="485570"/>
                </a:lnTo>
                <a:cubicBezTo>
                  <a:pt x="11185785" y="480521"/>
                  <a:pt x="11172318" y="470546"/>
                  <a:pt x="11159361" y="479449"/>
                </a:cubicBezTo>
                <a:lnTo>
                  <a:pt x="11159699" y="492031"/>
                </a:lnTo>
                <a:cubicBezTo>
                  <a:pt x="11133774" y="509504"/>
                  <a:pt x="11101767" y="534512"/>
                  <a:pt x="11075849" y="552315"/>
                </a:cubicBezTo>
                <a:cubicBezTo>
                  <a:pt x="11037429" y="572605"/>
                  <a:pt x="11016920" y="557704"/>
                  <a:pt x="10978670" y="584287"/>
                </a:cubicBezTo>
                <a:lnTo>
                  <a:pt x="10978829" y="590248"/>
                </a:lnTo>
                <a:cubicBezTo>
                  <a:pt x="11011337" y="583786"/>
                  <a:pt x="11057138" y="581005"/>
                  <a:pt x="11089475" y="568250"/>
                </a:cubicBezTo>
                <a:lnTo>
                  <a:pt x="11089645" y="574543"/>
                </a:lnTo>
                <a:cubicBezTo>
                  <a:pt x="11082937" y="582202"/>
                  <a:pt x="11076856" y="589737"/>
                  <a:pt x="11070765" y="596942"/>
                </a:cubicBezTo>
                <a:cubicBezTo>
                  <a:pt x="11050761" y="600917"/>
                  <a:pt x="11050601" y="594956"/>
                  <a:pt x="11038098" y="597442"/>
                </a:cubicBezTo>
                <a:cubicBezTo>
                  <a:pt x="11031384" y="604771"/>
                  <a:pt x="11025300" y="612304"/>
                  <a:pt x="11018423" y="613672"/>
                </a:cubicBezTo>
                <a:lnTo>
                  <a:pt x="11018584" y="619633"/>
                </a:lnTo>
                <a:cubicBezTo>
                  <a:pt x="11045017" y="621037"/>
                  <a:pt x="11045017" y="621037"/>
                  <a:pt x="11051768" y="638340"/>
                </a:cubicBezTo>
                <a:lnTo>
                  <a:pt x="11032389" y="642192"/>
                </a:lnTo>
                <a:lnTo>
                  <a:pt x="11032017" y="642082"/>
                </a:lnTo>
                <a:lnTo>
                  <a:pt x="11033352" y="644796"/>
                </a:lnTo>
                <a:lnTo>
                  <a:pt x="11017240" y="644995"/>
                </a:lnTo>
                <a:lnTo>
                  <a:pt x="11013349" y="658628"/>
                </a:lnTo>
                <a:lnTo>
                  <a:pt x="11023000" y="664562"/>
                </a:lnTo>
                <a:lnTo>
                  <a:pt x="11033475" y="663056"/>
                </a:lnTo>
                <a:lnTo>
                  <a:pt x="11042566" y="663545"/>
                </a:lnTo>
                <a:lnTo>
                  <a:pt x="11046060" y="670661"/>
                </a:lnTo>
                <a:lnTo>
                  <a:pt x="11046353" y="670710"/>
                </a:lnTo>
                <a:cubicBezTo>
                  <a:pt x="11046353" y="670710"/>
                  <a:pt x="11051937" y="644630"/>
                  <a:pt x="11052265" y="656884"/>
                </a:cubicBezTo>
                <a:lnTo>
                  <a:pt x="11052605" y="669470"/>
                </a:lnTo>
                <a:lnTo>
                  <a:pt x="11059481" y="668102"/>
                </a:lnTo>
                <a:lnTo>
                  <a:pt x="11059650" y="674393"/>
                </a:lnTo>
                <a:lnTo>
                  <a:pt x="11049708" y="678082"/>
                </a:lnTo>
                <a:lnTo>
                  <a:pt x="11050107" y="678894"/>
                </a:lnTo>
                <a:lnTo>
                  <a:pt x="11046842" y="679146"/>
                </a:lnTo>
                <a:lnTo>
                  <a:pt x="11036937" y="682821"/>
                </a:lnTo>
                <a:cubicBezTo>
                  <a:pt x="11030437" y="686444"/>
                  <a:pt x="11023955" y="690812"/>
                  <a:pt x="11014346" y="695720"/>
                </a:cubicBezTo>
                <a:lnTo>
                  <a:pt x="11014523" y="702342"/>
                </a:lnTo>
                <a:cubicBezTo>
                  <a:pt x="11047030" y="695880"/>
                  <a:pt x="11053769" y="712852"/>
                  <a:pt x="11086446" y="712681"/>
                </a:cubicBezTo>
                <a:cubicBezTo>
                  <a:pt x="11092663" y="686807"/>
                  <a:pt x="11086117" y="700428"/>
                  <a:pt x="11099074" y="691527"/>
                </a:cubicBezTo>
                <a:cubicBezTo>
                  <a:pt x="11112372" y="695208"/>
                  <a:pt x="11131581" y="685063"/>
                  <a:pt x="11145206" y="701000"/>
                </a:cubicBezTo>
                <a:cubicBezTo>
                  <a:pt x="11132249" y="709902"/>
                  <a:pt x="11132249" y="709902"/>
                  <a:pt x="11126166" y="717435"/>
                </a:cubicBezTo>
                <a:lnTo>
                  <a:pt x="11151796" y="712341"/>
                </a:lnTo>
                <a:cubicBezTo>
                  <a:pt x="11165042" y="690729"/>
                  <a:pt x="11191295" y="685512"/>
                  <a:pt x="11230053" y="677806"/>
                </a:cubicBezTo>
                <a:lnTo>
                  <a:pt x="11230561" y="696682"/>
                </a:lnTo>
                <a:cubicBezTo>
                  <a:pt x="11205262" y="714031"/>
                  <a:pt x="11198563" y="722020"/>
                  <a:pt x="11199392" y="752820"/>
                </a:cubicBezTo>
                <a:cubicBezTo>
                  <a:pt x="11212687" y="756501"/>
                  <a:pt x="11206436" y="757744"/>
                  <a:pt x="11212857" y="762793"/>
                </a:cubicBezTo>
                <a:lnTo>
                  <a:pt x="11199729" y="765403"/>
                </a:lnTo>
                <a:cubicBezTo>
                  <a:pt x="11180688" y="781841"/>
                  <a:pt x="11153470" y="774599"/>
                  <a:pt x="11141306" y="789670"/>
                </a:cubicBezTo>
                <a:cubicBezTo>
                  <a:pt x="11134591" y="796997"/>
                  <a:pt x="11128508" y="804533"/>
                  <a:pt x="11121792" y="811860"/>
                </a:cubicBezTo>
                <a:cubicBezTo>
                  <a:pt x="11128847" y="817117"/>
                  <a:pt x="11129007" y="823077"/>
                  <a:pt x="11135428" y="828127"/>
                </a:cubicBezTo>
                <a:cubicBezTo>
                  <a:pt x="11102922" y="834589"/>
                  <a:pt x="11109628" y="826931"/>
                  <a:pt x="11089963" y="843491"/>
                </a:cubicBezTo>
                <a:lnTo>
                  <a:pt x="11089288" y="818321"/>
                </a:lnTo>
                <a:lnTo>
                  <a:pt x="11011773" y="833731"/>
                </a:lnTo>
                <a:cubicBezTo>
                  <a:pt x="10999489" y="867803"/>
                  <a:pt x="10974233" y="910112"/>
                  <a:pt x="10935645" y="924110"/>
                </a:cubicBezTo>
                <a:cubicBezTo>
                  <a:pt x="10925703" y="916598"/>
                  <a:pt x="10902804" y="918069"/>
                  <a:pt x="10878305" y="921400"/>
                </a:cubicBezTo>
                <a:lnTo>
                  <a:pt x="10861558" y="923511"/>
                </a:lnTo>
                <a:lnTo>
                  <a:pt x="10917229" y="938326"/>
                </a:lnTo>
                <a:cubicBezTo>
                  <a:pt x="10937349" y="943992"/>
                  <a:pt x="10958321" y="948413"/>
                  <a:pt x="10987647" y="948235"/>
                </a:cubicBezTo>
                <a:cubicBezTo>
                  <a:pt x="10988435" y="953191"/>
                  <a:pt x="10999869" y="954776"/>
                  <a:pt x="11002926" y="956411"/>
                </a:cubicBezTo>
                <a:cubicBezTo>
                  <a:pt x="11028062" y="956259"/>
                  <a:pt x="11057043" y="962697"/>
                  <a:pt x="11086023" y="969138"/>
                </a:cubicBezTo>
                <a:cubicBezTo>
                  <a:pt x="11105836" y="970668"/>
                  <a:pt x="11123382" y="975523"/>
                  <a:pt x="11138663" y="983701"/>
                </a:cubicBezTo>
                <a:cubicBezTo>
                  <a:pt x="11144774" y="986970"/>
                  <a:pt x="11147830" y="988605"/>
                  <a:pt x="11153942" y="991875"/>
                </a:cubicBezTo>
                <a:cubicBezTo>
                  <a:pt x="11151676" y="995197"/>
                  <a:pt x="11151676" y="995197"/>
                  <a:pt x="11151676" y="995197"/>
                </a:cubicBezTo>
                <a:cubicBezTo>
                  <a:pt x="11141032" y="998570"/>
                  <a:pt x="11126541" y="995349"/>
                  <a:pt x="11111261" y="987173"/>
                </a:cubicBezTo>
                <a:cubicBezTo>
                  <a:pt x="11093716" y="982319"/>
                  <a:pt x="11076167" y="977463"/>
                  <a:pt x="11062467" y="979201"/>
                </a:cubicBezTo>
                <a:cubicBezTo>
                  <a:pt x="11053300" y="974295"/>
                  <a:pt x="11047187" y="971025"/>
                  <a:pt x="11038019" y="966119"/>
                </a:cubicBezTo>
                <a:cubicBezTo>
                  <a:pt x="11003715" y="961367"/>
                  <a:pt x="10992282" y="959781"/>
                  <a:pt x="10961034" y="956663"/>
                </a:cubicBezTo>
                <a:cubicBezTo>
                  <a:pt x="10968623" y="951656"/>
                  <a:pt x="10946544" y="953444"/>
                  <a:pt x="10937378" y="948540"/>
                </a:cubicBezTo>
                <a:cubicBezTo>
                  <a:pt x="10928997" y="948590"/>
                  <a:pt x="10913031" y="953648"/>
                  <a:pt x="10929786" y="953546"/>
                </a:cubicBezTo>
                <a:cubicBezTo>
                  <a:pt x="10899330" y="955385"/>
                  <a:pt x="10861969" y="948997"/>
                  <a:pt x="10824610" y="942607"/>
                </a:cubicBezTo>
                <a:cubicBezTo>
                  <a:pt x="10804798" y="941074"/>
                  <a:pt x="10785552" y="938710"/>
                  <a:pt x="10766022" y="936761"/>
                </a:cubicBezTo>
                <a:lnTo>
                  <a:pt x="10765005" y="936706"/>
                </a:lnTo>
                <a:lnTo>
                  <a:pt x="10765731" y="938912"/>
                </a:lnTo>
                <a:lnTo>
                  <a:pt x="10752605" y="941521"/>
                </a:lnTo>
                <a:cubicBezTo>
                  <a:pt x="10725690" y="922235"/>
                  <a:pt x="10563160" y="954545"/>
                  <a:pt x="10537860" y="971893"/>
                </a:cubicBezTo>
                <a:cubicBezTo>
                  <a:pt x="10518651" y="982039"/>
                  <a:pt x="10499940" y="1010728"/>
                  <a:pt x="10480095" y="1020667"/>
                </a:cubicBezTo>
                <a:cubicBezTo>
                  <a:pt x="10460269" y="1031266"/>
                  <a:pt x="10446965" y="1027252"/>
                  <a:pt x="10434640" y="1036360"/>
                </a:cubicBezTo>
                <a:cubicBezTo>
                  <a:pt x="10454188" y="1038800"/>
                  <a:pt x="10454349" y="1044761"/>
                  <a:pt x="10480603" y="1039542"/>
                </a:cubicBezTo>
                <a:cubicBezTo>
                  <a:pt x="10500278" y="1023314"/>
                  <a:pt x="10655264" y="967531"/>
                  <a:pt x="10668393" y="964920"/>
                </a:cubicBezTo>
                <a:cubicBezTo>
                  <a:pt x="10688100" y="973323"/>
                  <a:pt x="10681680" y="968272"/>
                  <a:pt x="10688261" y="979282"/>
                </a:cubicBezTo>
                <a:cubicBezTo>
                  <a:pt x="10675480" y="994808"/>
                  <a:pt x="10675480" y="994808"/>
                  <a:pt x="10675641" y="1000767"/>
                </a:cubicBezTo>
                <a:cubicBezTo>
                  <a:pt x="10683023" y="1018279"/>
                  <a:pt x="10683023" y="1018279"/>
                  <a:pt x="10695856" y="1028046"/>
                </a:cubicBezTo>
                <a:cubicBezTo>
                  <a:pt x="10708984" y="1025435"/>
                  <a:pt x="10721942" y="1016533"/>
                  <a:pt x="10741320" y="1012680"/>
                </a:cubicBezTo>
                <a:cubicBezTo>
                  <a:pt x="10746986" y="1030532"/>
                  <a:pt x="10826416" y="1030911"/>
                  <a:pt x="10869032" y="1042539"/>
                </a:cubicBezTo>
                <a:lnTo>
                  <a:pt x="10888457" y="1054708"/>
                </a:lnTo>
                <a:lnTo>
                  <a:pt x="10891591" y="1054608"/>
                </a:lnTo>
                <a:cubicBezTo>
                  <a:pt x="10915388" y="1066296"/>
                  <a:pt x="10962572" y="1068514"/>
                  <a:pt x="11000078" y="1078207"/>
                </a:cubicBezTo>
                <a:cubicBezTo>
                  <a:pt x="10970839" y="1072868"/>
                  <a:pt x="10938577" y="1072013"/>
                  <a:pt x="10905912" y="1071467"/>
                </a:cubicBezTo>
                <a:lnTo>
                  <a:pt x="10851696" y="1068733"/>
                </a:lnTo>
                <a:lnTo>
                  <a:pt x="10848685" y="1069431"/>
                </a:lnTo>
                <a:lnTo>
                  <a:pt x="10838107" y="1078789"/>
                </a:lnTo>
                <a:cubicBezTo>
                  <a:pt x="10836382" y="1081450"/>
                  <a:pt x="10838847" y="1082671"/>
                  <a:pt x="10851027" y="1080972"/>
                </a:cubicBezTo>
                <a:cubicBezTo>
                  <a:pt x="10828938" y="1086900"/>
                  <a:pt x="10809709" y="1091433"/>
                  <a:pt x="10792009" y="1094614"/>
                </a:cubicBezTo>
                <a:lnTo>
                  <a:pt x="10788801" y="1094970"/>
                </a:lnTo>
                <a:lnTo>
                  <a:pt x="10788351" y="1095212"/>
                </a:lnTo>
                <a:lnTo>
                  <a:pt x="10783598" y="1096989"/>
                </a:lnTo>
                <a:lnTo>
                  <a:pt x="10783442" y="1096930"/>
                </a:lnTo>
                <a:cubicBezTo>
                  <a:pt x="10783030" y="1096877"/>
                  <a:pt x="10782482" y="1096983"/>
                  <a:pt x="10781944" y="1097608"/>
                </a:cubicBezTo>
                <a:lnTo>
                  <a:pt x="10783598" y="1096989"/>
                </a:lnTo>
                <a:lnTo>
                  <a:pt x="10784133" y="1097192"/>
                </a:lnTo>
                <a:cubicBezTo>
                  <a:pt x="10784671" y="1096566"/>
                  <a:pt x="10785219" y="1096463"/>
                  <a:pt x="10785496" y="1096671"/>
                </a:cubicBezTo>
                <a:lnTo>
                  <a:pt x="10785388" y="1097259"/>
                </a:lnTo>
                <a:lnTo>
                  <a:pt x="10721931" y="1115036"/>
                </a:lnTo>
                <a:lnTo>
                  <a:pt x="10720742" y="1113416"/>
                </a:lnTo>
                <a:cubicBezTo>
                  <a:pt x="10702160" y="1117994"/>
                  <a:pt x="10691217" y="1120071"/>
                  <a:pt x="10672634" y="1124647"/>
                </a:cubicBezTo>
                <a:cubicBezTo>
                  <a:pt x="10667145" y="1124642"/>
                  <a:pt x="10663844" y="1124221"/>
                  <a:pt x="10659466" y="1125053"/>
                </a:cubicBezTo>
                <a:cubicBezTo>
                  <a:pt x="10638695" y="1130042"/>
                  <a:pt x="10616810" y="1134199"/>
                  <a:pt x="10594891" y="1136265"/>
                </a:cubicBezTo>
                <a:cubicBezTo>
                  <a:pt x="10584485" y="1137718"/>
                  <a:pt x="10574351" y="1138857"/>
                  <a:pt x="10564220" y="1140257"/>
                </a:cubicBezTo>
                <a:lnTo>
                  <a:pt x="10535826" y="1145405"/>
                </a:lnTo>
                <a:lnTo>
                  <a:pt x="10535765" y="1145397"/>
                </a:lnTo>
                <a:cubicBezTo>
                  <a:pt x="10535765" y="1145397"/>
                  <a:pt x="10535765" y="1145397"/>
                  <a:pt x="10533577" y="1145813"/>
                </a:cubicBezTo>
                <a:lnTo>
                  <a:pt x="10535826" y="1145405"/>
                </a:lnTo>
                <a:lnTo>
                  <a:pt x="10539067" y="1145818"/>
                </a:lnTo>
                <a:cubicBezTo>
                  <a:pt x="10537989" y="1147069"/>
                  <a:pt x="10536914" y="1148321"/>
                  <a:pt x="10533613" y="1147900"/>
                </a:cubicBezTo>
                <a:cubicBezTo>
                  <a:pt x="10533613" y="1147900"/>
                  <a:pt x="10531425" y="1148316"/>
                  <a:pt x="10531425" y="1148316"/>
                </a:cubicBezTo>
                <a:cubicBezTo>
                  <a:pt x="10530349" y="1149567"/>
                  <a:pt x="10531461" y="1150405"/>
                  <a:pt x="10532538" y="1149151"/>
                </a:cubicBezTo>
                <a:cubicBezTo>
                  <a:pt x="10547894" y="1148330"/>
                  <a:pt x="10570854" y="1142925"/>
                  <a:pt x="10589511" y="1142523"/>
                </a:cubicBezTo>
                <a:cubicBezTo>
                  <a:pt x="10590660" y="1145449"/>
                  <a:pt x="10592848" y="1145032"/>
                  <a:pt x="10587396" y="1147115"/>
                </a:cubicBezTo>
                <a:cubicBezTo>
                  <a:pt x="10585170" y="1145442"/>
                  <a:pt x="10578605" y="1146690"/>
                  <a:pt x="10572039" y="1147936"/>
                </a:cubicBezTo>
                <a:cubicBezTo>
                  <a:pt x="10572113" y="1152111"/>
                  <a:pt x="10557796" y="1149592"/>
                  <a:pt x="10547930" y="1150418"/>
                </a:cubicBezTo>
                <a:cubicBezTo>
                  <a:pt x="10534782" y="1151867"/>
                  <a:pt x="10521095" y="1153942"/>
                  <a:pt x="10507264" y="1155653"/>
                </a:cubicBezTo>
                <a:lnTo>
                  <a:pt x="10492613" y="1156724"/>
                </a:lnTo>
                <a:lnTo>
                  <a:pt x="10476201" y="1179708"/>
                </a:lnTo>
                <a:cubicBezTo>
                  <a:pt x="10464888" y="1191321"/>
                  <a:pt x="10451969" y="1201712"/>
                  <a:pt x="10439324" y="1210552"/>
                </a:cubicBezTo>
                <a:lnTo>
                  <a:pt x="10439823" y="1229099"/>
                </a:lnTo>
                <a:cubicBezTo>
                  <a:pt x="10426696" y="1231708"/>
                  <a:pt x="10413737" y="1240609"/>
                  <a:pt x="10400610" y="1243220"/>
                </a:cubicBezTo>
                <a:cubicBezTo>
                  <a:pt x="10393850" y="1225585"/>
                  <a:pt x="10393521" y="1213332"/>
                  <a:pt x="10380056" y="1203358"/>
                </a:cubicBezTo>
                <a:cubicBezTo>
                  <a:pt x="10307457" y="1167851"/>
                  <a:pt x="10184689" y="1229879"/>
                  <a:pt x="10106086" y="1251497"/>
                </a:cubicBezTo>
                <a:cubicBezTo>
                  <a:pt x="10112462" y="1231585"/>
                  <a:pt x="10112462" y="1231585"/>
                  <a:pt x="10119009" y="1217966"/>
                </a:cubicBezTo>
                <a:lnTo>
                  <a:pt x="10099005" y="1221943"/>
                </a:lnTo>
                <a:cubicBezTo>
                  <a:pt x="10092915" y="1229147"/>
                  <a:pt x="10079957" y="1238048"/>
                  <a:pt x="10066829" y="1240658"/>
                </a:cubicBezTo>
                <a:lnTo>
                  <a:pt x="10066659" y="1234365"/>
                </a:lnTo>
                <a:cubicBezTo>
                  <a:pt x="10072910" y="1233123"/>
                  <a:pt x="10072910" y="1233123"/>
                  <a:pt x="10079627" y="1225795"/>
                </a:cubicBezTo>
                <a:lnTo>
                  <a:pt x="10040245" y="1233624"/>
                </a:lnTo>
                <a:cubicBezTo>
                  <a:pt x="10027573" y="1229818"/>
                  <a:pt x="10007569" y="1233795"/>
                  <a:pt x="9975857" y="1246425"/>
                </a:cubicBezTo>
                <a:lnTo>
                  <a:pt x="9975180" y="1221256"/>
                </a:lnTo>
                <a:lnTo>
                  <a:pt x="9962053" y="1223865"/>
                </a:lnTo>
                <a:cubicBezTo>
                  <a:pt x="9955516" y="1237818"/>
                  <a:pt x="9929886" y="1242911"/>
                  <a:pt x="9917097" y="1258107"/>
                </a:cubicBezTo>
                <a:lnTo>
                  <a:pt x="9917765" y="1282943"/>
                </a:lnTo>
                <a:lnTo>
                  <a:pt x="9879008" y="1290647"/>
                </a:lnTo>
                <a:cubicBezTo>
                  <a:pt x="9871963" y="1285723"/>
                  <a:pt x="9865542" y="1280673"/>
                  <a:pt x="9858496" y="1275749"/>
                </a:cubicBezTo>
                <a:cubicBezTo>
                  <a:pt x="9864875" y="1255835"/>
                  <a:pt x="9864705" y="1249544"/>
                  <a:pt x="9857328" y="1232366"/>
                </a:cubicBezTo>
                <a:lnTo>
                  <a:pt x="9786067" y="1246534"/>
                </a:lnTo>
                <a:cubicBezTo>
                  <a:pt x="9780146" y="1260028"/>
                  <a:pt x="9780146" y="1260028"/>
                  <a:pt x="9780653" y="1278905"/>
                </a:cubicBezTo>
                <a:lnTo>
                  <a:pt x="9780821" y="1285197"/>
                </a:lnTo>
                <a:cubicBezTo>
                  <a:pt x="9766732" y="1275347"/>
                  <a:pt x="9740477" y="1280567"/>
                  <a:pt x="9715016" y="1291953"/>
                </a:cubicBezTo>
                <a:cubicBezTo>
                  <a:pt x="9708469" y="1305574"/>
                  <a:pt x="9721936" y="1315548"/>
                  <a:pt x="9702726" y="1325693"/>
                </a:cubicBezTo>
                <a:cubicBezTo>
                  <a:pt x="9676800" y="1343166"/>
                  <a:pt x="9670051" y="1325864"/>
                  <a:pt x="9637374" y="1326034"/>
                </a:cubicBezTo>
                <a:lnTo>
                  <a:pt x="9637874" y="1344577"/>
                </a:lnTo>
                <a:cubicBezTo>
                  <a:pt x="9611619" y="1349798"/>
                  <a:pt x="9553153" y="1349104"/>
                  <a:pt x="9526564" y="1341737"/>
                </a:cubicBezTo>
                <a:lnTo>
                  <a:pt x="9527230" y="1366574"/>
                </a:lnTo>
                <a:lnTo>
                  <a:pt x="9501602" y="1371669"/>
                </a:lnTo>
                <a:lnTo>
                  <a:pt x="9500935" y="1346831"/>
                </a:lnTo>
                <a:lnTo>
                  <a:pt x="9487807" y="1349441"/>
                </a:lnTo>
                <a:lnTo>
                  <a:pt x="9487975" y="1355735"/>
                </a:lnTo>
                <a:cubicBezTo>
                  <a:pt x="9481438" y="1369686"/>
                  <a:pt x="9488643" y="1380571"/>
                  <a:pt x="9482275" y="1400816"/>
                </a:cubicBezTo>
                <a:lnTo>
                  <a:pt x="9476023" y="1402058"/>
                </a:lnTo>
                <a:cubicBezTo>
                  <a:pt x="9475513" y="1383181"/>
                  <a:pt x="9481936" y="1388232"/>
                  <a:pt x="9469097" y="1378132"/>
                </a:cubicBezTo>
                <a:cubicBezTo>
                  <a:pt x="9456307" y="1393327"/>
                  <a:pt x="9443853" y="1421104"/>
                  <a:pt x="9417262" y="1413740"/>
                </a:cubicBezTo>
                <a:lnTo>
                  <a:pt x="9416923" y="1401156"/>
                </a:lnTo>
                <a:cubicBezTo>
                  <a:pt x="9396748" y="1398840"/>
                  <a:pt x="9384756" y="1420203"/>
                  <a:pt x="9371628" y="1422812"/>
                </a:cubicBezTo>
                <a:lnTo>
                  <a:pt x="9371788" y="1428772"/>
                </a:lnTo>
                <a:cubicBezTo>
                  <a:pt x="9378219" y="1434154"/>
                  <a:pt x="9378219" y="1434154"/>
                  <a:pt x="9385253" y="1438747"/>
                </a:cubicBezTo>
                <a:lnTo>
                  <a:pt x="9365248" y="1442724"/>
                </a:lnTo>
                <a:cubicBezTo>
                  <a:pt x="9358839" y="1438004"/>
                  <a:pt x="9352586" y="1439249"/>
                  <a:pt x="9339285" y="1435235"/>
                </a:cubicBezTo>
                <a:lnTo>
                  <a:pt x="9339620" y="1447819"/>
                </a:lnTo>
                <a:cubicBezTo>
                  <a:pt x="9352916" y="1451501"/>
                  <a:pt x="9346041" y="1452868"/>
                  <a:pt x="9353248" y="1463754"/>
                </a:cubicBezTo>
                <a:cubicBezTo>
                  <a:pt x="9333411" y="1474023"/>
                  <a:pt x="9307951" y="1485411"/>
                  <a:pt x="9288735" y="1495224"/>
                </a:cubicBezTo>
                <a:lnTo>
                  <a:pt x="9288902" y="1501516"/>
                </a:lnTo>
                <a:cubicBezTo>
                  <a:pt x="9321409" y="1495053"/>
                  <a:pt x="9360166" y="1487350"/>
                  <a:pt x="9399100" y="1486267"/>
                </a:cubicBezTo>
                <a:cubicBezTo>
                  <a:pt x="9398753" y="1473353"/>
                  <a:pt x="9392173" y="1462342"/>
                  <a:pt x="9391834" y="1449758"/>
                </a:cubicBezTo>
                <a:lnTo>
                  <a:pt x="9398086" y="1448514"/>
                </a:lnTo>
                <a:cubicBezTo>
                  <a:pt x="9425356" y="1481047"/>
                  <a:pt x="9464897" y="1479179"/>
                  <a:pt x="9523496" y="1461537"/>
                </a:cubicBezTo>
                <a:lnTo>
                  <a:pt x="9523319" y="1454913"/>
                </a:lnTo>
                <a:lnTo>
                  <a:pt x="9516445" y="1456282"/>
                </a:lnTo>
                <a:cubicBezTo>
                  <a:pt x="9503775" y="1452473"/>
                  <a:pt x="9529400" y="1447378"/>
                  <a:pt x="9529400" y="1447378"/>
                </a:cubicBezTo>
                <a:cubicBezTo>
                  <a:pt x="9542699" y="1451062"/>
                  <a:pt x="9555825" y="1448451"/>
                  <a:pt x="9562585" y="1466086"/>
                </a:cubicBezTo>
                <a:lnTo>
                  <a:pt x="9564115" y="1468367"/>
                </a:lnTo>
                <a:lnTo>
                  <a:pt x="9569761" y="1466739"/>
                </a:lnTo>
                <a:cubicBezTo>
                  <a:pt x="9589873" y="1459506"/>
                  <a:pt x="9609269" y="1455973"/>
                  <a:pt x="9627949" y="1456143"/>
                </a:cubicBezTo>
                <a:cubicBezTo>
                  <a:pt x="9635421" y="1456213"/>
                  <a:pt x="9639157" y="1456244"/>
                  <a:pt x="9646629" y="1456312"/>
                </a:cubicBezTo>
                <a:cubicBezTo>
                  <a:pt x="9645913" y="1460015"/>
                  <a:pt x="9645913" y="1460015"/>
                  <a:pt x="9645913" y="1460015"/>
                </a:cubicBezTo>
                <a:cubicBezTo>
                  <a:pt x="9637009" y="1467351"/>
                  <a:pt x="9621347" y="1470917"/>
                  <a:pt x="9602669" y="1470747"/>
                </a:cubicBezTo>
                <a:cubicBezTo>
                  <a:pt x="9583272" y="1474278"/>
                  <a:pt x="9563876" y="1477810"/>
                  <a:pt x="9551234" y="1485112"/>
                </a:cubicBezTo>
                <a:lnTo>
                  <a:pt x="9547281" y="1485077"/>
                </a:lnTo>
                <a:lnTo>
                  <a:pt x="9533996" y="1489664"/>
                </a:lnTo>
                <a:cubicBezTo>
                  <a:pt x="9522607" y="1492677"/>
                  <a:pt x="9511198" y="1494945"/>
                  <a:pt x="9498070" y="1497555"/>
                </a:cubicBezTo>
                <a:cubicBezTo>
                  <a:pt x="9503736" y="1515407"/>
                  <a:pt x="9501285" y="1520638"/>
                  <a:pt x="9499987" y="1532616"/>
                </a:cubicBezTo>
                <a:lnTo>
                  <a:pt x="9499479" y="1545923"/>
                </a:lnTo>
                <a:lnTo>
                  <a:pt x="9517982" y="1538308"/>
                </a:lnTo>
                <a:lnTo>
                  <a:pt x="9540990" y="1510204"/>
                </a:lnTo>
                <a:cubicBezTo>
                  <a:pt x="9553770" y="1500548"/>
                  <a:pt x="9569895" y="1492598"/>
                  <a:pt x="9589506" y="1485702"/>
                </a:cubicBezTo>
                <a:cubicBezTo>
                  <a:pt x="9595917" y="1490421"/>
                  <a:pt x="9589668" y="1491664"/>
                  <a:pt x="9602796" y="1489055"/>
                </a:cubicBezTo>
                <a:lnTo>
                  <a:pt x="9603384" y="1510984"/>
                </a:lnTo>
                <a:lnTo>
                  <a:pt x="9659719" y="1490538"/>
                </a:lnTo>
                <a:cubicBezTo>
                  <a:pt x="9673424" y="1488782"/>
                  <a:pt x="9681809" y="1488719"/>
                  <a:pt x="9692450" y="1485333"/>
                </a:cubicBezTo>
                <a:cubicBezTo>
                  <a:pt x="9742602" y="1466773"/>
                  <a:pt x="9795813" y="1449844"/>
                  <a:pt x="9849829" y="1437868"/>
                </a:cubicBezTo>
                <a:cubicBezTo>
                  <a:pt x="9875307" y="1431064"/>
                  <a:pt x="9900219" y="1425092"/>
                  <a:pt x="9925030" y="1418499"/>
                </a:cubicBezTo>
                <a:lnTo>
                  <a:pt x="9994153" y="1397111"/>
                </a:lnTo>
                <a:lnTo>
                  <a:pt x="9994307" y="1397110"/>
                </a:lnTo>
                <a:cubicBezTo>
                  <a:pt x="9994307" y="1397110"/>
                  <a:pt x="9994307" y="1397110"/>
                  <a:pt x="9999628" y="1395418"/>
                </a:cubicBezTo>
                <a:lnTo>
                  <a:pt x="9994153" y="1397111"/>
                </a:lnTo>
                <a:lnTo>
                  <a:pt x="9985925" y="1397173"/>
                </a:lnTo>
                <a:cubicBezTo>
                  <a:pt x="9988183" y="1393851"/>
                  <a:pt x="9990443" y="1390529"/>
                  <a:pt x="9998827" y="1390464"/>
                </a:cubicBezTo>
                <a:cubicBezTo>
                  <a:pt x="9998827" y="1390464"/>
                  <a:pt x="10004148" y="1388773"/>
                  <a:pt x="10004148" y="1388773"/>
                </a:cubicBezTo>
                <a:cubicBezTo>
                  <a:pt x="10006406" y="1385450"/>
                  <a:pt x="10003345" y="1383821"/>
                  <a:pt x="10001086" y="1387142"/>
                </a:cubicBezTo>
                <a:cubicBezTo>
                  <a:pt x="9963032" y="1394041"/>
                  <a:pt x="9907561" y="1414293"/>
                  <a:pt x="9861125" y="1421255"/>
                </a:cubicBezTo>
                <a:cubicBezTo>
                  <a:pt x="9857262" y="1414672"/>
                  <a:pt x="9851940" y="1416367"/>
                  <a:pt x="9864843" y="1409659"/>
                </a:cubicBezTo>
                <a:cubicBezTo>
                  <a:pt x="9870966" y="1412916"/>
                  <a:pt x="9886929" y="1407838"/>
                  <a:pt x="9902893" y="1402759"/>
                </a:cubicBezTo>
                <a:cubicBezTo>
                  <a:pt x="9901290" y="1392855"/>
                  <a:pt x="9937884" y="1394232"/>
                  <a:pt x="9962232" y="1389089"/>
                </a:cubicBezTo>
                <a:cubicBezTo>
                  <a:pt x="10026890" y="1373726"/>
                  <a:pt x="10096066" y="1351718"/>
                  <a:pt x="10164588" y="1342936"/>
                </a:cubicBezTo>
                <a:cubicBezTo>
                  <a:pt x="10172972" y="1342872"/>
                  <a:pt x="10176033" y="1344502"/>
                  <a:pt x="10184417" y="1344439"/>
                </a:cubicBezTo>
                <a:cubicBezTo>
                  <a:pt x="10206505" y="1342618"/>
                  <a:pt x="10252137" y="1330706"/>
                  <a:pt x="10266644" y="1333901"/>
                </a:cubicBezTo>
                <a:cubicBezTo>
                  <a:pt x="10265842" y="1328949"/>
                  <a:pt x="10268101" y="1325627"/>
                  <a:pt x="10279546" y="1327193"/>
                </a:cubicBezTo>
                <a:cubicBezTo>
                  <a:pt x="10284869" y="1325501"/>
                  <a:pt x="10316141" y="1328569"/>
                  <a:pt x="10318400" y="1325246"/>
                </a:cubicBezTo>
                <a:cubicBezTo>
                  <a:pt x="10313080" y="1326938"/>
                  <a:pt x="10315339" y="1323616"/>
                  <a:pt x="10312276" y="1321986"/>
                </a:cubicBezTo>
                <a:lnTo>
                  <a:pt x="10341964" y="1320412"/>
                </a:lnTo>
                <a:lnTo>
                  <a:pt x="10347440" y="1331556"/>
                </a:lnTo>
                <a:lnTo>
                  <a:pt x="10330648" y="1331764"/>
                </a:lnTo>
                <a:cubicBezTo>
                  <a:pt x="10310894" y="1339351"/>
                  <a:pt x="10289774" y="1342815"/>
                  <a:pt x="10267221" y="1346083"/>
                </a:cubicBezTo>
                <a:lnTo>
                  <a:pt x="10206579" y="1357155"/>
                </a:lnTo>
                <a:lnTo>
                  <a:pt x="10197467" y="1355909"/>
                </a:lnTo>
                <a:cubicBezTo>
                  <a:pt x="10197467" y="1355909"/>
                  <a:pt x="10197467" y="1355909"/>
                  <a:pt x="10195208" y="1359232"/>
                </a:cubicBezTo>
                <a:lnTo>
                  <a:pt x="10206579" y="1357155"/>
                </a:lnTo>
                <a:lnTo>
                  <a:pt x="10208913" y="1357477"/>
                </a:lnTo>
                <a:cubicBezTo>
                  <a:pt x="10209715" y="1362428"/>
                  <a:pt x="10204394" y="1364120"/>
                  <a:pt x="10201332" y="1362490"/>
                </a:cubicBezTo>
                <a:cubicBezTo>
                  <a:pt x="10199072" y="1365813"/>
                  <a:pt x="10199072" y="1365813"/>
                  <a:pt x="10199072" y="1365813"/>
                </a:cubicBezTo>
                <a:cubicBezTo>
                  <a:pt x="10246310" y="1363804"/>
                  <a:pt x="10304189" y="1358408"/>
                  <a:pt x="10347563" y="1349816"/>
                </a:cubicBezTo>
                <a:lnTo>
                  <a:pt x="10356655" y="1350306"/>
                </a:lnTo>
                <a:lnTo>
                  <a:pt x="10364198" y="1365656"/>
                </a:lnTo>
                <a:lnTo>
                  <a:pt x="10287436" y="1371550"/>
                </a:lnTo>
                <a:cubicBezTo>
                  <a:pt x="10245455" y="1375793"/>
                  <a:pt x="10207203" y="1381451"/>
                  <a:pt x="10169553" y="1390827"/>
                </a:cubicBezTo>
                <a:cubicBezTo>
                  <a:pt x="10144404" y="1391016"/>
                  <a:pt x="10108611" y="1394593"/>
                  <a:pt x="10087325" y="1401367"/>
                </a:cubicBezTo>
                <a:cubicBezTo>
                  <a:pt x="10104894" y="1406191"/>
                  <a:pt x="10083609" y="1412963"/>
                  <a:pt x="10087473" y="1419544"/>
                </a:cubicBezTo>
                <a:cubicBezTo>
                  <a:pt x="10076833" y="1422930"/>
                  <a:pt x="10076029" y="1417977"/>
                  <a:pt x="10062325" y="1419734"/>
                </a:cubicBezTo>
                <a:cubicBezTo>
                  <a:pt x="10043298" y="1423183"/>
                  <a:pt x="10083609" y="1412963"/>
                  <a:pt x="10063781" y="1411459"/>
                </a:cubicBezTo>
                <a:cubicBezTo>
                  <a:pt x="10012025" y="1420114"/>
                  <a:pt x="9972516" y="1435286"/>
                  <a:pt x="9919957" y="1438989"/>
                </a:cubicBezTo>
                <a:cubicBezTo>
                  <a:pt x="9902537" y="1452343"/>
                  <a:pt x="9872870" y="1459179"/>
                  <a:pt x="9846263" y="1467643"/>
                </a:cubicBezTo>
                <a:cubicBezTo>
                  <a:pt x="9816594" y="1474479"/>
                  <a:pt x="9786924" y="1481315"/>
                  <a:pt x="9763381" y="1491406"/>
                </a:cubicBezTo>
                <a:cubicBezTo>
                  <a:pt x="9784666" y="1484635"/>
                  <a:pt x="9785470" y="1489587"/>
                  <a:pt x="9790789" y="1487895"/>
                </a:cubicBezTo>
                <a:cubicBezTo>
                  <a:pt x="9783211" y="1492910"/>
                  <a:pt x="9786272" y="1494540"/>
                  <a:pt x="9784012" y="1497862"/>
                </a:cubicBezTo>
                <a:cubicBezTo>
                  <a:pt x="9754343" y="1504697"/>
                  <a:pt x="9749825" y="1511344"/>
                  <a:pt x="9723219" y="1519806"/>
                </a:cubicBezTo>
                <a:cubicBezTo>
                  <a:pt x="9720157" y="1518177"/>
                  <a:pt x="9717095" y="1516550"/>
                  <a:pt x="9711774" y="1518240"/>
                </a:cubicBezTo>
                <a:cubicBezTo>
                  <a:pt x="9713230" y="1509966"/>
                  <a:pt x="9726131" y="1503258"/>
                  <a:pt x="9714686" y="1501691"/>
                </a:cubicBezTo>
                <a:cubicBezTo>
                  <a:pt x="9700254" y="1507584"/>
                  <a:pt x="9688482" y="1512633"/>
                  <a:pt x="9676993" y="1517266"/>
                </a:cubicBezTo>
                <a:lnTo>
                  <a:pt x="9656694" y="1524640"/>
                </a:lnTo>
                <a:lnTo>
                  <a:pt x="9662613" y="1540086"/>
                </a:lnTo>
                <a:lnTo>
                  <a:pt x="9656361" y="1541330"/>
                </a:lnTo>
                <a:lnTo>
                  <a:pt x="9656532" y="1547623"/>
                </a:lnTo>
                <a:cubicBezTo>
                  <a:pt x="9610897" y="1556694"/>
                  <a:pt x="9559012" y="1567009"/>
                  <a:pt x="9546711" y="1600417"/>
                </a:cubicBezTo>
                <a:lnTo>
                  <a:pt x="9585472" y="1592712"/>
                </a:lnTo>
                <a:cubicBezTo>
                  <a:pt x="9592186" y="1585382"/>
                  <a:pt x="9585311" y="1586750"/>
                  <a:pt x="9598597" y="1590101"/>
                </a:cubicBezTo>
                <a:lnTo>
                  <a:pt x="9605475" y="1588735"/>
                </a:lnTo>
                <a:lnTo>
                  <a:pt x="9605644" y="1595027"/>
                </a:lnTo>
                <a:cubicBezTo>
                  <a:pt x="9573298" y="1607450"/>
                  <a:pt x="9566419" y="1608816"/>
                  <a:pt x="9541298" y="1632789"/>
                </a:cubicBezTo>
                <a:lnTo>
                  <a:pt x="9560677" y="1628936"/>
                </a:lnTo>
                <a:cubicBezTo>
                  <a:pt x="9560677" y="1628936"/>
                  <a:pt x="9566600" y="1615441"/>
                  <a:pt x="9573645" y="1620365"/>
                </a:cubicBezTo>
                <a:cubicBezTo>
                  <a:pt x="9573804" y="1626325"/>
                  <a:pt x="9580057" y="1625083"/>
                  <a:pt x="9580227" y="1631375"/>
                </a:cubicBezTo>
                <a:lnTo>
                  <a:pt x="9596302" y="1633861"/>
                </a:lnTo>
                <a:lnTo>
                  <a:pt x="9662538" y="1620559"/>
                </a:lnTo>
                <a:cubicBezTo>
                  <a:pt x="9670920" y="1620497"/>
                  <a:pt x="9673984" y="1622126"/>
                  <a:pt x="9682368" y="1622064"/>
                </a:cubicBezTo>
                <a:cubicBezTo>
                  <a:pt x="9704454" y="1620244"/>
                  <a:pt x="9750086" y="1608330"/>
                  <a:pt x="9764593" y="1611525"/>
                </a:cubicBezTo>
                <a:cubicBezTo>
                  <a:pt x="9763791" y="1606573"/>
                  <a:pt x="9766050" y="1603251"/>
                  <a:pt x="9777496" y="1604815"/>
                </a:cubicBezTo>
                <a:cubicBezTo>
                  <a:pt x="9782815" y="1603123"/>
                  <a:pt x="9814090" y="1606192"/>
                  <a:pt x="9816349" y="1602869"/>
                </a:cubicBezTo>
                <a:cubicBezTo>
                  <a:pt x="9811028" y="1604562"/>
                  <a:pt x="9813287" y="1601241"/>
                  <a:pt x="9810226" y="1599611"/>
                </a:cubicBezTo>
                <a:lnTo>
                  <a:pt x="9835140" y="1598289"/>
                </a:lnTo>
                <a:lnTo>
                  <a:pt x="9876687" y="1583438"/>
                </a:lnTo>
                <a:cubicBezTo>
                  <a:pt x="9920408" y="1568593"/>
                  <a:pt x="9955658" y="1555991"/>
                  <a:pt x="9964925" y="1561718"/>
                </a:cubicBezTo>
                <a:cubicBezTo>
                  <a:pt x="9966300" y="1558082"/>
                  <a:pt x="9966300" y="1558082"/>
                  <a:pt x="9966300" y="1558082"/>
                </a:cubicBezTo>
                <a:cubicBezTo>
                  <a:pt x="9966300" y="1558082"/>
                  <a:pt x="9966300" y="1558082"/>
                  <a:pt x="9971222" y="1555144"/>
                </a:cubicBezTo>
                <a:cubicBezTo>
                  <a:pt x="9974771" y="1555841"/>
                  <a:pt x="9978316" y="1556538"/>
                  <a:pt x="9981863" y="1557234"/>
                </a:cubicBezTo>
                <a:cubicBezTo>
                  <a:pt x="9981863" y="1557234"/>
                  <a:pt x="9981863" y="1557234"/>
                  <a:pt x="9976941" y="1560173"/>
                </a:cubicBezTo>
                <a:cubicBezTo>
                  <a:pt x="9976941" y="1560173"/>
                  <a:pt x="9976941" y="1560173"/>
                  <a:pt x="9972020" y="1563112"/>
                </a:cubicBezTo>
                <a:cubicBezTo>
                  <a:pt x="9988958" y="1558628"/>
                  <a:pt x="10005896" y="1554145"/>
                  <a:pt x="10022834" y="1549661"/>
                </a:cubicBezTo>
                <a:cubicBezTo>
                  <a:pt x="10021459" y="1553298"/>
                  <a:pt x="10040570" y="1553148"/>
                  <a:pt x="10034272" y="1559722"/>
                </a:cubicBezTo>
                <a:lnTo>
                  <a:pt x="10064445" y="1552546"/>
                </a:lnTo>
                <a:lnTo>
                  <a:pt x="10068779" y="1546902"/>
                </a:lnTo>
                <a:lnTo>
                  <a:pt x="10085072" y="1547642"/>
                </a:lnTo>
                <a:lnTo>
                  <a:pt x="10097083" y="1544785"/>
                </a:lnTo>
                <a:cubicBezTo>
                  <a:pt x="10155814" y="1533073"/>
                  <a:pt x="10203276" y="1528487"/>
                  <a:pt x="10248175" y="1508015"/>
                </a:cubicBezTo>
                <a:cubicBezTo>
                  <a:pt x="10303333" y="1503231"/>
                  <a:pt x="10333883" y="1513141"/>
                  <a:pt x="10393167" y="1497449"/>
                </a:cubicBezTo>
                <a:cubicBezTo>
                  <a:pt x="10395338" y="1501783"/>
                  <a:pt x="10407355" y="1500238"/>
                  <a:pt x="10410904" y="1500935"/>
                </a:cubicBezTo>
                <a:cubicBezTo>
                  <a:pt x="10436310" y="1494209"/>
                  <a:pt x="10467437" y="1492514"/>
                  <a:pt x="10498563" y="1490821"/>
                </a:cubicBezTo>
                <a:cubicBezTo>
                  <a:pt x="10519047" y="1487034"/>
                  <a:pt x="10538159" y="1486884"/>
                  <a:pt x="10555894" y="1490370"/>
                </a:cubicBezTo>
                <a:cubicBezTo>
                  <a:pt x="10562988" y="1491765"/>
                  <a:pt x="10566536" y="1492462"/>
                  <a:pt x="10573630" y="1493854"/>
                </a:cubicBezTo>
                <a:cubicBezTo>
                  <a:pt x="10572254" y="1497492"/>
                  <a:pt x="10572254" y="1497492"/>
                  <a:pt x="10572254" y="1497492"/>
                </a:cubicBezTo>
                <a:cubicBezTo>
                  <a:pt x="10562409" y="1503368"/>
                  <a:pt x="10546845" y="1504217"/>
                  <a:pt x="10529112" y="1500729"/>
                </a:cubicBezTo>
                <a:cubicBezTo>
                  <a:pt x="10510001" y="1500882"/>
                  <a:pt x="10490889" y="1501030"/>
                  <a:pt x="10477499" y="1506211"/>
                </a:cubicBezTo>
                <a:cubicBezTo>
                  <a:pt x="10466857" y="1504120"/>
                  <a:pt x="10459765" y="1502725"/>
                  <a:pt x="10449122" y="1500634"/>
                </a:cubicBezTo>
                <a:cubicBezTo>
                  <a:pt x="10413075" y="1505268"/>
                  <a:pt x="10401058" y="1506812"/>
                  <a:pt x="10368556" y="1512143"/>
                </a:cubicBezTo>
                <a:cubicBezTo>
                  <a:pt x="10371705" y="1508857"/>
                  <a:pt x="10367814" y="1509068"/>
                  <a:pt x="10361806" y="1509840"/>
                </a:cubicBezTo>
                <a:lnTo>
                  <a:pt x="10349349" y="1510519"/>
                </a:lnTo>
                <a:lnTo>
                  <a:pt x="10349499" y="1516064"/>
                </a:lnTo>
                <a:cubicBezTo>
                  <a:pt x="10342784" y="1523394"/>
                  <a:pt x="10342784" y="1523394"/>
                  <a:pt x="10336701" y="1530929"/>
                </a:cubicBezTo>
                <a:lnTo>
                  <a:pt x="10407966" y="1516762"/>
                </a:lnTo>
                <a:cubicBezTo>
                  <a:pt x="10414672" y="1509102"/>
                  <a:pt x="10460517" y="1531283"/>
                  <a:pt x="10460517" y="1531283"/>
                </a:cubicBezTo>
                <a:cubicBezTo>
                  <a:pt x="10487567" y="1532231"/>
                  <a:pt x="10519743" y="1513517"/>
                  <a:pt x="10539452" y="1521917"/>
                </a:cubicBezTo>
                <a:lnTo>
                  <a:pt x="10526323" y="1524527"/>
                </a:lnTo>
                <a:lnTo>
                  <a:pt x="10525345" y="1525388"/>
                </a:lnTo>
                <a:lnTo>
                  <a:pt x="10547457" y="1521793"/>
                </a:lnTo>
                <a:cubicBezTo>
                  <a:pt x="10563439" y="1518987"/>
                  <a:pt x="10578473" y="1516807"/>
                  <a:pt x="10585727" y="1518405"/>
                </a:cubicBezTo>
                <a:cubicBezTo>
                  <a:pt x="10584926" y="1513453"/>
                  <a:pt x="10587185" y="1510129"/>
                  <a:pt x="10598629" y="1511696"/>
                </a:cubicBezTo>
                <a:cubicBezTo>
                  <a:pt x="10603950" y="1510003"/>
                  <a:pt x="10635223" y="1513071"/>
                  <a:pt x="10637483" y="1509750"/>
                </a:cubicBezTo>
                <a:cubicBezTo>
                  <a:pt x="10632161" y="1511442"/>
                  <a:pt x="10634421" y="1508119"/>
                  <a:pt x="10631359" y="1506489"/>
                </a:cubicBezTo>
                <a:lnTo>
                  <a:pt x="10661046" y="1504916"/>
                </a:lnTo>
                <a:lnTo>
                  <a:pt x="10666524" y="1516059"/>
                </a:lnTo>
                <a:lnTo>
                  <a:pt x="10649731" y="1516268"/>
                </a:lnTo>
                <a:cubicBezTo>
                  <a:pt x="10629976" y="1523854"/>
                  <a:pt x="10608854" y="1527319"/>
                  <a:pt x="10586303" y="1530588"/>
                </a:cubicBezTo>
                <a:lnTo>
                  <a:pt x="10525661" y="1541660"/>
                </a:lnTo>
                <a:lnTo>
                  <a:pt x="10516549" y="1540413"/>
                </a:lnTo>
                <a:cubicBezTo>
                  <a:pt x="10516549" y="1540413"/>
                  <a:pt x="10516549" y="1540413"/>
                  <a:pt x="10514290" y="1543734"/>
                </a:cubicBezTo>
                <a:lnTo>
                  <a:pt x="10515207" y="1543567"/>
                </a:lnTo>
                <a:lnTo>
                  <a:pt x="10516824" y="1542784"/>
                </a:lnTo>
                <a:lnTo>
                  <a:pt x="10517759" y="1543101"/>
                </a:lnTo>
                <a:lnTo>
                  <a:pt x="10525661" y="1541660"/>
                </a:lnTo>
                <a:lnTo>
                  <a:pt x="10527996" y="1541978"/>
                </a:lnTo>
                <a:cubicBezTo>
                  <a:pt x="10528798" y="1546931"/>
                  <a:pt x="10523478" y="1548623"/>
                  <a:pt x="10520415" y="1546995"/>
                </a:cubicBezTo>
                <a:lnTo>
                  <a:pt x="10519492" y="1548353"/>
                </a:lnTo>
                <a:lnTo>
                  <a:pt x="10528665" y="1549547"/>
                </a:lnTo>
                <a:lnTo>
                  <a:pt x="10593851" y="1544785"/>
                </a:lnTo>
                <a:lnTo>
                  <a:pt x="10595290" y="1544579"/>
                </a:lnTo>
                <a:lnTo>
                  <a:pt x="10595441" y="1544480"/>
                </a:lnTo>
                <a:cubicBezTo>
                  <a:pt x="10601885" y="1541593"/>
                  <a:pt x="10611077" y="1538723"/>
                  <a:pt x="10624679" y="1536270"/>
                </a:cubicBezTo>
                <a:cubicBezTo>
                  <a:pt x="10638282" y="1533816"/>
                  <a:pt x="10661083" y="1530136"/>
                  <a:pt x="10687841" y="1526055"/>
                </a:cubicBezTo>
                <a:lnTo>
                  <a:pt x="10691273" y="1525556"/>
                </a:lnTo>
                <a:lnTo>
                  <a:pt x="10702474" y="1523433"/>
                </a:lnTo>
                <a:cubicBezTo>
                  <a:pt x="10705700" y="1520941"/>
                  <a:pt x="10705700" y="1520941"/>
                  <a:pt x="10710942" y="1521188"/>
                </a:cubicBezTo>
                <a:cubicBezTo>
                  <a:pt x="10714168" y="1518696"/>
                  <a:pt x="10716184" y="1521435"/>
                  <a:pt x="10716184" y="1521435"/>
                </a:cubicBezTo>
                <a:cubicBezTo>
                  <a:pt x="10736347" y="1514454"/>
                  <a:pt x="10763768" y="1510458"/>
                  <a:pt x="10787963" y="1508953"/>
                </a:cubicBezTo>
                <a:cubicBezTo>
                  <a:pt x="10808124" y="1501973"/>
                  <a:pt x="10841996" y="1492994"/>
                  <a:pt x="10876677" y="1491981"/>
                </a:cubicBezTo>
                <a:cubicBezTo>
                  <a:pt x="10912567" y="1485741"/>
                  <a:pt x="10947247" y="1484727"/>
                  <a:pt x="10968217" y="1485714"/>
                </a:cubicBezTo>
                <a:cubicBezTo>
                  <a:pt x="11011365" y="1482458"/>
                  <a:pt x="11059757" y="1479447"/>
                  <a:pt x="11102907" y="1476188"/>
                </a:cubicBezTo>
                <a:cubicBezTo>
                  <a:pt x="11142831" y="1475425"/>
                  <a:pt x="11179527" y="1477149"/>
                  <a:pt x="11203324" y="1488839"/>
                </a:cubicBezTo>
                <a:cubicBezTo>
                  <a:pt x="11198081" y="1488592"/>
                  <a:pt x="11192840" y="1488346"/>
                  <a:pt x="11187597" y="1488100"/>
                </a:cubicBezTo>
                <a:cubicBezTo>
                  <a:pt x="11187597" y="1488100"/>
                  <a:pt x="11187597" y="1488100"/>
                  <a:pt x="11194857" y="1491084"/>
                </a:cubicBezTo>
                <a:cubicBezTo>
                  <a:pt x="11198081" y="1488592"/>
                  <a:pt x="11200099" y="1491329"/>
                  <a:pt x="11200099" y="1491329"/>
                </a:cubicBezTo>
                <a:cubicBezTo>
                  <a:pt x="11196875" y="1493820"/>
                  <a:pt x="11196875" y="1493820"/>
                  <a:pt x="11191631" y="1493575"/>
                </a:cubicBezTo>
                <a:cubicBezTo>
                  <a:pt x="11191631" y="1493575"/>
                  <a:pt x="11191631" y="1493575"/>
                  <a:pt x="11188407" y="1496066"/>
                </a:cubicBezTo>
                <a:cubicBezTo>
                  <a:pt x="11225104" y="1497791"/>
                  <a:pt x="11267046" y="1499763"/>
                  <a:pt x="11304951" y="1496258"/>
                </a:cubicBezTo>
                <a:cubicBezTo>
                  <a:pt x="11328747" y="1507948"/>
                  <a:pt x="11375930" y="1510166"/>
                  <a:pt x="11413439" y="1519858"/>
                </a:cubicBezTo>
                <a:cubicBezTo>
                  <a:pt x="11354960" y="1509180"/>
                  <a:pt x="11284390" y="1516433"/>
                  <a:pt x="11222688" y="1508247"/>
                </a:cubicBezTo>
                <a:cubicBezTo>
                  <a:pt x="11204943" y="1504770"/>
                  <a:pt x="11210995" y="1512983"/>
                  <a:pt x="11197284" y="1514980"/>
                </a:cubicBezTo>
                <a:cubicBezTo>
                  <a:pt x="11171071" y="1513749"/>
                  <a:pt x="11158569" y="1510518"/>
                  <a:pt x="11146066" y="1507288"/>
                </a:cubicBezTo>
                <a:cubicBezTo>
                  <a:pt x="11125096" y="1506303"/>
                  <a:pt x="11120662" y="1514023"/>
                  <a:pt x="11101709" y="1515774"/>
                </a:cubicBezTo>
                <a:cubicBezTo>
                  <a:pt x="11083963" y="1512297"/>
                  <a:pt x="11066219" y="1508820"/>
                  <a:pt x="11048475" y="1505342"/>
                </a:cubicBezTo>
                <a:cubicBezTo>
                  <a:pt x="11048475" y="1505342"/>
                  <a:pt x="11048475" y="1505342"/>
                  <a:pt x="11050891" y="1494886"/>
                </a:cubicBezTo>
                <a:cubicBezTo>
                  <a:pt x="11040404" y="1494393"/>
                  <a:pt x="11024677" y="1493652"/>
                  <a:pt x="11010966" y="1495653"/>
                </a:cubicBezTo>
                <a:cubicBezTo>
                  <a:pt x="11010966" y="1495653"/>
                  <a:pt x="11010966" y="1495653"/>
                  <a:pt x="11012985" y="1498390"/>
                </a:cubicBezTo>
                <a:cubicBezTo>
                  <a:pt x="11016210" y="1495898"/>
                  <a:pt x="11021452" y="1496144"/>
                  <a:pt x="11018228" y="1498637"/>
                </a:cubicBezTo>
                <a:cubicBezTo>
                  <a:pt x="11018228" y="1498637"/>
                  <a:pt x="11015001" y="1501129"/>
                  <a:pt x="11015001" y="1501129"/>
                </a:cubicBezTo>
                <a:cubicBezTo>
                  <a:pt x="11017018" y="1503865"/>
                  <a:pt x="11030729" y="1501867"/>
                  <a:pt x="11024279" y="1506848"/>
                </a:cubicBezTo>
                <a:cubicBezTo>
                  <a:pt x="11007342" y="1511338"/>
                  <a:pt x="11008551" y="1506108"/>
                  <a:pt x="10994841" y="1508108"/>
                </a:cubicBezTo>
                <a:cubicBezTo>
                  <a:pt x="10994841" y="1508108"/>
                  <a:pt x="10994841" y="1508108"/>
                  <a:pt x="10991615" y="1510598"/>
                </a:cubicBezTo>
                <a:cubicBezTo>
                  <a:pt x="10991615" y="1510598"/>
                  <a:pt x="10991615" y="1510598"/>
                  <a:pt x="10989598" y="1507861"/>
                </a:cubicBezTo>
                <a:cubicBezTo>
                  <a:pt x="10986373" y="1510352"/>
                  <a:pt x="10981130" y="1510105"/>
                  <a:pt x="10981130" y="1510105"/>
                </a:cubicBezTo>
                <a:cubicBezTo>
                  <a:pt x="10979113" y="1507368"/>
                  <a:pt x="10979113" y="1507368"/>
                  <a:pt x="10979113" y="1507368"/>
                </a:cubicBezTo>
                <a:cubicBezTo>
                  <a:pt x="10967419" y="1512103"/>
                  <a:pt x="10945240" y="1516346"/>
                  <a:pt x="10926288" y="1518098"/>
                </a:cubicBezTo>
                <a:lnTo>
                  <a:pt x="10910106" y="1516936"/>
                </a:lnTo>
                <a:lnTo>
                  <a:pt x="10910670" y="1517262"/>
                </a:lnTo>
                <a:lnTo>
                  <a:pt x="10911540" y="1517764"/>
                </a:lnTo>
                <a:cubicBezTo>
                  <a:pt x="10914535" y="1519491"/>
                  <a:pt x="10919880" y="1517942"/>
                  <a:pt x="10922872" y="1519669"/>
                </a:cubicBezTo>
                <a:cubicBezTo>
                  <a:pt x="10922872" y="1519669"/>
                  <a:pt x="10920522" y="1522945"/>
                  <a:pt x="10915177" y="1524495"/>
                </a:cubicBezTo>
                <a:cubicBezTo>
                  <a:pt x="10915177" y="1524495"/>
                  <a:pt x="10915177" y="1524495"/>
                  <a:pt x="10909834" y="1526044"/>
                </a:cubicBezTo>
                <a:cubicBezTo>
                  <a:pt x="10920522" y="1522945"/>
                  <a:pt x="10913470" y="1532774"/>
                  <a:pt x="10896792" y="1532417"/>
                </a:cubicBezTo>
                <a:cubicBezTo>
                  <a:pt x="10896792" y="1532417"/>
                  <a:pt x="10896792" y="1532417"/>
                  <a:pt x="10896150" y="1527415"/>
                </a:cubicBezTo>
                <a:cubicBezTo>
                  <a:pt x="10893155" y="1525687"/>
                  <a:pt x="10887811" y="1527237"/>
                  <a:pt x="10887811" y="1527237"/>
                </a:cubicBezTo>
                <a:cubicBezTo>
                  <a:pt x="10887167" y="1522235"/>
                  <a:pt x="10890161" y="1523961"/>
                  <a:pt x="10895507" y="1522412"/>
                </a:cubicBezTo>
                <a:cubicBezTo>
                  <a:pt x="10895507" y="1522412"/>
                  <a:pt x="10895507" y="1522412"/>
                  <a:pt x="10900850" y="1520862"/>
                </a:cubicBezTo>
                <a:lnTo>
                  <a:pt x="10900332" y="1520889"/>
                </a:lnTo>
                <a:lnTo>
                  <a:pt x="10864023" y="1522779"/>
                </a:lnTo>
                <a:lnTo>
                  <a:pt x="10850337" y="1527266"/>
                </a:lnTo>
                <a:lnTo>
                  <a:pt x="10769674" y="1576363"/>
                </a:lnTo>
                <a:cubicBezTo>
                  <a:pt x="10767853" y="1578722"/>
                  <a:pt x="10765406" y="1581207"/>
                  <a:pt x="10763583" y="1583566"/>
                </a:cubicBezTo>
                <a:cubicBezTo>
                  <a:pt x="10737328" y="1588785"/>
                  <a:pt x="10692202" y="1616733"/>
                  <a:pt x="10678906" y="1613051"/>
                </a:cubicBezTo>
                <a:lnTo>
                  <a:pt x="10678568" y="1600467"/>
                </a:lnTo>
                <a:cubicBezTo>
                  <a:pt x="10659029" y="1598358"/>
                  <a:pt x="10626194" y="1592568"/>
                  <a:pt x="10606637" y="1589797"/>
                </a:cubicBezTo>
                <a:cubicBezTo>
                  <a:pt x="10606815" y="1596420"/>
                  <a:pt x="10606973" y="1602382"/>
                  <a:pt x="10600725" y="1603624"/>
                </a:cubicBezTo>
                <a:cubicBezTo>
                  <a:pt x="10587766" y="1612527"/>
                  <a:pt x="10600563" y="1597664"/>
                  <a:pt x="10593509" y="1592408"/>
                </a:cubicBezTo>
                <a:cubicBezTo>
                  <a:pt x="10567879" y="1597502"/>
                  <a:pt x="10523251" y="1643995"/>
                  <a:pt x="10497166" y="1655507"/>
                </a:cubicBezTo>
                <a:cubicBezTo>
                  <a:pt x="10484825" y="1663954"/>
                  <a:pt x="10457275" y="1644459"/>
                  <a:pt x="10443988" y="1641108"/>
                </a:cubicBezTo>
                <a:cubicBezTo>
                  <a:pt x="10418188" y="1639912"/>
                  <a:pt x="10359758" y="1663847"/>
                  <a:pt x="10333673" y="1675357"/>
                </a:cubicBezTo>
                <a:cubicBezTo>
                  <a:pt x="10301166" y="1681820"/>
                  <a:pt x="10262409" y="1689526"/>
                  <a:pt x="10229733" y="1689695"/>
                </a:cubicBezTo>
                <a:lnTo>
                  <a:pt x="10230401" y="1714530"/>
                </a:lnTo>
                <a:lnTo>
                  <a:pt x="10159137" y="1728698"/>
                </a:lnTo>
                <a:cubicBezTo>
                  <a:pt x="10152431" y="1736357"/>
                  <a:pt x="10152609" y="1742980"/>
                  <a:pt x="10140267" y="1751427"/>
                </a:cubicBezTo>
                <a:lnTo>
                  <a:pt x="10140555" y="1762181"/>
                </a:lnTo>
                <a:lnTo>
                  <a:pt x="10147683" y="1761267"/>
                </a:lnTo>
                <a:cubicBezTo>
                  <a:pt x="10212341" y="1745905"/>
                  <a:pt x="10281519" y="1723896"/>
                  <a:pt x="10350040" y="1715115"/>
                </a:cubicBezTo>
                <a:cubicBezTo>
                  <a:pt x="10358425" y="1715050"/>
                  <a:pt x="10361486" y="1716681"/>
                  <a:pt x="10369869" y="1716617"/>
                </a:cubicBezTo>
                <a:cubicBezTo>
                  <a:pt x="10391957" y="1714796"/>
                  <a:pt x="10437589" y="1702883"/>
                  <a:pt x="10452097" y="1706080"/>
                </a:cubicBezTo>
                <a:cubicBezTo>
                  <a:pt x="10451295" y="1701128"/>
                  <a:pt x="10453554" y="1697805"/>
                  <a:pt x="10464998" y="1699372"/>
                </a:cubicBezTo>
                <a:cubicBezTo>
                  <a:pt x="10470320" y="1697679"/>
                  <a:pt x="10501594" y="1700745"/>
                  <a:pt x="10503853" y="1697423"/>
                </a:cubicBezTo>
                <a:cubicBezTo>
                  <a:pt x="10498532" y="1699117"/>
                  <a:pt x="10500790" y="1695793"/>
                  <a:pt x="10497730" y="1694166"/>
                </a:cubicBezTo>
                <a:lnTo>
                  <a:pt x="10527416" y="1692592"/>
                </a:lnTo>
                <a:lnTo>
                  <a:pt x="10530730" y="1699332"/>
                </a:lnTo>
                <a:lnTo>
                  <a:pt x="10615798" y="1677545"/>
                </a:lnTo>
                <a:cubicBezTo>
                  <a:pt x="10649741" y="1669026"/>
                  <a:pt x="10684166" y="1661327"/>
                  <a:pt x="10718427" y="1656936"/>
                </a:cubicBezTo>
                <a:cubicBezTo>
                  <a:pt x="10726810" y="1656874"/>
                  <a:pt x="10729870" y="1658503"/>
                  <a:pt x="10738256" y="1658439"/>
                </a:cubicBezTo>
                <a:cubicBezTo>
                  <a:pt x="10760343" y="1656620"/>
                  <a:pt x="10805975" y="1644707"/>
                  <a:pt x="10820482" y="1647902"/>
                </a:cubicBezTo>
                <a:cubicBezTo>
                  <a:pt x="10819679" y="1642951"/>
                  <a:pt x="10821939" y="1639627"/>
                  <a:pt x="10833383" y="1641194"/>
                </a:cubicBezTo>
                <a:cubicBezTo>
                  <a:pt x="10838705" y="1639501"/>
                  <a:pt x="10869979" y="1642570"/>
                  <a:pt x="10872238" y="1639248"/>
                </a:cubicBezTo>
                <a:cubicBezTo>
                  <a:pt x="10866917" y="1640942"/>
                  <a:pt x="10869176" y="1637618"/>
                  <a:pt x="10866115" y="1635988"/>
                </a:cubicBezTo>
                <a:lnTo>
                  <a:pt x="10895801" y="1634413"/>
                </a:lnTo>
                <a:lnTo>
                  <a:pt x="10901279" y="1645557"/>
                </a:lnTo>
                <a:lnTo>
                  <a:pt x="10884487" y="1645764"/>
                </a:lnTo>
                <a:cubicBezTo>
                  <a:pt x="10864732" y="1653352"/>
                  <a:pt x="10843611" y="1656818"/>
                  <a:pt x="10821059" y="1660086"/>
                </a:cubicBezTo>
                <a:lnTo>
                  <a:pt x="10760417" y="1671156"/>
                </a:lnTo>
                <a:lnTo>
                  <a:pt x="10751305" y="1669910"/>
                </a:lnTo>
                <a:cubicBezTo>
                  <a:pt x="10751305" y="1669910"/>
                  <a:pt x="10751305" y="1669910"/>
                  <a:pt x="10749046" y="1673232"/>
                </a:cubicBezTo>
                <a:lnTo>
                  <a:pt x="10760417" y="1671156"/>
                </a:lnTo>
                <a:lnTo>
                  <a:pt x="10762752" y="1671476"/>
                </a:lnTo>
                <a:cubicBezTo>
                  <a:pt x="10763552" y="1676429"/>
                  <a:pt x="10758231" y="1678119"/>
                  <a:pt x="10755169" y="1676492"/>
                </a:cubicBezTo>
                <a:cubicBezTo>
                  <a:pt x="10752910" y="1679813"/>
                  <a:pt x="10752910" y="1679813"/>
                  <a:pt x="10752910" y="1679813"/>
                </a:cubicBezTo>
                <a:lnTo>
                  <a:pt x="10756469" y="1679552"/>
                </a:lnTo>
                <a:lnTo>
                  <a:pt x="10764453" y="1677998"/>
                </a:lnTo>
                <a:cubicBezTo>
                  <a:pt x="10774929" y="1675937"/>
                  <a:pt x="10783694" y="1674045"/>
                  <a:pt x="10791712" y="1671720"/>
                </a:cubicBezTo>
                <a:cubicBezTo>
                  <a:pt x="10801225" y="1670261"/>
                  <a:pt x="10809404" y="1669188"/>
                  <a:pt x="10818330" y="1668547"/>
                </a:cubicBezTo>
                <a:lnTo>
                  <a:pt x="10823775" y="1668444"/>
                </a:lnTo>
                <a:lnTo>
                  <a:pt x="10836727" y="1665633"/>
                </a:lnTo>
                <a:cubicBezTo>
                  <a:pt x="10866129" y="1660605"/>
                  <a:pt x="10888162" y="1659015"/>
                  <a:pt x="10896457" y="1663690"/>
                </a:cubicBezTo>
                <a:lnTo>
                  <a:pt x="10891231" y="1665279"/>
                </a:lnTo>
                <a:lnTo>
                  <a:pt x="10901401" y="1663816"/>
                </a:lnTo>
                <a:lnTo>
                  <a:pt x="10910492" y="1664308"/>
                </a:lnTo>
                <a:lnTo>
                  <a:pt x="10910881" y="1665099"/>
                </a:lnTo>
                <a:lnTo>
                  <a:pt x="10939879" y="1659914"/>
                </a:lnTo>
                <a:cubicBezTo>
                  <a:pt x="10971947" y="1650618"/>
                  <a:pt x="11004657" y="1646327"/>
                  <a:pt x="11048702" y="1643939"/>
                </a:cubicBezTo>
                <a:cubicBezTo>
                  <a:pt x="11024330" y="1648411"/>
                  <a:pt x="11038656" y="1652041"/>
                  <a:pt x="11047638" y="1657223"/>
                </a:cubicBezTo>
                <a:cubicBezTo>
                  <a:pt x="11050632" y="1658947"/>
                  <a:pt x="11055977" y="1657398"/>
                  <a:pt x="11058970" y="1659126"/>
                </a:cubicBezTo>
                <a:cubicBezTo>
                  <a:pt x="11058970" y="1659126"/>
                  <a:pt x="11056620" y="1662400"/>
                  <a:pt x="11051276" y="1663950"/>
                </a:cubicBezTo>
                <a:cubicBezTo>
                  <a:pt x="11051276" y="1663950"/>
                  <a:pt x="11051276" y="1663950"/>
                  <a:pt x="11045930" y="1665498"/>
                </a:cubicBezTo>
                <a:cubicBezTo>
                  <a:pt x="11056620" y="1662400"/>
                  <a:pt x="11049567" y="1672228"/>
                  <a:pt x="11032890" y="1671872"/>
                </a:cubicBezTo>
                <a:cubicBezTo>
                  <a:pt x="11032890" y="1671872"/>
                  <a:pt x="11032890" y="1671872"/>
                  <a:pt x="11032247" y="1666870"/>
                </a:cubicBezTo>
                <a:cubicBezTo>
                  <a:pt x="11029252" y="1665144"/>
                  <a:pt x="11023908" y="1666692"/>
                  <a:pt x="11023908" y="1666692"/>
                </a:cubicBezTo>
                <a:cubicBezTo>
                  <a:pt x="11023265" y="1661689"/>
                  <a:pt x="11026259" y="1663416"/>
                  <a:pt x="11031605" y="1661868"/>
                </a:cubicBezTo>
                <a:cubicBezTo>
                  <a:pt x="11031605" y="1661868"/>
                  <a:pt x="11031605" y="1661868"/>
                  <a:pt x="11036948" y="1660318"/>
                </a:cubicBezTo>
                <a:cubicBezTo>
                  <a:pt x="11017277" y="1658237"/>
                  <a:pt x="10979221" y="1664075"/>
                  <a:pt x="10974519" y="1670628"/>
                </a:cubicBezTo>
                <a:cubicBezTo>
                  <a:pt x="10955493" y="1673547"/>
                  <a:pt x="10936891" y="1674399"/>
                  <a:pt x="10920453" y="1675919"/>
                </a:cubicBezTo>
                <a:lnTo>
                  <a:pt x="10916626" y="1676787"/>
                </a:lnTo>
                <a:lnTo>
                  <a:pt x="10918037" y="1679653"/>
                </a:lnTo>
                <a:lnTo>
                  <a:pt x="10896774" y="1681287"/>
                </a:lnTo>
                <a:lnTo>
                  <a:pt x="10879379" y="1685229"/>
                </a:lnTo>
                <a:cubicBezTo>
                  <a:pt x="10867194" y="1687463"/>
                  <a:pt x="10863610" y="1686557"/>
                  <a:pt x="10860991" y="1685045"/>
                </a:cubicBezTo>
                <a:lnTo>
                  <a:pt x="10858319" y="1684240"/>
                </a:lnTo>
                <a:lnTo>
                  <a:pt x="10841273" y="1685549"/>
                </a:lnTo>
                <a:lnTo>
                  <a:pt x="10832782" y="1686938"/>
                </a:lnTo>
                <a:lnTo>
                  <a:pt x="10826864" y="1689098"/>
                </a:lnTo>
                <a:cubicBezTo>
                  <a:pt x="10822721" y="1691922"/>
                  <a:pt x="10819622" y="1694766"/>
                  <a:pt x="10811604" y="1697089"/>
                </a:cubicBezTo>
                <a:lnTo>
                  <a:pt x="10777118" y="1698666"/>
                </a:lnTo>
                <a:lnTo>
                  <a:pt x="10764185" y="1702344"/>
                </a:lnTo>
                <a:cubicBezTo>
                  <a:pt x="10708286" y="1718159"/>
                  <a:pt x="10653245" y="1733845"/>
                  <a:pt x="10637077" y="1740223"/>
                </a:cubicBezTo>
                <a:cubicBezTo>
                  <a:pt x="10614430" y="1751050"/>
                  <a:pt x="10585206" y="1756861"/>
                  <a:pt x="10556620" y="1760171"/>
                </a:cubicBezTo>
                <a:lnTo>
                  <a:pt x="10510758" y="1763134"/>
                </a:lnTo>
                <a:lnTo>
                  <a:pt x="10504382" y="1765376"/>
                </a:lnTo>
                <a:cubicBezTo>
                  <a:pt x="10507376" y="1767103"/>
                  <a:pt x="10521061" y="1765731"/>
                  <a:pt x="10516358" y="1772282"/>
                </a:cubicBezTo>
                <a:cubicBezTo>
                  <a:pt x="10503906" y="1777839"/>
                  <a:pt x="10493738" y="1780948"/>
                  <a:pt x="10484775" y="1782652"/>
                </a:cubicBezTo>
                <a:lnTo>
                  <a:pt x="10477546" y="1783233"/>
                </a:lnTo>
                <a:lnTo>
                  <a:pt x="10474758" y="1803787"/>
                </a:lnTo>
                <a:cubicBezTo>
                  <a:pt x="10468042" y="1811114"/>
                  <a:pt x="10468042" y="1811114"/>
                  <a:pt x="10448664" y="1814967"/>
                </a:cubicBezTo>
                <a:cubicBezTo>
                  <a:pt x="10442084" y="1803957"/>
                  <a:pt x="10448333" y="1802714"/>
                  <a:pt x="10428785" y="1800275"/>
                </a:cubicBezTo>
                <a:cubicBezTo>
                  <a:pt x="10422873" y="1814102"/>
                  <a:pt x="10416158" y="1821429"/>
                  <a:pt x="10410085" y="1829296"/>
                </a:cubicBezTo>
                <a:lnTo>
                  <a:pt x="10409747" y="1816711"/>
                </a:lnTo>
                <a:cubicBezTo>
                  <a:pt x="10415828" y="1809177"/>
                  <a:pt x="10415828" y="1809177"/>
                  <a:pt x="10422536" y="1801517"/>
                </a:cubicBezTo>
                <a:cubicBezTo>
                  <a:pt x="10363774" y="1813200"/>
                  <a:pt x="10304514" y="1806336"/>
                  <a:pt x="10260503" y="1852373"/>
                </a:cubicBezTo>
                <a:cubicBezTo>
                  <a:pt x="10253805" y="1860364"/>
                  <a:pt x="10253805" y="1860364"/>
                  <a:pt x="10254135" y="1872616"/>
                </a:cubicBezTo>
                <a:lnTo>
                  <a:pt x="10254723" y="1873001"/>
                </a:lnTo>
                <a:lnTo>
                  <a:pt x="10267569" y="1868110"/>
                </a:lnTo>
                <a:cubicBezTo>
                  <a:pt x="10276435" y="1865211"/>
                  <a:pt x="10284583" y="1863038"/>
                  <a:pt x="10294074" y="1860718"/>
                </a:cubicBezTo>
                <a:cubicBezTo>
                  <a:pt x="10310186" y="1858972"/>
                  <a:pt x="10329167" y="1854332"/>
                  <a:pt x="10358892" y="1848528"/>
                </a:cubicBezTo>
                <a:cubicBezTo>
                  <a:pt x="10361393" y="1850840"/>
                  <a:pt x="10368108" y="1850111"/>
                  <a:pt x="10376522" y="1848876"/>
                </a:cubicBezTo>
                <a:lnTo>
                  <a:pt x="10379418" y="1848595"/>
                </a:lnTo>
                <a:lnTo>
                  <a:pt x="10379572" y="1848554"/>
                </a:lnTo>
                <a:lnTo>
                  <a:pt x="10398939" y="1843507"/>
                </a:lnTo>
                <a:lnTo>
                  <a:pt x="10397921" y="1843006"/>
                </a:lnTo>
                <a:cubicBezTo>
                  <a:pt x="10398014" y="1841705"/>
                  <a:pt x="10400791" y="1840113"/>
                  <a:pt x="10407596" y="1838083"/>
                </a:cubicBezTo>
                <a:lnTo>
                  <a:pt x="10431642" y="1834987"/>
                </a:lnTo>
                <a:lnTo>
                  <a:pt x="10447549" y="1830842"/>
                </a:lnTo>
                <a:cubicBezTo>
                  <a:pt x="10467158" y="1826439"/>
                  <a:pt x="10482376" y="1824163"/>
                  <a:pt x="10489179" y="1825890"/>
                </a:cubicBezTo>
                <a:lnTo>
                  <a:pt x="10491356" y="1828085"/>
                </a:lnTo>
                <a:lnTo>
                  <a:pt x="10502057" y="1827119"/>
                </a:lnTo>
                <a:cubicBezTo>
                  <a:pt x="10511476" y="1826986"/>
                  <a:pt x="10519573" y="1827882"/>
                  <a:pt x="10525386" y="1830481"/>
                </a:cubicBezTo>
                <a:cubicBezTo>
                  <a:pt x="10558348" y="1816580"/>
                  <a:pt x="10598444" y="1814814"/>
                  <a:pt x="10638175" y="1818254"/>
                </a:cubicBezTo>
                <a:cubicBezTo>
                  <a:pt x="10641044" y="1815361"/>
                  <a:pt x="10641044" y="1815361"/>
                  <a:pt x="10641044" y="1815361"/>
                </a:cubicBezTo>
                <a:cubicBezTo>
                  <a:pt x="10641044" y="1815361"/>
                  <a:pt x="10643546" y="1817672"/>
                  <a:pt x="10643546" y="1817672"/>
                </a:cubicBezTo>
                <a:cubicBezTo>
                  <a:pt x="10646414" y="1814779"/>
                  <a:pt x="10654287" y="1816508"/>
                  <a:pt x="10654287" y="1816508"/>
                </a:cubicBezTo>
                <a:cubicBezTo>
                  <a:pt x="10659657" y="1815927"/>
                  <a:pt x="10656788" y="1818818"/>
                  <a:pt x="10651418" y="1819402"/>
                </a:cubicBezTo>
                <a:cubicBezTo>
                  <a:pt x="10648548" y="1822295"/>
                  <a:pt x="10648548" y="1822295"/>
                  <a:pt x="10646047" y="1819983"/>
                </a:cubicBezTo>
                <a:cubicBezTo>
                  <a:pt x="10656421" y="1824022"/>
                  <a:pt x="10678273" y="1816490"/>
                  <a:pt x="10680405" y="1824004"/>
                </a:cubicBezTo>
                <a:cubicBezTo>
                  <a:pt x="10634570" y="1831555"/>
                  <a:pt x="10622358" y="1853537"/>
                  <a:pt x="10571885" y="1851260"/>
                </a:cubicBezTo>
                <a:cubicBezTo>
                  <a:pt x="10566884" y="1846638"/>
                  <a:pt x="10580494" y="1842580"/>
                  <a:pt x="10583364" y="1839687"/>
                </a:cubicBezTo>
                <a:cubicBezTo>
                  <a:pt x="10552573" y="1841735"/>
                  <a:pt x="10525902" y="1842043"/>
                  <a:pt x="10498471" y="1843726"/>
                </a:cubicBezTo>
                <a:lnTo>
                  <a:pt x="10495127" y="1844184"/>
                </a:lnTo>
                <a:lnTo>
                  <a:pt x="10489847" y="1850728"/>
                </a:lnTo>
                <a:cubicBezTo>
                  <a:pt x="10456715" y="1857314"/>
                  <a:pt x="10404036" y="1861459"/>
                  <a:pt x="10392042" y="1882822"/>
                </a:cubicBezTo>
                <a:cubicBezTo>
                  <a:pt x="10404544" y="1880336"/>
                  <a:pt x="10404544" y="1880336"/>
                  <a:pt x="10411590" y="1885261"/>
                </a:cubicBezTo>
                <a:cubicBezTo>
                  <a:pt x="10398461" y="1887871"/>
                  <a:pt x="10398461" y="1887871"/>
                  <a:pt x="10392371" y="1895075"/>
                </a:cubicBezTo>
                <a:cubicBezTo>
                  <a:pt x="10398790" y="1900125"/>
                  <a:pt x="10393208" y="1926205"/>
                  <a:pt x="10399460" y="1924962"/>
                </a:cubicBezTo>
                <a:lnTo>
                  <a:pt x="10418118" y="1938770"/>
                </a:lnTo>
                <a:lnTo>
                  <a:pt x="10432912" y="1938066"/>
                </a:lnTo>
                <a:lnTo>
                  <a:pt x="10458187" y="1938421"/>
                </a:lnTo>
                <a:lnTo>
                  <a:pt x="10524101" y="1925185"/>
                </a:lnTo>
                <a:cubicBezTo>
                  <a:pt x="10532484" y="1925120"/>
                  <a:pt x="10535546" y="1926751"/>
                  <a:pt x="10543927" y="1926687"/>
                </a:cubicBezTo>
                <a:cubicBezTo>
                  <a:pt x="10566017" y="1924867"/>
                  <a:pt x="10611649" y="1912954"/>
                  <a:pt x="10626156" y="1916150"/>
                </a:cubicBezTo>
                <a:cubicBezTo>
                  <a:pt x="10625354" y="1911198"/>
                  <a:pt x="10627613" y="1907875"/>
                  <a:pt x="10639059" y="1909441"/>
                </a:cubicBezTo>
                <a:cubicBezTo>
                  <a:pt x="10644379" y="1907748"/>
                  <a:pt x="10675653" y="1910817"/>
                  <a:pt x="10677913" y="1907494"/>
                </a:cubicBezTo>
                <a:cubicBezTo>
                  <a:pt x="10672592" y="1909186"/>
                  <a:pt x="10674850" y="1905865"/>
                  <a:pt x="10671788" y="1904236"/>
                </a:cubicBezTo>
                <a:lnTo>
                  <a:pt x="10701476" y="1902661"/>
                </a:lnTo>
                <a:lnTo>
                  <a:pt x="10706952" y="1913804"/>
                </a:lnTo>
                <a:lnTo>
                  <a:pt x="10690161" y="1914012"/>
                </a:lnTo>
                <a:cubicBezTo>
                  <a:pt x="10670406" y="1921601"/>
                  <a:pt x="10649285" y="1925063"/>
                  <a:pt x="10626733" y="1928334"/>
                </a:cubicBezTo>
                <a:lnTo>
                  <a:pt x="10566091" y="1939404"/>
                </a:lnTo>
                <a:lnTo>
                  <a:pt x="10556978" y="1938158"/>
                </a:lnTo>
                <a:cubicBezTo>
                  <a:pt x="10556978" y="1938158"/>
                  <a:pt x="10556978" y="1938158"/>
                  <a:pt x="10554719" y="1941480"/>
                </a:cubicBezTo>
                <a:lnTo>
                  <a:pt x="10566091" y="1939404"/>
                </a:lnTo>
                <a:lnTo>
                  <a:pt x="10568424" y="1939724"/>
                </a:lnTo>
                <a:cubicBezTo>
                  <a:pt x="10569227" y="1944675"/>
                  <a:pt x="10563906" y="1946369"/>
                  <a:pt x="10560845" y="1944740"/>
                </a:cubicBezTo>
                <a:cubicBezTo>
                  <a:pt x="10558585" y="1948063"/>
                  <a:pt x="10558585" y="1948063"/>
                  <a:pt x="10558585" y="1948063"/>
                </a:cubicBezTo>
                <a:cubicBezTo>
                  <a:pt x="10605823" y="1946050"/>
                  <a:pt x="10663703" y="1940656"/>
                  <a:pt x="10707076" y="1932065"/>
                </a:cubicBezTo>
                <a:lnTo>
                  <a:pt x="10716167" y="1932554"/>
                </a:lnTo>
                <a:lnTo>
                  <a:pt x="10723710" y="1947902"/>
                </a:lnTo>
                <a:lnTo>
                  <a:pt x="10646947" y="1953798"/>
                </a:lnTo>
                <a:cubicBezTo>
                  <a:pt x="10604966" y="1958041"/>
                  <a:pt x="10566715" y="1963701"/>
                  <a:pt x="10529064" y="1973075"/>
                </a:cubicBezTo>
                <a:cubicBezTo>
                  <a:pt x="10503915" y="1973265"/>
                  <a:pt x="10468122" y="1976843"/>
                  <a:pt x="10446837" y="1983613"/>
                </a:cubicBezTo>
                <a:cubicBezTo>
                  <a:pt x="10464406" y="1988440"/>
                  <a:pt x="10443120" y="1995211"/>
                  <a:pt x="10446986" y="2001792"/>
                </a:cubicBezTo>
                <a:cubicBezTo>
                  <a:pt x="10436343" y="2005177"/>
                  <a:pt x="10435541" y="2000226"/>
                  <a:pt x="10421836" y="2001982"/>
                </a:cubicBezTo>
                <a:cubicBezTo>
                  <a:pt x="10402811" y="2005432"/>
                  <a:pt x="10443120" y="1995211"/>
                  <a:pt x="10423293" y="1993707"/>
                </a:cubicBezTo>
                <a:lnTo>
                  <a:pt x="10420136" y="1994397"/>
                </a:lnTo>
                <a:lnTo>
                  <a:pt x="10411340" y="2001630"/>
                </a:lnTo>
                <a:cubicBezTo>
                  <a:pt x="10406521" y="2006459"/>
                  <a:pt x="10401802" y="2012057"/>
                  <a:pt x="10395718" y="2019593"/>
                </a:cubicBezTo>
                <a:lnTo>
                  <a:pt x="10395221" y="2001048"/>
                </a:lnTo>
                <a:cubicBezTo>
                  <a:pt x="10372404" y="2005584"/>
                  <a:pt x="10352909" y="2010958"/>
                  <a:pt x="10334992" y="2013688"/>
                </a:cubicBezTo>
                <a:lnTo>
                  <a:pt x="10318988" y="2014721"/>
                </a:lnTo>
                <a:lnTo>
                  <a:pt x="10279470" y="2021239"/>
                </a:lnTo>
                <a:cubicBezTo>
                  <a:pt x="10262048" y="2034592"/>
                  <a:pt x="10232380" y="2041426"/>
                  <a:pt x="10205774" y="2049892"/>
                </a:cubicBezTo>
                <a:lnTo>
                  <a:pt x="10156640" y="2063979"/>
                </a:lnTo>
                <a:lnTo>
                  <a:pt x="10155049" y="2067438"/>
                </a:lnTo>
                <a:cubicBezTo>
                  <a:pt x="10200682" y="2058366"/>
                  <a:pt x="10220231" y="2060804"/>
                  <a:pt x="10253066" y="2066595"/>
                </a:cubicBezTo>
                <a:lnTo>
                  <a:pt x="10253573" y="2085474"/>
                </a:lnTo>
                <a:cubicBezTo>
                  <a:pt x="10227318" y="2090692"/>
                  <a:pt x="10221069" y="2091934"/>
                  <a:pt x="10208101" y="2100505"/>
                </a:cubicBezTo>
                <a:lnTo>
                  <a:pt x="10208269" y="2106798"/>
                </a:lnTo>
                <a:cubicBezTo>
                  <a:pt x="10235023" y="2120122"/>
                  <a:pt x="10254741" y="2128855"/>
                  <a:pt x="10293667" y="2127442"/>
                </a:cubicBezTo>
                <a:cubicBezTo>
                  <a:pt x="10300374" y="2119784"/>
                  <a:pt x="10306286" y="2105956"/>
                  <a:pt x="10306125" y="2099995"/>
                </a:cubicBezTo>
                <a:lnTo>
                  <a:pt x="10306286" y="2105956"/>
                </a:lnTo>
                <a:cubicBezTo>
                  <a:pt x="10326173" y="2120980"/>
                  <a:pt x="10353096" y="2140597"/>
                  <a:pt x="10385771" y="2140428"/>
                </a:cubicBezTo>
                <a:cubicBezTo>
                  <a:pt x="10391853" y="2132892"/>
                  <a:pt x="10411231" y="2129040"/>
                  <a:pt x="10431235" y="2125063"/>
                </a:cubicBezTo>
                <a:lnTo>
                  <a:pt x="10431735" y="2143608"/>
                </a:lnTo>
                <a:cubicBezTo>
                  <a:pt x="10451113" y="2139757"/>
                  <a:pt x="10444068" y="2134831"/>
                  <a:pt x="10444575" y="2153708"/>
                </a:cubicBezTo>
                <a:cubicBezTo>
                  <a:pt x="10477082" y="2147245"/>
                  <a:pt x="10530046" y="2130389"/>
                  <a:pt x="10556175" y="2143841"/>
                </a:cubicBezTo>
                <a:cubicBezTo>
                  <a:pt x="10556264" y="2147151"/>
                  <a:pt x="10556309" y="2148807"/>
                  <a:pt x="10557154" y="2151011"/>
                </a:cubicBezTo>
                <a:lnTo>
                  <a:pt x="10558222" y="2152944"/>
                </a:lnTo>
                <a:lnTo>
                  <a:pt x="10569741" y="2153001"/>
                </a:lnTo>
                <a:cubicBezTo>
                  <a:pt x="10591591" y="2153399"/>
                  <a:pt x="10613987" y="2152438"/>
                  <a:pt x="10643683" y="2145211"/>
                </a:cubicBezTo>
                <a:cubicBezTo>
                  <a:pt x="10645745" y="2149607"/>
                  <a:pt x="10657747" y="2148317"/>
                  <a:pt x="10661263" y="2149096"/>
                </a:cubicBezTo>
                <a:cubicBezTo>
                  <a:pt x="10686716" y="2142899"/>
                  <a:pt x="10717749" y="2141878"/>
                  <a:pt x="10748781" y="2140856"/>
                </a:cubicBezTo>
                <a:cubicBezTo>
                  <a:pt x="10769267" y="2137504"/>
                  <a:pt x="10788299" y="2137768"/>
                  <a:pt x="10805879" y="2141656"/>
                </a:cubicBezTo>
                <a:cubicBezTo>
                  <a:pt x="10812911" y="2143209"/>
                  <a:pt x="10816426" y="2143988"/>
                  <a:pt x="10823458" y="2145540"/>
                </a:cubicBezTo>
                <a:cubicBezTo>
                  <a:pt x="10822005" y="2149161"/>
                  <a:pt x="10822005" y="2149161"/>
                  <a:pt x="10822005" y="2149161"/>
                </a:cubicBezTo>
                <a:cubicBezTo>
                  <a:pt x="10812067" y="2154845"/>
                  <a:pt x="10796550" y="2155357"/>
                  <a:pt x="10778973" y="2151471"/>
                </a:cubicBezTo>
                <a:cubicBezTo>
                  <a:pt x="10759939" y="2151204"/>
                  <a:pt x="10740907" y="2150937"/>
                  <a:pt x="10727454" y="2155846"/>
                </a:cubicBezTo>
                <a:cubicBezTo>
                  <a:pt x="10716906" y="2153514"/>
                  <a:pt x="10709873" y="2151961"/>
                  <a:pt x="10699327" y="2149628"/>
                </a:cubicBezTo>
                <a:cubicBezTo>
                  <a:pt x="10663326" y="2153491"/>
                  <a:pt x="10651325" y="2154780"/>
                  <a:pt x="10618837" y="2159421"/>
                </a:cubicBezTo>
                <a:cubicBezTo>
                  <a:pt x="10625260" y="2152958"/>
                  <a:pt x="10603323" y="2159934"/>
                  <a:pt x="10592774" y="2157600"/>
                </a:cubicBezTo>
                <a:cubicBezTo>
                  <a:pt x="10584290" y="2159665"/>
                  <a:pt x="10569384" y="2168193"/>
                  <a:pt x="10586353" y="2164063"/>
                </a:cubicBezTo>
                <a:cubicBezTo>
                  <a:pt x="10571140" y="2168582"/>
                  <a:pt x="10553654" y="2171614"/>
                  <a:pt x="10535033" y="2173900"/>
                </a:cubicBezTo>
                <a:lnTo>
                  <a:pt x="10512012" y="2176027"/>
                </a:lnTo>
                <a:lnTo>
                  <a:pt x="10492318" y="2179257"/>
                </a:lnTo>
                <a:cubicBezTo>
                  <a:pt x="10468621" y="2183220"/>
                  <a:pt x="10445805" y="2187754"/>
                  <a:pt x="10433068" y="2193282"/>
                </a:cubicBezTo>
                <a:cubicBezTo>
                  <a:pt x="10419943" y="2195893"/>
                  <a:pt x="10407153" y="2211088"/>
                  <a:pt x="10394026" y="2213696"/>
                </a:cubicBezTo>
                <a:cubicBezTo>
                  <a:pt x="10368235" y="2212831"/>
                  <a:pt x="10341313" y="2193212"/>
                  <a:pt x="10303045" y="2219132"/>
                </a:cubicBezTo>
                <a:cubicBezTo>
                  <a:pt x="10290096" y="2228364"/>
                  <a:pt x="10277467" y="2249521"/>
                  <a:pt x="10258249" y="2259334"/>
                </a:cubicBezTo>
                <a:cubicBezTo>
                  <a:pt x="10213124" y="2287281"/>
                  <a:pt x="10154479" y="2279963"/>
                  <a:pt x="10101850" y="2309401"/>
                </a:cubicBezTo>
                <a:cubicBezTo>
                  <a:pt x="10091720" y="2283200"/>
                  <a:pt x="10063519" y="2281752"/>
                  <a:pt x="10025262" y="2287595"/>
                </a:cubicBezTo>
                <a:lnTo>
                  <a:pt x="9997310" y="2292754"/>
                </a:lnTo>
                <a:lnTo>
                  <a:pt x="10006347" y="2292988"/>
                </a:lnTo>
                <a:cubicBezTo>
                  <a:pt x="10012348" y="2292344"/>
                  <a:pt x="10016226" y="2292217"/>
                  <a:pt x="10008774" y="2296480"/>
                </a:cubicBezTo>
                <a:cubicBezTo>
                  <a:pt x="9998835" y="2302165"/>
                  <a:pt x="9988898" y="2307850"/>
                  <a:pt x="9975959" y="2313857"/>
                </a:cubicBezTo>
                <a:lnTo>
                  <a:pt x="9961397" y="2319389"/>
                </a:lnTo>
                <a:lnTo>
                  <a:pt x="9954160" y="2327147"/>
                </a:lnTo>
                <a:cubicBezTo>
                  <a:pt x="9917979" y="2349931"/>
                  <a:pt x="9862693" y="2349123"/>
                  <a:pt x="9788963" y="2359286"/>
                </a:cubicBezTo>
                <a:lnTo>
                  <a:pt x="9789125" y="2365246"/>
                </a:lnTo>
                <a:cubicBezTo>
                  <a:pt x="9792727" y="2370689"/>
                  <a:pt x="9796208" y="2371580"/>
                  <a:pt x="9797947" y="2372024"/>
                </a:cubicBezTo>
                <a:lnTo>
                  <a:pt x="9796693" y="2375210"/>
                </a:lnTo>
                <a:lnTo>
                  <a:pt x="9836451" y="2373320"/>
                </a:lnTo>
                <a:cubicBezTo>
                  <a:pt x="9856937" y="2369968"/>
                  <a:pt x="9875968" y="2370233"/>
                  <a:pt x="9893548" y="2374119"/>
                </a:cubicBezTo>
                <a:cubicBezTo>
                  <a:pt x="9900579" y="2375673"/>
                  <a:pt x="9904096" y="2376451"/>
                  <a:pt x="9911127" y="2378005"/>
                </a:cubicBezTo>
                <a:cubicBezTo>
                  <a:pt x="9909676" y="2381625"/>
                  <a:pt x="9909676" y="2381625"/>
                  <a:pt x="9909676" y="2381625"/>
                </a:cubicBezTo>
                <a:cubicBezTo>
                  <a:pt x="9899736" y="2387309"/>
                  <a:pt x="9884219" y="2387821"/>
                  <a:pt x="9866642" y="2383935"/>
                </a:cubicBezTo>
                <a:cubicBezTo>
                  <a:pt x="9847608" y="2383668"/>
                  <a:pt x="9828576" y="2383401"/>
                  <a:pt x="9815123" y="2388310"/>
                </a:cubicBezTo>
                <a:cubicBezTo>
                  <a:pt x="9804576" y="2385977"/>
                  <a:pt x="9797544" y="2384423"/>
                  <a:pt x="9786997" y="2382091"/>
                </a:cubicBezTo>
                <a:lnTo>
                  <a:pt x="9780955" y="2382761"/>
                </a:lnTo>
                <a:lnTo>
                  <a:pt x="9758356" y="2392506"/>
                </a:lnTo>
                <a:cubicBezTo>
                  <a:pt x="9744548" y="2396082"/>
                  <a:pt x="9731575" y="2398661"/>
                  <a:pt x="9725405" y="2402884"/>
                </a:cubicBezTo>
                <a:cubicBezTo>
                  <a:pt x="9731825" y="2407934"/>
                  <a:pt x="9731996" y="2414225"/>
                  <a:pt x="9738416" y="2419277"/>
                </a:cubicBezTo>
                <a:lnTo>
                  <a:pt x="9699659" y="2426980"/>
                </a:lnTo>
                <a:cubicBezTo>
                  <a:pt x="9693239" y="2421931"/>
                  <a:pt x="9693239" y="2421931"/>
                  <a:pt x="9673234" y="2425908"/>
                </a:cubicBezTo>
                <a:cubicBezTo>
                  <a:pt x="9667152" y="2433444"/>
                  <a:pt x="9667322" y="2439734"/>
                  <a:pt x="9654354" y="2448305"/>
                </a:cubicBezTo>
                <a:lnTo>
                  <a:pt x="9654523" y="2454597"/>
                </a:lnTo>
                <a:cubicBezTo>
                  <a:pt x="9693906" y="2446768"/>
                  <a:pt x="9700157" y="2445524"/>
                  <a:pt x="9701164" y="2482947"/>
                </a:cubicBezTo>
                <a:cubicBezTo>
                  <a:pt x="9695081" y="2490482"/>
                  <a:pt x="9695242" y="2496444"/>
                  <a:pt x="9695579" y="2509027"/>
                </a:cubicBezTo>
                <a:cubicBezTo>
                  <a:pt x="9728584" y="2521110"/>
                  <a:pt x="9741247" y="2524585"/>
                  <a:pt x="9793132" y="2514270"/>
                </a:cubicBezTo>
                <a:lnTo>
                  <a:pt x="9793808" y="2539439"/>
                </a:lnTo>
                <a:lnTo>
                  <a:pt x="9802927" y="2543130"/>
                </a:lnTo>
                <a:lnTo>
                  <a:pt x="9823025" y="2541214"/>
                </a:lnTo>
                <a:lnTo>
                  <a:pt x="9824161" y="2540953"/>
                </a:lnTo>
                <a:lnTo>
                  <a:pt x="9826406" y="2539284"/>
                </a:lnTo>
                <a:cubicBezTo>
                  <a:pt x="9828785" y="2537230"/>
                  <a:pt x="9830463" y="2535315"/>
                  <a:pt x="9833816" y="2531485"/>
                </a:cubicBezTo>
                <a:lnTo>
                  <a:pt x="9837108" y="2537980"/>
                </a:lnTo>
                <a:lnTo>
                  <a:pt x="9869773" y="2530487"/>
                </a:lnTo>
                <a:lnTo>
                  <a:pt x="9890443" y="2532679"/>
                </a:lnTo>
                <a:lnTo>
                  <a:pt x="9901936" y="2527183"/>
                </a:lnTo>
                <a:cubicBezTo>
                  <a:pt x="9908093" y="2524210"/>
                  <a:pt x="9912124" y="2522244"/>
                  <a:pt x="9912124" y="2522244"/>
                </a:cubicBezTo>
                <a:cubicBezTo>
                  <a:pt x="9924627" y="2519758"/>
                  <a:pt x="9958139" y="2550716"/>
                  <a:pt x="9984055" y="2532915"/>
                </a:cubicBezTo>
                <a:cubicBezTo>
                  <a:pt x="9997014" y="2524012"/>
                  <a:pt x="9989968" y="2519087"/>
                  <a:pt x="10002935" y="2510517"/>
                </a:cubicBezTo>
                <a:cubicBezTo>
                  <a:pt x="10010310" y="2527694"/>
                  <a:pt x="10016392" y="2520161"/>
                  <a:pt x="10022981" y="2531501"/>
                </a:cubicBezTo>
                <a:cubicBezTo>
                  <a:pt x="10042192" y="2521357"/>
                  <a:pt x="10062196" y="2517380"/>
                  <a:pt x="10081404" y="2507236"/>
                </a:cubicBezTo>
                <a:lnTo>
                  <a:pt x="10081912" y="2526112"/>
                </a:lnTo>
                <a:cubicBezTo>
                  <a:pt x="10091765" y="2530312"/>
                  <a:pt x="10099975" y="2531761"/>
                  <a:pt x="10107424" y="2534150"/>
                </a:cubicBezTo>
                <a:lnTo>
                  <a:pt x="10122532" y="2544021"/>
                </a:lnTo>
                <a:lnTo>
                  <a:pt x="10170637" y="2549581"/>
                </a:lnTo>
                <a:cubicBezTo>
                  <a:pt x="10177344" y="2551847"/>
                  <a:pt x="10180697" y="2552982"/>
                  <a:pt x="10187405" y="2555247"/>
                </a:cubicBezTo>
                <a:cubicBezTo>
                  <a:pt x="10185608" y="2558773"/>
                  <a:pt x="10185608" y="2558773"/>
                  <a:pt x="10185608" y="2558773"/>
                </a:cubicBezTo>
                <a:cubicBezTo>
                  <a:pt x="10175307" y="2563555"/>
                  <a:pt x="10160095" y="2562543"/>
                  <a:pt x="10143330" y="2556873"/>
                </a:cubicBezTo>
                <a:cubicBezTo>
                  <a:pt x="10134048" y="2555801"/>
                  <a:pt x="10124764" y="2554728"/>
                  <a:pt x="10116097" y="2554379"/>
                </a:cubicBezTo>
                <a:lnTo>
                  <a:pt x="10113230" y="2554604"/>
                </a:lnTo>
                <a:lnTo>
                  <a:pt x="10073784" y="2572226"/>
                </a:lnTo>
                <a:cubicBezTo>
                  <a:pt x="10027039" y="2602087"/>
                  <a:pt x="10000235" y="2643811"/>
                  <a:pt x="9960980" y="2656360"/>
                </a:cubicBezTo>
                <a:cubicBezTo>
                  <a:pt x="9935509" y="2667416"/>
                  <a:pt x="9915641" y="2653053"/>
                  <a:pt x="9902336" y="2649041"/>
                </a:cubicBezTo>
                <a:cubicBezTo>
                  <a:pt x="9869670" y="2649541"/>
                  <a:pt x="9851466" y="2697107"/>
                  <a:pt x="9818454" y="2684693"/>
                </a:cubicBezTo>
                <a:lnTo>
                  <a:pt x="9817945" y="2665818"/>
                </a:lnTo>
                <a:cubicBezTo>
                  <a:pt x="9771197" y="2656799"/>
                  <a:pt x="9687296" y="2691789"/>
                  <a:pt x="9647915" y="2699619"/>
                </a:cubicBezTo>
                <a:lnTo>
                  <a:pt x="9648583" y="2724456"/>
                </a:lnTo>
                <a:cubicBezTo>
                  <a:pt x="9622952" y="2729552"/>
                  <a:pt x="9577667" y="2751538"/>
                  <a:pt x="9558618" y="2767644"/>
                </a:cubicBezTo>
                <a:cubicBezTo>
                  <a:pt x="9552081" y="2781595"/>
                  <a:pt x="9552241" y="2787556"/>
                  <a:pt x="9533192" y="2803662"/>
                </a:cubicBezTo>
                <a:lnTo>
                  <a:pt x="9514314" y="2811984"/>
                </a:lnTo>
                <a:lnTo>
                  <a:pt x="9519933" y="2812011"/>
                </a:lnTo>
                <a:cubicBezTo>
                  <a:pt x="9541784" y="2812409"/>
                  <a:pt x="9564180" y="2811448"/>
                  <a:pt x="9593876" y="2804220"/>
                </a:cubicBezTo>
                <a:cubicBezTo>
                  <a:pt x="9595938" y="2808618"/>
                  <a:pt x="9607940" y="2807328"/>
                  <a:pt x="9611456" y="2808106"/>
                </a:cubicBezTo>
                <a:cubicBezTo>
                  <a:pt x="9636909" y="2801910"/>
                  <a:pt x="9667942" y="2800886"/>
                  <a:pt x="9698975" y="2799866"/>
                </a:cubicBezTo>
                <a:cubicBezTo>
                  <a:pt x="9719461" y="2796514"/>
                  <a:pt x="9738492" y="2796779"/>
                  <a:pt x="9756072" y="2800666"/>
                </a:cubicBezTo>
                <a:cubicBezTo>
                  <a:pt x="9763102" y="2802220"/>
                  <a:pt x="9766619" y="2802998"/>
                  <a:pt x="9773651" y="2804551"/>
                </a:cubicBezTo>
                <a:cubicBezTo>
                  <a:pt x="9772198" y="2808171"/>
                  <a:pt x="9772198" y="2808171"/>
                  <a:pt x="9772198" y="2808171"/>
                </a:cubicBezTo>
                <a:cubicBezTo>
                  <a:pt x="9762258" y="2813856"/>
                  <a:pt x="9746742" y="2814367"/>
                  <a:pt x="9729166" y="2810480"/>
                </a:cubicBezTo>
                <a:cubicBezTo>
                  <a:pt x="9710132" y="2810214"/>
                  <a:pt x="9691100" y="2809947"/>
                  <a:pt x="9677647" y="2814856"/>
                </a:cubicBezTo>
                <a:cubicBezTo>
                  <a:pt x="9667099" y="2812525"/>
                  <a:pt x="9660066" y="2810970"/>
                  <a:pt x="9649520" y="2808637"/>
                </a:cubicBezTo>
                <a:cubicBezTo>
                  <a:pt x="9613517" y="2812502"/>
                  <a:pt x="9601517" y="2813790"/>
                  <a:pt x="9569031" y="2818431"/>
                </a:cubicBezTo>
                <a:cubicBezTo>
                  <a:pt x="9575453" y="2811969"/>
                  <a:pt x="9553514" y="2818942"/>
                  <a:pt x="9542965" y="2816611"/>
                </a:cubicBezTo>
                <a:cubicBezTo>
                  <a:pt x="9534482" y="2818676"/>
                  <a:pt x="9519576" y="2827203"/>
                  <a:pt x="9536545" y="2823073"/>
                </a:cubicBezTo>
                <a:cubicBezTo>
                  <a:pt x="9506122" y="2832110"/>
                  <a:pt x="9466604" y="2835199"/>
                  <a:pt x="9427086" y="2838285"/>
                </a:cubicBezTo>
                <a:lnTo>
                  <a:pt x="9395913" y="2842738"/>
                </a:lnTo>
                <a:lnTo>
                  <a:pt x="9390385" y="2845036"/>
                </a:lnTo>
                <a:cubicBezTo>
                  <a:pt x="9390544" y="2850997"/>
                  <a:pt x="9390715" y="2857288"/>
                  <a:pt x="9384001" y="2864616"/>
                </a:cubicBezTo>
                <a:lnTo>
                  <a:pt x="9364624" y="2868469"/>
                </a:lnTo>
                <a:cubicBezTo>
                  <a:pt x="9364462" y="2862508"/>
                  <a:pt x="9344757" y="2854107"/>
                  <a:pt x="9344757" y="2854107"/>
                </a:cubicBezTo>
                <a:cubicBezTo>
                  <a:pt x="9325208" y="2851667"/>
                  <a:pt x="9325868" y="2876174"/>
                  <a:pt x="9305705" y="2874189"/>
                </a:cubicBezTo>
                <a:cubicBezTo>
                  <a:pt x="9305705" y="2874189"/>
                  <a:pt x="9301907" y="2864456"/>
                  <a:pt x="9286367" y="2864971"/>
                </a:cubicBezTo>
                <a:lnTo>
                  <a:pt x="9285913" y="2865078"/>
                </a:lnTo>
                <a:lnTo>
                  <a:pt x="9287939" y="2869353"/>
                </a:lnTo>
                <a:lnTo>
                  <a:pt x="9266552" y="2878001"/>
                </a:lnTo>
                <a:cubicBezTo>
                  <a:pt x="9265003" y="2879005"/>
                  <a:pt x="9263217" y="2880344"/>
                  <a:pt x="9261278" y="2881600"/>
                </a:cubicBezTo>
                <a:lnTo>
                  <a:pt x="9256679" y="2883891"/>
                </a:lnTo>
                <a:lnTo>
                  <a:pt x="9256513" y="2883852"/>
                </a:lnTo>
                <a:cubicBezTo>
                  <a:pt x="9256090" y="2883851"/>
                  <a:pt x="9255545" y="2884018"/>
                  <a:pt x="9255077" y="2884689"/>
                </a:cubicBezTo>
                <a:lnTo>
                  <a:pt x="9256679" y="2883891"/>
                </a:lnTo>
                <a:lnTo>
                  <a:pt x="9257245" y="2884025"/>
                </a:lnTo>
                <a:cubicBezTo>
                  <a:pt x="9257714" y="2883352"/>
                  <a:pt x="9258256" y="2883187"/>
                  <a:pt x="9258564" y="2883356"/>
                </a:cubicBezTo>
                <a:lnTo>
                  <a:pt x="9258528" y="2883939"/>
                </a:lnTo>
                <a:lnTo>
                  <a:pt x="9196380" y="2908764"/>
                </a:lnTo>
                <a:lnTo>
                  <a:pt x="9194972" y="2907333"/>
                </a:lnTo>
                <a:cubicBezTo>
                  <a:pt x="9176692" y="2913991"/>
                  <a:pt x="9165851" y="2917312"/>
                  <a:pt x="9147571" y="2923970"/>
                </a:cubicBezTo>
                <a:cubicBezTo>
                  <a:pt x="9142000" y="2924620"/>
                  <a:pt x="9138599" y="2924605"/>
                  <a:pt x="9134263" y="2925933"/>
                </a:cubicBezTo>
                <a:cubicBezTo>
                  <a:pt x="9113816" y="2933255"/>
                  <a:pt x="9092133" y="2939897"/>
                  <a:pt x="9070152" y="2944518"/>
                </a:cubicBezTo>
                <a:cubicBezTo>
                  <a:pt x="9059777" y="2947167"/>
                  <a:pt x="9049638" y="2949481"/>
                  <a:pt x="9039536" y="2952048"/>
                </a:cubicBezTo>
                <a:lnTo>
                  <a:pt x="9011372" y="2960431"/>
                </a:lnTo>
                <a:lnTo>
                  <a:pt x="9011310" y="2960430"/>
                </a:lnTo>
                <a:cubicBezTo>
                  <a:pt x="9011310" y="2960430"/>
                  <a:pt x="9011310" y="2960430"/>
                  <a:pt x="9009142" y="2961095"/>
                </a:cubicBezTo>
                <a:lnTo>
                  <a:pt x="9011372" y="2960431"/>
                </a:lnTo>
                <a:lnTo>
                  <a:pt x="9014713" y="2960445"/>
                </a:lnTo>
                <a:cubicBezTo>
                  <a:pt x="9013779" y="2961788"/>
                  <a:pt x="9012846" y="2963131"/>
                  <a:pt x="9009443" y="2963117"/>
                </a:cubicBezTo>
                <a:cubicBezTo>
                  <a:pt x="9009443" y="2963117"/>
                  <a:pt x="9007275" y="2963781"/>
                  <a:pt x="9007275" y="2963781"/>
                </a:cubicBezTo>
                <a:cubicBezTo>
                  <a:pt x="9006340" y="2965125"/>
                  <a:pt x="9007575" y="2965803"/>
                  <a:pt x="9008510" y="2964461"/>
                </a:cubicBezTo>
                <a:cubicBezTo>
                  <a:pt x="9023986" y="2961834"/>
                  <a:pt x="9046603" y="2953847"/>
                  <a:pt x="9065482" y="2951234"/>
                </a:cubicBezTo>
                <a:cubicBezTo>
                  <a:pt x="9067016" y="2953936"/>
                  <a:pt x="9069185" y="2953271"/>
                  <a:pt x="9063916" y="2955943"/>
                </a:cubicBezTo>
                <a:cubicBezTo>
                  <a:pt x="9061445" y="2954586"/>
                  <a:pt x="9054940" y="2956578"/>
                  <a:pt x="9048439" y="2958572"/>
                </a:cubicBezTo>
                <a:cubicBezTo>
                  <a:pt x="9049038" y="2962615"/>
                  <a:pt x="9034195" y="2961877"/>
                  <a:pt x="9024287" y="2963856"/>
                </a:cubicBezTo>
                <a:cubicBezTo>
                  <a:pt x="8997970" y="2969805"/>
                  <a:pt x="8969783" y="2978440"/>
                  <a:pt x="8941931" y="2981688"/>
                </a:cubicBezTo>
                <a:cubicBezTo>
                  <a:pt x="8938527" y="2981673"/>
                  <a:pt x="8937292" y="2980993"/>
                  <a:pt x="8933891" y="2980979"/>
                </a:cubicBezTo>
                <a:cubicBezTo>
                  <a:pt x="8924917" y="2981614"/>
                  <a:pt x="8906339" y="2986248"/>
                  <a:pt x="8900466" y="2984877"/>
                </a:cubicBezTo>
                <a:cubicBezTo>
                  <a:pt x="8900768" y="2986897"/>
                  <a:pt x="8899833" y="2988243"/>
                  <a:pt x="8895197" y="2987548"/>
                </a:cubicBezTo>
                <a:lnTo>
                  <a:pt x="8887397" y="2987593"/>
                </a:lnTo>
                <a:lnTo>
                  <a:pt x="8875338" y="2992173"/>
                </a:lnTo>
                <a:lnTo>
                  <a:pt x="8877094" y="2989710"/>
                </a:lnTo>
                <a:lnTo>
                  <a:pt x="8869831" y="2990009"/>
                </a:lnTo>
                <a:lnTo>
                  <a:pt x="8867893" y="2985918"/>
                </a:lnTo>
                <a:lnTo>
                  <a:pt x="8864410" y="2986888"/>
                </a:lnTo>
                <a:lnTo>
                  <a:pt x="8862519" y="2982403"/>
                </a:lnTo>
                <a:lnTo>
                  <a:pt x="8859212" y="2984669"/>
                </a:lnTo>
                <a:lnTo>
                  <a:pt x="8832411" y="2996285"/>
                </a:lnTo>
                <a:lnTo>
                  <a:pt x="8831034" y="2986774"/>
                </a:lnTo>
                <a:lnTo>
                  <a:pt x="8820917" y="2990791"/>
                </a:lnTo>
                <a:cubicBezTo>
                  <a:pt x="8808646" y="2993230"/>
                  <a:pt x="8795394" y="2991121"/>
                  <a:pt x="8778886" y="2984913"/>
                </a:cubicBezTo>
                <a:lnTo>
                  <a:pt x="8779394" y="3003789"/>
                </a:lnTo>
                <a:cubicBezTo>
                  <a:pt x="8759390" y="3007766"/>
                  <a:pt x="8745934" y="2998124"/>
                  <a:pt x="8726378" y="2995352"/>
                </a:cubicBezTo>
                <a:cubicBezTo>
                  <a:pt x="8700587" y="2994486"/>
                  <a:pt x="8674832" y="3018251"/>
                  <a:pt x="8661706" y="3020861"/>
                </a:cubicBezTo>
                <a:cubicBezTo>
                  <a:pt x="8642495" y="3031005"/>
                  <a:pt x="8642166" y="3018751"/>
                  <a:pt x="8622608" y="3015981"/>
                </a:cubicBezTo>
                <a:cubicBezTo>
                  <a:pt x="8616866" y="3036101"/>
                  <a:pt x="8616866" y="3036101"/>
                  <a:pt x="8597020" y="3046039"/>
                </a:cubicBezTo>
                <a:cubicBezTo>
                  <a:pt x="8577153" y="3031679"/>
                  <a:pt x="8558104" y="3047782"/>
                  <a:pt x="8545314" y="3062977"/>
                </a:cubicBezTo>
                <a:lnTo>
                  <a:pt x="8544807" y="3044100"/>
                </a:lnTo>
                <a:cubicBezTo>
                  <a:pt x="8499343" y="3059465"/>
                  <a:pt x="8454493" y="3074373"/>
                  <a:pt x="8414488" y="3082326"/>
                </a:cubicBezTo>
                <a:cubicBezTo>
                  <a:pt x="8404383" y="3068854"/>
                  <a:pt x="8387960" y="3065875"/>
                  <a:pt x="8367582" y="3067555"/>
                </a:cubicBezTo>
                <a:lnTo>
                  <a:pt x="8303164" y="3079564"/>
                </a:lnTo>
                <a:lnTo>
                  <a:pt x="8306839" y="3087318"/>
                </a:lnTo>
                <a:lnTo>
                  <a:pt x="8285454" y="3095965"/>
                </a:lnTo>
                <a:cubicBezTo>
                  <a:pt x="8283901" y="3096970"/>
                  <a:pt x="8282119" y="3098308"/>
                  <a:pt x="8280178" y="3099564"/>
                </a:cubicBezTo>
                <a:lnTo>
                  <a:pt x="8275580" y="3101855"/>
                </a:lnTo>
                <a:lnTo>
                  <a:pt x="8275414" y="3101817"/>
                </a:lnTo>
                <a:cubicBezTo>
                  <a:pt x="8274989" y="3101815"/>
                  <a:pt x="8274446" y="3101981"/>
                  <a:pt x="8273980" y="3102653"/>
                </a:cubicBezTo>
                <a:lnTo>
                  <a:pt x="8275580" y="3101855"/>
                </a:lnTo>
                <a:lnTo>
                  <a:pt x="8276149" y="3101988"/>
                </a:lnTo>
                <a:cubicBezTo>
                  <a:pt x="8276614" y="3101317"/>
                  <a:pt x="8277159" y="3101150"/>
                  <a:pt x="8277466" y="3101319"/>
                </a:cubicBezTo>
                <a:lnTo>
                  <a:pt x="8277430" y="3101903"/>
                </a:lnTo>
                <a:lnTo>
                  <a:pt x="8215281" y="3126726"/>
                </a:lnTo>
                <a:lnTo>
                  <a:pt x="8213873" y="3125297"/>
                </a:lnTo>
                <a:cubicBezTo>
                  <a:pt x="8195593" y="3131954"/>
                  <a:pt x="8184751" y="3135275"/>
                  <a:pt x="8166474" y="3141933"/>
                </a:cubicBezTo>
                <a:cubicBezTo>
                  <a:pt x="8160902" y="3142583"/>
                  <a:pt x="8157502" y="3142567"/>
                  <a:pt x="8153164" y="3143896"/>
                </a:cubicBezTo>
                <a:cubicBezTo>
                  <a:pt x="8132717" y="3151219"/>
                  <a:pt x="8111035" y="3157860"/>
                  <a:pt x="8089053" y="3162480"/>
                </a:cubicBezTo>
                <a:cubicBezTo>
                  <a:pt x="8078679" y="3165131"/>
                  <a:pt x="8068540" y="3167445"/>
                  <a:pt x="8058436" y="3170011"/>
                </a:cubicBezTo>
                <a:lnTo>
                  <a:pt x="8030276" y="3178395"/>
                </a:lnTo>
                <a:lnTo>
                  <a:pt x="8030213" y="3178395"/>
                </a:lnTo>
                <a:cubicBezTo>
                  <a:pt x="8030213" y="3178395"/>
                  <a:pt x="8030213" y="3178395"/>
                  <a:pt x="8028044" y="3179058"/>
                </a:cubicBezTo>
                <a:lnTo>
                  <a:pt x="8030276" y="3178395"/>
                </a:lnTo>
                <a:lnTo>
                  <a:pt x="8033614" y="3178409"/>
                </a:lnTo>
                <a:cubicBezTo>
                  <a:pt x="8032680" y="3179752"/>
                  <a:pt x="8031747" y="3181095"/>
                  <a:pt x="8028345" y="3181081"/>
                </a:cubicBezTo>
                <a:cubicBezTo>
                  <a:pt x="8028345" y="3181081"/>
                  <a:pt x="8026176" y="3181746"/>
                  <a:pt x="8026176" y="3181746"/>
                </a:cubicBezTo>
                <a:cubicBezTo>
                  <a:pt x="8025244" y="3183088"/>
                  <a:pt x="8026477" y="3183768"/>
                  <a:pt x="8027411" y="3182425"/>
                </a:cubicBezTo>
                <a:cubicBezTo>
                  <a:pt x="8042889" y="3179796"/>
                  <a:pt x="8065504" y="3171811"/>
                  <a:pt x="8084383" y="3169197"/>
                </a:cubicBezTo>
                <a:cubicBezTo>
                  <a:pt x="8085918" y="3171898"/>
                  <a:pt x="8088087" y="3171235"/>
                  <a:pt x="8082816" y="3173907"/>
                </a:cubicBezTo>
                <a:cubicBezTo>
                  <a:pt x="8080347" y="3172549"/>
                  <a:pt x="8073844" y="3174543"/>
                  <a:pt x="8067339" y="3176535"/>
                </a:cubicBezTo>
                <a:cubicBezTo>
                  <a:pt x="8067940" y="3180579"/>
                  <a:pt x="8053096" y="3179841"/>
                  <a:pt x="8043189" y="3181819"/>
                </a:cubicBezTo>
                <a:cubicBezTo>
                  <a:pt x="8016870" y="3187768"/>
                  <a:pt x="7988684" y="3196404"/>
                  <a:pt x="7960833" y="3199652"/>
                </a:cubicBezTo>
                <a:cubicBezTo>
                  <a:pt x="7957429" y="3199636"/>
                  <a:pt x="7956195" y="3198957"/>
                  <a:pt x="7952793" y="3198941"/>
                </a:cubicBezTo>
                <a:cubicBezTo>
                  <a:pt x="7948305" y="3199259"/>
                  <a:pt x="7941418" y="3200576"/>
                  <a:pt x="7934917" y="3201643"/>
                </a:cubicBezTo>
                <a:lnTo>
                  <a:pt x="7930875" y="3201956"/>
                </a:lnTo>
                <a:lnTo>
                  <a:pt x="7882116" y="3219791"/>
                </a:lnTo>
                <a:cubicBezTo>
                  <a:pt x="7836812" y="3241116"/>
                  <a:pt x="7810185" y="3209121"/>
                  <a:pt x="7771131" y="3229203"/>
                </a:cubicBezTo>
                <a:cubicBezTo>
                  <a:pt x="7758173" y="3238106"/>
                  <a:pt x="7746170" y="3259135"/>
                  <a:pt x="7739464" y="3266795"/>
                </a:cubicBezTo>
                <a:cubicBezTo>
                  <a:pt x="7719458" y="3270771"/>
                  <a:pt x="7699911" y="3268332"/>
                  <a:pt x="7680534" y="3272184"/>
                </a:cubicBezTo>
                <a:cubicBezTo>
                  <a:pt x="7667404" y="3274794"/>
                  <a:pt x="7648702" y="3303816"/>
                  <a:pt x="7635576" y="3306425"/>
                </a:cubicBezTo>
                <a:cubicBezTo>
                  <a:pt x="7609321" y="3311644"/>
                  <a:pt x="7615690" y="3291401"/>
                  <a:pt x="7589437" y="3296621"/>
                </a:cubicBezTo>
                <a:cubicBezTo>
                  <a:pt x="7560447" y="3305378"/>
                  <a:pt x="7531263" y="3312680"/>
                  <a:pt x="7501158" y="3317873"/>
                </a:cubicBezTo>
                <a:lnTo>
                  <a:pt x="7484425" y="3319411"/>
                </a:lnTo>
                <a:lnTo>
                  <a:pt x="7457038" y="3327564"/>
                </a:lnTo>
                <a:lnTo>
                  <a:pt x="7456975" y="3327563"/>
                </a:lnTo>
                <a:cubicBezTo>
                  <a:pt x="7456975" y="3327563"/>
                  <a:pt x="7456975" y="3327563"/>
                  <a:pt x="7454806" y="3328227"/>
                </a:cubicBezTo>
                <a:lnTo>
                  <a:pt x="7457038" y="3327564"/>
                </a:lnTo>
                <a:lnTo>
                  <a:pt x="7460379" y="3327578"/>
                </a:lnTo>
                <a:cubicBezTo>
                  <a:pt x="7459443" y="3328922"/>
                  <a:pt x="7458509" y="3330265"/>
                  <a:pt x="7455106" y="3330250"/>
                </a:cubicBezTo>
                <a:cubicBezTo>
                  <a:pt x="7455106" y="3330250"/>
                  <a:pt x="7452939" y="3330914"/>
                  <a:pt x="7452939" y="3330914"/>
                </a:cubicBezTo>
                <a:cubicBezTo>
                  <a:pt x="7452004" y="3332259"/>
                  <a:pt x="7453238" y="3332937"/>
                  <a:pt x="7454173" y="3331593"/>
                </a:cubicBezTo>
                <a:cubicBezTo>
                  <a:pt x="7469650" y="3328967"/>
                  <a:pt x="7492267" y="3320980"/>
                  <a:pt x="7511147" y="3318367"/>
                </a:cubicBezTo>
                <a:cubicBezTo>
                  <a:pt x="7512680" y="3321068"/>
                  <a:pt x="7514848" y="3320405"/>
                  <a:pt x="7509578" y="3323075"/>
                </a:cubicBezTo>
                <a:cubicBezTo>
                  <a:pt x="7507110" y="3321718"/>
                  <a:pt x="7500605" y="3323711"/>
                  <a:pt x="7494102" y="3325703"/>
                </a:cubicBezTo>
                <a:cubicBezTo>
                  <a:pt x="7494701" y="3329749"/>
                  <a:pt x="7479858" y="3329010"/>
                  <a:pt x="7469951" y="3330987"/>
                </a:cubicBezTo>
                <a:cubicBezTo>
                  <a:pt x="7443634" y="3336938"/>
                  <a:pt x="7415446" y="3345572"/>
                  <a:pt x="7387594" y="3348820"/>
                </a:cubicBezTo>
                <a:cubicBezTo>
                  <a:pt x="7384191" y="3348806"/>
                  <a:pt x="7382956" y="3348127"/>
                  <a:pt x="7379553" y="3348112"/>
                </a:cubicBezTo>
                <a:cubicBezTo>
                  <a:pt x="7370581" y="3348746"/>
                  <a:pt x="7352002" y="3353382"/>
                  <a:pt x="7346131" y="3352008"/>
                </a:cubicBezTo>
                <a:cubicBezTo>
                  <a:pt x="7346431" y="3354031"/>
                  <a:pt x="7345498" y="3355373"/>
                  <a:pt x="7340861" y="3354680"/>
                </a:cubicBezTo>
                <a:cubicBezTo>
                  <a:pt x="7338693" y="3355344"/>
                  <a:pt x="7326018" y="3353942"/>
                  <a:pt x="7325082" y="3355285"/>
                </a:cubicBezTo>
                <a:cubicBezTo>
                  <a:pt x="7327252" y="3354621"/>
                  <a:pt x="7326317" y="3355964"/>
                  <a:pt x="7327552" y="3356643"/>
                </a:cubicBezTo>
                <a:lnTo>
                  <a:pt x="7315495" y="3357141"/>
                </a:lnTo>
                <a:lnTo>
                  <a:pt x="7313329" y="3352573"/>
                </a:lnTo>
                <a:lnTo>
                  <a:pt x="7320145" y="3352569"/>
                </a:lnTo>
                <a:cubicBezTo>
                  <a:pt x="7328202" y="3349572"/>
                  <a:pt x="7336790" y="3348262"/>
                  <a:pt x="7345959" y="3347039"/>
                </a:cubicBezTo>
                <a:lnTo>
                  <a:pt x="7370626" y="3342820"/>
                </a:lnTo>
                <a:lnTo>
                  <a:pt x="7374317" y="3343373"/>
                </a:lnTo>
                <a:cubicBezTo>
                  <a:pt x="7374317" y="3343373"/>
                  <a:pt x="7374317" y="3343373"/>
                  <a:pt x="7375251" y="3342029"/>
                </a:cubicBezTo>
                <a:lnTo>
                  <a:pt x="7370626" y="3342820"/>
                </a:lnTo>
                <a:lnTo>
                  <a:pt x="7369680" y="3342680"/>
                </a:lnTo>
                <a:cubicBezTo>
                  <a:pt x="7369380" y="3340657"/>
                  <a:pt x="7371549" y="3339993"/>
                  <a:pt x="7372783" y="3340671"/>
                </a:cubicBezTo>
                <a:cubicBezTo>
                  <a:pt x="7373717" y="3339328"/>
                  <a:pt x="7373717" y="3339328"/>
                  <a:pt x="7373717" y="3339328"/>
                </a:cubicBezTo>
                <a:cubicBezTo>
                  <a:pt x="7354535" y="3339919"/>
                  <a:pt x="7331019" y="3341838"/>
                  <a:pt x="7313373" y="3345129"/>
                </a:cubicBezTo>
                <a:lnTo>
                  <a:pt x="7309686" y="3344886"/>
                </a:lnTo>
                <a:lnTo>
                  <a:pt x="7306705" y="3338593"/>
                </a:lnTo>
                <a:lnTo>
                  <a:pt x="7313312" y="3338163"/>
                </a:lnTo>
                <a:lnTo>
                  <a:pt x="7308716" y="3327456"/>
                </a:lnTo>
                <a:cubicBezTo>
                  <a:pt x="7295418" y="3323776"/>
                  <a:pt x="7224665" y="3356819"/>
                  <a:pt x="7185907" y="3364523"/>
                </a:cubicBezTo>
                <a:cubicBezTo>
                  <a:pt x="7186068" y="3370485"/>
                  <a:pt x="7186397" y="3382737"/>
                  <a:pt x="7179699" y="3390728"/>
                </a:cubicBezTo>
                <a:cubicBezTo>
                  <a:pt x="7199078" y="3386875"/>
                  <a:pt x="7219082" y="3382900"/>
                  <a:pt x="7231754" y="3386706"/>
                </a:cubicBezTo>
                <a:cubicBezTo>
                  <a:pt x="7219411" y="3395153"/>
                  <a:pt x="7219750" y="3407737"/>
                  <a:pt x="7206952" y="3422600"/>
                </a:cubicBezTo>
                <a:cubicBezTo>
                  <a:pt x="7193994" y="3431500"/>
                  <a:pt x="7167737" y="3436719"/>
                  <a:pt x="7161827" y="3450546"/>
                </a:cubicBezTo>
                <a:cubicBezTo>
                  <a:pt x="7168236" y="3455265"/>
                  <a:pt x="7168236" y="3455265"/>
                  <a:pt x="7181534" y="3458949"/>
                </a:cubicBezTo>
                <a:cubicBezTo>
                  <a:pt x="7194492" y="3450046"/>
                  <a:pt x="7200584" y="3442843"/>
                  <a:pt x="7220587" y="3438865"/>
                </a:cubicBezTo>
                <a:cubicBezTo>
                  <a:pt x="7227168" y="3449876"/>
                  <a:pt x="7220746" y="3444827"/>
                  <a:pt x="7240296" y="3447267"/>
                </a:cubicBezTo>
                <a:cubicBezTo>
                  <a:pt x="7259175" y="3424868"/>
                  <a:pt x="7311057" y="3414554"/>
                  <a:pt x="7343563" y="3408092"/>
                </a:cubicBezTo>
                <a:lnTo>
                  <a:pt x="7344062" y="3426636"/>
                </a:lnTo>
                <a:lnTo>
                  <a:pt x="7350937" y="3425270"/>
                </a:lnTo>
                <a:cubicBezTo>
                  <a:pt x="7402450" y="3377740"/>
                  <a:pt x="7694380" y="3319704"/>
                  <a:pt x="7760844" y="3337454"/>
                </a:cubicBezTo>
                <a:cubicBezTo>
                  <a:pt x="7761184" y="3350038"/>
                  <a:pt x="7952924" y="3305595"/>
                  <a:pt x="7960139" y="3316812"/>
                </a:cubicBezTo>
                <a:cubicBezTo>
                  <a:pt x="7940695" y="3329916"/>
                  <a:pt x="7828074" y="3361731"/>
                  <a:pt x="7756366" y="3380122"/>
                </a:cubicBezTo>
                <a:lnTo>
                  <a:pt x="7736183" y="3384960"/>
                </a:lnTo>
                <a:lnTo>
                  <a:pt x="7736180" y="3384974"/>
                </a:lnTo>
                <a:lnTo>
                  <a:pt x="7674033" y="3409797"/>
                </a:lnTo>
                <a:lnTo>
                  <a:pt x="7672622" y="3408367"/>
                </a:lnTo>
                <a:cubicBezTo>
                  <a:pt x="7654344" y="3415026"/>
                  <a:pt x="7643505" y="3418347"/>
                  <a:pt x="7625224" y="3425004"/>
                </a:cubicBezTo>
                <a:cubicBezTo>
                  <a:pt x="7619653" y="3425653"/>
                  <a:pt x="7616253" y="3425640"/>
                  <a:pt x="7611916" y="3426968"/>
                </a:cubicBezTo>
                <a:cubicBezTo>
                  <a:pt x="7591468" y="3434290"/>
                  <a:pt x="7569787" y="3440931"/>
                  <a:pt x="7547805" y="3445552"/>
                </a:cubicBezTo>
                <a:cubicBezTo>
                  <a:pt x="7537430" y="3448203"/>
                  <a:pt x="7527290" y="3450516"/>
                  <a:pt x="7517188" y="3453082"/>
                </a:cubicBezTo>
                <a:lnTo>
                  <a:pt x="7489026" y="3461465"/>
                </a:lnTo>
                <a:lnTo>
                  <a:pt x="7488963" y="3461466"/>
                </a:lnTo>
                <a:cubicBezTo>
                  <a:pt x="7488963" y="3461466"/>
                  <a:pt x="7488963" y="3461466"/>
                  <a:pt x="7486796" y="3462130"/>
                </a:cubicBezTo>
                <a:lnTo>
                  <a:pt x="7489026" y="3461465"/>
                </a:lnTo>
                <a:lnTo>
                  <a:pt x="7492366" y="3461481"/>
                </a:lnTo>
                <a:cubicBezTo>
                  <a:pt x="7491431" y="3462824"/>
                  <a:pt x="7490498" y="3464168"/>
                  <a:pt x="7487096" y="3464153"/>
                </a:cubicBezTo>
                <a:cubicBezTo>
                  <a:pt x="7487096" y="3464153"/>
                  <a:pt x="7484927" y="3464816"/>
                  <a:pt x="7484927" y="3464816"/>
                </a:cubicBezTo>
                <a:cubicBezTo>
                  <a:pt x="7483993" y="3466160"/>
                  <a:pt x="7485228" y="3466838"/>
                  <a:pt x="7486160" y="3465496"/>
                </a:cubicBezTo>
                <a:cubicBezTo>
                  <a:pt x="7501639" y="3462868"/>
                  <a:pt x="7524255" y="3454882"/>
                  <a:pt x="7543135" y="3452270"/>
                </a:cubicBezTo>
                <a:cubicBezTo>
                  <a:pt x="7544669" y="3454970"/>
                  <a:pt x="7546837" y="3454306"/>
                  <a:pt x="7541567" y="3456978"/>
                </a:cubicBezTo>
                <a:cubicBezTo>
                  <a:pt x="7539099" y="3455620"/>
                  <a:pt x="7532594" y="3457613"/>
                  <a:pt x="7526089" y="3459606"/>
                </a:cubicBezTo>
                <a:cubicBezTo>
                  <a:pt x="7526689" y="3463650"/>
                  <a:pt x="7511846" y="3462912"/>
                  <a:pt x="7501940" y="3464889"/>
                </a:cubicBezTo>
                <a:cubicBezTo>
                  <a:pt x="7475623" y="3470839"/>
                  <a:pt x="7447437" y="3479474"/>
                  <a:pt x="7419583" y="3482723"/>
                </a:cubicBezTo>
                <a:cubicBezTo>
                  <a:pt x="7416180" y="3482708"/>
                  <a:pt x="7414946" y="3482028"/>
                  <a:pt x="7411544" y="3482015"/>
                </a:cubicBezTo>
                <a:cubicBezTo>
                  <a:pt x="7402571" y="3482648"/>
                  <a:pt x="7383991" y="3487283"/>
                  <a:pt x="7378120" y="3485910"/>
                </a:cubicBezTo>
                <a:cubicBezTo>
                  <a:pt x="7378420" y="3487932"/>
                  <a:pt x="7377486" y="3489277"/>
                  <a:pt x="7372851" y="3488583"/>
                </a:cubicBezTo>
                <a:lnTo>
                  <a:pt x="7368145" y="3488610"/>
                </a:lnTo>
                <a:lnTo>
                  <a:pt x="7350778" y="3493645"/>
                </a:lnTo>
                <a:cubicBezTo>
                  <a:pt x="7340404" y="3496293"/>
                  <a:pt x="7330263" y="3498607"/>
                  <a:pt x="7320161" y="3501173"/>
                </a:cubicBezTo>
                <a:lnTo>
                  <a:pt x="7292000" y="3509557"/>
                </a:lnTo>
                <a:lnTo>
                  <a:pt x="7291937" y="3509557"/>
                </a:lnTo>
                <a:cubicBezTo>
                  <a:pt x="7291937" y="3509557"/>
                  <a:pt x="7291937" y="3509557"/>
                  <a:pt x="7289768" y="3510222"/>
                </a:cubicBezTo>
                <a:lnTo>
                  <a:pt x="7292000" y="3509557"/>
                </a:lnTo>
                <a:lnTo>
                  <a:pt x="7295340" y="3509572"/>
                </a:lnTo>
                <a:cubicBezTo>
                  <a:pt x="7294406" y="3510915"/>
                  <a:pt x="7293471" y="3512259"/>
                  <a:pt x="7290068" y="3512245"/>
                </a:cubicBezTo>
                <a:cubicBezTo>
                  <a:pt x="7290068" y="3512245"/>
                  <a:pt x="7287899" y="3512908"/>
                  <a:pt x="7287899" y="3512908"/>
                </a:cubicBezTo>
                <a:cubicBezTo>
                  <a:pt x="7286966" y="3514251"/>
                  <a:pt x="7288202" y="3514930"/>
                  <a:pt x="7289135" y="3513587"/>
                </a:cubicBezTo>
                <a:cubicBezTo>
                  <a:pt x="7304613" y="3510959"/>
                  <a:pt x="7327228" y="3502974"/>
                  <a:pt x="7346108" y="3500362"/>
                </a:cubicBezTo>
                <a:cubicBezTo>
                  <a:pt x="7347643" y="3503062"/>
                  <a:pt x="7349811" y="3502398"/>
                  <a:pt x="7344539" y="3505070"/>
                </a:cubicBezTo>
                <a:cubicBezTo>
                  <a:pt x="7342072" y="3503711"/>
                  <a:pt x="7335568" y="3505705"/>
                  <a:pt x="7329064" y="3507699"/>
                </a:cubicBezTo>
                <a:cubicBezTo>
                  <a:pt x="7329664" y="3511742"/>
                  <a:pt x="7314819" y="3511003"/>
                  <a:pt x="7304913" y="3512982"/>
                </a:cubicBezTo>
                <a:cubicBezTo>
                  <a:pt x="7278596" y="3518930"/>
                  <a:pt x="7250412" y="3527566"/>
                  <a:pt x="7222557" y="3530813"/>
                </a:cubicBezTo>
                <a:cubicBezTo>
                  <a:pt x="7219156" y="3530799"/>
                  <a:pt x="7217923" y="3530120"/>
                  <a:pt x="7214520" y="3530104"/>
                </a:cubicBezTo>
                <a:lnTo>
                  <a:pt x="7205499" y="3531468"/>
                </a:lnTo>
                <a:lnTo>
                  <a:pt x="7138984" y="3565206"/>
                </a:lnTo>
                <a:cubicBezTo>
                  <a:pt x="7112261" y="3576345"/>
                  <a:pt x="7080611" y="3585384"/>
                  <a:pt x="7041688" y="3586964"/>
                </a:cubicBezTo>
                <a:cubicBezTo>
                  <a:pt x="7008388" y="3587257"/>
                  <a:pt x="6915947" y="3561688"/>
                  <a:pt x="6883608" y="3574441"/>
                </a:cubicBezTo>
                <a:cubicBezTo>
                  <a:pt x="6870659" y="3583674"/>
                  <a:pt x="6858648" y="3604374"/>
                  <a:pt x="6845687" y="3613276"/>
                </a:cubicBezTo>
                <a:cubicBezTo>
                  <a:pt x="6806476" y="3627398"/>
                  <a:pt x="6806137" y="3614813"/>
                  <a:pt x="6767719" y="3635103"/>
                </a:cubicBezTo>
                <a:cubicBezTo>
                  <a:pt x="6760968" y="3617801"/>
                  <a:pt x="6734207" y="3604143"/>
                  <a:pt x="6701701" y="3610606"/>
                </a:cubicBezTo>
                <a:cubicBezTo>
                  <a:pt x="6701879" y="3617228"/>
                  <a:pt x="6695627" y="3618472"/>
                  <a:pt x="6688285" y="3625923"/>
                </a:cubicBezTo>
                <a:cubicBezTo>
                  <a:pt x="6687280" y="3588501"/>
                  <a:pt x="6674652" y="3609658"/>
                  <a:pt x="6667572" y="3580101"/>
                </a:cubicBezTo>
                <a:cubicBezTo>
                  <a:pt x="6661151" y="3575052"/>
                  <a:pt x="6680192" y="3558615"/>
                  <a:pt x="6686275" y="3551081"/>
                </a:cubicBezTo>
                <a:cubicBezTo>
                  <a:pt x="6686113" y="3545119"/>
                  <a:pt x="6679694" y="3540070"/>
                  <a:pt x="6685445" y="3520282"/>
                </a:cubicBezTo>
                <a:cubicBezTo>
                  <a:pt x="6672147" y="3516600"/>
                  <a:pt x="6659647" y="3519085"/>
                  <a:pt x="6646517" y="3521695"/>
                </a:cubicBezTo>
                <a:cubicBezTo>
                  <a:pt x="6642910" y="3516086"/>
                  <a:pt x="6641107" y="3513281"/>
                  <a:pt x="6640164" y="3510347"/>
                </a:cubicBezTo>
                <a:lnTo>
                  <a:pt x="6639088" y="3499371"/>
                </a:lnTo>
                <a:lnTo>
                  <a:pt x="6622814" y="3500323"/>
                </a:lnTo>
                <a:lnTo>
                  <a:pt x="6593372" y="3494565"/>
                </a:lnTo>
                <a:lnTo>
                  <a:pt x="6592793" y="3495054"/>
                </a:lnTo>
                <a:lnTo>
                  <a:pt x="6593202" y="3494532"/>
                </a:lnTo>
                <a:lnTo>
                  <a:pt x="6590664" y="3494036"/>
                </a:lnTo>
                <a:cubicBezTo>
                  <a:pt x="6572837" y="3485572"/>
                  <a:pt x="6554391" y="3487806"/>
                  <a:pt x="6537275" y="3498732"/>
                </a:cubicBezTo>
                <a:cubicBezTo>
                  <a:pt x="6518210" y="3511666"/>
                  <a:pt x="6503454" y="3513453"/>
                  <a:pt x="6489727" y="3497409"/>
                </a:cubicBezTo>
                <a:cubicBezTo>
                  <a:pt x="6465757" y="3468440"/>
                  <a:pt x="6421692" y="3470236"/>
                  <a:pt x="6393621" y="3448847"/>
                </a:cubicBezTo>
                <a:cubicBezTo>
                  <a:pt x="6342496" y="3414313"/>
                  <a:pt x="6263076" y="3425704"/>
                  <a:pt x="6224461" y="3364867"/>
                </a:cubicBezTo>
                <a:cubicBezTo>
                  <a:pt x="6221989" y="3407662"/>
                  <a:pt x="6249443" y="3439750"/>
                  <a:pt x="6292684" y="3452219"/>
                </a:cubicBezTo>
                <a:cubicBezTo>
                  <a:pt x="6326804" y="3464023"/>
                  <a:pt x="6358976" y="3477832"/>
                  <a:pt x="6390944" y="3495209"/>
                </a:cubicBezTo>
                <a:cubicBezTo>
                  <a:pt x="6399858" y="3499441"/>
                  <a:pt x="6408978" y="3500107"/>
                  <a:pt x="6406205" y="3516379"/>
                </a:cubicBezTo>
                <a:cubicBezTo>
                  <a:pt x="6367984" y="3512155"/>
                  <a:pt x="6336018" y="3494778"/>
                  <a:pt x="6301898" y="3482976"/>
                </a:cubicBezTo>
                <a:cubicBezTo>
                  <a:pt x="6304145" y="3507493"/>
                  <a:pt x="6307628" y="3510613"/>
                  <a:pt x="6327404" y="3517070"/>
                </a:cubicBezTo>
                <a:cubicBezTo>
                  <a:pt x="6338265" y="3519296"/>
                  <a:pt x="6347180" y="3523528"/>
                  <a:pt x="6358041" y="3525754"/>
                </a:cubicBezTo>
                <a:cubicBezTo>
                  <a:pt x="6368903" y="3527980"/>
                  <a:pt x="6376075" y="3530652"/>
                  <a:pt x="6371768" y="3541798"/>
                </a:cubicBezTo>
                <a:cubicBezTo>
                  <a:pt x="6367255" y="3556510"/>
                  <a:pt x="6358340" y="3552278"/>
                  <a:pt x="6350962" y="3553172"/>
                </a:cubicBezTo>
                <a:cubicBezTo>
                  <a:pt x="6341842" y="3552505"/>
                  <a:pt x="6332928" y="3548273"/>
                  <a:pt x="6319501" y="3558752"/>
                </a:cubicBezTo>
                <a:cubicBezTo>
                  <a:pt x="6363865" y="3583480"/>
                  <a:pt x="6390701" y="3626268"/>
                  <a:pt x="6445215" y="3633830"/>
                </a:cubicBezTo>
                <a:cubicBezTo>
                  <a:pt x="6497986" y="3639833"/>
                  <a:pt x="6527388" y="3669914"/>
                  <a:pt x="6546227" y="3724294"/>
                </a:cubicBezTo>
                <a:lnTo>
                  <a:pt x="6533317" y="3720203"/>
                </a:lnTo>
                <a:lnTo>
                  <a:pt x="6532381" y="3723551"/>
                </a:lnTo>
                <a:lnTo>
                  <a:pt x="6512436" y="3718153"/>
                </a:lnTo>
                <a:cubicBezTo>
                  <a:pt x="6510745" y="3718098"/>
                  <a:pt x="6508680" y="3718203"/>
                  <a:pt x="6506565" y="3718135"/>
                </a:cubicBezTo>
                <a:lnTo>
                  <a:pt x="6501996" y="3717362"/>
                </a:lnTo>
                <a:lnTo>
                  <a:pt x="6501908" y="3717225"/>
                </a:lnTo>
                <a:cubicBezTo>
                  <a:pt x="6501625" y="3716962"/>
                  <a:pt x="6501153" y="3716777"/>
                  <a:pt x="6500404" y="3717092"/>
                </a:cubicBezTo>
                <a:lnTo>
                  <a:pt x="6501996" y="3717362"/>
                </a:lnTo>
                <a:lnTo>
                  <a:pt x="6502289" y="3717830"/>
                </a:lnTo>
                <a:cubicBezTo>
                  <a:pt x="6503037" y="3717516"/>
                  <a:pt x="6503509" y="3717699"/>
                  <a:pt x="6503606" y="3718041"/>
                </a:cubicBezTo>
                <a:lnTo>
                  <a:pt x="6503203" y="3718543"/>
                </a:lnTo>
                <a:lnTo>
                  <a:pt x="6445439" y="3702581"/>
                </a:lnTo>
                <a:lnTo>
                  <a:pt x="6445426" y="3700431"/>
                </a:lnTo>
                <a:cubicBezTo>
                  <a:pt x="6428854" y="3695161"/>
                  <a:pt x="6419434" y="3691475"/>
                  <a:pt x="6402862" y="3686202"/>
                </a:cubicBezTo>
                <a:cubicBezTo>
                  <a:pt x="6398710" y="3683360"/>
                  <a:pt x="6396442" y="3681254"/>
                  <a:pt x="6392672" y="3679779"/>
                </a:cubicBezTo>
                <a:cubicBezTo>
                  <a:pt x="6374217" y="3673769"/>
                  <a:pt x="6355377" y="3666392"/>
                  <a:pt x="6337650" y="3657020"/>
                </a:cubicBezTo>
                <a:cubicBezTo>
                  <a:pt x="6328979" y="3653016"/>
                  <a:pt x="6320682" y="3648855"/>
                  <a:pt x="6312247" y="3644945"/>
                </a:cubicBezTo>
                <a:lnTo>
                  <a:pt x="6287936" y="3635145"/>
                </a:lnTo>
                <a:lnTo>
                  <a:pt x="6287893" y="3635105"/>
                </a:lnTo>
                <a:cubicBezTo>
                  <a:pt x="6287893" y="3635105"/>
                  <a:pt x="6287893" y="3635105"/>
                  <a:pt x="6286010" y="3634367"/>
                </a:cubicBezTo>
                <a:lnTo>
                  <a:pt x="6287936" y="3635145"/>
                </a:lnTo>
                <a:lnTo>
                  <a:pt x="6290164" y="3637211"/>
                </a:lnTo>
                <a:cubicBezTo>
                  <a:pt x="6288664" y="3637841"/>
                  <a:pt x="6287167" y="3638471"/>
                  <a:pt x="6284896" y="3636365"/>
                </a:cubicBezTo>
                <a:cubicBezTo>
                  <a:pt x="6284896" y="3636365"/>
                  <a:pt x="6283012" y="3635627"/>
                  <a:pt x="6283012" y="3635627"/>
                </a:cubicBezTo>
                <a:cubicBezTo>
                  <a:pt x="6281514" y="3636257"/>
                  <a:pt x="6281901" y="3637625"/>
                  <a:pt x="6283398" y="3636995"/>
                </a:cubicBezTo>
                <a:cubicBezTo>
                  <a:pt x="6295473" y="3644155"/>
                  <a:pt x="6315813" y="3650903"/>
                  <a:pt x="6330159" y="3660169"/>
                </a:cubicBezTo>
                <a:cubicBezTo>
                  <a:pt x="6329429" y="3663534"/>
                  <a:pt x="6331315" y="3664271"/>
                  <a:pt x="6326045" y="3663426"/>
                </a:cubicBezTo>
                <a:cubicBezTo>
                  <a:pt x="6325276" y="3660690"/>
                  <a:pt x="6319623" y="3658478"/>
                  <a:pt x="6313971" y="3656265"/>
                </a:cubicBezTo>
                <a:cubicBezTo>
                  <a:pt x="6311746" y="3660261"/>
                  <a:pt x="6302283" y="3650471"/>
                  <a:pt x="6294361" y="3646154"/>
                </a:cubicBezTo>
                <a:cubicBezTo>
                  <a:pt x="6272866" y="3635305"/>
                  <a:pt x="6248371" y="3625714"/>
                  <a:pt x="6227605" y="3611500"/>
                </a:cubicBezTo>
                <a:cubicBezTo>
                  <a:pt x="6225334" y="3609394"/>
                  <a:pt x="6224951" y="3608028"/>
                  <a:pt x="6222679" y="3605922"/>
                </a:cubicBezTo>
                <a:cubicBezTo>
                  <a:pt x="6216257" y="3600974"/>
                  <a:pt x="6200798" y="3593706"/>
                  <a:pt x="6197760" y="3588865"/>
                </a:cubicBezTo>
                <a:cubicBezTo>
                  <a:pt x="6196645" y="3590861"/>
                  <a:pt x="6195148" y="3591492"/>
                  <a:pt x="6192492" y="3588019"/>
                </a:cubicBezTo>
                <a:cubicBezTo>
                  <a:pt x="6190608" y="3587282"/>
                  <a:pt x="6183028" y="3578232"/>
                  <a:pt x="6181530" y="3578860"/>
                </a:cubicBezTo>
                <a:cubicBezTo>
                  <a:pt x="6183414" y="3579600"/>
                  <a:pt x="6181915" y="3580228"/>
                  <a:pt x="6182302" y="3581596"/>
                </a:cubicBezTo>
                <a:lnTo>
                  <a:pt x="6173901" y="3574631"/>
                </a:lnTo>
                <a:lnTo>
                  <a:pt x="6174076" y="3574005"/>
                </a:lnTo>
                <a:lnTo>
                  <a:pt x="6127970" y="3554146"/>
                </a:lnTo>
                <a:cubicBezTo>
                  <a:pt x="6127970" y="3554146"/>
                  <a:pt x="6127970" y="3554146"/>
                  <a:pt x="6127975" y="3555625"/>
                </a:cubicBezTo>
                <a:cubicBezTo>
                  <a:pt x="6129524" y="3555351"/>
                  <a:pt x="6131074" y="3556557"/>
                  <a:pt x="6129531" y="3558311"/>
                </a:cubicBezTo>
                <a:lnTo>
                  <a:pt x="6128584" y="3558175"/>
                </a:lnTo>
                <a:lnTo>
                  <a:pt x="6124877" y="3556171"/>
                </a:lnTo>
                <a:cubicBezTo>
                  <a:pt x="6124883" y="3557654"/>
                  <a:pt x="6124883" y="3557654"/>
                  <a:pt x="6124883" y="3557654"/>
                </a:cubicBezTo>
                <a:lnTo>
                  <a:pt x="6128584" y="3558175"/>
                </a:lnTo>
                <a:lnTo>
                  <a:pt x="6148340" y="3568865"/>
                </a:lnTo>
                <a:cubicBezTo>
                  <a:pt x="6155901" y="3572526"/>
                  <a:pt x="6162880" y="3576105"/>
                  <a:pt x="6168317" y="3581066"/>
                </a:cubicBezTo>
                <a:lnTo>
                  <a:pt x="6174505" y="3582963"/>
                </a:lnTo>
                <a:lnTo>
                  <a:pt x="6169667" y="3586511"/>
                </a:lnTo>
                <a:lnTo>
                  <a:pt x="6159027" y="3582707"/>
                </a:lnTo>
                <a:cubicBezTo>
                  <a:pt x="6160575" y="3582433"/>
                  <a:pt x="6160571" y="3580954"/>
                  <a:pt x="6162123" y="3582161"/>
                </a:cubicBezTo>
                <a:cubicBezTo>
                  <a:pt x="6162120" y="3580681"/>
                  <a:pt x="6149723" y="3578431"/>
                  <a:pt x="6148170" y="3577224"/>
                </a:cubicBezTo>
                <a:cubicBezTo>
                  <a:pt x="6143522" y="3576567"/>
                  <a:pt x="6143518" y="3575085"/>
                  <a:pt x="6145062" y="3573333"/>
                </a:cubicBezTo>
                <a:cubicBezTo>
                  <a:pt x="6138865" y="3572947"/>
                  <a:pt x="6124899" y="3563571"/>
                  <a:pt x="6117147" y="3560501"/>
                </a:cubicBezTo>
                <a:cubicBezTo>
                  <a:pt x="6114045" y="3559568"/>
                  <a:pt x="6112498" y="3559841"/>
                  <a:pt x="6109398" y="3558910"/>
                </a:cubicBezTo>
                <a:cubicBezTo>
                  <a:pt x="6086134" y="3548218"/>
                  <a:pt x="6065957" y="3532538"/>
                  <a:pt x="6045787" y="3519818"/>
                </a:cubicBezTo>
                <a:cubicBezTo>
                  <a:pt x="6038031" y="3515265"/>
                  <a:pt x="6024080" y="3511810"/>
                  <a:pt x="6027169" y="3508304"/>
                </a:cubicBezTo>
                <a:cubicBezTo>
                  <a:pt x="6022512" y="3504684"/>
                  <a:pt x="6017855" y="3501065"/>
                  <a:pt x="6014760" y="3501612"/>
                </a:cubicBezTo>
                <a:cubicBezTo>
                  <a:pt x="6011651" y="3497720"/>
                  <a:pt x="6013202" y="3498926"/>
                  <a:pt x="6016296" y="3496901"/>
                </a:cubicBezTo>
                <a:lnTo>
                  <a:pt x="6030064" y="3505490"/>
                </a:lnTo>
                <a:lnTo>
                  <a:pt x="6013081" y="3487118"/>
                </a:lnTo>
                <a:lnTo>
                  <a:pt x="5969712" y="3454795"/>
                </a:lnTo>
                <a:cubicBezTo>
                  <a:pt x="5966608" y="3452382"/>
                  <a:pt x="5963509" y="3451451"/>
                  <a:pt x="5958856" y="3449312"/>
                </a:cubicBezTo>
                <a:cubicBezTo>
                  <a:pt x="5952645" y="3443747"/>
                  <a:pt x="5947598" y="3439457"/>
                  <a:pt x="5942553" y="3435167"/>
                </a:cubicBezTo>
                <a:lnTo>
                  <a:pt x="5933336" y="3427171"/>
                </a:lnTo>
                <a:lnTo>
                  <a:pt x="5922455" y="3424466"/>
                </a:lnTo>
                <a:cubicBezTo>
                  <a:pt x="5894889" y="3426035"/>
                  <a:pt x="5872044" y="3409324"/>
                  <a:pt x="5848990" y="3396180"/>
                </a:cubicBezTo>
                <a:cubicBezTo>
                  <a:pt x="5840076" y="3391948"/>
                  <a:pt x="5828297" y="3373897"/>
                  <a:pt x="5819477" y="3399755"/>
                </a:cubicBezTo>
                <a:cubicBezTo>
                  <a:pt x="5813016" y="3416474"/>
                  <a:pt x="5782473" y="3437881"/>
                  <a:pt x="5812698" y="3453697"/>
                </a:cubicBezTo>
                <a:cubicBezTo>
                  <a:pt x="5823560" y="3455922"/>
                  <a:pt x="5830526" y="3462162"/>
                  <a:pt x="5837287" y="3471966"/>
                </a:cubicBezTo>
                <a:cubicBezTo>
                  <a:pt x="5852550" y="3493136"/>
                  <a:pt x="5854385" y="3524785"/>
                  <a:pt x="5871595" y="3543950"/>
                </a:cubicBezTo>
                <a:cubicBezTo>
                  <a:pt x="5883196" y="3557152"/>
                  <a:pt x="5905752" y="3559068"/>
                  <a:pt x="5921101" y="3569825"/>
                </a:cubicBezTo>
                <a:lnTo>
                  <a:pt x="5931267" y="3581794"/>
                </a:lnTo>
                <a:lnTo>
                  <a:pt x="5941239" y="3585805"/>
                </a:lnTo>
                <a:cubicBezTo>
                  <a:pt x="5951046" y="3590861"/>
                  <a:pt x="5960853" y="3595918"/>
                  <a:pt x="5969885" y="3598239"/>
                </a:cubicBezTo>
                <a:cubicBezTo>
                  <a:pt x="5962348" y="3595288"/>
                  <a:pt x="5963464" y="3593291"/>
                  <a:pt x="5961579" y="3592553"/>
                </a:cubicBezTo>
                <a:cubicBezTo>
                  <a:pt x="5964961" y="3592660"/>
                  <a:pt x="5964576" y="3591293"/>
                  <a:pt x="5966074" y="3590663"/>
                </a:cubicBezTo>
                <a:cubicBezTo>
                  <a:pt x="5975879" y="3595719"/>
                  <a:pt x="5978877" y="3594459"/>
                  <a:pt x="5988295" y="3598147"/>
                </a:cubicBezTo>
                <a:cubicBezTo>
                  <a:pt x="5988682" y="3599515"/>
                  <a:pt x="5989069" y="3600882"/>
                  <a:pt x="5990952" y="3601620"/>
                </a:cubicBezTo>
                <a:cubicBezTo>
                  <a:pt x="5988341" y="3604248"/>
                  <a:pt x="5983074" y="3603401"/>
                  <a:pt x="5985729" y="3606875"/>
                </a:cubicBezTo>
                <a:cubicBezTo>
                  <a:pt x="5996648" y="3609933"/>
                  <a:pt x="6003798" y="3611516"/>
                  <a:pt x="6013218" y="3615205"/>
                </a:cubicBezTo>
                <a:cubicBezTo>
                  <a:pt x="6020757" y="3618155"/>
                  <a:pt x="6029790" y="3620475"/>
                  <a:pt x="6043363" y="3627007"/>
                </a:cubicBezTo>
                <a:cubicBezTo>
                  <a:pt x="6043363" y="3627007"/>
                  <a:pt x="6042252" y="3629003"/>
                  <a:pt x="6044135" y="3629743"/>
                </a:cubicBezTo>
                <a:cubicBezTo>
                  <a:pt x="6056552" y="3632172"/>
                  <a:pt x="6053170" y="3632062"/>
                  <a:pt x="6063701" y="3633753"/>
                </a:cubicBezTo>
                <a:cubicBezTo>
                  <a:pt x="6067471" y="3635228"/>
                  <a:pt x="6071237" y="3636703"/>
                  <a:pt x="6076890" y="3638916"/>
                </a:cubicBezTo>
                <a:cubicBezTo>
                  <a:pt x="6089672" y="3639663"/>
                  <a:pt x="6101435" y="3642749"/>
                  <a:pt x="6113719" y="3646188"/>
                </a:cubicBezTo>
                <a:lnTo>
                  <a:pt x="6130408" y="3650119"/>
                </a:lnTo>
                <a:lnTo>
                  <a:pt x="6127023" y="3662218"/>
                </a:lnTo>
                <a:lnTo>
                  <a:pt x="6107079" y="3656819"/>
                </a:lnTo>
                <a:cubicBezTo>
                  <a:pt x="6105387" y="3656765"/>
                  <a:pt x="6103323" y="3656869"/>
                  <a:pt x="6101207" y="3656803"/>
                </a:cubicBezTo>
                <a:lnTo>
                  <a:pt x="6096638" y="3656028"/>
                </a:lnTo>
                <a:lnTo>
                  <a:pt x="6096552" y="3655891"/>
                </a:lnTo>
                <a:cubicBezTo>
                  <a:pt x="6096267" y="3655629"/>
                  <a:pt x="6095795" y="3655444"/>
                  <a:pt x="6095047" y="3655759"/>
                </a:cubicBezTo>
                <a:lnTo>
                  <a:pt x="6096638" y="3656028"/>
                </a:lnTo>
                <a:lnTo>
                  <a:pt x="6096930" y="3656496"/>
                </a:lnTo>
                <a:cubicBezTo>
                  <a:pt x="6097681" y="3656182"/>
                  <a:pt x="6098153" y="3656366"/>
                  <a:pt x="6098247" y="3656707"/>
                </a:cubicBezTo>
                <a:lnTo>
                  <a:pt x="6097845" y="3657209"/>
                </a:lnTo>
                <a:lnTo>
                  <a:pt x="6040083" y="3641249"/>
                </a:lnTo>
                <a:lnTo>
                  <a:pt x="6040069" y="3639099"/>
                </a:lnTo>
                <a:cubicBezTo>
                  <a:pt x="6023497" y="3633829"/>
                  <a:pt x="6014077" y="3630141"/>
                  <a:pt x="5997507" y="3624869"/>
                </a:cubicBezTo>
                <a:cubicBezTo>
                  <a:pt x="5993354" y="3622027"/>
                  <a:pt x="5991083" y="3619921"/>
                  <a:pt x="5987315" y="3618445"/>
                </a:cubicBezTo>
                <a:cubicBezTo>
                  <a:pt x="5968861" y="3612437"/>
                  <a:pt x="5950020" y="3605060"/>
                  <a:pt x="5932293" y="3595687"/>
                </a:cubicBezTo>
                <a:lnTo>
                  <a:pt x="5923818" y="3591658"/>
                </a:lnTo>
                <a:lnTo>
                  <a:pt x="5914723" y="3590075"/>
                </a:lnTo>
                <a:lnTo>
                  <a:pt x="5877920" y="3575230"/>
                </a:lnTo>
                <a:lnTo>
                  <a:pt x="5878042" y="3575662"/>
                </a:lnTo>
                <a:cubicBezTo>
                  <a:pt x="5890116" y="3582823"/>
                  <a:pt x="5910455" y="3589569"/>
                  <a:pt x="5924801" y="3598835"/>
                </a:cubicBezTo>
                <a:cubicBezTo>
                  <a:pt x="5924073" y="3602201"/>
                  <a:pt x="5925957" y="3602939"/>
                  <a:pt x="5920689" y="3602092"/>
                </a:cubicBezTo>
                <a:cubicBezTo>
                  <a:pt x="5919919" y="3599357"/>
                  <a:pt x="5914267" y="3597145"/>
                  <a:pt x="5908615" y="3594933"/>
                </a:cubicBezTo>
                <a:cubicBezTo>
                  <a:pt x="5906388" y="3598926"/>
                  <a:pt x="5896924" y="3589138"/>
                  <a:pt x="5889004" y="3584821"/>
                </a:cubicBezTo>
                <a:lnTo>
                  <a:pt x="5845893" y="3562442"/>
                </a:lnTo>
                <a:lnTo>
                  <a:pt x="5778447" y="3539296"/>
                </a:lnTo>
                <a:cubicBezTo>
                  <a:pt x="5762362" y="3532392"/>
                  <a:pt x="5748016" y="3527046"/>
                  <a:pt x="5764215" y="3500295"/>
                </a:cubicBezTo>
                <a:cubicBezTo>
                  <a:pt x="5778054" y="3482682"/>
                  <a:pt x="5766068" y="3468198"/>
                  <a:pt x="5752136" y="3455720"/>
                </a:cubicBezTo>
                <a:cubicBezTo>
                  <a:pt x="5746911" y="3451041"/>
                  <a:pt x="5737792" y="3450374"/>
                  <a:pt x="5730824" y="3444137"/>
                </a:cubicBezTo>
                <a:lnTo>
                  <a:pt x="5725592" y="3429028"/>
                </a:lnTo>
                <a:lnTo>
                  <a:pt x="5671997" y="3420484"/>
                </a:lnTo>
                <a:cubicBezTo>
                  <a:pt x="5647000" y="3414481"/>
                  <a:pt x="5623338" y="3405661"/>
                  <a:pt x="5602350" y="3391212"/>
                </a:cubicBezTo>
                <a:cubicBezTo>
                  <a:pt x="5591532" y="3382833"/>
                  <a:pt x="5580716" y="3374453"/>
                  <a:pt x="5566767" y="3375121"/>
                </a:cubicBezTo>
                <a:lnTo>
                  <a:pt x="5531791" y="3373227"/>
                </a:lnTo>
                <a:lnTo>
                  <a:pt x="5520005" y="3375826"/>
                </a:lnTo>
                <a:cubicBezTo>
                  <a:pt x="5479783" y="3382468"/>
                  <a:pt x="5439305" y="3385601"/>
                  <a:pt x="5398724" y="3390516"/>
                </a:cubicBezTo>
                <a:cubicBezTo>
                  <a:pt x="5382123" y="3392527"/>
                  <a:pt x="5365264" y="3398996"/>
                  <a:pt x="5349073" y="3401843"/>
                </a:cubicBezTo>
                <a:lnTo>
                  <a:pt x="5331495" y="3402246"/>
                </a:lnTo>
                <a:lnTo>
                  <a:pt x="5348120" y="3412272"/>
                </a:lnTo>
                <a:cubicBezTo>
                  <a:pt x="5415295" y="3399693"/>
                  <a:pt x="5459247" y="3445823"/>
                  <a:pt x="5520153" y="3451338"/>
                </a:cubicBezTo>
                <a:cubicBezTo>
                  <a:pt x="5523332" y="3452591"/>
                  <a:pt x="5525862" y="3451533"/>
                  <a:pt x="5529039" y="3452786"/>
                </a:cubicBezTo>
                <a:cubicBezTo>
                  <a:pt x="5539856" y="3461166"/>
                  <a:pt x="5564578" y="3458578"/>
                  <a:pt x="5557067" y="3482351"/>
                </a:cubicBezTo>
                <a:cubicBezTo>
                  <a:pt x="5555190" y="3488294"/>
                  <a:pt x="5552472" y="3492492"/>
                  <a:pt x="5549195" y="3495474"/>
                </a:cubicBezTo>
                <a:lnTo>
                  <a:pt x="5544231" y="3498046"/>
                </a:lnTo>
                <a:lnTo>
                  <a:pt x="5549630" y="3498039"/>
                </a:lnTo>
                <a:lnTo>
                  <a:pt x="5544719" y="3504595"/>
                </a:lnTo>
                <a:lnTo>
                  <a:pt x="5540925" y="3505088"/>
                </a:lnTo>
                <a:lnTo>
                  <a:pt x="5505257" y="3503995"/>
                </a:lnTo>
                <a:lnTo>
                  <a:pt x="5482802" y="3504957"/>
                </a:lnTo>
                <a:lnTo>
                  <a:pt x="5484789" y="3506387"/>
                </a:lnTo>
                <a:lnTo>
                  <a:pt x="5483792" y="3506594"/>
                </a:lnTo>
                <a:lnTo>
                  <a:pt x="5479358" y="3506105"/>
                </a:lnTo>
                <a:cubicBezTo>
                  <a:pt x="5479897" y="3507399"/>
                  <a:pt x="5479897" y="3507399"/>
                  <a:pt x="5479897" y="3507399"/>
                </a:cubicBezTo>
                <a:lnTo>
                  <a:pt x="5483792" y="3506594"/>
                </a:lnTo>
                <a:lnTo>
                  <a:pt x="5507435" y="3509201"/>
                </a:lnTo>
                <a:cubicBezTo>
                  <a:pt x="5516327" y="3509823"/>
                  <a:pt x="5524609" y="3510570"/>
                  <a:pt x="5531842" y="3513057"/>
                </a:cubicBezTo>
                <a:lnTo>
                  <a:pt x="5538725" y="3512602"/>
                </a:lnTo>
                <a:lnTo>
                  <a:pt x="5535163" y="3517363"/>
                </a:lnTo>
                <a:lnTo>
                  <a:pt x="5523134" y="3517668"/>
                </a:lnTo>
                <a:cubicBezTo>
                  <a:pt x="5524585" y="3516900"/>
                  <a:pt x="5524046" y="3515604"/>
                  <a:pt x="5526037" y="3516132"/>
                </a:cubicBezTo>
                <a:cubicBezTo>
                  <a:pt x="5525498" y="3514837"/>
                  <a:pt x="5512272" y="3517103"/>
                  <a:pt x="5510282" y="3516577"/>
                </a:cubicBezTo>
                <a:cubicBezTo>
                  <a:pt x="5505391" y="3517588"/>
                  <a:pt x="5504851" y="3516295"/>
                  <a:pt x="5505765" y="3514232"/>
                </a:cubicBezTo>
                <a:cubicBezTo>
                  <a:pt x="5499421" y="3516012"/>
                  <a:pt x="5482052" y="3512577"/>
                  <a:pt x="5473179" y="3512535"/>
                </a:cubicBezTo>
                <a:cubicBezTo>
                  <a:pt x="5469738" y="3512781"/>
                  <a:pt x="5468287" y="3513548"/>
                  <a:pt x="5464847" y="3513791"/>
                </a:cubicBezTo>
                <a:cubicBezTo>
                  <a:pt x="5437692" y="3512379"/>
                  <a:pt x="5411824" y="3505545"/>
                  <a:pt x="5387032" y="3501301"/>
                </a:cubicBezTo>
                <a:cubicBezTo>
                  <a:pt x="5377623" y="3499968"/>
                  <a:pt x="5362407" y="3501709"/>
                  <a:pt x="5364232" y="3497582"/>
                </a:cubicBezTo>
                <a:cubicBezTo>
                  <a:pt x="5358264" y="3496006"/>
                  <a:pt x="5352293" y="3494429"/>
                  <a:pt x="5349391" y="3495966"/>
                </a:cubicBezTo>
                <a:cubicBezTo>
                  <a:pt x="5344872" y="3493620"/>
                  <a:pt x="5346863" y="3494146"/>
                  <a:pt x="5349228" y="3491315"/>
                </a:cubicBezTo>
                <a:cubicBezTo>
                  <a:pt x="5367509" y="3492689"/>
                  <a:pt x="5387946" y="3499239"/>
                  <a:pt x="5402787" y="3500855"/>
                </a:cubicBezTo>
                <a:cubicBezTo>
                  <a:pt x="5403326" y="3502149"/>
                  <a:pt x="5404777" y="3501380"/>
                  <a:pt x="5404238" y="3500086"/>
                </a:cubicBezTo>
                <a:cubicBezTo>
                  <a:pt x="5404238" y="3500086"/>
                  <a:pt x="5402248" y="3499561"/>
                  <a:pt x="5402248" y="3499561"/>
                </a:cubicBezTo>
                <a:cubicBezTo>
                  <a:pt x="5398808" y="3499804"/>
                  <a:pt x="5398269" y="3498509"/>
                  <a:pt x="5397731" y="3497216"/>
                </a:cubicBezTo>
                <a:lnTo>
                  <a:pt x="5401109" y="3496977"/>
                </a:lnTo>
                <a:lnTo>
                  <a:pt x="5403162" y="3497499"/>
                </a:lnTo>
                <a:cubicBezTo>
                  <a:pt x="5401171" y="3496971"/>
                  <a:pt x="5401171" y="3496971"/>
                  <a:pt x="5401171" y="3496971"/>
                </a:cubicBezTo>
                <a:lnTo>
                  <a:pt x="5401109" y="3496977"/>
                </a:lnTo>
                <a:lnTo>
                  <a:pt x="5375189" y="3490397"/>
                </a:lnTo>
                <a:cubicBezTo>
                  <a:pt x="5365758" y="3488481"/>
                  <a:pt x="5356214" y="3486825"/>
                  <a:pt x="5346534" y="3484844"/>
                </a:cubicBezTo>
                <a:cubicBezTo>
                  <a:pt x="5325724" y="3481651"/>
                  <a:pt x="5305823" y="3476395"/>
                  <a:pt x="5287378" y="3470370"/>
                </a:cubicBezTo>
                <a:lnTo>
                  <a:pt x="5285931" y="3470248"/>
                </a:lnTo>
                <a:lnTo>
                  <a:pt x="5279366" y="3470855"/>
                </a:lnTo>
                <a:cubicBezTo>
                  <a:pt x="5268117" y="3475190"/>
                  <a:pt x="5256633" y="3487242"/>
                  <a:pt x="5241889" y="3487597"/>
                </a:cubicBezTo>
                <a:cubicBezTo>
                  <a:pt x="5222874" y="3490379"/>
                  <a:pt x="5205147" y="3497783"/>
                  <a:pt x="5207166" y="3525314"/>
                </a:cubicBezTo>
                <a:cubicBezTo>
                  <a:pt x="5208496" y="3540236"/>
                  <a:pt x="5189481" y="3543018"/>
                  <a:pt x="5175531" y="3543686"/>
                </a:cubicBezTo>
                <a:cubicBezTo>
                  <a:pt x="5164113" y="3543296"/>
                  <a:pt x="5157117" y="3538480"/>
                  <a:pt x="5162140" y="3526064"/>
                </a:cubicBezTo>
                <a:cubicBezTo>
                  <a:pt x="5165917" y="3519328"/>
                  <a:pt x="5171583" y="3509223"/>
                  <a:pt x="5158877" y="3504210"/>
                </a:cubicBezTo>
                <a:cubicBezTo>
                  <a:pt x="5159521" y="3506522"/>
                  <a:pt x="5155100" y="3510948"/>
                  <a:pt x="5155100" y="3510948"/>
                </a:cubicBezTo>
                <a:cubicBezTo>
                  <a:pt x="5134369" y="3558298"/>
                  <a:pt x="5113466" y="3564449"/>
                  <a:pt x="5082905" y="3535942"/>
                </a:cubicBezTo>
                <a:cubicBezTo>
                  <a:pt x="5072088" y="3527562"/>
                  <a:pt x="5071360" y="3504652"/>
                  <a:pt x="5055519" y="3508688"/>
                </a:cubicBezTo>
                <a:cubicBezTo>
                  <a:pt x="5023843" y="3516759"/>
                  <a:pt x="4989591" y="3515588"/>
                  <a:pt x="4960491" y="3532901"/>
                </a:cubicBezTo>
                <a:cubicBezTo>
                  <a:pt x="4948473" y="3540501"/>
                  <a:pt x="4939631" y="3549353"/>
                  <a:pt x="4926926" y="3544342"/>
                </a:cubicBezTo>
                <a:cubicBezTo>
                  <a:pt x="4905336" y="3537882"/>
                  <a:pt x="4904776" y="3556171"/>
                  <a:pt x="4904821" y="3566472"/>
                </a:cubicBezTo>
                <a:cubicBezTo>
                  <a:pt x="4904263" y="3584760"/>
                  <a:pt x="4943623" y="3594116"/>
                  <a:pt x="4960062" y="3582091"/>
                </a:cubicBezTo>
                <a:cubicBezTo>
                  <a:pt x="4971436" y="3572181"/>
                  <a:pt x="4979034" y="3569009"/>
                  <a:pt x="4991740" y="3574020"/>
                </a:cubicBezTo>
                <a:cubicBezTo>
                  <a:pt x="5004443" y="3579031"/>
                  <a:pt x="5022900" y="3594537"/>
                  <a:pt x="5027836" y="3561523"/>
                </a:cubicBezTo>
                <a:cubicBezTo>
                  <a:pt x="5029080" y="3555844"/>
                  <a:pt x="5034790" y="3556038"/>
                  <a:pt x="5040498" y="3556234"/>
                </a:cubicBezTo>
                <a:cubicBezTo>
                  <a:pt x="5058310" y="3569430"/>
                  <a:pt x="5036206" y="3591560"/>
                  <a:pt x="5043889" y="3608987"/>
                </a:cubicBezTo>
                <a:cubicBezTo>
                  <a:pt x="5046465" y="3618229"/>
                  <a:pt x="5031872" y="3616585"/>
                  <a:pt x="5021098" y="3618506"/>
                </a:cubicBezTo>
                <a:cubicBezTo>
                  <a:pt x="4999550" y="3622346"/>
                  <a:pt x="4976673" y="3611266"/>
                  <a:pt x="4957100" y="3632338"/>
                </a:cubicBezTo>
                <a:cubicBezTo>
                  <a:pt x="4955212" y="3635707"/>
                  <a:pt x="4949504" y="3635511"/>
                  <a:pt x="4946328" y="3634258"/>
                </a:cubicBezTo>
                <a:cubicBezTo>
                  <a:pt x="4907525" y="3606614"/>
                  <a:pt x="4853143" y="3644804"/>
                  <a:pt x="4812495" y="3630827"/>
                </a:cubicBezTo>
                <a:cubicBezTo>
                  <a:pt x="4802967" y="3627068"/>
                  <a:pt x="4792194" y="3628989"/>
                  <a:pt x="4782664" y="3625231"/>
                </a:cubicBezTo>
                <a:cubicBezTo>
                  <a:pt x="4755967" y="3610586"/>
                  <a:pt x="4727423" y="3609611"/>
                  <a:pt x="4696347" y="3609693"/>
                </a:cubicBezTo>
                <a:cubicBezTo>
                  <a:pt x="4688107" y="3610555"/>
                  <a:pt x="4681754" y="3608049"/>
                  <a:pt x="4673513" y="3608912"/>
                </a:cubicBezTo>
                <a:cubicBezTo>
                  <a:pt x="4655787" y="3616316"/>
                  <a:pt x="4649862" y="3564622"/>
                  <a:pt x="4622777" y="3609467"/>
                </a:cubicBezTo>
                <a:cubicBezTo>
                  <a:pt x="4610804" y="3627365"/>
                  <a:pt x="4587368" y="3634574"/>
                  <a:pt x="4574792" y="3660462"/>
                </a:cubicBezTo>
                <a:cubicBezTo>
                  <a:pt x="4560328" y="3689719"/>
                  <a:pt x="4531225" y="3707033"/>
                  <a:pt x="4498863" y="3702493"/>
                </a:cubicBezTo>
                <a:cubicBezTo>
                  <a:pt x="4410658" y="3690324"/>
                  <a:pt x="4320563" y="3681522"/>
                  <a:pt x="4236735" y="3654627"/>
                </a:cubicBezTo>
                <a:cubicBezTo>
                  <a:pt x="4208794" y="3645662"/>
                  <a:pt x="4180206" y="3634387"/>
                  <a:pt x="4150376" y="3628789"/>
                </a:cubicBezTo>
                <a:cubicBezTo>
                  <a:pt x="4126897" y="3625699"/>
                  <a:pt x="4109685" y="3604513"/>
                  <a:pt x="4091872" y="3591318"/>
                </a:cubicBezTo>
                <a:cubicBezTo>
                  <a:pt x="4084231" y="3584189"/>
                  <a:pt x="4074702" y="3580431"/>
                  <a:pt x="4061397" y="3583409"/>
                </a:cubicBezTo>
                <a:cubicBezTo>
                  <a:pt x="4011306" y="3586274"/>
                  <a:pt x="3964994" y="3582402"/>
                  <a:pt x="3911683" y="3573715"/>
                </a:cubicBezTo>
                <a:cubicBezTo>
                  <a:pt x="3914302" y="3593257"/>
                  <a:pt x="3913744" y="3611546"/>
                  <a:pt x="3915719" y="3628777"/>
                </a:cubicBezTo>
                <a:cubicBezTo>
                  <a:pt x="3915763" y="3639077"/>
                  <a:pt x="3920870" y="3647261"/>
                  <a:pt x="3929111" y="3646400"/>
                </a:cubicBezTo>
                <a:cubicBezTo>
                  <a:pt x="3972204" y="3638719"/>
                  <a:pt x="4004097" y="3682148"/>
                  <a:pt x="4052813" y="3654061"/>
                </a:cubicBezTo>
                <a:cubicBezTo>
                  <a:pt x="4071914" y="3671879"/>
                  <a:pt x="4123765" y="3634746"/>
                  <a:pt x="4129687" y="3686441"/>
                </a:cubicBezTo>
                <a:cubicBezTo>
                  <a:pt x="4131018" y="3701361"/>
                  <a:pt x="4156987" y="3693096"/>
                  <a:pt x="4170335" y="3700416"/>
                </a:cubicBezTo>
                <a:cubicBezTo>
                  <a:pt x="4223731" y="3729705"/>
                  <a:pt x="4285883" y="3729541"/>
                  <a:pt x="4351768" y="3712340"/>
                </a:cubicBezTo>
                <a:cubicBezTo>
                  <a:pt x="4373315" y="3708500"/>
                  <a:pt x="4386021" y="3713511"/>
                  <a:pt x="4391172" y="3731996"/>
                </a:cubicBezTo>
                <a:cubicBezTo>
                  <a:pt x="4364645" y="3758552"/>
                  <a:pt x="4334857" y="3763256"/>
                  <a:pt x="4299961" y="3759774"/>
                </a:cubicBezTo>
                <a:cubicBezTo>
                  <a:pt x="4279338" y="3756780"/>
                  <a:pt x="4257308" y="3758887"/>
                  <a:pt x="4234966" y="3762416"/>
                </a:cubicBezTo>
                <a:lnTo>
                  <a:pt x="4222956" y="3764420"/>
                </a:lnTo>
                <a:lnTo>
                  <a:pt x="4243695" y="3767695"/>
                </a:lnTo>
                <a:lnTo>
                  <a:pt x="4254626" y="3766975"/>
                </a:lnTo>
                <a:lnTo>
                  <a:pt x="4248966" y="3774535"/>
                </a:lnTo>
                <a:lnTo>
                  <a:pt x="4229865" y="3775021"/>
                </a:lnTo>
                <a:cubicBezTo>
                  <a:pt x="4232170" y="3773799"/>
                  <a:pt x="4231312" y="3771742"/>
                  <a:pt x="4234474" y="3772577"/>
                </a:cubicBezTo>
                <a:cubicBezTo>
                  <a:pt x="4233619" y="3770523"/>
                  <a:pt x="4212613" y="3774122"/>
                  <a:pt x="4209452" y="3773288"/>
                </a:cubicBezTo>
                <a:cubicBezTo>
                  <a:pt x="4201683" y="3774894"/>
                  <a:pt x="4200827" y="3772839"/>
                  <a:pt x="4202276" y="3769561"/>
                </a:cubicBezTo>
                <a:lnTo>
                  <a:pt x="4192763" y="3769459"/>
                </a:lnTo>
                <a:lnTo>
                  <a:pt x="4168104" y="3773574"/>
                </a:lnTo>
                <a:cubicBezTo>
                  <a:pt x="4151945" y="3776455"/>
                  <a:pt x="4137361" y="3777387"/>
                  <a:pt x="4123717" y="3775346"/>
                </a:cubicBezTo>
                <a:lnTo>
                  <a:pt x="4094670" y="3763311"/>
                </a:lnTo>
                <a:lnTo>
                  <a:pt x="4074085" y="3760629"/>
                </a:lnTo>
                <a:cubicBezTo>
                  <a:pt x="4053499" y="3756794"/>
                  <a:pt x="4033383" y="3752394"/>
                  <a:pt x="4013697" y="3749024"/>
                </a:cubicBezTo>
                <a:cubicBezTo>
                  <a:pt x="3998752" y="3746905"/>
                  <a:pt x="3974586" y="3749670"/>
                  <a:pt x="3977483" y="3743118"/>
                </a:cubicBezTo>
                <a:cubicBezTo>
                  <a:pt x="3968003" y="3740613"/>
                  <a:pt x="3958521" y="3738107"/>
                  <a:pt x="3953912" y="3740549"/>
                </a:cubicBezTo>
                <a:cubicBezTo>
                  <a:pt x="3946736" y="3736826"/>
                  <a:pt x="3949897" y="3737659"/>
                  <a:pt x="3953651" y="3733163"/>
                </a:cubicBezTo>
                <a:cubicBezTo>
                  <a:pt x="3982687" y="3735343"/>
                  <a:pt x="4015147" y="3745748"/>
                  <a:pt x="4038719" y="3748315"/>
                </a:cubicBezTo>
                <a:cubicBezTo>
                  <a:pt x="4039575" y="3750371"/>
                  <a:pt x="4041881" y="3749150"/>
                  <a:pt x="4041025" y="3747095"/>
                </a:cubicBezTo>
                <a:cubicBezTo>
                  <a:pt x="4041025" y="3747095"/>
                  <a:pt x="4037863" y="3746259"/>
                  <a:pt x="4037863" y="3746259"/>
                </a:cubicBezTo>
                <a:cubicBezTo>
                  <a:pt x="4032398" y="3746646"/>
                  <a:pt x="4031543" y="3744591"/>
                  <a:pt x="4030687" y="3742534"/>
                </a:cubicBezTo>
                <a:lnTo>
                  <a:pt x="4035265" y="3742211"/>
                </a:lnTo>
                <a:lnTo>
                  <a:pt x="4028204" y="3740756"/>
                </a:lnTo>
                <a:cubicBezTo>
                  <a:pt x="4017851" y="3739117"/>
                  <a:pt x="4007361" y="3737613"/>
                  <a:pt x="3997194" y="3735371"/>
                </a:cubicBezTo>
                <a:lnTo>
                  <a:pt x="3974889" y="3727829"/>
                </a:lnTo>
                <a:lnTo>
                  <a:pt x="3962018" y="3725335"/>
                </a:lnTo>
                <a:lnTo>
                  <a:pt x="3958852" y="3725227"/>
                </a:lnTo>
                <a:lnTo>
                  <a:pt x="3957637" y="3724487"/>
                </a:lnTo>
                <a:lnTo>
                  <a:pt x="3949373" y="3722885"/>
                </a:lnTo>
                <a:cubicBezTo>
                  <a:pt x="3916320" y="3717812"/>
                  <a:pt x="3884715" y="3709465"/>
                  <a:pt x="3855416" y="3699896"/>
                </a:cubicBezTo>
                <a:cubicBezTo>
                  <a:pt x="3849095" y="3698226"/>
                  <a:pt x="3843630" y="3698612"/>
                  <a:pt x="3835004" y="3698164"/>
                </a:cubicBezTo>
                <a:cubicBezTo>
                  <a:pt x="3808866" y="3689431"/>
                  <a:pt x="3793065" y="3685256"/>
                  <a:pt x="3766927" y="3676522"/>
                </a:cubicBezTo>
                <a:lnTo>
                  <a:pt x="3763981" y="3678966"/>
                </a:lnTo>
                <a:lnTo>
                  <a:pt x="3676157" y="3645761"/>
                </a:lnTo>
                <a:lnTo>
                  <a:pt x="3676380" y="3644829"/>
                </a:lnTo>
                <a:cubicBezTo>
                  <a:pt x="3676955" y="3644524"/>
                  <a:pt x="3677746" y="3644733"/>
                  <a:pt x="3678174" y="3645761"/>
                </a:cubicBezTo>
                <a:lnTo>
                  <a:pt x="3679149" y="3645488"/>
                </a:lnTo>
                <a:lnTo>
                  <a:pt x="3681333" y="3646594"/>
                </a:lnTo>
                <a:cubicBezTo>
                  <a:pt x="3680907" y="3645568"/>
                  <a:pt x="3680116" y="3645358"/>
                  <a:pt x="3679431" y="3645406"/>
                </a:cubicBezTo>
                <a:lnTo>
                  <a:pt x="3679149" y="3645488"/>
                </a:lnTo>
                <a:lnTo>
                  <a:pt x="3672865" y="3642300"/>
                </a:lnTo>
                <a:cubicBezTo>
                  <a:pt x="3670355" y="3640494"/>
                  <a:pt x="3668135" y="3638534"/>
                  <a:pt x="3666127" y="3637090"/>
                </a:cubicBezTo>
                <a:lnTo>
                  <a:pt x="3635955" y="3625493"/>
                </a:lnTo>
                <a:lnTo>
                  <a:pt x="3648574" y="3608637"/>
                </a:lnTo>
                <a:lnTo>
                  <a:pt x="3673020" y="3619012"/>
                </a:lnTo>
                <a:cubicBezTo>
                  <a:pt x="3691760" y="3626020"/>
                  <a:pt x="3709421" y="3632973"/>
                  <a:pt x="3725057" y="3643507"/>
                </a:cubicBezTo>
                <a:cubicBezTo>
                  <a:pt x="3734539" y="3646011"/>
                  <a:pt x="3740860" y="3647682"/>
                  <a:pt x="3747179" y="3649350"/>
                </a:cubicBezTo>
                <a:cubicBezTo>
                  <a:pt x="3754356" y="3653076"/>
                  <a:pt x="3756940" y="3654215"/>
                  <a:pt x="3759918" y="3655461"/>
                </a:cubicBezTo>
                <a:lnTo>
                  <a:pt x="3771877" y="3660791"/>
                </a:lnTo>
                <a:lnTo>
                  <a:pt x="3771886" y="3660477"/>
                </a:lnTo>
                <a:cubicBezTo>
                  <a:pt x="3791460" y="3639405"/>
                  <a:pt x="3773689" y="3636508"/>
                  <a:pt x="3763517" y="3630440"/>
                </a:cubicBezTo>
                <a:cubicBezTo>
                  <a:pt x="3743816" y="3620612"/>
                  <a:pt x="3715916" y="3621947"/>
                  <a:pt x="3701879" y="3602015"/>
                </a:cubicBezTo>
                <a:cubicBezTo>
                  <a:pt x="3697415" y="3596141"/>
                  <a:pt x="3686642" y="3598061"/>
                  <a:pt x="3679688" y="3603545"/>
                </a:cubicBezTo>
                <a:cubicBezTo>
                  <a:pt x="3661360" y="3618938"/>
                  <a:pt x="3650545" y="3610558"/>
                  <a:pt x="3638440" y="3597558"/>
                </a:cubicBezTo>
                <a:cubicBezTo>
                  <a:pt x="3628268" y="3591488"/>
                  <a:pt x="3633847" y="3560784"/>
                  <a:pt x="3602212" y="3579156"/>
                </a:cubicBezTo>
                <a:cubicBezTo>
                  <a:pt x="3590196" y="3586754"/>
                  <a:pt x="3568562" y="3569995"/>
                  <a:pt x="3556630" y="3598193"/>
                </a:cubicBezTo>
                <a:cubicBezTo>
                  <a:pt x="3553496" y="3607241"/>
                  <a:pt x="3540792" y="3602229"/>
                  <a:pt x="3534439" y="3599724"/>
                </a:cubicBezTo>
                <a:cubicBezTo>
                  <a:pt x="3517915" y="3591148"/>
                  <a:pt x="3507698" y="3574780"/>
                  <a:pt x="3481087" y="3580736"/>
                </a:cubicBezTo>
                <a:cubicBezTo>
                  <a:pt x="3470312" y="3582656"/>
                  <a:pt x="3472802" y="3571299"/>
                  <a:pt x="3475936" y="3562251"/>
                </a:cubicBezTo>
                <a:cubicBezTo>
                  <a:pt x="3484091" y="3540789"/>
                  <a:pt x="3491601" y="3517015"/>
                  <a:pt x="3499757" y="3495553"/>
                </a:cubicBezTo>
                <a:cubicBezTo>
                  <a:pt x="3504778" y="3483137"/>
                  <a:pt x="3509800" y="3470723"/>
                  <a:pt x="3502161" y="3463596"/>
                </a:cubicBezTo>
                <a:cubicBezTo>
                  <a:pt x="3493876" y="3454157"/>
                  <a:pt x="3484389" y="3460700"/>
                  <a:pt x="3474261" y="3464930"/>
                </a:cubicBezTo>
                <a:cubicBezTo>
                  <a:pt x="3457178" y="3474645"/>
                  <a:pt x="3450181" y="3469829"/>
                  <a:pt x="3438721" y="3459138"/>
                </a:cubicBezTo>
                <a:lnTo>
                  <a:pt x="3434239" y="3456242"/>
                </a:lnTo>
                <a:lnTo>
                  <a:pt x="3430572" y="3459624"/>
                </a:lnTo>
                <a:lnTo>
                  <a:pt x="3409283" y="3455370"/>
                </a:lnTo>
                <a:cubicBezTo>
                  <a:pt x="3412162" y="3454487"/>
                  <a:pt x="3411765" y="3451804"/>
                  <a:pt x="3415043" y="3453606"/>
                </a:cubicBezTo>
                <a:cubicBezTo>
                  <a:pt x="3414645" y="3450921"/>
                  <a:pt x="3390413" y="3449925"/>
                  <a:pt x="3387136" y="3448123"/>
                </a:cubicBezTo>
                <a:cubicBezTo>
                  <a:pt x="3378099" y="3448085"/>
                  <a:pt x="3377701" y="3445400"/>
                  <a:pt x="3380183" y="3441831"/>
                </a:cubicBezTo>
                <a:cubicBezTo>
                  <a:pt x="3368268" y="3442678"/>
                  <a:pt x="3339167" y="3429139"/>
                  <a:pt x="3323574" y="3425497"/>
                </a:cubicBezTo>
                <a:cubicBezTo>
                  <a:pt x="3317418" y="3424577"/>
                  <a:pt x="3314537" y="3425458"/>
                  <a:pt x="3308381" y="3424539"/>
                </a:cubicBezTo>
                <a:cubicBezTo>
                  <a:pt x="3261207" y="3410928"/>
                  <a:pt x="3218599" y="3387493"/>
                  <a:pt x="3176787" y="3369429"/>
                </a:cubicBezTo>
                <a:cubicBezTo>
                  <a:pt x="3160799" y="3363102"/>
                  <a:pt x="3133289" y="3360306"/>
                  <a:pt x="3138254" y="3353169"/>
                </a:cubicBezTo>
                <a:cubicBezTo>
                  <a:pt x="3128422" y="3347762"/>
                  <a:pt x="3118589" y="3342353"/>
                  <a:pt x="3112831" y="3344119"/>
                </a:cubicBezTo>
                <a:cubicBezTo>
                  <a:pt x="3105877" y="3337828"/>
                  <a:pt x="3109155" y="3339632"/>
                  <a:pt x="3114515" y="3335181"/>
                </a:cubicBezTo>
                <a:cubicBezTo>
                  <a:pt x="3146099" y="3345151"/>
                  <a:pt x="3179270" y="3365862"/>
                  <a:pt x="3204696" y="3374912"/>
                </a:cubicBezTo>
                <a:cubicBezTo>
                  <a:pt x="3205093" y="3377597"/>
                  <a:pt x="3207973" y="3376715"/>
                  <a:pt x="3207574" y="3374029"/>
                </a:cubicBezTo>
                <a:cubicBezTo>
                  <a:pt x="3207574" y="3374029"/>
                  <a:pt x="3204296" y="3372227"/>
                  <a:pt x="3204296" y="3372227"/>
                </a:cubicBezTo>
                <a:cubicBezTo>
                  <a:pt x="3198141" y="3371307"/>
                  <a:pt x="3197743" y="3368622"/>
                  <a:pt x="3197345" y="3365936"/>
                </a:cubicBezTo>
                <a:lnTo>
                  <a:pt x="3202716" y="3366740"/>
                </a:lnTo>
                <a:lnTo>
                  <a:pt x="3199826" y="3364928"/>
                </a:lnTo>
                <a:lnTo>
                  <a:pt x="3160585" y="3343868"/>
                </a:lnTo>
                <a:cubicBezTo>
                  <a:pt x="3144806" y="3336424"/>
                  <a:pt x="3128718" y="3329425"/>
                  <a:pt x="3112528" y="3321755"/>
                </a:cubicBezTo>
                <a:lnTo>
                  <a:pt x="3107464" y="3319096"/>
                </a:lnTo>
                <a:lnTo>
                  <a:pt x="3095553" y="3323821"/>
                </a:lnTo>
                <a:cubicBezTo>
                  <a:pt x="3007882" y="3355347"/>
                  <a:pt x="2920425" y="3363251"/>
                  <a:pt x="2830240" y="3367367"/>
                </a:cubicBezTo>
                <a:cubicBezTo>
                  <a:pt x="2779417" y="3368654"/>
                  <a:pt x="2728391" y="3375045"/>
                  <a:pt x="2680103" y="3396670"/>
                </a:cubicBezTo>
                <a:lnTo>
                  <a:pt x="2639948" y="3419676"/>
                </a:lnTo>
                <a:lnTo>
                  <a:pt x="2644247" y="3426667"/>
                </a:lnTo>
                <a:cubicBezTo>
                  <a:pt x="2648242" y="3432827"/>
                  <a:pt x="2649264" y="3433284"/>
                  <a:pt x="2658397" y="3447363"/>
                </a:cubicBezTo>
                <a:cubicBezTo>
                  <a:pt x="2660961" y="3449989"/>
                  <a:pt x="2664175" y="3446977"/>
                  <a:pt x="2664175" y="3446977"/>
                </a:cubicBezTo>
                <a:cubicBezTo>
                  <a:pt x="2685019" y="3465169"/>
                  <a:pt x="2694954" y="3478496"/>
                  <a:pt x="2705213" y="3489002"/>
                </a:cubicBezTo>
                <a:cubicBezTo>
                  <a:pt x="2711625" y="3495570"/>
                  <a:pt x="2716675" y="3501528"/>
                  <a:pt x="2721684" y="3507838"/>
                </a:cubicBezTo>
                <a:lnTo>
                  <a:pt x="2734956" y="3524974"/>
                </a:lnTo>
                <a:lnTo>
                  <a:pt x="2738688" y="3528380"/>
                </a:lnTo>
                <a:lnTo>
                  <a:pt x="2743249" y="3525982"/>
                </a:lnTo>
                <a:cubicBezTo>
                  <a:pt x="2743533" y="3523515"/>
                  <a:pt x="2743215" y="3520039"/>
                  <a:pt x="2744984" y="3517123"/>
                </a:cubicBezTo>
                <a:cubicBezTo>
                  <a:pt x="2747548" y="3519749"/>
                  <a:pt x="2750439" y="3519557"/>
                  <a:pt x="2753327" y="3519363"/>
                </a:cubicBezTo>
                <a:cubicBezTo>
                  <a:pt x="2759740" y="3525929"/>
                  <a:pt x="2762783" y="3530622"/>
                  <a:pt x="2766189" y="3535291"/>
                </a:cubicBezTo>
                <a:lnTo>
                  <a:pt x="2772364" y="3541777"/>
                </a:lnTo>
                <a:lnTo>
                  <a:pt x="2784258" y="3540586"/>
                </a:lnTo>
                <a:cubicBezTo>
                  <a:pt x="2805216" y="3546769"/>
                  <a:pt x="2810293" y="3575343"/>
                  <a:pt x="2826569" y="3587148"/>
                </a:cubicBezTo>
                <a:cubicBezTo>
                  <a:pt x="2902957" y="3640449"/>
                  <a:pt x="2977114" y="3695443"/>
                  <a:pt x="3051274" y="3750439"/>
                </a:cubicBezTo>
                <a:cubicBezTo>
                  <a:pt x="3062556" y="3756514"/>
                  <a:pt x="3072975" y="3766179"/>
                  <a:pt x="3083394" y="3775844"/>
                </a:cubicBezTo>
                <a:cubicBezTo>
                  <a:pt x="3091084" y="3781722"/>
                  <a:pt x="3101503" y="3791387"/>
                  <a:pt x="3090868" y="3805345"/>
                </a:cubicBezTo>
                <a:lnTo>
                  <a:pt x="3080579" y="3808359"/>
                </a:lnTo>
                <a:lnTo>
                  <a:pt x="3076029" y="3811067"/>
                </a:lnTo>
                <a:lnTo>
                  <a:pt x="3069812" y="3808792"/>
                </a:lnTo>
                <a:lnTo>
                  <a:pt x="3062267" y="3803828"/>
                </a:lnTo>
                <a:lnTo>
                  <a:pt x="3062123" y="3803760"/>
                </a:lnTo>
                <a:lnTo>
                  <a:pt x="2981629" y="3760407"/>
                </a:lnTo>
                <a:lnTo>
                  <a:pt x="2983198" y="3764219"/>
                </a:lnTo>
                <a:lnTo>
                  <a:pt x="2981497" y="3763761"/>
                </a:lnTo>
                <a:lnTo>
                  <a:pt x="2975178" y="3759157"/>
                </a:lnTo>
                <a:cubicBezTo>
                  <a:pt x="2974854" y="3761979"/>
                  <a:pt x="2974854" y="3761979"/>
                  <a:pt x="2974854" y="3761979"/>
                </a:cubicBezTo>
                <a:lnTo>
                  <a:pt x="2981497" y="3763761"/>
                </a:lnTo>
                <a:lnTo>
                  <a:pt x="3015188" y="3788311"/>
                </a:lnTo>
                <a:cubicBezTo>
                  <a:pt x="3028178" y="3796887"/>
                  <a:pt x="3040126" y="3805182"/>
                  <a:pt x="3048941" y="3815785"/>
                </a:cubicBezTo>
                <a:lnTo>
                  <a:pt x="3059822" y="3820711"/>
                </a:lnTo>
                <a:lnTo>
                  <a:pt x="3050189" y="3826446"/>
                </a:lnTo>
                <a:lnTo>
                  <a:pt x="3031607" y="3816945"/>
                </a:lnTo>
                <a:cubicBezTo>
                  <a:pt x="3034497" y="3816750"/>
                  <a:pt x="3034820" y="3813931"/>
                  <a:pt x="3037385" y="3816559"/>
                </a:cubicBezTo>
                <a:cubicBezTo>
                  <a:pt x="3037709" y="3813737"/>
                  <a:pt x="3015569" y="3806823"/>
                  <a:pt x="3013004" y="3804197"/>
                </a:cubicBezTo>
                <a:cubicBezTo>
                  <a:pt x="3004660" y="3801957"/>
                  <a:pt x="3004985" y="3799138"/>
                  <a:pt x="3008198" y="3796123"/>
                </a:cubicBezTo>
                <a:cubicBezTo>
                  <a:pt x="2996966" y="3794076"/>
                  <a:pt x="2973557" y="3773258"/>
                  <a:pt x="2960085" y="3765764"/>
                </a:cubicBezTo>
                <a:cubicBezTo>
                  <a:pt x="2954632" y="3763330"/>
                  <a:pt x="2951741" y="3763524"/>
                  <a:pt x="2946288" y="3761090"/>
                </a:cubicBezTo>
                <a:cubicBezTo>
                  <a:pt x="2926241" y="3748441"/>
                  <a:pt x="2907881" y="3733579"/>
                  <a:pt x="2890286" y="3718317"/>
                </a:cubicBezTo>
                <a:lnTo>
                  <a:pt x="2860568" y="3692207"/>
                </a:lnTo>
                <a:lnTo>
                  <a:pt x="2778107" y="3640153"/>
                </a:lnTo>
                <a:cubicBezTo>
                  <a:pt x="2741217" y="3614711"/>
                  <a:pt x="2705161" y="3588634"/>
                  <a:pt x="2668333" y="3563877"/>
                </a:cubicBezTo>
                <a:cubicBezTo>
                  <a:pt x="2664238" y="3558198"/>
                  <a:pt x="2657913" y="3554212"/>
                  <a:pt x="2651589" y="3550228"/>
                </a:cubicBezTo>
                <a:cubicBezTo>
                  <a:pt x="2646631" y="3548136"/>
                  <a:pt x="2639446" y="3547740"/>
                  <a:pt x="2636355" y="3553023"/>
                </a:cubicBezTo>
                <a:cubicBezTo>
                  <a:pt x="2631900" y="3556414"/>
                  <a:pt x="2631540" y="3565485"/>
                  <a:pt x="2636498" y="3567575"/>
                </a:cubicBezTo>
                <a:cubicBezTo>
                  <a:pt x="2689317" y="3597759"/>
                  <a:pt x="2706990" y="3660548"/>
                  <a:pt x="2760671" y="3687143"/>
                </a:cubicBezTo>
                <a:cubicBezTo>
                  <a:pt x="2763401" y="3690929"/>
                  <a:pt x="2768359" y="3693020"/>
                  <a:pt x="2766634" y="3700198"/>
                </a:cubicBezTo>
                <a:cubicBezTo>
                  <a:pt x="2762682" y="3709070"/>
                  <a:pt x="2758227" y="3712461"/>
                  <a:pt x="2751041" y="3712065"/>
                </a:cubicBezTo>
                <a:cubicBezTo>
                  <a:pt x="2728117" y="3708982"/>
                  <a:pt x="2704331" y="3709488"/>
                  <a:pt x="2687587" y="3695838"/>
                </a:cubicBezTo>
                <a:cubicBezTo>
                  <a:pt x="2672210" y="3684082"/>
                  <a:pt x="2654244" y="3683091"/>
                  <a:pt x="2635920" y="3691171"/>
                </a:cubicBezTo>
                <a:cubicBezTo>
                  <a:pt x="2615367" y="3700946"/>
                  <a:pt x="2600995" y="3700153"/>
                  <a:pt x="2590936" y="3681419"/>
                </a:cubicBezTo>
                <a:cubicBezTo>
                  <a:pt x="2573546" y="3647734"/>
                  <a:pt x="2531292" y="3641768"/>
                  <a:pt x="2508585" y="3615064"/>
                </a:cubicBezTo>
                <a:cubicBezTo>
                  <a:pt x="2466404" y="3570922"/>
                  <a:pt x="2388723" y="3568456"/>
                  <a:pt x="2363357" y="3499790"/>
                </a:cubicBezTo>
                <a:cubicBezTo>
                  <a:pt x="2353008" y="3542851"/>
                  <a:pt x="2373128" y="3580323"/>
                  <a:pt x="2411932" y="3600643"/>
                </a:cubicBezTo>
                <a:cubicBezTo>
                  <a:pt x="2442185" y="3618674"/>
                  <a:pt x="2470210" y="3638399"/>
                  <a:pt x="2497373" y="3661714"/>
                </a:cubicBezTo>
                <a:cubicBezTo>
                  <a:pt x="2505062" y="3667593"/>
                  <a:pt x="2513614" y="3669882"/>
                  <a:pt x="2507936" y="3685932"/>
                </a:cubicBezTo>
                <a:cubicBezTo>
                  <a:pt x="2472366" y="3674879"/>
                  <a:pt x="2445203" y="3651565"/>
                  <a:pt x="2414949" y="3633534"/>
                </a:cubicBezTo>
                <a:cubicBezTo>
                  <a:pt x="2412505" y="3658852"/>
                  <a:pt x="2415237" y="3662639"/>
                  <a:pt x="2432841" y="3672700"/>
                </a:cubicBezTo>
                <a:cubicBezTo>
                  <a:pt x="2442759" y="3676884"/>
                  <a:pt x="2450448" y="3682761"/>
                  <a:pt x="2460364" y="3686943"/>
                </a:cubicBezTo>
                <a:cubicBezTo>
                  <a:pt x="2470281" y="3691127"/>
                  <a:pt x="2476605" y="3695112"/>
                  <a:pt x="2470425" y="3705679"/>
                </a:cubicBezTo>
                <a:cubicBezTo>
                  <a:pt x="2463381" y="3719835"/>
                  <a:pt x="2455693" y="3713957"/>
                  <a:pt x="2448506" y="3713560"/>
                </a:cubicBezTo>
                <a:cubicBezTo>
                  <a:pt x="2439955" y="3711272"/>
                  <a:pt x="2432266" y="3705393"/>
                  <a:pt x="2417535" y="3713671"/>
                </a:cubicBezTo>
                <a:cubicBezTo>
                  <a:pt x="2455117" y="3746650"/>
                  <a:pt x="2472649" y="3794886"/>
                  <a:pt x="2523095" y="3812212"/>
                </a:cubicBezTo>
                <a:cubicBezTo>
                  <a:pt x="2572176" y="3827646"/>
                  <a:pt x="2594524" y="3863421"/>
                  <a:pt x="2602283" y="3922026"/>
                </a:cubicBezTo>
                <a:cubicBezTo>
                  <a:pt x="2501608" y="3863751"/>
                  <a:pt x="2397483" y="3819830"/>
                  <a:pt x="2341721" y="3718581"/>
                </a:cubicBezTo>
                <a:cubicBezTo>
                  <a:pt x="2331085" y="3732538"/>
                  <a:pt x="2357602" y="3735818"/>
                  <a:pt x="2344236" y="3745989"/>
                </a:cubicBezTo>
                <a:cubicBezTo>
                  <a:pt x="2330870" y="3756160"/>
                  <a:pt x="2321311" y="3742907"/>
                  <a:pt x="2315850" y="3735334"/>
                </a:cubicBezTo>
                <a:cubicBezTo>
                  <a:pt x="2284951" y="3697269"/>
                  <a:pt x="2236734" y="3678248"/>
                  <a:pt x="2196060" y="3650551"/>
                </a:cubicBezTo>
                <a:cubicBezTo>
                  <a:pt x="2163078" y="3628735"/>
                  <a:pt x="2139868" y="3596548"/>
                  <a:pt x="2123341" y="3559276"/>
                </a:cubicBezTo>
                <a:cubicBezTo>
                  <a:pt x="2113640" y="3531470"/>
                  <a:pt x="2096394" y="3512339"/>
                  <a:pt x="2064919" y="3506967"/>
                </a:cubicBezTo>
                <a:cubicBezTo>
                  <a:pt x="2038404" y="3503686"/>
                  <a:pt x="2019791" y="3482661"/>
                  <a:pt x="2000317" y="3465224"/>
                </a:cubicBezTo>
                <a:cubicBezTo>
                  <a:pt x="1992629" y="3459346"/>
                  <a:pt x="1984796" y="3438917"/>
                  <a:pt x="1971573" y="3463639"/>
                </a:cubicBezTo>
                <a:cubicBezTo>
                  <a:pt x="1962302" y="3479490"/>
                  <a:pt x="1929246" y="3495847"/>
                  <a:pt x="1955044" y="3517269"/>
                </a:cubicBezTo>
                <a:cubicBezTo>
                  <a:pt x="1964961" y="3521452"/>
                  <a:pt x="1970421" y="3529026"/>
                  <a:pt x="1975021" y="3540187"/>
                </a:cubicBezTo>
                <a:cubicBezTo>
                  <a:pt x="1985583" y="3564404"/>
                  <a:pt x="1981414" y="3596899"/>
                  <a:pt x="1994206" y="3619421"/>
                </a:cubicBezTo>
                <a:cubicBezTo>
                  <a:pt x="2005631" y="3640050"/>
                  <a:pt x="2039332" y="3643727"/>
                  <a:pt x="2045440" y="3671335"/>
                </a:cubicBezTo>
                <a:cubicBezTo>
                  <a:pt x="2037894" y="3680008"/>
                  <a:pt x="2032936" y="3677917"/>
                  <a:pt x="2026614" y="3673932"/>
                </a:cubicBezTo>
                <a:cubicBezTo>
                  <a:pt x="1991761" y="3644739"/>
                  <a:pt x="1945771" y="3624022"/>
                  <a:pt x="1906464" y="3598220"/>
                </a:cubicBezTo>
                <a:cubicBezTo>
                  <a:pt x="1892452" y="3588358"/>
                  <a:pt x="1879805" y="3580388"/>
                  <a:pt x="1900213" y="3556061"/>
                </a:cubicBezTo>
                <a:cubicBezTo>
                  <a:pt x="1916670" y="3540605"/>
                  <a:pt x="1907974" y="3523763"/>
                  <a:pt x="1897052" y="3508617"/>
                </a:cubicBezTo>
                <a:cubicBezTo>
                  <a:pt x="1892956" y="3502937"/>
                  <a:pt x="1884405" y="3500648"/>
                  <a:pt x="1878944" y="3493074"/>
                </a:cubicBezTo>
                <a:cubicBezTo>
                  <a:pt x="1869889" y="3485302"/>
                  <a:pt x="1868884" y="3474338"/>
                  <a:pt x="1875065" y="3463771"/>
                </a:cubicBezTo>
                <a:cubicBezTo>
                  <a:pt x="1882108" y="3449615"/>
                  <a:pt x="1894252" y="3452103"/>
                  <a:pt x="1902803" y="3454393"/>
                </a:cubicBezTo>
                <a:cubicBezTo>
                  <a:pt x="1911355" y="3456683"/>
                  <a:pt x="1919905" y="3458972"/>
                  <a:pt x="1925223" y="3451993"/>
                </a:cubicBezTo>
                <a:cubicBezTo>
                  <a:pt x="1928314" y="3446709"/>
                  <a:pt x="1930039" y="3439533"/>
                  <a:pt x="1927308" y="3435746"/>
                </a:cubicBezTo>
                <a:cubicBezTo>
                  <a:pt x="1924075" y="3426477"/>
                  <a:pt x="1914301" y="3436847"/>
                  <a:pt x="1907114" y="3436451"/>
                </a:cubicBezTo>
                <a:cubicBezTo>
                  <a:pt x="1897700" y="3437749"/>
                  <a:pt x="1890516" y="3437353"/>
                  <a:pt x="1881103" y="3438651"/>
                </a:cubicBezTo>
                <a:cubicBezTo>
                  <a:pt x="1855089" y="3440853"/>
                  <a:pt x="1842440" y="3432883"/>
                  <a:pt x="1849339" y="3404175"/>
                </a:cubicBezTo>
                <a:cubicBezTo>
                  <a:pt x="1855377" y="3379055"/>
                  <a:pt x="1842227" y="3365604"/>
                  <a:pt x="1813986" y="3369501"/>
                </a:cubicBezTo>
                <a:cubicBezTo>
                  <a:pt x="1813986" y="3369501"/>
                  <a:pt x="1811757" y="3371197"/>
                  <a:pt x="1811757" y="3371197"/>
                </a:cubicBezTo>
                <a:cubicBezTo>
                  <a:pt x="1729404" y="3395743"/>
                  <a:pt x="1652082" y="3384207"/>
                  <a:pt x="1573035" y="3379848"/>
                </a:cubicBezTo>
                <a:cubicBezTo>
                  <a:pt x="1540699" y="3378064"/>
                  <a:pt x="1504049" y="3394223"/>
                  <a:pt x="1482204" y="3363931"/>
                </a:cubicBezTo>
                <a:cubicBezTo>
                  <a:pt x="1478108" y="3358251"/>
                  <a:pt x="1464239" y="3362940"/>
                  <a:pt x="1456190" y="3366132"/>
                </a:cubicBezTo>
                <a:cubicBezTo>
                  <a:pt x="1418678" y="3385880"/>
                  <a:pt x="1381024" y="3391075"/>
                  <a:pt x="1348183" y="3383811"/>
                </a:cubicBezTo>
                <a:cubicBezTo>
                  <a:pt x="1313978" y="3374652"/>
                  <a:pt x="1265543" y="3379253"/>
                  <a:pt x="1267701" y="3324831"/>
                </a:cubicBezTo>
                <a:cubicBezTo>
                  <a:pt x="1269282" y="3303100"/>
                  <a:pt x="1269139" y="3288548"/>
                  <a:pt x="1289188" y="3273292"/>
                </a:cubicBezTo>
                <a:cubicBezTo>
                  <a:pt x="1331515" y="3241084"/>
                  <a:pt x="1380668" y="3218342"/>
                  <a:pt x="1428960" y="3199187"/>
                </a:cubicBezTo>
                <a:cubicBezTo>
                  <a:pt x="1432983" y="3197592"/>
                  <a:pt x="1438032" y="3197416"/>
                  <a:pt x="1442227" y="3196056"/>
                </a:cubicBezTo>
                <a:lnTo>
                  <a:pt x="1445679" y="3191720"/>
                </a:lnTo>
                <a:lnTo>
                  <a:pt x="1445034" y="3191673"/>
                </a:lnTo>
                <a:cubicBezTo>
                  <a:pt x="1405956" y="3197200"/>
                  <a:pt x="1365008" y="3200923"/>
                  <a:pt x="1324417" y="3200665"/>
                </a:cubicBezTo>
                <a:cubicBezTo>
                  <a:pt x="1305053" y="3201438"/>
                  <a:pt x="1286247" y="3201666"/>
                  <a:pt x="1267398" y="3202392"/>
                </a:cubicBezTo>
                <a:lnTo>
                  <a:pt x="1214319" y="3206761"/>
                </a:lnTo>
                <a:lnTo>
                  <a:pt x="1214209" y="3206736"/>
                </a:lnTo>
                <a:cubicBezTo>
                  <a:pt x="1214209" y="3206736"/>
                  <a:pt x="1214209" y="3206736"/>
                  <a:pt x="1210114" y="3207107"/>
                </a:cubicBezTo>
                <a:lnTo>
                  <a:pt x="1214319" y="3206761"/>
                </a:lnTo>
                <a:lnTo>
                  <a:pt x="1220174" y="3208166"/>
                </a:lnTo>
                <a:cubicBezTo>
                  <a:pt x="1217949" y="3210344"/>
                  <a:pt x="1215725" y="3212519"/>
                  <a:pt x="1209760" y="3211087"/>
                </a:cubicBezTo>
                <a:cubicBezTo>
                  <a:pt x="1209760" y="3211087"/>
                  <a:pt x="1205665" y="3211459"/>
                  <a:pt x="1205665" y="3211459"/>
                </a:cubicBezTo>
                <a:cubicBezTo>
                  <a:pt x="1203440" y="3213634"/>
                  <a:pt x="1205310" y="3215440"/>
                  <a:pt x="1207534" y="3213264"/>
                </a:cubicBezTo>
                <a:cubicBezTo>
                  <a:pt x="1235843" y="3214639"/>
                  <a:pt x="1279017" y="3208740"/>
                  <a:pt x="1313290" y="3211548"/>
                </a:cubicBezTo>
                <a:cubicBezTo>
                  <a:pt x="1314805" y="3217332"/>
                  <a:pt x="1318901" y="3216959"/>
                  <a:pt x="1308485" y="3219881"/>
                </a:cubicBezTo>
                <a:cubicBezTo>
                  <a:pt x="1304746" y="3216271"/>
                  <a:pt x="1292461" y="3217389"/>
                  <a:pt x="1280178" y="3218505"/>
                </a:cubicBezTo>
                <a:cubicBezTo>
                  <a:pt x="1279469" y="3226467"/>
                  <a:pt x="1253739" y="3218934"/>
                  <a:pt x="1235489" y="3218620"/>
                </a:cubicBezTo>
                <a:cubicBezTo>
                  <a:pt x="1186706" y="3219105"/>
                  <a:pt x="1133473" y="3223945"/>
                  <a:pt x="1083175" y="3218645"/>
                </a:cubicBezTo>
                <a:cubicBezTo>
                  <a:pt x="1077211" y="3217216"/>
                  <a:pt x="1075340" y="3215410"/>
                  <a:pt x="1069375" y="3213979"/>
                </a:cubicBezTo>
                <a:cubicBezTo>
                  <a:pt x="1053351" y="3211487"/>
                  <a:pt x="1018722" y="3212661"/>
                  <a:pt x="1009019" y="3207620"/>
                </a:cubicBezTo>
                <a:cubicBezTo>
                  <a:pt x="1008663" y="3211601"/>
                  <a:pt x="1006438" y="3213777"/>
                  <a:pt x="998602" y="3210541"/>
                </a:cubicBezTo>
                <a:cubicBezTo>
                  <a:pt x="994509" y="3210913"/>
                  <a:pt x="972873" y="3203008"/>
                  <a:pt x="970648" y="3205185"/>
                </a:cubicBezTo>
                <a:cubicBezTo>
                  <a:pt x="974743" y="3204813"/>
                  <a:pt x="972518" y="3206991"/>
                  <a:pt x="974390" y="3208794"/>
                </a:cubicBezTo>
                <a:lnTo>
                  <a:pt x="953013" y="3204770"/>
                </a:lnTo>
                <a:lnTo>
                  <a:pt x="951205" y="3195164"/>
                </a:lnTo>
                <a:lnTo>
                  <a:pt x="963168" y="3197969"/>
                </a:lnTo>
                <a:cubicBezTo>
                  <a:pt x="978613" y="3195577"/>
                  <a:pt x="994257" y="3196624"/>
                  <a:pt x="1010883" y="3198073"/>
                </a:cubicBezTo>
                <a:lnTo>
                  <a:pt x="1056013" y="3200204"/>
                </a:lnTo>
                <a:lnTo>
                  <a:pt x="1062250" y="3202782"/>
                </a:lnTo>
                <a:cubicBezTo>
                  <a:pt x="1062250" y="3202782"/>
                  <a:pt x="1062250" y="3202782"/>
                  <a:pt x="1064475" y="3200605"/>
                </a:cubicBezTo>
                <a:lnTo>
                  <a:pt x="1056013" y="3200204"/>
                </a:lnTo>
                <a:lnTo>
                  <a:pt x="1054414" y="3199545"/>
                </a:lnTo>
                <a:cubicBezTo>
                  <a:pt x="1054770" y="3195564"/>
                  <a:pt x="1058864" y="3195191"/>
                  <a:pt x="1060734" y="3196997"/>
                </a:cubicBezTo>
                <a:cubicBezTo>
                  <a:pt x="1062960" y="3194819"/>
                  <a:pt x="1062960" y="3194819"/>
                  <a:pt x="1062960" y="3194819"/>
                </a:cubicBezTo>
                <a:lnTo>
                  <a:pt x="1040760" y="3191137"/>
                </a:lnTo>
                <a:lnTo>
                  <a:pt x="1026684" y="3191548"/>
                </a:lnTo>
                <a:cubicBezTo>
                  <a:pt x="1010083" y="3192450"/>
                  <a:pt x="991616" y="3185979"/>
                  <a:pt x="975878" y="3183291"/>
                </a:cubicBezTo>
                <a:lnTo>
                  <a:pt x="974273" y="3182734"/>
                </a:lnTo>
                <a:lnTo>
                  <a:pt x="954526" y="3180986"/>
                </a:lnTo>
                <a:lnTo>
                  <a:pt x="948161" y="3179000"/>
                </a:lnTo>
                <a:lnTo>
                  <a:pt x="945673" y="3165770"/>
                </a:lnTo>
                <a:lnTo>
                  <a:pt x="960667" y="3168194"/>
                </a:lnTo>
                <a:lnTo>
                  <a:pt x="960859" y="3162465"/>
                </a:lnTo>
                <a:cubicBezTo>
                  <a:pt x="964812" y="3153594"/>
                  <a:pt x="956260" y="3151303"/>
                  <a:pt x="951302" y="3149213"/>
                </a:cubicBezTo>
                <a:cubicBezTo>
                  <a:pt x="919324" y="3138358"/>
                  <a:pt x="917816" y="3121913"/>
                  <a:pt x="942681" y="3094195"/>
                </a:cubicBezTo>
                <a:cubicBezTo>
                  <a:pt x="944909" y="3092500"/>
                  <a:pt x="947998" y="3087216"/>
                  <a:pt x="946634" y="3085324"/>
                </a:cubicBezTo>
                <a:cubicBezTo>
                  <a:pt x="939880" y="3037681"/>
                  <a:pt x="982494" y="3034577"/>
                  <a:pt x="1011956" y="3018021"/>
                </a:cubicBezTo>
                <a:cubicBezTo>
                  <a:pt x="1017778" y="3016524"/>
                  <a:pt x="1023598" y="3015028"/>
                  <a:pt x="1029420" y="3013530"/>
                </a:cubicBezTo>
                <a:cubicBezTo>
                  <a:pt x="1073256" y="2997767"/>
                  <a:pt x="1081160" y="2980022"/>
                  <a:pt x="1059314" y="2949729"/>
                </a:cubicBezTo>
                <a:cubicBezTo>
                  <a:pt x="1057949" y="2947836"/>
                  <a:pt x="1056584" y="2945942"/>
                  <a:pt x="1054356" y="2947638"/>
                </a:cubicBezTo>
                <a:cubicBezTo>
                  <a:pt x="1019936" y="2962103"/>
                  <a:pt x="998450" y="2922739"/>
                  <a:pt x="960938" y="2942485"/>
                </a:cubicBezTo>
                <a:cubicBezTo>
                  <a:pt x="935929" y="2955651"/>
                  <a:pt x="914372" y="2954462"/>
                  <a:pt x="894897" y="2937026"/>
                </a:cubicBezTo>
                <a:cubicBezTo>
                  <a:pt x="895688" y="2971612"/>
                  <a:pt x="880597" y="2988961"/>
                  <a:pt x="842581" y="3003227"/>
                </a:cubicBezTo>
                <a:cubicBezTo>
                  <a:pt x="836761" y="3004724"/>
                  <a:pt x="828713" y="3007916"/>
                  <a:pt x="826844" y="3000541"/>
                </a:cubicBezTo>
                <a:cubicBezTo>
                  <a:pt x="824976" y="2993165"/>
                  <a:pt x="833025" y="2989973"/>
                  <a:pt x="838845" y="2988476"/>
                </a:cubicBezTo>
                <a:cubicBezTo>
                  <a:pt x="846894" y="2985283"/>
                  <a:pt x="854942" y="2982092"/>
                  <a:pt x="861123" y="2971525"/>
                </a:cubicBezTo>
                <a:cubicBezTo>
                  <a:pt x="854296" y="2962058"/>
                  <a:pt x="844019" y="2966945"/>
                  <a:pt x="837336" y="2972031"/>
                </a:cubicBezTo>
                <a:cubicBezTo>
                  <a:pt x="812832" y="2990677"/>
                  <a:pt x="782865" y="3001751"/>
                  <a:pt x="755629" y="3016612"/>
                </a:cubicBezTo>
                <a:cubicBezTo>
                  <a:pt x="722572" y="3032969"/>
                  <a:pt x="694331" y="3036866"/>
                  <a:pt x="670761" y="3013749"/>
                </a:cubicBezTo>
                <a:cubicBezTo>
                  <a:pt x="664438" y="3009766"/>
                  <a:pt x="660343" y="3004085"/>
                  <a:pt x="650067" y="3008972"/>
                </a:cubicBezTo>
                <a:cubicBezTo>
                  <a:pt x="625921" y="3018549"/>
                  <a:pt x="610543" y="3006792"/>
                  <a:pt x="597393" y="2993341"/>
                </a:cubicBezTo>
                <a:cubicBezTo>
                  <a:pt x="590566" y="2983874"/>
                  <a:pt x="616869" y="2919875"/>
                  <a:pt x="631600" y="2911598"/>
                </a:cubicBezTo>
                <a:cubicBezTo>
                  <a:pt x="693258" y="2882273"/>
                  <a:pt x="754915" y="2852949"/>
                  <a:pt x="816572" y="2823624"/>
                </a:cubicBezTo>
                <a:cubicBezTo>
                  <a:pt x="832670" y="2817239"/>
                  <a:pt x="847042" y="2818032"/>
                  <a:pt x="850779" y="2832782"/>
                </a:cubicBezTo>
                <a:cubicBezTo>
                  <a:pt x="855880" y="2849426"/>
                  <a:pt x="838419" y="2853917"/>
                  <a:pt x="825914" y="2860500"/>
                </a:cubicBezTo>
                <a:cubicBezTo>
                  <a:pt x="817002" y="2867281"/>
                  <a:pt x="803996" y="2868381"/>
                  <a:pt x="791994" y="2880446"/>
                </a:cubicBezTo>
                <a:cubicBezTo>
                  <a:pt x="847255" y="2885312"/>
                  <a:pt x="893319" y="2867853"/>
                  <a:pt x="944699" y="2843417"/>
                </a:cubicBezTo>
                <a:cubicBezTo>
                  <a:pt x="922137" y="2831265"/>
                  <a:pt x="905177" y="2841236"/>
                  <a:pt x="885487" y="2847423"/>
                </a:cubicBezTo>
                <a:cubicBezTo>
                  <a:pt x="877438" y="2850616"/>
                  <a:pt x="870252" y="2850219"/>
                  <a:pt x="867020" y="2840950"/>
                </a:cubicBezTo>
                <a:cubicBezTo>
                  <a:pt x="863785" y="2831681"/>
                  <a:pt x="864145" y="2822611"/>
                  <a:pt x="871691" y="2813937"/>
                </a:cubicBezTo>
                <a:cubicBezTo>
                  <a:pt x="881464" y="2803568"/>
                  <a:pt x="885559" y="2809247"/>
                  <a:pt x="889655" y="2814928"/>
                </a:cubicBezTo>
                <a:cubicBezTo>
                  <a:pt x="902303" y="2822897"/>
                  <a:pt x="908987" y="2817812"/>
                  <a:pt x="915166" y="2807244"/>
                </a:cubicBezTo>
                <a:cubicBezTo>
                  <a:pt x="924796" y="2782322"/>
                  <a:pt x="944487" y="2776136"/>
                  <a:pt x="965038" y="2766362"/>
                </a:cubicBezTo>
                <a:cubicBezTo>
                  <a:pt x="977543" y="2759779"/>
                  <a:pt x="982502" y="2761870"/>
                  <a:pt x="984872" y="2774728"/>
                </a:cubicBezTo>
                <a:cubicBezTo>
                  <a:pt x="987243" y="2787585"/>
                  <a:pt x="1002837" y="2775718"/>
                  <a:pt x="1002837" y="2775718"/>
                </a:cubicBezTo>
                <a:cubicBezTo>
                  <a:pt x="997593" y="2744522"/>
                  <a:pt x="1031152" y="2733647"/>
                  <a:pt x="1041285" y="2714207"/>
                </a:cubicBezTo>
                <a:cubicBezTo>
                  <a:pt x="1042146" y="2710619"/>
                  <a:pt x="1042146" y="2710619"/>
                  <a:pt x="1040781" y="2708725"/>
                </a:cubicBezTo>
                <a:cubicBezTo>
                  <a:pt x="1025907" y="2702450"/>
                  <a:pt x="1025187" y="2720592"/>
                  <a:pt x="1014912" y="2725479"/>
                </a:cubicBezTo>
                <a:cubicBezTo>
                  <a:pt x="1006000" y="2732259"/>
                  <a:pt x="998815" y="2731864"/>
                  <a:pt x="994719" y="2726183"/>
                </a:cubicBezTo>
                <a:cubicBezTo>
                  <a:pt x="990621" y="2720503"/>
                  <a:pt x="993713" y="2715220"/>
                  <a:pt x="1000396" y="2710134"/>
                </a:cubicBezTo>
                <a:cubicBezTo>
                  <a:pt x="1024398" y="2686004"/>
                  <a:pt x="1055730" y="2676824"/>
                  <a:pt x="1090511" y="2653290"/>
                </a:cubicBezTo>
                <a:cubicBezTo>
                  <a:pt x="1053718" y="2654897"/>
                  <a:pt x="1026339" y="2655205"/>
                  <a:pt x="1006004" y="2641357"/>
                </a:cubicBezTo>
                <a:cubicBezTo>
                  <a:pt x="1001045" y="2639265"/>
                  <a:pt x="992996" y="2642458"/>
                  <a:pt x="989906" y="2647743"/>
                </a:cubicBezTo>
                <a:cubicBezTo>
                  <a:pt x="967268" y="2673764"/>
                  <a:pt x="941615" y="2666895"/>
                  <a:pt x="916966" y="2670990"/>
                </a:cubicBezTo>
                <a:cubicBezTo>
                  <a:pt x="864580" y="2684463"/>
                  <a:pt x="833680" y="2646398"/>
                  <a:pt x="783881" y="2649106"/>
                </a:cubicBezTo>
                <a:cubicBezTo>
                  <a:pt x="765053" y="2651704"/>
                  <a:pt x="759951" y="2635060"/>
                  <a:pt x="772313" y="2613926"/>
                </a:cubicBezTo>
                <a:cubicBezTo>
                  <a:pt x="790854" y="2582223"/>
                  <a:pt x="799478" y="2546338"/>
                  <a:pt x="841948" y="2528681"/>
                </a:cubicBezTo>
                <a:cubicBezTo>
                  <a:pt x="856679" y="2520404"/>
                  <a:pt x="861853" y="2498873"/>
                  <a:pt x="867532" y="2482824"/>
                </a:cubicBezTo>
                <a:cubicBezTo>
                  <a:pt x="875797" y="2456008"/>
                  <a:pt x="890025" y="2442248"/>
                  <a:pt x="918267" y="2438351"/>
                </a:cubicBezTo>
                <a:cubicBezTo>
                  <a:pt x="935729" y="2433861"/>
                  <a:pt x="960376" y="2429766"/>
                  <a:pt x="963323" y="2409930"/>
                </a:cubicBezTo>
                <a:cubicBezTo>
                  <a:pt x="965768" y="2384612"/>
                  <a:pt x="945072" y="2379834"/>
                  <a:pt x="923514" y="2378646"/>
                </a:cubicBezTo>
                <a:cubicBezTo>
                  <a:pt x="874073" y="2372284"/>
                  <a:pt x="824634" y="2365921"/>
                  <a:pt x="781375" y="2348990"/>
                </a:cubicBezTo>
                <a:cubicBezTo>
                  <a:pt x="766499" y="2342717"/>
                  <a:pt x="761038" y="2335143"/>
                  <a:pt x="773901" y="2319490"/>
                </a:cubicBezTo>
                <a:cubicBezTo>
                  <a:pt x="780584" y="2314405"/>
                  <a:pt x="783675" y="2309121"/>
                  <a:pt x="781806" y="2301746"/>
                </a:cubicBezTo>
                <a:cubicBezTo>
                  <a:pt x="776059" y="2265068"/>
                  <a:pt x="808110" y="2237746"/>
                  <a:pt x="841452" y="2250493"/>
                </a:cubicBezTo>
                <a:cubicBezTo>
                  <a:pt x="879754" y="2265331"/>
                  <a:pt x="925098" y="2266015"/>
                  <a:pt x="959447" y="2289725"/>
                </a:cubicBezTo>
                <a:cubicBezTo>
                  <a:pt x="967135" y="2295603"/>
                  <a:pt x="976549" y="2294305"/>
                  <a:pt x="987688" y="2285828"/>
                </a:cubicBezTo>
                <a:cubicBezTo>
                  <a:pt x="1009103" y="2272465"/>
                  <a:pt x="1026708" y="2282526"/>
                  <a:pt x="1026492" y="2306149"/>
                </a:cubicBezTo>
                <a:cubicBezTo>
                  <a:pt x="1028360" y="2313525"/>
                  <a:pt x="1028000" y="2322595"/>
                  <a:pt x="1037416" y="2321295"/>
                </a:cubicBezTo>
                <a:cubicBezTo>
                  <a:pt x="1048194" y="2321890"/>
                  <a:pt x="1049919" y="2314714"/>
                  <a:pt x="1051644" y="2307537"/>
                </a:cubicBezTo>
                <a:cubicBezTo>
                  <a:pt x="1053730" y="2291289"/>
                  <a:pt x="1061777" y="2288096"/>
                  <a:pt x="1073059" y="2294172"/>
                </a:cubicBezTo>
                <a:cubicBezTo>
                  <a:pt x="1101442" y="2304828"/>
                  <a:pt x="1086425" y="2284002"/>
                  <a:pt x="1090378" y="2275129"/>
                </a:cubicBezTo>
                <a:cubicBezTo>
                  <a:pt x="1109707" y="2278014"/>
                  <a:pt x="1125948" y="2286181"/>
                  <a:pt x="1147867" y="2278300"/>
                </a:cubicBezTo>
                <a:cubicBezTo>
                  <a:pt x="1158143" y="2273413"/>
                  <a:pt x="1177473" y="2276296"/>
                  <a:pt x="1178191" y="2258155"/>
                </a:cubicBezTo>
                <a:cubicBezTo>
                  <a:pt x="1180276" y="2241908"/>
                  <a:pt x="1178264" y="2219981"/>
                  <a:pt x="1158934" y="2217097"/>
                </a:cubicBezTo>
                <a:cubicBezTo>
                  <a:pt x="1133783" y="2215709"/>
                  <a:pt x="1110715" y="2198075"/>
                  <a:pt x="1095481" y="2200871"/>
                </a:cubicBezTo>
                <a:cubicBezTo>
                  <a:pt x="1052508" y="2213046"/>
                  <a:pt x="1023118" y="2191427"/>
                  <a:pt x="984098" y="2194728"/>
                </a:cubicBezTo>
                <a:cubicBezTo>
                  <a:pt x="935664" y="2199330"/>
                  <a:pt x="896357" y="2173527"/>
                  <a:pt x="847921" y="2178129"/>
                </a:cubicBezTo>
                <a:cubicBezTo>
                  <a:pt x="840737" y="2177732"/>
                  <a:pt x="835274" y="2170158"/>
                  <a:pt x="831179" y="2164478"/>
                </a:cubicBezTo>
                <a:lnTo>
                  <a:pt x="824054" y="2158409"/>
                </a:lnTo>
                <a:lnTo>
                  <a:pt x="805283" y="2158979"/>
                </a:lnTo>
                <a:lnTo>
                  <a:pt x="800207" y="2164589"/>
                </a:lnTo>
                <a:lnTo>
                  <a:pt x="790819" y="2169211"/>
                </a:lnTo>
                <a:lnTo>
                  <a:pt x="821552" y="2169032"/>
                </a:lnTo>
                <a:cubicBezTo>
                  <a:pt x="823066" y="2174816"/>
                  <a:pt x="827161" y="2174443"/>
                  <a:pt x="816747" y="2177365"/>
                </a:cubicBezTo>
                <a:cubicBezTo>
                  <a:pt x="813007" y="2173755"/>
                  <a:pt x="800722" y="2174875"/>
                  <a:pt x="788439" y="2175990"/>
                </a:cubicBezTo>
                <a:cubicBezTo>
                  <a:pt x="787728" y="2183951"/>
                  <a:pt x="762000" y="2176418"/>
                  <a:pt x="743751" y="2176105"/>
                </a:cubicBezTo>
                <a:cubicBezTo>
                  <a:pt x="694968" y="2176589"/>
                  <a:pt x="641735" y="2181429"/>
                  <a:pt x="591435" y="2176130"/>
                </a:cubicBezTo>
                <a:cubicBezTo>
                  <a:pt x="585471" y="2174698"/>
                  <a:pt x="583602" y="2172894"/>
                  <a:pt x="577637" y="2171463"/>
                </a:cubicBezTo>
                <a:cubicBezTo>
                  <a:pt x="561613" y="2168970"/>
                  <a:pt x="526984" y="2170144"/>
                  <a:pt x="517278" y="2165103"/>
                </a:cubicBezTo>
                <a:cubicBezTo>
                  <a:pt x="516924" y="2169084"/>
                  <a:pt x="514700" y="2171261"/>
                  <a:pt x="506865" y="2168026"/>
                </a:cubicBezTo>
                <a:cubicBezTo>
                  <a:pt x="502770" y="2168398"/>
                  <a:pt x="481133" y="2160493"/>
                  <a:pt x="478909" y="2162670"/>
                </a:cubicBezTo>
                <a:cubicBezTo>
                  <a:pt x="483005" y="2162298"/>
                  <a:pt x="480779" y="2164474"/>
                  <a:pt x="482650" y="2166278"/>
                </a:cubicBezTo>
                <a:lnTo>
                  <a:pt x="461274" y="2162254"/>
                </a:lnTo>
                <a:lnTo>
                  <a:pt x="459466" y="2152648"/>
                </a:lnTo>
                <a:lnTo>
                  <a:pt x="471429" y="2155453"/>
                </a:lnTo>
                <a:cubicBezTo>
                  <a:pt x="486874" y="2153061"/>
                  <a:pt x="502517" y="2154107"/>
                  <a:pt x="519144" y="2155558"/>
                </a:cubicBezTo>
                <a:lnTo>
                  <a:pt x="564274" y="2157690"/>
                </a:lnTo>
                <a:lnTo>
                  <a:pt x="570512" y="2160265"/>
                </a:lnTo>
                <a:cubicBezTo>
                  <a:pt x="570512" y="2160265"/>
                  <a:pt x="570512" y="2160265"/>
                  <a:pt x="572736" y="2158088"/>
                </a:cubicBezTo>
                <a:lnTo>
                  <a:pt x="564274" y="2157690"/>
                </a:lnTo>
                <a:lnTo>
                  <a:pt x="562675" y="2157029"/>
                </a:lnTo>
                <a:cubicBezTo>
                  <a:pt x="563032" y="2153049"/>
                  <a:pt x="567124" y="2152675"/>
                  <a:pt x="568995" y="2154480"/>
                </a:cubicBezTo>
                <a:cubicBezTo>
                  <a:pt x="571222" y="2152303"/>
                  <a:pt x="571222" y="2152303"/>
                  <a:pt x="571222" y="2152303"/>
                </a:cubicBezTo>
                <a:cubicBezTo>
                  <a:pt x="537301" y="2145517"/>
                  <a:pt x="495193" y="2139473"/>
                  <a:pt x="462787" y="2138471"/>
                </a:cubicBezTo>
                <a:lnTo>
                  <a:pt x="456423" y="2136486"/>
                </a:lnTo>
                <a:lnTo>
                  <a:pt x="453934" y="2123254"/>
                </a:lnTo>
                <a:lnTo>
                  <a:pt x="487698" y="2128714"/>
                </a:lnTo>
                <a:lnTo>
                  <a:pt x="451396" y="2116263"/>
                </a:lnTo>
                <a:cubicBezTo>
                  <a:pt x="443707" y="2110385"/>
                  <a:pt x="432927" y="2109791"/>
                  <a:pt x="420783" y="2107303"/>
                </a:cubicBezTo>
                <a:cubicBezTo>
                  <a:pt x="424232" y="2092950"/>
                  <a:pt x="435372" y="2084473"/>
                  <a:pt x="437456" y="2068226"/>
                </a:cubicBezTo>
                <a:cubicBezTo>
                  <a:pt x="438535" y="2041015"/>
                  <a:pt x="469221" y="2011801"/>
                  <a:pt x="501054" y="2008102"/>
                </a:cubicBezTo>
                <a:cubicBezTo>
                  <a:pt x="524842" y="2007595"/>
                  <a:pt x="548267" y="2016159"/>
                  <a:pt x="572772" y="1997512"/>
                </a:cubicBezTo>
                <a:cubicBezTo>
                  <a:pt x="581683" y="1990732"/>
                  <a:pt x="588511" y="2000198"/>
                  <a:pt x="594833" y="2004183"/>
                </a:cubicBezTo>
                <a:cubicBezTo>
                  <a:pt x="609349" y="2019528"/>
                  <a:pt x="630906" y="2020717"/>
                  <a:pt x="652464" y="2021906"/>
                </a:cubicBezTo>
                <a:cubicBezTo>
                  <a:pt x="670430" y="2022895"/>
                  <a:pt x="679845" y="2021597"/>
                  <a:pt x="682791" y="2001762"/>
                </a:cubicBezTo>
                <a:cubicBezTo>
                  <a:pt x="684515" y="1994584"/>
                  <a:pt x="689833" y="1987605"/>
                  <a:pt x="697020" y="1988002"/>
                </a:cubicBezTo>
                <a:cubicBezTo>
                  <a:pt x="710026" y="1986901"/>
                  <a:pt x="707439" y="1997667"/>
                  <a:pt x="705714" y="2004843"/>
                </a:cubicBezTo>
                <a:cubicBezTo>
                  <a:pt x="703270" y="2030162"/>
                  <a:pt x="717642" y="2030954"/>
                  <a:pt x="737331" y="2024768"/>
                </a:cubicBezTo>
                <a:cubicBezTo>
                  <a:pt x="789720" y="2011295"/>
                  <a:pt x="841243" y="2001410"/>
                  <a:pt x="891546" y="2004183"/>
                </a:cubicBezTo>
                <a:cubicBezTo>
                  <a:pt x="915332" y="2003677"/>
                  <a:pt x="933873" y="1971976"/>
                  <a:pt x="959168" y="1987914"/>
                </a:cubicBezTo>
                <a:cubicBezTo>
                  <a:pt x="960533" y="1989807"/>
                  <a:pt x="966714" y="1979241"/>
                  <a:pt x="967575" y="1975652"/>
                </a:cubicBezTo>
                <a:cubicBezTo>
                  <a:pt x="971025" y="1961297"/>
                  <a:pt x="965564" y="1953724"/>
                  <a:pt x="955647" y="1949541"/>
                </a:cubicBezTo>
                <a:cubicBezTo>
                  <a:pt x="949323" y="1945556"/>
                  <a:pt x="938041" y="1939481"/>
                  <a:pt x="933227" y="1951941"/>
                </a:cubicBezTo>
                <a:cubicBezTo>
                  <a:pt x="921728" y="1969487"/>
                  <a:pt x="910447" y="1963410"/>
                  <a:pt x="896075" y="1962618"/>
                </a:cubicBezTo>
                <a:cubicBezTo>
                  <a:pt x="852455" y="1954759"/>
                  <a:pt x="813650" y="1934439"/>
                  <a:pt x="764354" y="1942629"/>
                </a:cubicBezTo>
                <a:cubicBezTo>
                  <a:pt x="749120" y="1945424"/>
                  <a:pt x="748114" y="1934461"/>
                  <a:pt x="744880" y="1925191"/>
                </a:cubicBezTo>
                <a:cubicBezTo>
                  <a:pt x="742869" y="1903264"/>
                  <a:pt x="729359" y="1898883"/>
                  <a:pt x="706938" y="1901282"/>
                </a:cubicBezTo>
                <a:cubicBezTo>
                  <a:pt x="671512" y="1904783"/>
                  <a:pt x="661956" y="1891530"/>
                  <a:pt x="677764" y="1856040"/>
                </a:cubicBezTo>
                <a:cubicBezTo>
                  <a:pt x="683441" y="1839991"/>
                  <a:pt x="673165" y="1844879"/>
                  <a:pt x="668207" y="1842787"/>
                </a:cubicBezTo>
                <a:lnTo>
                  <a:pt x="627706" y="1837462"/>
                </a:lnTo>
                <a:lnTo>
                  <a:pt x="613040" y="1836751"/>
                </a:lnTo>
                <a:cubicBezTo>
                  <a:pt x="612329" y="1844712"/>
                  <a:pt x="586601" y="1837178"/>
                  <a:pt x="568352" y="1836864"/>
                </a:cubicBezTo>
                <a:cubicBezTo>
                  <a:pt x="519569" y="1837352"/>
                  <a:pt x="466336" y="1842190"/>
                  <a:pt x="416036" y="1836890"/>
                </a:cubicBezTo>
                <a:cubicBezTo>
                  <a:pt x="410072" y="1835460"/>
                  <a:pt x="408203" y="1833655"/>
                  <a:pt x="402237" y="1832223"/>
                </a:cubicBezTo>
                <a:cubicBezTo>
                  <a:pt x="386213" y="1829732"/>
                  <a:pt x="351585" y="1830906"/>
                  <a:pt x="341880" y="1825865"/>
                </a:cubicBezTo>
                <a:cubicBezTo>
                  <a:pt x="341524" y="1829845"/>
                  <a:pt x="339301" y="1832022"/>
                  <a:pt x="331465" y="1828786"/>
                </a:cubicBezTo>
                <a:cubicBezTo>
                  <a:pt x="327369" y="1829158"/>
                  <a:pt x="305735" y="1821255"/>
                  <a:pt x="303511" y="1823430"/>
                </a:cubicBezTo>
                <a:cubicBezTo>
                  <a:pt x="307606" y="1823058"/>
                  <a:pt x="305380" y="1825235"/>
                  <a:pt x="307250" y="1827039"/>
                </a:cubicBezTo>
                <a:lnTo>
                  <a:pt x="285875" y="1823013"/>
                </a:lnTo>
                <a:lnTo>
                  <a:pt x="284067" y="1813408"/>
                </a:lnTo>
                <a:lnTo>
                  <a:pt x="296030" y="1816213"/>
                </a:lnTo>
                <a:cubicBezTo>
                  <a:pt x="311475" y="1813823"/>
                  <a:pt x="327119" y="1814867"/>
                  <a:pt x="343745" y="1816319"/>
                </a:cubicBezTo>
                <a:lnTo>
                  <a:pt x="388875" y="1818450"/>
                </a:lnTo>
                <a:lnTo>
                  <a:pt x="395112" y="1821026"/>
                </a:lnTo>
                <a:cubicBezTo>
                  <a:pt x="395112" y="1821026"/>
                  <a:pt x="395112" y="1821026"/>
                  <a:pt x="397336" y="1818850"/>
                </a:cubicBezTo>
                <a:lnTo>
                  <a:pt x="388875" y="1818450"/>
                </a:lnTo>
                <a:lnTo>
                  <a:pt x="387277" y="1817788"/>
                </a:lnTo>
                <a:cubicBezTo>
                  <a:pt x="387632" y="1813807"/>
                  <a:pt x="391727" y="1813436"/>
                  <a:pt x="393597" y="1815242"/>
                </a:cubicBezTo>
                <a:lnTo>
                  <a:pt x="395172" y="1813701"/>
                </a:lnTo>
                <a:lnTo>
                  <a:pt x="374800" y="1813881"/>
                </a:lnTo>
                <a:cubicBezTo>
                  <a:pt x="327733" y="1820375"/>
                  <a:pt x="284472" y="1803445"/>
                  <a:pt x="239487" y="1793693"/>
                </a:cubicBezTo>
                <a:cubicBezTo>
                  <a:pt x="223750" y="1791006"/>
                  <a:pt x="216563" y="1790610"/>
                  <a:pt x="201832" y="1798888"/>
                </a:cubicBezTo>
                <a:cubicBezTo>
                  <a:pt x="185735" y="1805271"/>
                  <a:pt x="159003" y="1825614"/>
                  <a:pt x="159075" y="1787440"/>
                </a:cubicBezTo>
                <a:cubicBezTo>
                  <a:pt x="159434" y="1778369"/>
                  <a:pt x="147291" y="1775881"/>
                  <a:pt x="141972" y="1782861"/>
                </a:cubicBezTo>
                <a:cubicBezTo>
                  <a:pt x="117611" y="1816059"/>
                  <a:pt x="94544" y="1798425"/>
                  <a:pt x="70758" y="1798930"/>
                </a:cubicBezTo>
                <a:cubicBezTo>
                  <a:pt x="52793" y="1797941"/>
                  <a:pt x="37055" y="1795255"/>
                  <a:pt x="21319" y="1792568"/>
                </a:cubicBezTo>
                <a:cubicBezTo>
                  <a:pt x="-5701" y="1783806"/>
                  <a:pt x="-6708" y="1772843"/>
                  <a:pt x="16433" y="1752303"/>
                </a:cubicBezTo>
                <a:cubicBezTo>
                  <a:pt x="21750" y="1745323"/>
                  <a:pt x="27571" y="1743826"/>
                  <a:pt x="27931" y="1734756"/>
                </a:cubicBezTo>
                <a:cubicBezTo>
                  <a:pt x="24051" y="1705452"/>
                  <a:pt x="39501" y="1679035"/>
                  <a:pt x="71336" y="1675336"/>
                </a:cubicBezTo>
                <a:lnTo>
                  <a:pt x="98670" y="1671478"/>
                </a:lnTo>
                <a:lnTo>
                  <a:pt x="98376" y="1668059"/>
                </a:lnTo>
                <a:lnTo>
                  <a:pt x="105525" y="1670510"/>
                </a:lnTo>
                <a:lnTo>
                  <a:pt x="119568" y="1668529"/>
                </a:lnTo>
                <a:lnTo>
                  <a:pt x="108416" y="1665265"/>
                </a:lnTo>
                <a:lnTo>
                  <a:pt x="107568" y="1655377"/>
                </a:lnTo>
                <a:lnTo>
                  <a:pt x="119011" y="1659300"/>
                </a:lnTo>
                <a:lnTo>
                  <a:pt x="134767" y="1660795"/>
                </a:lnTo>
                <a:lnTo>
                  <a:pt x="134690" y="1659892"/>
                </a:lnTo>
                <a:lnTo>
                  <a:pt x="102986" y="1654005"/>
                </a:lnTo>
                <a:lnTo>
                  <a:pt x="96944" y="1651418"/>
                </a:lnTo>
                <a:lnTo>
                  <a:pt x="95774" y="1637796"/>
                </a:lnTo>
                <a:lnTo>
                  <a:pt x="116816" y="1643350"/>
                </a:lnTo>
                <a:lnTo>
                  <a:pt x="116759" y="1642692"/>
                </a:lnTo>
                <a:lnTo>
                  <a:pt x="118376" y="1643247"/>
                </a:lnTo>
                <a:lnTo>
                  <a:pt x="118252" y="1642721"/>
                </a:lnTo>
                <a:lnTo>
                  <a:pt x="130406" y="1645039"/>
                </a:lnTo>
                <a:lnTo>
                  <a:pt x="131904" y="1644984"/>
                </a:lnTo>
                <a:lnTo>
                  <a:pt x="112178" y="1641321"/>
                </a:lnTo>
                <a:lnTo>
                  <a:pt x="106137" y="1638734"/>
                </a:lnTo>
                <a:lnTo>
                  <a:pt x="104965" y="1625114"/>
                </a:lnTo>
                <a:lnTo>
                  <a:pt x="132322" y="1632334"/>
                </a:lnTo>
                <a:lnTo>
                  <a:pt x="132176" y="1630646"/>
                </a:lnTo>
                <a:lnTo>
                  <a:pt x="121368" y="1628640"/>
                </a:lnTo>
                <a:lnTo>
                  <a:pt x="121118" y="1628532"/>
                </a:lnTo>
                <a:lnTo>
                  <a:pt x="121016" y="1628527"/>
                </a:lnTo>
                <a:lnTo>
                  <a:pt x="114528" y="1626805"/>
                </a:lnTo>
                <a:lnTo>
                  <a:pt x="111479" y="1613775"/>
                </a:lnTo>
                <a:lnTo>
                  <a:pt x="114302" y="1614114"/>
                </a:lnTo>
                <a:lnTo>
                  <a:pt x="114158" y="1612431"/>
                </a:lnTo>
                <a:lnTo>
                  <a:pt x="125732" y="1615486"/>
                </a:lnTo>
                <a:lnTo>
                  <a:pt x="167814" y="1620536"/>
                </a:lnTo>
                <a:cubicBezTo>
                  <a:pt x="198779" y="1623442"/>
                  <a:pt x="227278" y="1624699"/>
                  <a:pt x="255920" y="1622983"/>
                </a:cubicBezTo>
                <a:cubicBezTo>
                  <a:pt x="274107" y="1626548"/>
                  <a:pt x="300503" y="1629057"/>
                  <a:pt x="316924" y="1626946"/>
                </a:cubicBezTo>
                <a:cubicBezTo>
                  <a:pt x="304995" y="1620604"/>
                  <a:pt x="321418" y="1618490"/>
                  <a:pt x="319658" y="1612811"/>
                </a:cubicBezTo>
                <a:cubicBezTo>
                  <a:pt x="327867" y="1611755"/>
                  <a:pt x="327673" y="1615718"/>
                  <a:pt x="337840" y="1616378"/>
                </a:cubicBezTo>
                <a:cubicBezTo>
                  <a:pt x="352113" y="1616511"/>
                  <a:pt x="321418" y="1618490"/>
                  <a:pt x="335496" y="1622588"/>
                </a:cubicBezTo>
                <a:cubicBezTo>
                  <a:pt x="374211" y="1623512"/>
                  <a:pt x="405100" y="1617568"/>
                  <a:pt x="443622" y="1622457"/>
                </a:cubicBezTo>
                <a:cubicBezTo>
                  <a:pt x="458280" y="1614663"/>
                  <a:pt x="480766" y="1613739"/>
                  <a:pt x="501294" y="1611096"/>
                </a:cubicBezTo>
                <a:lnTo>
                  <a:pt x="545079" y="1606819"/>
                </a:lnTo>
                <a:lnTo>
                  <a:pt x="540040" y="1606288"/>
                </a:lnTo>
                <a:cubicBezTo>
                  <a:pt x="491258" y="1606775"/>
                  <a:pt x="438025" y="1611613"/>
                  <a:pt x="387726" y="1606316"/>
                </a:cubicBezTo>
                <a:cubicBezTo>
                  <a:pt x="381762" y="1604884"/>
                  <a:pt x="379891" y="1603079"/>
                  <a:pt x="373926" y="1601648"/>
                </a:cubicBezTo>
                <a:cubicBezTo>
                  <a:pt x="357902" y="1599157"/>
                  <a:pt x="323274" y="1600328"/>
                  <a:pt x="313569" y="1595289"/>
                </a:cubicBezTo>
                <a:cubicBezTo>
                  <a:pt x="313215" y="1599270"/>
                  <a:pt x="310990" y="1601447"/>
                  <a:pt x="303154" y="1598210"/>
                </a:cubicBezTo>
                <a:cubicBezTo>
                  <a:pt x="299060" y="1598581"/>
                  <a:pt x="277425" y="1590678"/>
                  <a:pt x="275200" y="1592855"/>
                </a:cubicBezTo>
                <a:cubicBezTo>
                  <a:pt x="279295" y="1592483"/>
                  <a:pt x="277071" y="1594659"/>
                  <a:pt x="278942" y="1596463"/>
                </a:cubicBezTo>
                <a:lnTo>
                  <a:pt x="257563" y="1592438"/>
                </a:lnTo>
                <a:lnTo>
                  <a:pt x="256652" y="1587595"/>
                </a:lnTo>
                <a:lnTo>
                  <a:pt x="254203" y="1586536"/>
                </a:lnTo>
                <a:cubicBezTo>
                  <a:pt x="251758" y="1584044"/>
                  <a:pt x="250290" y="1580213"/>
                  <a:pt x="250344" y="1574307"/>
                </a:cubicBezTo>
                <a:lnTo>
                  <a:pt x="252604" y="1566080"/>
                </a:lnTo>
                <a:lnTo>
                  <a:pt x="250225" y="1553439"/>
                </a:lnTo>
                <a:lnTo>
                  <a:pt x="259984" y="1555017"/>
                </a:lnTo>
                <a:lnTo>
                  <a:pt x="263756" y="1551639"/>
                </a:lnTo>
                <a:cubicBezTo>
                  <a:pt x="271401" y="1547289"/>
                  <a:pt x="281030" y="1545093"/>
                  <a:pt x="289079" y="1541900"/>
                </a:cubicBezTo>
                <a:cubicBezTo>
                  <a:pt x="311859" y="1530430"/>
                  <a:pt x="336508" y="1526336"/>
                  <a:pt x="359431" y="1529417"/>
                </a:cubicBezTo>
                <a:cubicBezTo>
                  <a:pt x="414189" y="1528801"/>
                  <a:pt x="469666" y="1510044"/>
                  <a:pt x="523057" y="1507535"/>
                </a:cubicBezTo>
                <a:cubicBezTo>
                  <a:pt x="539657" y="1506632"/>
                  <a:pt x="547061" y="1483406"/>
                  <a:pt x="566750" y="1477219"/>
                </a:cubicBezTo>
                <a:cubicBezTo>
                  <a:pt x="585076" y="1469139"/>
                  <a:pt x="600669" y="1457273"/>
                  <a:pt x="590106" y="1433056"/>
                </a:cubicBezTo>
                <a:cubicBezTo>
                  <a:pt x="584142" y="1420001"/>
                  <a:pt x="602467" y="1411921"/>
                  <a:pt x="616335" y="1407232"/>
                </a:cubicBezTo>
                <a:cubicBezTo>
                  <a:pt x="627977" y="1404238"/>
                  <a:pt x="636528" y="1406527"/>
                  <a:pt x="635306" y="1419186"/>
                </a:cubicBezTo>
                <a:cubicBezTo>
                  <a:pt x="633581" y="1426363"/>
                  <a:pt x="630994" y="1437129"/>
                  <a:pt x="645367" y="1437922"/>
                </a:cubicBezTo>
                <a:cubicBezTo>
                  <a:pt x="644002" y="1436029"/>
                  <a:pt x="647092" y="1430745"/>
                  <a:pt x="647092" y="1430745"/>
                </a:cubicBezTo>
                <a:cubicBezTo>
                  <a:pt x="653345" y="1382003"/>
                  <a:pt x="672531" y="1370334"/>
                  <a:pt x="712199" y="1387065"/>
                </a:cubicBezTo>
                <a:cubicBezTo>
                  <a:pt x="725708" y="1391447"/>
                  <a:pt x="733541" y="1411876"/>
                  <a:pt x="748273" y="1403600"/>
                </a:cubicBezTo>
                <a:cubicBezTo>
                  <a:pt x="777737" y="1387044"/>
                  <a:pt x="812660" y="1378062"/>
                  <a:pt x="836663" y="1353933"/>
                </a:cubicBezTo>
                <a:cubicBezTo>
                  <a:pt x="846436" y="1343563"/>
                  <a:pt x="852616" y="1332995"/>
                  <a:pt x="866989" y="1333789"/>
                </a:cubicBezTo>
                <a:cubicBezTo>
                  <a:pt x="890774" y="1333283"/>
                  <a:pt x="885673" y="1316639"/>
                  <a:pt x="882438" y="1307369"/>
                </a:cubicBezTo>
                <a:cubicBezTo>
                  <a:pt x="877337" y="1290726"/>
                  <a:pt x="834723" y="1293830"/>
                  <a:pt x="821860" y="1309483"/>
                </a:cubicBezTo>
                <a:cubicBezTo>
                  <a:pt x="813451" y="1321746"/>
                  <a:pt x="806770" y="1326831"/>
                  <a:pt x="792399" y="1326039"/>
                </a:cubicBezTo>
                <a:cubicBezTo>
                  <a:pt x="778024" y="1325245"/>
                  <a:pt x="754598" y="1316683"/>
                  <a:pt x="759844" y="1347878"/>
                </a:cubicBezTo>
                <a:cubicBezTo>
                  <a:pt x="760347" y="1353360"/>
                  <a:pt x="754526" y="1354857"/>
                  <a:pt x="748705" y="1356353"/>
                </a:cubicBezTo>
                <a:cubicBezTo>
                  <a:pt x="726643" y="1349683"/>
                  <a:pt x="742095" y="1323264"/>
                  <a:pt x="728944" y="1309814"/>
                </a:cubicBezTo>
                <a:cubicBezTo>
                  <a:pt x="723483" y="1302240"/>
                  <a:pt x="738718" y="1299444"/>
                  <a:pt x="748994" y="1294557"/>
                </a:cubicBezTo>
                <a:cubicBezTo>
                  <a:pt x="769546" y="1284782"/>
                  <a:pt x="796063" y="1288062"/>
                  <a:pt x="809286" y="1263339"/>
                </a:cubicBezTo>
                <a:cubicBezTo>
                  <a:pt x="810149" y="1259750"/>
                  <a:pt x="815969" y="1258253"/>
                  <a:pt x="819562" y="1258451"/>
                </a:cubicBezTo>
                <a:cubicBezTo>
                  <a:pt x="855349" y="1268606"/>
                  <a:pt x="888508" y="1242823"/>
                  <a:pt x="921982" y="1229585"/>
                </a:cubicBezTo>
                <a:lnTo>
                  <a:pt x="929728" y="1227915"/>
                </a:lnTo>
                <a:lnTo>
                  <a:pt x="925621" y="1210325"/>
                </a:lnTo>
                <a:cubicBezTo>
                  <a:pt x="925980" y="1201255"/>
                  <a:pt x="913837" y="1198767"/>
                  <a:pt x="908518" y="1205747"/>
                </a:cubicBezTo>
                <a:cubicBezTo>
                  <a:pt x="884157" y="1238945"/>
                  <a:pt x="861090" y="1221312"/>
                  <a:pt x="837305" y="1221817"/>
                </a:cubicBezTo>
                <a:cubicBezTo>
                  <a:pt x="819340" y="1220828"/>
                  <a:pt x="803600" y="1218141"/>
                  <a:pt x="787863" y="1215455"/>
                </a:cubicBezTo>
                <a:cubicBezTo>
                  <a:pt x="760846" y="1206694"/>
                  <a:pt x="759838" y="1195729"/>
                  <a:pt x="782978" y="1175189"/>
                </a:cubicBezTo>
                <a:cubicBezTo>
                  <a:pt x="788295" y="1168210"/>
                  <a:pt x="794117" y="1166713"/>
                  <a:pt x="794476" y="1157642"/>
                </a:cubicBezTo>
                <a:cubicBezTo>
                  <a:pt x="790597" y="1128339"/>
                  <a:pt x="806047" y="1101921"/>
                  <a:pt x="837882" y="1098223"/>
                </a:cubicBezTo>
                <a:cubicBezTo>
                  <a:pt x="893000" y="1088535"/>
                  <a:pt x="948117" y="1078849"/>
                  <a:pt x="999425" y="1092587"/>
                </a:cubicBezTo>
                <a:cubicBezTo>
                  <a:pt x="1012936" y="1096968"/>
                  <a:pt x="1026444" y="1101348"/>
                  <a:pt x="1040313" y="1096660"/>
                </a:cubicBezTo>
                <a:cubicBezTo>
                  <a:pt x="1072759" y="1086632"/>
                  <a:pt x="1105367" y="1081613"/>
                  <a:pt x="1137606" y="1079072"/>
                </a:cubicBezTo>
                <a:lnTo>
                  <a:pt x="1227964" y="1076496"/>
                </a:lnTo>
                <a:lnTo>
                  <a:pt x="1249943" y="1065838"/>
                </a:lnTo>
                <a:lnTo>
                  <a:pt x="1309464" y="1056332"/>
                </a:lnTo>
                <a:lnTo>
                  <a:pt x="1324813" y="1041445"/>
                </a:lnTo>
                <a:cubicBezTo>
                  <a:pt x="1334585" y="1031076"/>
                  <a:pt x="1349820" y="1028279"/>
                  <a:pt x="1364192" y="1029073"/>
                </a:cubicBezTo>
                <a:cubicBezTo>
                  <a:pt x="1369150" y="1031165"/>
                  <a:pt x="1374971" y="1029668"/>
                  <a:pt x="1376697" y="1022492"/>
                </a:cubicBezTo>
                <a:lnTo>
                  <a:pt x="1374086" y="1018871"/>
                </a:lnTo>
                <a:lnTo>
                  <a:pt x="1368783" y="1020123"/>
                </a:lnTo>
                <a:lnTo>
                  <a:pt x="1357249" y="1012701"/>
                </a:lnTo>
                <a:lnTo>
                  <a:pt x="1308357" y="1011449"/>
                </a:lnTo>
                <a:cubicBezTo>
                  <a:pt x="1288254" y="1009885"/>
                  <a:pt x="1268582" y="1006528"/>
                  <a:pt x="1249431" y="999109"/>
                </a:cubicBezTo>
                <a:cubicBezTo>
                  <a:pt x="1185546" y="1030129"/>
                  <a:pt x="1126909" y="1001443"/>
                  <a:pt x="1063743" y="1014320"/>
                </a:cubicBezTo>
                <a:cubicBezTo>
                  <a:pt x="1060151" y="1014123"/>
                  <a:pt x="1057923" y="1015819"/>
                  <a:pt x="1054329" y="1015621"/>
                </a:cubicBezTo>
                <a:cubicBezTo>
                  <a:pt x="1040820" y="1011239"/>
                  <a:pt x="1016674" y="1020817"/>
                  <a:pt x="1016890" y="997194"/>
                </a:cubicBezTo>
                <a:cubicBezTo>
                  <a:pt x="1016998" y="985382"/>
                  <a:pt x="1022658" y="978876"/>
                  <a:pt x="1030303" y="974526"/>
                </a:cubicBezTo>
                <a:lnTo>
                  <a:pt x="1041319" y="970287"/>
                </a:lnTo>
                <a:lnTo>
                  <a:pt x="1039762" y="962377"/>
                </a:lnTo>
                <a:lnTo>
                  <a:pt x="1081063" y="954417"/>
                </a:lnTo>
                <a:cubicBezTo>
                  <a:pt x="1084216" y="953122"/>
                  <a:pt x="1087923" y="951278"/>
                  <a:pt x="1091866" y="949657"/>
                </a:cubicBezTo>
                <a:lnTo>
                  <a:pt x="1100931" y="947123"/>
                </a:lnTo>
                <a:lnTo>
                  <a:pt x="1101206" y="947262"/>
                </a:lnTo>
                <a:cubicBezTo>
                  <a:pt x="1101955" y="947435"/>
                  <a:pt x="1102979" y="947334"/>
                  <a:pt x="1104084" y="946240"/>
                </a:cubicBezTo>
                <a:lnTo>
                  <a:pt x="1100931" y="947123"/>
                </a:lnTo>
                <a:lnTo>
                  <a:pt x="1099989" y="946641"/>
                </a:lnTo>
                <a:cubicBezTo>
                  <a:pt x="1098882" y="947738"/>
                  <a:pt x="1097857" y="947837"/>
                  <a:pt x="1097386" y="947390"/>
                </a:cubicBezTo>
                <a:lnTo>
                  <a:pt x="1097695" y="946292"/>
                </a:lnTo>
                <a:lnTo>
                  <a:pt x="1217579" y="923745"/>
                </a:lnTo>
                <a:lnTo>
                  <a:pt x="1219461" y="927034"/>
                </a:lnTo>
                <a:cubicBezTo>
                  <a:pt x="1254449" y="921631"/>
                  <a:pt x="1274935" y="919621"/>
                  <a:pt x="1309924" y="914217"/>
                </a:cubicBezTo>
                <a:lnTo>
                  <a:pt x="1314002" y="914479"/>
                </a:lnTo>
                <a:lnTo>
                  <a:pt x="1333297" y="900107"/>
                </a:lnTo>
                <a:cubicBezTo>
                  <a:pt x="1351620" y="892026"/>
                  <a:pt x="1367215" y="880160"/>
                  <a:pt x="1356653" y="855943"/>
                </a:cubicBezTo>
                <a:cubicBezTo>
                  <a:pt x="1350688" y="842887"/>
                  <a:pt x="1369012" y="834807"/>
                  <a:pt x="1382881" y="830119"/>
                </a:cubicBezTo>
                <a:cubicBezTo>
                  <a:pt x="1394523" y="827125"/>
                  <a:pt x="1403074" y="829413"/>
                  <a:pt x="1401853" y="842072"/>
                </a:cubicBezTo>
                <a:cubicBezTo>
                  <a:pt x="1400127" y="849249"/>
                  <a:pt x="1397540" y="860015"/>
                  <a:pt x="1411912" y="860809"/>
                </a:cubicBezTo>
                <a:cubicBezTo>
                  <a:pt x="1410548" y="858915"/>
                  <a:pt x="1413637" y="853631"/>
                  <a:pt x="1413637" y="853631"/>
                </a:cubicBezTo>
                <a:cubicBezTo>
                  <a:pt x="1419890" y="804889"/>
                  <a:pt x="1439078" y="793220"/>
                  <a:pt x="1478745" y="809951"/>
                </a:cubicBezTo>
                <a:cubicBezTo>
                  <a:pt x="1492254" y="814334"/>
                  <a:pt x="1500087" y="834763"/>
                  <a:pt x="1514818" y="826486"/>
                </a:cubicBezTo>
                <a:cubicBezTo>
                  <a:pt x="1544283" y="809930"/>
                  <a:pt x="1579207" y="800948"/>
                  <a:pt x="1603208" y="776819"/>
                </a:cubicBezTo>
                <a:cubicBezTo>
                  <a:pt x="1612982" y="766450"/>
                  <a:pt x="1619164" y="755883"/>
                  <a:pt x="1633534" y="756675"/>
                </a:cubicBezTo>
                <a:cubicBezTo>
                  <a:pt x="1657321" y="756169"/>
                  <a:pt x="1652218" y="739525"/>
                  <a:pt x="1648985" y="730255"/>
                </a:cubicBezTo>
                <a:cubicBezTo>
                  <a:pt x="1643884" y="713613"/>
                  <a:pt x="1601270" y="716717"/>
                  <a:pt x="1588406" y="732369"/>
                </a:cubicBezTo>
                <a:cubicBezTo>
                  <a:pt x="1579998" y="744632"/>
                  <a:pt x="1573315" y="749718"/>
                  <a:pt x="1558943" y="748927"/>
                </a:cubicBezTo>
                <a:cubicBezTo>
                  <a:pt x="1544570" y="748132"/>
                  <a:pt x="1521144" y="739570"/>
                  <a:pt x="1526389" y="770765"/>
                </a:cubicBezTo>
                <a:cubicBezTo>
                  <a:pt x="1526892" y="776248"/>
                  <a:pt x="1521072" y="777743"/>
                  <a:pt x="1515251" y="779240"/>
                </a:cubicBezTo>
                <a:cubicBezTo>
                  <a:pt x="1493189" y="772569"/>
                  <a:pt x="1508641" y="746150"/>
                  <a:pt x="1495491" y="732700"/>
                </a:cubicBezTo>
                <a:cubicBezTo>
                  <a:pt x="1490029" y="725126"/>
                  <a:pt x="1505263" y="722330"/>
                  <a:pt x="1515541" y="717442"/>
                </a:cubicBezTo>
                <a:cubicBezTo>
                  <a:pt x="1536092" y="707668"/>
                  <a:pt x="1562609" y="710948"/>
                  <a:pt x="1575832" y="686226"/>
                </a:cubicBezTo>
                <a:cubicBezTo>
                  <a:pt x="1576695" y="682637"/>
                  <a:pt x="1582515" y="681140"/>
                  <a:pt x="1586108" y="681337"/>
                </a:cubicBezTo>
                <a:cubicBezTo>
                  <a:pt x="1633821" y="694878"/>
                  <a:pt x="1676869" y="644529"/>
                  <a:pt x="1722215" y="645211"/>
                </a:cubicBezTo>
                <a:cubicBezTo>
                  <a:pt x="1732993" y="645805"/>
                  <a:pt x="1743268" y="640917"/>
                  <a:pt x="1754047" y="641512"/>
                </a:cubicBezTo>
                <a:cubicBezTo>
                  <a:pt x="1785522" y="646885"/>
                  <a:pt x="1814627" y="639399"/>
                  <a:pt x="1845958" y="630219"/>
                </a:cubicBezTo>
                <a:cubicBezTo>
                  <a:pt x="1854006" y="627026"/>
                  <a:pt x="1861194" y="627423"/>
                  <a:pt x="1869241" y="624231"/>
                </a:cubicBezTo>
                <a:cubicBezTo>
                  <a:pt x="1884836" y="612364"/>
                  <a:pt x="1906824" y="657209"/>
                  <a:pt x="1920262" y="608863"/>
                </a:cubicBezTo>
                <a:cubicBezTo>
                  <a:pt x="1926802" y="589225"/>
                  <a:pt x="1948218" y="575862"/>
                  <a:pt x="1952890" y="548849"/>
                </a:cubicBezTo>
                <a:cubicBezTo>
                  <a:pt x="1958423" y="518247"/>
                  <a:pt x="1982427" y="494119"/>
                  <a:pt x="2016487" y="488725"/>
                </a:cubicBezTo>
                <a:cubicBezTo>
                  <a:pt x="2109260" y="473843"/>
                  <a:pt x="2202896" y="455371"/>
                  <a:pt x="2295811" y="455043"/>
                </a:cubicBezTo>
                <a:cubicBezTo>
                  <a:pt x="2326783" y="454931"/>
                  <a:pt x="2359121" y="456715"/>
                  <a:pt x="2390956" y="453016"/>
                </a:cubicBezTo>
                <a:cubicBezTo>
                  <a:pt x="2415604" y="448922"/>
                  <a:pt x="2439534" y="462966"/>
                  <a:pt x="2461593" y="469637"/>
                </a:cubicBezTo>
                <a:cubicBezTo>
                  <a:pt x="2471511" y="473821"/>
                  <a:pt x="2482290" y="474416"/>
                  <a:pt x="2494794" y="467832"/>
                </a:cubicBezTo>
                <a:cubicBezTo>
                  <a:pt x="2544450" y="450572"/>
                  <a:pt x="2592381" y="440489"/>
                  <a:pt x="2648865" y="432696"/>
                </a:cubicBezTo>
                <a:cubicBezTo>
                  <a:pt x="2640171" y="415854"/>
                  <a:pt x="2635067" y="399210"/>
                  <a:pt x="2627739" y="384263"/>
                </a:cubicBezTo>
                <a:cubicBezTo>
                  <a:pt x="2624505" y="374993"/>
                  <a:pt x="2616816" y="369115"/>
                  <a:pt x="2608767" y="372308"/>
                </a:cubicBezTo>
                <a:cubicBezTo>
                  <a:pt x="2567663" y="391856"/>
                  <a:pt x="2522032" y="362069"/>
                  <a:pt x="2481572" y="401653"/>
                </a:cubicBezTo>
                <a:cubicBezTo>
                  <a:pt x="2456782" y="391196"/>
                  <a:pt x="2415963" y="439850"/>
                  <a:pt x="2393974" y="395005"/>
                </a:cubicBezTo>
                <a:cubicBezTo>
                  <a:pt x="2388010" y="381949"/>
                  <a:pt x="2364368" y="397008"/>
                  <a:pt x="2348631" y="394323"/>
                </a:cubicBezTo>
                <a:cubicBezTo>
                  <a:pt x="2285681" y="383579"/>
                  <a:pt x="2223018" y="401940"/>
                  <a:pt x="2161864" y="436746"/>
                </a:cubicBezTo>
                <a:cubicBezTo>
                  <a:pt x="2141311" y="446521"/>
                  <a:pt x="2126939" y="445728"/>
                  <a:pt x="2116017" y="430581"/>
                </a:cubicBezTo>
                <a:cubicBezTo>
                  <a:pt x="2134559" y="398879"/>
                  <a:pt x="2163159" y="385913"/>
                  <a:pt x="2199448" y="378823"/>
                </a:cubicBezTo>
                <a:cubicBezTo>
                  <a:pt x="2221185" y="375478"/>
                  <a:pt x="2242762" y="367122"/>
                  <a:pt x="2264213" y="357396"/>
                </a:cubicBezTo>
                <a:lnTo>
                  <a:pt x="2295108" y="343086"/>
                </a:lnTo>
                <a:lnTo>
                  <a:pt x="2284378" y="343647"/>
                </a:lnTo>
                <a:cubicBezTo>
                  <a:pt x="2284378" y="343647"/>
                  <a:pt x="2284898" y="339654"/>
                  <a:pt x="2280820" y="339867"/>
                </a:cubicBezTo>
                <a:cubicBezTo>
                  <a:pt x="2255839" y="345141"/>
                  <a:pt x="2262212" y="342824"/>
                  <a:pt x="2241309" y="347883"/>
                </a:cubicBezTo>
                <a:cubicBezTo>
                  <a:pt x="2233154" y="348308"/>
                  <a:pt x="2224999" y="348734"/>
                  <a:pt x="2212767" y="349375"/>
                </a:cubicBezTo>
                <a:cubicBezTo>
                  <a:pt x="2188416" y="357587"/>
                  <a:pt x="2164137" y="361334"/>
                  <a:pt x="2138620" y="364900"/>
                </a:cubicBezTo>
                <a:lnTo>
                  <a:pt x="2104523" y="370926"/>
                </a:lnTo>
                <a:lnTo>
                  <a:pt x="2101417" y="349214"/>
                </a:lnTo>
                <a:lnTo>
                  <a:pt x="2142709" y="343124"/>
                </a:lnTo>
                <a:cubicBezTo>
                  <a:pt x="2145897" y="341965"/>
                  <a:pt x="2149659" y="340283"/>
                  <a:pt x="2153642" y="338835"/>
                </a:cubicBezTo>
                <a:lnTo>
                  <a:pt x="2162745" y="336706"/>
                </a:lnTo>
                <a:lnTo>
                  <a:pt x="2163010" y="336860"/>
                </a:lnTo>
                <a:cubicBezTo>
                  <a:pt x="2163744" y="337067"/>
                  <a:pt x="2164762" y="337015"/>
                  <a:pt x="2165911" y="335963"/>
                </a:cubicBezTo>
                <a:lnTo>
                  <a:pt x="2162745" y="336706"/>
                </a:lnTo>
                <a:lnTo>
                  <a:pt x="2161832" y="336175"/>
                </a:lnTo>
                <a:cubicBezTo>
                  <a:pt x="2160684" y="337227"/>
                  <a:pt x="2159666" y="337281"/>
                  <a:pt x="2159221" y="336809"/>
                </a:cubicBezTo>
                <a:lnTo>
                  <a:pt x="2159581" y="335716"/>
                </a:lnTo>
                <a:lnTo>
                  <a:pt x="2279415" y="318608"/>
                </a:lnTo>
                <a:lnTo>
                  <a:pt x="2281113" y="322008"/>
                </a:lnTo>
                <a:cubicBezTo>
                  <a:pt x="2316027" y="318200"/>
                  <a:pt x="2336415" y="317135"/>
                  <a:pt x="2371328" y="313327"/>
                </a:cubicBezTo>
                <a:lnTo>
                  <a:pt x="2371760" y="313376"/>
                </a:lnTo>
                <a:lnTo>
                  <a:pt x="2372463" y="313143"/>
                </a:lnTo>
                <a:lnTo>
                  <a:pt x="2407363" y="315606"/>
                </a:lnTo>
                <a:lnTo>
                  <a:pt x="2515299" y="311746"/>
                </a:lnTo>
                <a:lnTo>
                  <a:pt x="2546433" y="312026"/>
                </a:lnTo>
                <a:lnTo>
                  <a:pt x="2554345" y="309992"/>
                </a:lnTo>
                <a:cubicBezTo>
                  <a:pt x="2557426" y="309481"/>
                  <a:pt x="2560121" y="309630"/>
                  <a:pt x="2561484" y="311522"/>
                </a:cubicBezTo>
                <a:lnTo>
                  <a:pt x="2562510" y="312171"/>
                </a:lnTo>
                <a:lnTo>
                  <a:pt x="2571928" y="312256"/>
                </a:lnTo>
                <a:lnTo>
                  <a:pt x="2624762" y="309953"/>
                </a:lnTo>
                <a:lnTo>
                  <a:pt x="2624870" y="309984"/>
                </a:lnTo>
                <a:cubicBezTo>
                  <a:pt x="2624870" y="309984"/>
                  <a:pt x="2624870" y="309984"/>
                  <a:pt x="2628946" y="309770"/>
                </a:cubicBezTo>
                <a:lnTo>
                  <a:pt x="2624762" y="309953"/>
                </a:lnTo>
                <a:lnTo>
                  <a:pt x="2619011" y="308307"/>
                </a:lnTo>
                <a:cubicBezTo>
                  <a:pt x="2621309" y="306204"/>
                  <a:pt x="2623606" y="304102"/>
                  <a:pt x="2629463" y="305778"/>
                </a:cubicBezTo>
                <a:cubicBezTo>
                  <a:pt x="2629463" y="305778"/>
                  <a:pt x="2633541" y="305565"/>
                  <a:pt x="2633541" y="305565"/>
                </a:cubicBezTo>
                <a:cubicBezTo>
                  <a:pt x="2635838" y="303461"/>
                  <a:pt x="2634060" y="301573"/>
                  <a:pt x="2631761" y="303675"/>
                </a:cubicBezTo>
                <a:cubicBezTo>
                  <a:pt x="2603737" y="301174"/>
                  <a:pt x="2560667" y="305410"/>
                  <a:pt x="2526786" y="301232"/>
                </a:cubicBezTo>
                <a:cubicBezTo>
                  <a:pt x="2525525" y="295351"/>
                  <a:pt x="2521446" y="295564"/>
                  <a:pt x="2531899" y="293034"/>
                </a:cubicBezTo>
                <a:cubicBezTo>
                  <a:pt x="2535459" y="296814"/>
                  <a:pt x="2547690" y="296176"/>
                  <a:pt x="2559922" y="295535"/>
                </a:cubicBezTo>
                <a:cubicBezTo>
                  <a:pt x="2560958" y="287551"/>
                  <a:pt x="2586166" y="296146"/>
                  <a:pt x="2604255" y="297183"/>
                </a:cubicBezTo>
                <a:cubicBezTo>
                  <a:pt x="2628460" y="297900"/>
                  <a:pt x="2653814" y="297566"/>
                  <a:pt x="2679327" y="297966"/>
                </a:cubicBezTo>
                <a:lnTo>
                  <a:pt x="2749899" y="302790"/>
                </a:lnTo>
                <a:lnTo>
                  <a:pt x="2751767" y="301932"/>
                </a:lnTo>
                <a:cubicBezTo>
                  <a:pt x="2754982" y="301457"/>
                  <a:pt x="2757751" y="302007"/>
                  <a:pt x="2759866" y="303146"/>
                </a:cubicBezTo>
                <a:lnTo>
                  <a:pt x="2760483" y="305158"/>
                </a:lnTo>
                <a:lnTo>
                  <a:pt x="2768837" y="308403"/>
                </a:lnTo>
                <a:cubicBezTo>
                  <a:pt x="2784628" y="311544"/>
                  <a:pt x="2819026" y="311726"/>
                  <a:pt x="2828444" y="317184"/>
                </a:cubicBezTo>
                <a:cubicBezTo>
                  <a:pt x="2828961" y="313191"/>
                  <a:pt x="2831259" y="311088"/>
                  <a:pt x="2838894" y="314654"/>
                </a:cubicBezTo>
                <a:cubicBezTo>
                  <a:pt x="2842973" y="314439"/>
                  <a:pt x="2864104" y="323248"/>
                  <a:pt x="2866402" y="321145"/>
                </a:cubicBezTo>
                <a:cubicBezTo>
                  <a:pt x="2862323" y="321360"/>
                  <a:pt x="2864622" y="319258"/>
                  <a:pt x="2862844" y="317367"/>
                </a:cubicBezTo>
                <a:lnTo>
                  <a:pt x="2883877" y="322260"/>
                </a:lnTo>
                <a:lnTo>
                  <a:pt x="2884604" y="327335"/>
                </a:lnTo>
                <a:lnTo>
                  <a:pt x="2894514" y="324207"/>
                </a:lnTo>
                <a:cubicBezTo>
                  <a:pt x="2901638" y="323918"/>
                  <a:pt x="2909076" y="327056"/>
                  <a:pt x="2917196" y="331139"/>
                </a:cubicBezTo>
                <a:cubicBezTo>
                  <a:pt x="2929339" y="333627"/>
                  <a:pt x="2933219" y="362930"/>
                  <a:pt x="2959448" y="337105"/>
                </a:cubicBezTo>
                <a:cubicBezTo>
                  <a:pt x="2969222" y="326736"/>
                  <a:pt x="2996242" y="335498"/>
                  <a:pt x="2999547" y="306592"/>
                </a:cubicBezTo>
                <a:cubicBezTo>
                  <a:pt x="2999908" y="297522"/>
                  <a:pt x="3014280" y="298314"/>
                  <a:pt x="3021466" y="298711"/>
                </a:cubicBezTo>
                <a:cubicBezTo>
                  <a:pt x="3040796" y="301595"/>
                  <a:pt x="3056174" y="313350"/>
                  <a:pt x="3081182" y="300185"/>
                </a:cubicBezTo>
                <a:cubicBezTo>
                  <a:pt x="3091459" y="295297"/>
                  <a:pt x="3092464" y="306261"/>
                  <a:pt x="3092104" y="315332"/>
                </a:cubicBezTo>
                <a:cubicBezTo>
                  <a:pt x="3090523" y="337061"/>
                  <a:pt x="3090307" y="360684"/>
                  <a:pt x="3088725" y="382414"/>
                </a:cubicBezTo>
                <a:cubicBezTo>
                  <a:pt x="3087504" y="395072"/>
                  <a:pt x="3086281" y="407731"/>
                  <a:pt x="3096197" y="411913"/>
                </a:cubicBezTo>
                <a:cubicBezTo>
                  <a:pt x="3107479" y="417990"/>
                  <a:pt x="3115026" y="409316"/>
                  <a:pt x="3123938" y="402536"/>
                </a:cubicBezTo>
                <a:cubicBezTo>
                  <a:pt x="3138166" y="388775"/>
                  <a:pt x="3146716" y="391066"/>
                  <a:pt x="3161592" y="397341"/>
                </a:cubicBezTo>
                <a:cubicBezTo>
                  <a:pt x="3207581" y="418057"/>
                  <a:pt x="3261478" y="421029"/>
                  <a:pt x="3316091" y="405860"/>
                </a:cubicBezTo>
                <a:cubicBezTo>
                  <a:pt x="3339375" y="399873"/>
                  <a:pt x="3360932" y="401061"/>
                  <a:pt x="3381628" y="405838"/>
                </a:cubicBezTo>
                <a:cubicBezTo>
                  <a:pt x="3409512" y="411012"/>
                  <a:pt x="3442711" y="409208"/>
                  <a:pt x="3463909" y="419467"/>
                </a:cubicBezTo>
                <a:cubicBezTo>
                  <a:pt x="3497756" y="437696"/>
                  <a:pt x="3538501" y="427215"/>
                  <a:pt x="3572706" y="436374"/>
                </a:cubicBezTo>
                <a:cubicBezTo>
                  <a:pt x="3589809" y="440954"/>
                  <a:pt x="3606410" y="440051"/>
                  <a:pt x="3625236" y="437454"/>
                </a:cubicBezTo>
                <a:lnTo>
                  <a:pt x="3689348" y="436110"/>
                </a:lnTo>
                <a:lnTo>
                  <a:pt x="3686087" y="430685"/>
                </a:lnTo>
                <a:cubicBezTo>
                  <a:pt x="3680979" y="422500"/>
                  <a:pt x="3674584" y="409695"/>
                  <a:pt x="3688491" y="398728"/>
                </a:cubicBezTo>
                <a:cubicBezTo>
                  <a:pt x="3700510" y="391129"/>
                  <a:pt x="3709436" y="402876"/>
                  <a:pt x="3713901" y="408751"/>
                </a:cubicBezTo>
                <a:lnTo>
                  <a:pt x="3739884" y="438352"/>
                </a:lnTo>
                <a:lnTo>
                  <a:pt x="3822494" y="457422"/>
                </a:lnTo>
                <a:cubicBezTo>
                  <a:pt x="3827452" y="459513"/>
                  <a:pt x="3833775" y="463498"/>
                  <a:pt x="3837728" y="454627"/>
                </a:cubicBezTo>
                <a:cubicBezTo>
                  <a:pt x="3849586" y="428009"/>
                  <a:pt x="3870283" y="432787"/>
                  <a:pt x="3888247" y="433778"/>
                </a:cubicBezTo>
                <a:cubicBezTo>
                  <a:pt x="3929137" y="437850"/>
                  <a:pt x="3970241" y="418302"/>
                  <a:pt x="4014219" y="417090"/>
                </a:cubicBezTo>
                <a:cubicBezTo>
                  <a:pt x="4046988" y="371628"/>
                  <a:pt x="4058054" y="401325"/>
                  <a:pt x="4073073" y="422153"/>
                </a:cubicBezTo>
                <a:cubicBezTo>
                  <a:pt x="4077169" y="427834"/>
                  <a:pt x="4087086" y="432016"/>
                  <a:pt x="4096859" y="421647"/>
                </a:cubicBezTo>
                <a:cubicBezTo>
                  <a:pt x="4128909" y="394327"/>
                  <a:pt x="4155427" y="397607"/>
                  <a:pt x="4172815" y="431291"/>
                </a:cubicBezTo>
                <a:cubicBezTo>
                  <a:pt x="4175546" y="435077"/>
                  <a:pt x="4178277" y="438864"/>
                  <a:pt x="4185464" y="439261"/>
                </a:cubicBezTo>
                <a:cubicBezTo>
                  <a:pt x="4189056" y="439459"/>
                  <a:pt x="4193511" y="436066"/>
                  <a:pt x="4196602" y="430785"/>
                </a:cubicBezTo>
                <a:cubicBezTo>
                  <a:pt x="4203645" y="416627"/>
                  <a:pt x="4185752" y="377461"/>
                  <a:pt x="4230377" y="396286"/>
                </a:cubicBezTo>
                <a:cubicBezTo>
                  <a:pt x="4253375" y="361193"/>
                  <a:pt x="4290310" y="374138"/>
                  <a:pt x="4320635" y="353994"/>
                </a:cubicBezTo>
                <a:cubicBezTo>
                  <a:pt x="4335368" y="345716"/>
                  <a:pt x="4350602" y="342920"/>
                  <a:pt x="4369572" y="354874"/>
                </a:cubicBezTo>
                <a:cubicBezTo>
                  <a:pt x="4383586" y="364737"/>
                  <a:pt x="4411827" y="360841"/>
                  <a:pt x="4435613" y="360334"/>
                </a:cubicBezTo>
                <a:cubicBezTo>
                  <a:pt x="4447758" y="362822"/>
                  <a:pt x="4458537" y="363416"/>
                  <a:pt x="4467591" y="371188"/>
                </a:cubicBezTo>
                <a:cubicBezTo>
                  <a:pt x="4476645" y="378961"/>
                  <a:pt x="4490800" y="403374"/>
                  <a:pt x="4503881" y="364099"/>
                </a:cubicBezTo>
                <a:cubicBezTo>
                  <a:pt x="4514802" y="379246"/>
                  <a:pt x="4539884" y="327905"/>
                  <a:pt x="4544770" y="368172"/>
                </a:cubicBezTo>
                <a:cubicBezTo>
                  <a:pt x="4544770" y="368172"/>
                  <a:pt x="4546135" y="370064"/>
                  <a:pt x="4548363" y="368371"/>
                </a:cubicBezTo>
                <a:cubicBezTo>
                  <a:pt x="4560129" y="366747"/>
                  <a:pt x="4570253" y="369123"/>
                  <a:pt x="4579698" y="373252"/>
                </a:cubicBezTo>
                <a:lnTo>
                  <a:pt x="4589988" y="379059"/>
                </a:lnTo>
                <a:lnTo>
                  <a:pt x="4631283" y="362549"/>
                </a:lnTo>
                <a:cubicBezTo>
                  <a:pt x="4645673" y="359426"/>
                  <a:pt x="4660251" y="359212"/>
                  <a:pt x="4676042" y="362565"/>
                </a:cubicBezTo>
                <a:cubicBezTo>
                  <a:pt x="4716431" y="370935"/>
                  <a:pt x="4762302" y="346961"/>
                  <a:pt x="4805426" y="349913"/>
                </a:cubicBezTo>
                <a:cubicBezTo>
                  <a:pt x="4811198" y="348037"/>
                  <a:pt x="4819095" y="344336"/>
                  <a:pt x="4822131" y="347876"/>
                </a:cubicBezTo>
                <a:lnTo>
                  <a:pt x="4831336" y="352696"/>
                </a:lnTo>
                <a:lnTo>
                  <a:pt x="4835886" y="352637"/>
                </a:lnTo>
                <a:lnTo>
                  <a:pt x="4863441" y="355293"/>
                </a:lnTo>
                <a:lnTo>
                  <a:pt x="4903529" y="339513"/>
                </a:lnTo>
                <a:cubicBezTo>
                  <a:pt x="4933901" y="331899"/>
                  <a:pt x="4962450" y="335065"/>
                  <a:pt x="4990996" y="338232"/>
                </a:cubicBezTo>
                <a:cubicBezTo>
                  <a:pt x="4996159" y="339948"/>
                  <a:pt x="5000412" y="336300"/>
                  <a:pt x="5003147" y="330883"/>
                </a:cubicBezTo>
                <a:cubicBezTo>
                  <a:pt x="5018035" y="318119"/>
                  <a:pt x="5030786" y="328686"/>
                  <a:pt x="5025924" y="335927"/>
                </a:cubicBezTo>
                <a:cubicBezTo>
                  <a:pt x="5014372" y="361189"/>
                  <a:pt x="5033204" y="357329"/>
                  <a:pt x="5045655" y="358938"/>
                </a:cubicBezTo>
                <a:cubicBezTo>
                  <a:pt x="5069039" y="360388"/>
                  <a:pt x="5096378" y="349233"/>
                  <a:pt x="5117936" y="361463"/>
                </a:cubicBezTo>
                <a:cubicBezTo>
                  <a:pt x="5124616" y="364950"/>
                  <a:pt x="5134641" y="359426"/>
                  <a:pt x="5139503" y="352185"/>
                </a:cubicBezTo>
                <a:cubicBezTo>
                  <a:pt x="5151963" y="332286"/>
                  <a:pt x="5165932" y="335666"/>
                  <a:pt x="5182937" y="342587"/>
                </a:cubicBezTo>
                <a:cubicBezTo>
                  <a:pt x="5195388" y="344196"/>
                  <a:pt x="5201451" y="372785"/>
                  <a:pt x="5226062" y="345539"/>
                </a:cubicBezTo>
                <a:cubicBezTo>
                  <a:pt x="5235179" y="334651"/>
                  <a:pt x="5263116" y="341411"/>
                  <a:pt x="5264342" y="312715"/>
                </a:cubicBezTo>
                <a:cubicBezTo>
                  <a:pt x="5264042" y="303758"/>
                  <a:pt x="5278621" y="303544"/>
                  <a:pt x="5285910" y="303437"/>
                </a:cubicBezTo>
                <a:cubicBezTo>
                  <a:pt x="5305650" y="304940"/>
                  <a:pt x="5322045" y="315453"/>
                  <a:pt x="5346349" y="300758"/>
                </a:cubicBezTo>
                <a:cubicBezTo>
                  <a:pt x="5356374" y="295234"/>
                  <a:pt x="5358191" y="305962"/>
                  <a:pt x="5358491" y="314919"/>
                </a:cubicBezTo>
                <a:cubicBezTo>
                  <a:pt x="5358482" y="336428"/>
                  <a:pt x="5359991" y="359707"/>
                  <a:pt x="5359981" y="381215"/>
                </a:cubicBezTo>
                <a:cubicBezTo>
                  <a:pt x="5359673" y="393766"/>
                  <a:pt x="5359364" y="406318"/>
                  <a:pt x="5369688" y="409750"/>
                </a:cubicBezTo>
                <a:cubicBezTo>
                  <a:pt x="5381531" y="414955"/>
                  <a:pt x="5388520" y="405890"/>
                  <a:pt x="5397027" y="398596"/>
                </a:cubicBezTo>
                <a:cubicBezTo>
                  <a:pt x="5410395" y="384061"/>
                  <a:pt x="5419203" y="385724"/>
                  <a:pt x="5434689" y="390874"/>
                </a:cubicBezTo>
                <a:cubicBezTo>
                  <a:pt x="5482667" y="408095"/>
                  <a:pt x="5537335" y="407293"/>
                  <a:pt x="5591403" y="388576"/>
                </a:cubicBezTo>
                <a:cubicBezTo>
                  <a:pt x="5614488" y="381069"/>
                  <a:pt x="5636355" y="380748"/>
                  <a:pt x="5657613" y="384020"/>
                </a:cubicBezTo>
                <a:cubicBezTo>
                  <a:pt x="5686160" y="387187"/>
                  <a:pt x="5719570" y="383113"/>
                  <a:pt x="5741737" y="391749"/>
                </a:cubicBezTo>
                <a:cubicBezTo>
                  <a:pt x="5777264" y="407360"/>
                  <a:pt x="5817662" y="394221"/>
                  <a:pt x="5852889" y="400874"/>
                </a:cubicBezTo>
                <a:cubicBezTo>
                  <a:pt x="5870503" y="404201"/>
                  <a:pt x="5887208" y="402164"/>
                  <a:pt x="5906039" y="398303"/>
                </a:cubicBezTo>
                <a:cubicBezTo>
                  <a:pt x="5975594" y="384736"/>
                  <a:pt x="6042712" y="385544"/>
                  <a:pt x="6106787" y="404321"/>
                </a:cubicBezTo>
                <a:cubicBezTo>
                  <a:pt x="6111949" y="406037"/>
                  <a:pt x="6118629" y="409524"/>
                  <a:pt x="6121973" y="400514"/>
                </a:cubicBezTo>
                <a:cubicBezTo>
                  <a:pt x="6132007" y="373481"/>
                  <a:pt x="6153265" y="376754"/>
                  <a:pt x="6171487" y="376487"/>
                </a:cubicBezTo>
                <a:cubicBezTo>
                  <a:pt x="6213095" y="377669"/>
                  <a:pt x="6253193" y="355573"/>
                  <a:pt x="6297536" y="351338"/>
                </a:cubicBezTo>
                <a:cubicBezTo>
                  <a:pt x="6327319" y="304299"/>
                  <a:pt x="6340670" y="332782"/>
                  <a:pt x="6357366" y="352253"/>
                </a:cubicBezTo>
                <a:cubicBezTo>
                  <a:pt x="6361920" y="357564"/>
                  <a:pt x="6372244" y="360997"/>
                  <a:pt x="6381360" y="350109"/>
                </a:cubicBezTo>
                <a:cubicBezTo>
                  <a:pt x="6411743" y="320986"/>
                  <a:pt x="6438773" y="322381"/>
                  <a:pt x="6458804" y="354351"/>
                </a:cubicBezTo>
                <a:cubicBezTo>
                  <a:pt x="6461839" y="357891"/>
                  <a:pt x="6464874" y="361431"/>
                  <a:pt x="6472164" y="361324"/>
                </a:cubicBezTo>
                <a:cubicBezTo>
                  <a:pt x="6475808" y="361271"/>
                  <a:pt x="6480061" y="357624"/>
                  <a:pt x="6482797" y="352207"/>
                </a:cubicBezTo>
                <a:cubicBezTo>
                  <a:pt x="6488878" y="337779"/>
                  <a:pt x="6467937" y="300446"/>
                  <a:pt x="6514398" y="315896"/>
                </a:cubicBezTo>
                <a:cubicBezTo>
                  <a:pt x="6535065" y="279746"/>
                  <a:pt x="6573328" y="289939"/>
                  <a:pt x="6602494" y="268002"/>
                </a:cubicBezTo>
                <a:cubicBezTo>
                  <a:pt x="6616771" y="258831"/>
                  <a:pt x="6631957" y="255024"/>
                  <a:pt x="6651998" y="265484"/>
                </a:cubicBezTo>
                <a:cubicBezTo>
                  <a:pt x="6666877" y="274228"/>
                  <a:pt x="6695124" y="268437"/>
                  <a:pt x="6719117" y="266292"/>
                </a:cubicBezTo>
                <a:cubicBezTo>
                  <a:pt x="6731569" y="267902"/>
                  <a:pt x="6742502" y="267742"/>
                  <a:pt x="6752218" y="274770"/>
                </a:cubicBezTo>
                <a:cubicBezTo>
                  <a:pt x="6761934" y="281796"/>
                  <a:pt x="6778020" y="304861"/>
                  <a:pt x="6788362" y="265278"/>
                </a:cubicBezTo>
                <a:cubicBezTo>
                  <a:pt x="6800504" y="279439"/>
                  <a:pt x="6822090" y="227143"/>
                  <a:pt x="6829971" y="266459"/>
                </a:cubicBezTo>
                <a:cubicBezTo>
                  <a:pt x="6829971" y="266459"/>
                  <a:pt x="6831487" y="268230"/>
                  <a:pt x="6833614" y="266406"/>
                </a:cubicBezTo>
                <a:cubicBezTo>
                  <a:pt x="6880693" y="256754"/>
                  <a:pt x="6905877" y="311948"/>
                  <a:pt x="6961163" y="286045"/>
                </a:cubicBezTo>
                <a:cubicBezTo>
                  <a:pt x="6981212" y="274996"/>
                  <a:pt x="7005206" y="272852"/>
                  <a:pt x="7021311" y="252900"/>
                </a:cubicBezTo>
                <a:cubicBezTo>
                  <a:pt x="7032553" y="240188"/>
                  <a:pt x="7045613" y="238205"/>
                  <a:pt x="7058674" y="236221"/>
                </a:cubicBezTo>
                <a:cubicBezTo>
                  <a:pt x="7100890" y="233810"/>
                  <a:pt x="7145842" y="225981"/>
                  <a:pt x="7184714" y="232581"/>
                </a:cubicBezTo>
                <a:cubicBezTo>
                  <a:pt x="7207489" y="237624"/>
                  <a:pt x="7229056" y="228346"/>
                  <a:pt x="7250014" y="222661"/>
                </a:cubicBezTo>
                <a:cubicBezTo>
                  <a:pt x="7275226" y="213330"/>
                  <a:pt x="7298612" y="214779"/>
                  <a:pt x="7315916" y="230657"/>
                </a:cubicBezTo>
                <a:cubicBezTo>
                  <a:pt x="7350524" y="262413"/>
                  <a:pt x="7395167" y="267135"/>
                  <a:pt x="7446500" y="253836"/>
                </a:cubicBezTo>
                <a:cubicBezTo>
                  <a:pt x="7490542" y="240644"/>
                  <a:pt x="7514528" y="260008"/>
                  <a:pt x="7535777" y="284789"/>
                </a:cubicBezTo>
                <a:cubicBezTo>
                  <a:pt x="7547919" y="298950"/>
                  <a:pt x="7536967" y="342128"/>
                  <a:pt x="7522689" y="351299"/>
                </a:cubicBezTo>
                <a:lnTo>
                  <a:pt x="7513599" y="359920"/>
                </a:lnTo>
                <a:lnTo>
                  <a:pt x="7523776" y="363875"/>
                </a:lnTo>
                <a:cubicBezTo>
                  <a:pt x="7543155" y="360023"/>
                  <a:pt x="7523286" y="345662"/>
                  <a:pt x="7549701" y="346403"/>
                </a:cubicBezTo>
                <a:cubicBezTo>
                  <a:pt x="7575499" y="347600"/>
                  <a:pt x="7602592" y="373510"/>
                  <a:pt x="7622308" y="382241"/>
                </a:cubicBezTo>
                <a:lnTo>
                  <a:pt x="7628558" y="380998"/>
                </a:lnTo>
                <a:cubicBezTo>
                  <a:pt x="7635433" y="379631"/>
                  <a:pt x="7641844" y="384349"/>
                  <a:pt x="7655437" y="375654"/>
                </a:cubicBezTo>
                <a:cubicBezTo>
                  <a:pt x="7675305" y="390016"/>
                  <a:pt x="7694862" y="392787"/>
                  <a:pt x="7721446" y="399820"/>
                </a:cubicBezTo>
                <a:cubicBezTo>
                  <a:pt x="7733906" y="372373"/>
                  <a:pt x="7740664" y="390006"/>
                  <a:pt x="7739320" y="340002"/>
                </a:cubicBezTo>
                <a:cubicBezTo>
                  <a:pt x="7765246" y="322529"/>
                  <a:pt x="7770651" y="289825"/>
                  <a:pt x="7796576" y="272353"/>
                </a:cubicBezTo>
                <a:cubicBezTo>
                  <a:pt x="7815625" y="256247"/>
                  <a:pt x="7828753" y="253637"/>
                  <a:pt x="7854381" y="248542"/>
                </a:cubicBezTo>
                <a:lnTo>
                  <a:pt x="7853875" y="229667"/>
                </a:lnTo>
                <a:cubicBezTo>
                  <a:pt x="7868485" y="212111"/>
                  <a:pt x="7883731" y="194765"/>
                  <a:pt x="7898342" y="177210"/>
                </a:cubicBezTo>
                <a:cubicBezTo>
                  <a:pt x="7917552" y="167067"/>
                  <a:pt x="7930510" y="158166"/>
                  <a:pt x="7949728" y="148352"/>
                </a:cubicBezTo>
                <a:cubicBezTo>
                  <a:pt x="7975645" y="130547"/>
                  <a:pt x="7974978" y="105711"/>
                  <a:pt x="8014019" y="85297"/>
                </a:cubicBezTo>
                <a:cubicBezTo>
                  <a:pt x="8051037" y="65453"/>
                  <a:pt x="8089453" y="52365"/>
                  <a:pt x="8127706" y="44192"/>
                </a:cubicBezTo>
                <a:lnTo>
                  <a:pt x="8144130" y="41660"/>
                </a:lnTo>
                <a:lnTo>
                  <a:pt x="8142513" y="30336"/>
                </a:lnTo>
                <a:lnTo>
                  <a:pt x="8164499" y="27097"/>
                </a:lnTo>
                <a:cubicBezTo>
                  <a:pt x="8166197" y="26480"/>
                  <a:pt x="8168199" y="25584"/>
                  <a:pt x="8170321" y="24813"/>
                </a:cubicBezTo>
                <a:lnTo>
                  <a:pt x="8175168" y="23680"/>
                </a:lnTo>
                <a:lnTo>
                  <a:pt x="8175309" y="23763"/>
                </a:lnTo>
                <a:cubicBezTo>
                  <a:pt x="8175698" y="23874"/>
                  <a:pt x="8176242" y="23846"/>
                  <a:pt x="8176854" y="23285"/>
                </a:cubicBezTo>
                <a:lnTo>
                  <a:pt x="8175168" y="23680"/>
                </a:lnTo>
                <a:lnTo>
                  <a:pt x="8174682" y="23399"/>
                </a:lnTo>
                <a:cubicBezTo>
                  <a:pt x="8174071" y="23958"/>
                  <a:pt x="8173528" y="23987"/>
                  <a:pt x="8173293" y="23736"/>
                </a:cubicBezTo>
                <a:lnTo>
                  <a:pt x="8173484" y="23155"/>
                </a:lnTo>
                <a:lnTo>
                  <a:pt x="8237293" y="14054"/>
                </a:lnTo>
                <a:lnTo>
                  <a:pt x="8238198" y="15866"/>
                </a:lnTo>
                <a:cubicBezTo>
                  <a:pt x="8256790" y="13840"/>
                  <a:pt x="8267645" y="13274"/>
                  <a:pt x="8286236" y="11250"/>
                </a:cubicBezTo>
                <a:cubicBezTo>
                  <a:pt x="8291527" y="12029"/>
                  <a:pt x="8294645" y="12922"/>
                  <a:pt x="8298987" y="12696"/>
                </a:cubicBezTo>
                <a:cubicBezTo>
                  <a:pt x="8319750" y="10559"/>
                  <a:pt x="8341462" y="9427"/>
                  <a:pt x="8362897" y="10421"/>
                </a:cubicBezTo>
                <a:cubicBezTo>
                  <a:pt x="8373140" y="10415"/>
                  <a:pt x="8383080" y="10688"/>
                  <a:pt x="8393051" y="10697"/>
                </a:cubicBezTo>
                <a:lnTo>
                  <a:pt x="8421184" y="9474"/>
                </a:lnTo>
                <a:lnTo>
                  <a:pt x="8421241" y="9492"/>
                </a:lnTo>
                <a:cubicBezTo>
                  <a:pt x="8421241" y="9492"/>
                  <a:pt x="8421241" y="9492"/>
                  <a:pt x="8423412" y="9378"/>
                </a:cubicBezTo>
                <a:lnTo>
                  <a:pt x="8421184" y="9474"/>
                </a:lnTo>
                <a:lnTo>
                  <a:pt x="8418121" y="8598"/>
                </a:lnTo>
                <a:cubicBezTo>
                  <a:pt x="8419346" y="7478"/>
                  <a:pt x="8420569" y="6359"/>
                  <a:pt x="8423687" y="7252"/>
                </a:cubicBezTo>
                <a:cubicBezTo>
                  <a:pt x="8423687" y="7252"/>
                  <a:pt x="8425859" y="7138"/>
                  <a:pt x="8425859" y="7138"/>
                </a:cubicBezTo>
                <a:cubicBezTo>
                  <a:pt x="8427083" y="6020"/>
                  <a:pt x="8426134" y="5013"/>
                  <a:pt x="8424910" y="6133"/>
                </a:cubicBezTo>
                <a:cubicBezTo>
                  <a:pt x="8409989" y="4799"/>
                  <a:pt x="8387056" y="7049"/>
                  <a:pt x="8369014" y="4823"/>
                </a:cubicBezTo>
                <a:cubicBezTo>
                  <a:pt x="8368342" y="1690"/>
                  <a:pt x="8366172" y="1805"/>
                  <a:pt x="8371738" y="458"/>
                </a:cubicBezTo>
                <a:cubicBezTo>
                  <a:pt x="8373634" y="2470"/>
                  <a:pt x="8380147" y="2130"/>
                  <a:pt x="8386660" y="1792"/>
                </a:cubicBezTo>
                <a:cubicBezTo>
                  <a:pt x="8386936" y="-334"/>
                  <a:pt x="8390429" y="-253"/>
                  <a:pt x="8395058" y="43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F5B1FC8F-505C-438D-B546-4584DDA9C3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28638" y="551833"/>
            <a:ext cx="5317686" cy="418553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ko-KR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1BA5F9B-D73C-4081-995E-F63F43090FB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45676" y="2134199"/>
            <a:ext cx="5317686" cy="418553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9" r:id="rId15"/>
    <p:sldLayoutId id="2147483687" r:id="rId16"/>
    <p:sldLayoutId id="2147483688" r:id="rId17"/>
    <p:sldLayoutId id="2147483671" r:id="rId18"/>
    <p:sldLayoutId id="2147483672" r:id="rId19"/>
    <p:sldLayoutId id="2147483690" r:id="rId20"/>
    <p:sldLayoutId id="2147483692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3B4C724-0776-4328-8F0A-B72DA1579537}"/>
              </a:ext>
            </a:extLst>
          </p:cNvPr>
          <p:cNvSpPr txBox="1"/>
          <p:nvPr/>
        </p:nvSpPr>
        <p:spPr>
          <a:xfrm>
            <a:off x="6256295" y="3909917"/>
            <a:ext cx="5347059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fa-IR" sz="5400" dirty="0">
                <a:solidFill>
                  <a:schemeClr val="bg1"/>
                </a:solidFill>
                <a:latin typeface="+mj-lt"/>
                <a:cs typeface="B Nazanin" panose="00000700000000000000" pitchFamily="2" charset="-78"/>
              </a:rPr>
              <a:t>تم : قطره آب</a:t>
            </a:r>
            <a:endParaRPr lang="ko-KR" altLang="en-US" sz="5400" dirty="0">
              <a:solidFill>
                <a:schemeClr val="bg1"/>
              </a:solidFill>
              <a:latin typeface="+mj-lt"/>
              <a:cs typeface="B Nazanin" panose="000007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167FF-AD5E-41E4-8385-3024DC936CF2}"/>
              </a:ext>
            </a:extLst>
          </p:cNvPr>
          <p:cNvSpPr txBox="1"/>
          <p:nvPr/>
        </p:nvSpPr>
        <p:spPr>
          <a:xfrm>
            <a:off x="6256297" y="5767647"/>
            <a:ext cx="5347059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fa-IR" altLang="ko-KR" sz="1867" dirty="0">
                <a:solidFill>
                  <a:schemeClr val="bg1"/>
                </a:solidFill>
                <a:cs typeface="B Nazanin" panose="00000700000000000000" pitchFamily="2" charset="-78"/>
              </a:rPr>
              <a:t>قالب پاورپوینت محیط زیست</a:t>
            </a:r>
            <a:endParaRPr lang="ko-KR" altLang="en-US" sz="1867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2" name="Rounded Rectangle 7">
            <a:extLst>
              <a:ext uri="{FF2B5EF4-FFF2-40B4-BE49-F238E27FC236}">
                <a16:creationId xmlns:a16="http://schemas.microsoft.com/office/drawing/2014/main" id="{4398E0FA-0BF0-F262-83DA-D5D4E870700D}"/>
              </a:ext>
            </a:extLst>
          </p:cNvPr>
          <p:cNvSpPr/>
          <p:nvPr/>
        </p:nvSpPr>
        <p:spPr>
          <a:xfrm>
            <a:off x="9254144" y="558819"/>
            <a:ext cx="2430326" cy="413563"/>
          </a:xfrm>
          <a:prstGeom prst="roundRect">
            <a:avLst>
              <a:gd name="adj" fmla="val 50000"/>
            </a:avLst>
          </a:prstGeom>
          <a:solidFill>
            <a:schemeClr val="tx1">
              <a:alpha val="0"/>
            </a:schemeClr>
          </a:solidFill>
          <a:ln w="158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700" dirty="0">
                <a:solidFill>
                  <a:schemeClr val="bg1"/>
                </a:solidFill>
                <a:cs typeface="B Nazanin" panose="00000700000000000000" pitchFamily="2" charset="-78"/>
              </a:rPr>
              <a:t>20begir.com</a:t>
            </a:r>
            <a:endParaRPr lang="ko-KR" altLang="en-US" sz="27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14727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184F4A-CB3A-419B-91AA-299A4E9F4342}"/>
              </a:ext>
            </a:extLst>
          </p:cNvPr>
          <p:cNvGrpSpPr/>
          <p:nvPr/>
        </p:nvGrpSpPr>
        <p:grpSpPr>
          <a:xfrm>
            <a:off x="7197984" y="2163349"/>
            <a:ext cx="4117716" cy="3421013"/>
            <a:chOff x="6084168" y="1875695"/>
            <a:chExt cx="2842224" cy="342101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BA7E51D-1AAD-4791-AB72-02D5F58689AE}"/>
                </a:ext>
              </a:extLst>
            </p:cNvPr>
            <p:cNvSpPr txBox="1"/>
            <p:nvPr/>
          </p:nvSpPr>
          <p:spPr>
            <a:xfrm>
              <a:off x="6085587" y="1875695"/>
              <a:ext cx="2840805" cy="908582"/>
            </a:xfrm>
            <a:prstGeom prst="rect">
              <a:avLst/>
            </a:prstGeom>
            <a:noFill/>
          </p:spPr>
          <p:txBody>
            <a:bodyPr wrap="square" lIns="72000" tIns="0" rIns="36000" bIns="0" rtlCol="0">
              <a:spAutoFit/>
            </a:bodyPr>
            <a:lstStyle/>
            <a:p>
              <a:pPr algn="r" rtl="1">
                <a:lnSpc>
                  <a:spcPts val="3500"/>
                </a:lnSpc>
              </a:pPr>
              <a:r>
                <a:rPr lang="fa-IR" altLang="ko-KR" sz="3200" b="1" dirty="0">
                  <a:solidFill>
                    <a:schemeClr val="accent1"/>
                  </a:solidFill>
                  <a:cs typeface="B Nazanin" panose="00000700000000000000" pitchFamily="2" charset="-78"/>
                </a:rPr>
                <a:t>قدرت</a:t>
              </a:r>
            </a:p>
            <a:p>
              <a:pPr algn="r" rtl="1">
                <a:lnSpc>
                  <a:spcPts val="3500"/>
                </a:lnSpc>
              </a:pPr>
              <a:r>
                <a:rPr lang="fa-IR" altLang="ko-KR" sz="3200" b="1" dirty="0">
                  <a:solidFill>
                    <a:schemeClr val="accent1"/>
                  </a:solidFill>
                  <a:cs typeface="B Nazanin" panose="00000700000000000000" pitchFamily="2" charset="-78"/>
                </a:rPr>
                <a:t>ارائه</a:t>
              </a:r>
              <a:endParaRPr lang="ko-KR" altLang="en-US" sz="3200" b="1" dirty="0">
                <a:solidFill>
                  <a:schemeClr val="accent1"/>
                </a:solidFill>
                <a:cs typeface="B Nazanin" panose="00000700000000000000" pitchFamily="2" charset="-78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F31701-E8A3-4350-A053-A688BD26EF5F}"/>
                </a:ext>
              </a:extLst>
            </p:cNvPr>
            <p:cNvGrpSpPr/>
            <p:nvPr/>
          </p:nvGrpSpPr>
          <p:grpSpPr>
            <a:xfrm>
              <a:off x="6084168" y="2895621"/>
              <a:ext cx="2842224" cy="2401087"/>
              <a:chOff x="6084168" y="3048562"/>
              <a:chExt cx="2842224" cy="2401087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8BF7A63-322B-4410-86A2-341DAEB7767A}"/>
                  </a:ext>
                </a:extLst>
              </p:cNvPr>
              <p:cNvSpPr txBox="1"/>
              <p:nvPr/>
            </p:nvSpPr>
            <p:spPr>
              <a:xfrm>
                <a:off x="6085587" y="3718406"/>
                <a:ext cx="2836816" cy="1731243"/>
              </a:xfrm>
              <a:prstGeom prst="rect">
                <a:avLst/>
              </a:prstGeom>
              <a:noFill/>
            </p:spPr>
            <p:txBody>
              <a:bodyPr wrap="square" lIns="72000" rIns="108000" rtlCol="0">
                <a:spAutoFit/>
              </a:bodyPr>
              <a:lstStyle/>
              <a:p>
                <a:pPr algn="r" rtl="1">
                  <a:lnSpc>
                    <a:spcPct val="150000"/>
                  </a:lnSpc>
                </a:pPr>
                <a:r>
                  <a:rPr lang="fa-IR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FZShuTi" pitchFamily="2" charset="-122"/>
                    <a:cs typeface="B Nazanin" panose="00000700000000000000" pitchFamily="2" charset="-78"/>
                  </a:rPr>
                  <a:t>متن مثال: ارائه پاورپوینت مدرنی را دریافت کنید که به زیبایی طراحی شده است. من امیدوارم و معتقدم که این الگو زمان، پول و اعتبار شما را جلب کند. آسان برای تغییر رنگ، عکس و متن. شما به سادگی می توانید مخاطبان خود را تحت تاثیر قرار دهید و به ارائه های خود جذابیت و زیبایی بی نظیری اضافه کنید. این متن را می توان با متن خود جایگزین کرد. ارائه پاورپوینت مدرنی را دریافت کنید که به زیبایی طراحی شده است.</a:t>
                </a:r>
                <a:endPara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BADA255-E42B-48E8-9006-3F3438DFAACF}"/>
                  </a:ext>
                </a:extLst>
              </p:cNvPr>
              <p:cNvSpPr txBox="1"/>
              <p:nvPr/>
            </p:nvSpPr>
            <p:spPr>
              <a:xfrm>
                <a:off x="6084168" y="3048562"/>
                <a:ext cx="2842224" cy="553998"/>
              </a:xfrm>
              <a:prstGeom prst="rect">
                <a:avLst/>
              </a:prstGeom>
              <a:noFill/>
            </p:spPr>
            <p:txBody>
              <a:bodyPr wrap="square" lIns="72000" tIns="0" rIns="36000" bIns="0" rtlCol="0">
                <a:spAutoFit/>
              </a:bodyPr>
              <a:lstStyle/>
              <a:p>
                <a:pPr algn="r" rtl="1"/>
                <a:r>
                  <a:rPr lang="fa-IR" altLang="ko-K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B Nazanin" panose="00000700000000000000" pitchFamily="2" charset="-78"/>
                  </a:rPr>
                  <a:t>ما ایجاد می کنیم</a:t>
                </a:r>
              </a:p>
              <a:p>
                <a:pPr algn="r" rtl="1"/>
                <a:r>
                  <a:rPr lang="fa-IR" altLang="ko-K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B Nazanin" panose="00000700000000000000" pitchFamily="2" charset="-78"/>
                  </a:rPr>
                  <a:t>ارائه حرفه ای</a:t>
                </a:r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endParaRPr>
              </a:p>
            </p:txBody>
          </p:sp>
        </p:grp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60CFA2F-B770-4F9D-99F8-A5A00877E882}"/>
              </a:ext>
            </a:extLst>
          </p:cNvPr>
          <p:cNvSpPr/>
          <p:nvPr/>
        </p:nvSpPr>
        <p:spPr>
          <a:xfrm>
            <a:off x="3408324" y="2044520"/>
            <a:ext cx="1432356" cy="14323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2564AD7-B86E-468E-9388-1C8E1344F71C}"/>
              </a:ext>
            </a:extLst>
          </p:cNvPr>
          <p:cNvSpPr/>
          <p:nvPr/>
        </p:nvSpPr>
        <p:spPr>
          <a:xfrm>
            <a:off x="2836505" y="3754453"/>
            <a:ext cx="1432356" cy="14323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7F1B821-F10C-41A9-9721-2B31DB3B1CB2}"/>
              </a:ext>
            </a:extLst>
          </p:cNvPr>
          <p:cNvSpPr/>
          <p:nvPr/>
        </p:nvSpPr>
        <p:spPr>
          <a:xfrm>
            <a:off x="1109909" y="4262077"/>
            <a:ext cx="1432356" cy="14323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B Nazanin" panose="00000700000000000000" pitchFamily="2" charset="-78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67B239D-D7C2-466C-82DA-ADCB016AF173}"/>
              </a:ext>
            </a:extLst>
          </p:cNvPr>
          <p:cNvGrpSpPr/>
          <p:nvPr/>
        </p:nvGrpSpPr>
        <p:grpSpPr>
          <a:xfrm>
            <a:off x="2683190" y="5393948"/>
            <a:ext cx="2980997" cy="742062"/>
            <a:chOff x="575693" y="4067336"/>
            <a:chExt cx="2330517" cy="86795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D9AD97C-18DF-4365-B3CC-B5CBBBE28F3D}"/>
                </a:ext>
              </a:extLst>
            </p:cNvPr>
            <p:cNvSpPr txBox="1"/>
            <p:nvPr/>
          </p:nvSpPr>
          <p:spPr>
            <a:xfrm>
              <a:off x="578400" y="4395301"/>
              <a:ext cx="2318193" cy="5399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6A0BC5F-08D4-494A-8FF7-B1E1BB106946}"/>
                </a:ext>
              </a:extLst>
            </p:cNvPr>
            <p:cNvSpPr txBox="1"/>
            <p:nvPr/>
          </p:nvSpPr>
          <p:spPr>
            <a:xfrm>
              <a:off x="575693" y="4067336"/>
              <a:ext cx="2330517" cy="359990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pPr algn="r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مطالب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C19A6A4-9733-47B3-8D6C-AB4F3E0AF3DF}"/>
              </a:ext>
            </a:extLst>
          </p:cNvPr>
          <p:cNvGrpSpPr/>
          <p:nvPr/>
        </p:nvGrpSpPr>
        <p:grpSpPr>
          <a:xfrm>
            <a:off x="4634216" y="4070951"/>
            <a:ext cx="2079754" cy="926727"/>
            <a:chOff x="575693" y="4067337"/>
            <a:chExt cx="1625933" cy="108394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D3851C3-5AF6-4C01-BF82-A55F879BB6A3}"/>
                </a:ext>
              </a:extLst>
            </p:cNvPr>
            <p:cNvSpPr txBox="1"/>
            <p:nvPr/>
          </p:nvSpPr>
          <p:spPr>
            <a:xfrm>
              <a:off x="578400" y="4395301"/>
              <a:ext cx="1617335" cy="755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8AAC5DA-81C9-4187-953B-88E5A3C18CD1}"/>
                </a:ext>
              </a:extLst>
            </p:cNvPr>
            <p:cNvSpPr txBox="1"/>
            <p:nvPr/>
          </p:nvSpPr>
          <p:spPr>
            <a:xfrm>
              <a:off x="575693" y="4067337"/>
              <a:ext cx="1625933" cy="359990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pPr algn="r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مطالب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4C4488C-E481-442D-AC52-CCEFAC9E802A}"/>
              </a:ext>
            </a:extLst>
          </p:cNvPr>
          <p:cNvGrpSpPr/>
          <p:nvPr/>
        </p:nvGrpSpPr>
        <p:grpSpPr>
          <a:xfrm>
            <a:off x="961094" y="2297339"/>
            <a:ext cx="2079754" cy="926727"/>
            <a:chOff x="575693" y="4067337"/>
            <a:chExt cx="1625933" cy="108394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086781C-4E2A-4612-A829-CE47F3ACD615}"/>
                </a:ext>
              </a:extLst>
            </p:cNvPr>
            <p:cNvSpPr txBox="1"/>
            <p:nvPr/>
          </p:nvSpPr>
          <p:spPr>
            <a:xfrm>
              <a:off x="578400" y="4395301"/>
              <a:ext cx="1617335" cy="755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F314450-8451-4324-879F-B1DC02DA80FF}"/>
                </a:ext>
              </a:extLst>
            </p:cNvPr>
            <p:cNvSpPr txBox="1"/>
            <p:nvPr/>
          </p:nvSpPr>
          <p:spPr>
            <a:xfrm>
              <a:off x="575693" y="4067337"/>
              <a:ext cx="1625933" cy="359990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pPr algn="r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مطالب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F1CDE32-E5AC-4CED-BC62-6640C4014F5B}"/>
              </a:ext>
            </a:extLst>
          </p:cNvPr>
          <p:cNvSpPr txBox="1"/>
          <p:nvPr/>
        </p:nvSpPr>
        <p:spPr>
          <a:xfrm>
            <a:off x="3499920" y="2838600"/>
            <a:ext cx="127079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800" dirty="0">
                <a:solidFill>
                  <a:schemeClr val="bg1"/>
                </a:solidFill>
                <a:cs typeface="B Nazanin" panose="00000700000000000000" pitchFamily="2" charset="-78"/>
              </a:rPr>
              <a:t>88</a:t>
            </a:r>
            <a:r>
              <a:rPr lang="en-US" altLang="ko-KR" sz="2000" dirty="0">
                <a:solidFill>
                  <a:schemeClr val="bg1"/>
                </a:solidFill>
                <a:cs typeface="B Nazanin" panose="00000700000000000000" pitchFamily="2" charset="-78"/>
              </a:rPr>
              <a:t>%</a:t>
            </a:r>
            <a:endParaRPr lang="ko-KR" altLang="en-US" sz="20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9DA0AC5-27E6-4D3D-A356-487DC41689CE}"/>
              </a:ext>
            </a:extLst>
          </p:cNvPr>
          <p:cNvSpPr txBox="1"/>
          <p:nvPr/>
        </p:nvSpPr>
        <p:spPr>
          <a:xfrm>
            <a:off x="2915804" y="4519274"/>
            <a:ext cx="127079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800" dirty="0">
                <a:solidFill>
                  <a:schemeClr val="bg1"/>
                </a:solidFill>
                <a:cs typeface="B Nazanin" panose="00000700000000000000" pitchFamily="2" charset="-78"/>
              </a:rPr>
              <a:t>45</a:t>
            </a:r>
            <a:r>
              <a:rPr lang="en-US" altLang="ko-KR" sz="2000" dirty="0">
                <a:solidFill>
                  <a:schemeClr val="bg1"/>
                </a:solidFill>
                <a:cs typeface="B Nazanin" panose="00000700000000000000" pitchFamily="2" charset="-78"/>
              </a:rPr>
              <a:t>%</a:t>
            </a:r>
            <a:endParaRPr lang="ko-KR" altLang="en-US" sz="20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42B779-6332-4B1B-B663-BBCE82E9CD1E}"/>
              </a:ext>
            </a:extLst>
          </p:cNvPr>
          <p:cNvSpPr txBox="1"/>
          <p:nvPr/>
        </p:nvSpPr>
        <p:spPr>
          <a:xfrm>
            <a:off x="1210526" y="5045300"/>
            <a:ext cx="127079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800" dirty="0">
                <a:solidFill>
                  <a:schemeClr val="bg1"/>
                </a:solidFill>
                <a:cs typeface="B Nazanin" panose="00000700000000000000" pitchFamily="2" charset="-78"/>
              </a:rPr>
              <a:t>64</a:t>
            </a:r>
            <a:r>
              <a:rPr lang="en-US" altLang="ko-KR" sz="2000" dirty="0">
                <a:solidFill>
                  <a:schemeClr val="bg1"/>
                </a:solidFill>
                <a:cs typeface="B Nazanin" panose="00000700000000000000" pitchFamily="2" charset="-78"/>
              </a:rPr>
              <a:t>%</a:t>
            </a:r>
            <a:endParaRPr lang="ko-KR" altLang="en-US" sz="20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23" name="Freeform 18">
            <a:extLst>
              <a:ext uri="{FF2B5EF4-FFF2-40B4-BE49-F238E27FC236}">
                <a16:creationId xmlns:a16="http://schemas.microsoft.com/office/drawing/2014/main" id="{B9699127-CFAE-4121-A3FF-9828C07FEE16}"/>
              </a:ext>
            </a:extLst>
          </p:cNvPr>
          <p:cNvSpPr/>
          <p:nvPr/>
        </p:nvSpPr>
        <p:spPr>
          <a:xfrm>
            <a:off x="3347794" y="4006390"/>
            <a:ext cx="427438" cy="344974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24" name="Oval 7">
            <a:extLst>
              <a:ext uri="{FF2B5EF4-FFF2-40B4-BE49-F238E27FC236}">
                <a16:creationId xmlns:a16="http://schemas.microsoft.com/office/drawing/2014/main" id="{1EA57956-677A-4749-84D5-1649044DA91C}"/>
              </a:ext>
            </a:extLst>
          </p:cNvPr>
          <p:cNvSpPr/>
          <p:nvPr/>
        </p:nvSpPr>
        <p:spPr>
          <a:xfrm>
            <a:off x="3907585" y="2357077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25" name="Rounded Rectangle 25">
            <a:extLst>
              <a:ext uri="{FF2B5EF4-FFF2-40B4-BE49-F238E27FC236}">
                <a16:creationId xmlns:a16="http://schemas.microsoft.com/office/drawing/2014/main" id="{D5E82424-B3E2-4C54-9888-220879D86027}"/>
              </a:ext>
            </a:extLst>
          </p:cNvPr>
          <p:cNvSpPr/>
          <p:nvPr/>
        </p:nvSpPr>
        <p:spPr>
          <a:xfrm>
            <a:off x="1586767" y="4565078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26" name="자유형: 도형 36">
            <a:extLst>
              <a:ext uri="{FF2B5EF4-FFF2-40B4-BE49-F238E27FC236}">
                <a16:creationId xmlns:a16="http://schemas.microsoft.com/office/drawing/2014/main" id="{B7921D4A-6C4C-4246-9EBE-BDFE7D1DE143}"/>
              </a:ext>
            </a:extLst>
          </p:cNvPr>
          <p:cNvSpPr/>
          <p:nvPr/>
        </p:nvSpPr>
        <p:spPr>
          <a:xfrm rot="20811759">
            <a:off x="-481050" y="2040666"/>
            <a:ext cx="6384745" cy="3657374"/>
          </a:xfrm>
          <a:custGeom>
            <a:avLst/>
            <a:gdLst>
              <a:gd name="connsiteX0" fmla="*/ 6317827 w 6384745"/>
              <a:gd name="connsiteY0" fmla="*/ 0 h 3657374"/>
              <a:gd name="connsiteX1" fmla="*/ 6384745 w 6384745"/>
              <a:gd name="connsiteY1" fmla="*/ 50557 h 3657374"/>
              <a:gd name="connsiteX2" fmla="*/ 5172745 w 6384745"/>
              <a:gd name="connsiteY2" fmla="*/ 300515 h 3657374"/>
              <a:gd name="connsiteX3" fmla="*/ 4059342 w 6384745"/>
              <a:gd name="connsiteY3" fmla="*/ 677474 h 3657374"/>
              <a:gd name="connsiteX4" fmla="*/ 4400636 w 6384745"/>
              <a:gd name="connsiteY4" fmla="*/ 1824535 h 3657374"/>
              <a:gd name="connsiteX5" fmla="*/ 4396495 w 6384745"/>
              <a:gd name="connsiteY5" fmla="*/ 1831995 h 3657374"/>
              <a:gd name="connsiteX6" fmla="*/ 4742295 w 6384745"/>
              <a:gd name="connsiteY6" fmla="*/ 2918976 h 3657374"/>
              <a:gd name="connsiteX7" fmla="*/ 3716324 w 6384745"/>
              <a:gd name="connsiteY7" fmla="*/ 3526559 h 3657374"/>
              <a:gd name="connsiteX8" fmla="*/ 2923941 w 6384745"/>
              <a:gd name="connsiteY8" fmla="*/ 2659002 h 3657374"/>
              <a:gd name="connsiteX9" fmla="*/ 2916014 w 6384745"/>
              <a:gd name="connsiteY9" fmla="*/ 2659337 h 3657374"/>
              <a:gd name="connsiteX10" fmla="*/ 2043420 w 6384745"/>
              <a:gd name="connsiteY10" fmla="*/ 1840309 h 3657374"/>
              <a:gd name="connsiteX11" fmla="*/ 1223054 w 6384745"/>
              <a:gd name="connsiteY11" fmla="*/ 2525483 h 3657374"/>
              <a:gd name="connsiteX12" fmla="*/ 1207635 w 6384745"/>
              <a:gd name="connsiteY12" fmla="*/ 2680585 h 3657374"/>
              <a:gd name="connsiteX13" fmla="*/ 1209576 w 6384745"/>
              <a:gd name="connsiteY13" fmla="*/ 2680522 h 3657374"/>
              <a:gd name="connsiteX14" fmla="*/ 294736 w 6384745"/>
              <a:gd name="connsiteY14" fmla="*/ 3656865 h 3657374"/>
              <a:gd name="connsiteX15" fmla="*/ 12163 w 6384745"/>
              <a:gd name="connsiteY15" fmla="*/ 3623498 h 3657374"/>
              <a:gd name="connsiteX16" fmla="*/ 0 w 6384745"/>
              <a:gd name="connsiteY16" fmla="*/ 3619489 h 3657374"/>
              <a:gd name="connsiteX17" fmla="*/ 20206 w 6384745"/>
              <a:gd name="connsiteY17" fmla="*/ 3532917 h 3657374"/>
              <a:gd name="connsiteX18" fmla="*/ 35754 w 6384745"/>
              <a:gd name="connsiteY18" fmla="*/ 3538041 h 3657374"/>
              <a:gd name="connsiteX19" fmla="*/ 291855 w 6384745"/>
              <a:gd name="connsiteY19" fmla="*/ 3568282 h 3657374"/>
              <a:gd name="connsiteX20" fmla="*/ 1109199 w 6384745"/>
              <a:gd name="connsiteY20" fmla="*/ 2856686 h 3657374"/>
              <a:gd name="connsiteX21" fmla="*/ 1120779 w 6384745"/>
              <a:gd name="connsiteY21" fmla="*/ 2686554 h 3657374"/>
              <a:gd name="connsiteX22" fmla="*/ 1117395 w 6384745"/>
              <a:gd name="connsiteY22" fmla="*/ 2685764 h 3657374"/>
              <a:gd name="connsiteX23" fmla="*/ 1117170 w 6384745"/>
              <a:gd name="connsiteY23" fmla="*/ 2677170 h 3657374"/>
              <a:gd name="connsiteX24" fmla="*/ 1123225 w 6384745"/>
              <a:gd name="connsiteY24" fmla="*/ 2676706 h 3657374"/>
              <a:gd name="connsiteX25" fmla="*/ 2041651 w 6384745"/>
              <a:gd name="connsiteY25" fmla="*/ 1756459 h 3657374"/>
              <a:gd name="connsiteX26" fmla="*/ 2997869 w 6384745"/>
              <a:gd name="connsiteY26" fmla="*/ 2634756 h 3657374"/>
              <a:gd name="connsiteX27" fmla="*/ 3004992 w 6384745"/>
              <a:gd name="connsiteY27" fmla="*/ 2634455 h 3657374"/>
              <a:gd name="connsiteX28" fmla="*/ 3729114 w 6384745"/>
              <a:gd name="connsiteY28" fmla="*/ 3443670 h 3657374"/>
              <a:gd name="connsiteX29" fmla="*/ 4663465 w 6384745"/>
              <a:gd name="connsiteY29" fmla="*/ 2890345 h 3657374"/>
              <a:gd name="connsiteX30" fmla="*/ 4301973 w 6384745"/>
              <a:gd name="connsiteY30" fmla="*/ 1866380 h 3657374"/>
              <a:gd name="connsiteX31" fmla="*/ 4303980 w 6384745"/>
              <a:gd name="connsiteY31" fmla="*/ 1863056 h 3657374"/>
              <a:gd name="connsiteX32" fmla="*/ 3985172 w 6384745"/>
              <a:gd name="connsiteY32" fmla="*/ 638326 h 3657374"/>
              <a:gd name="connsiteX33" fmla="*/ 5061376 w 6384745"/>
              <a:gd name="connsiteY33" fmla="*/ 170051 h 3657374"/>
              <a:gd name="connsiteX34" fmla="*/ 5172781 w 6384745"/>
              <a:gd name="connsiteY34" fmla="*/ 209004 h 3657374"/>
              <a:gd name="connsiteX35" fmla="*/ 5175129 w 6384745"/>
              <a:gd name="connsiteY35" fmla="*/ 205328 h 3657374"/>
              <a:gd name="connsiteX36" fmla="*/ 6317827 w 6384745"/>
              <a:gd name="connsiteY36" fmla="*/ 0 h 365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384745" h="3657374">
                <a:moveTo>
                  <a:pt x="6317827" y="0"/>
                </a:moveTo>
                <a:lnTo>
                  <a:pt x="6384745" y="50557"/>
                </a:lnTo>
                <a:cubicBezTo>
                  <a:pt x="6099318" y="428355"/>
                  <a:pt x="5579572" y="532755"/>
                  <a:pt x="5172745" y="300515"/>
                </a:cubicBezTo>
                <a:cubicBezTo>
                  <a:pt x="4762196" y="110361"/>
                  <a:pt x="4272083" y="274413"/>
                  <a:pt x="4059342" y="677474"/>
                </a:cubicBezTo>
                <a:cubicBezTo>
                  <a:pt x="3842129" y="1089008"/>
                  <a:pt x="3993777" y="1598687"/>
                  <a:pt x="4400636" y="1824535"/>
                </a:cubicBezTo>
                <a:lnTo>
                  <a:pt x="4396495" y="1831995"/>
                </a:lnTo>
                <a:cubicBezTo>
                  <a:pt x="4744176" y="2071112"/>
                  <a:pt x="4888120" y="2517468"/>
                  <a:pt x="4742295" y="2918976"/>
                </a:cubicBezTo>
                <a:cubicBezTo>
                  <a:pt x="4589213" y="3340468"/>
                  <a:pt x="4159511" y="3594939"/>
                  <a:pt x="3716324" y="3526559"/>
                </a:cubicBezTo>
                <a:cubicBezTo>
                  <a:pt x="3280119" y="3459256"/>
                  <a:pt x="2950636" y="3097673"/>
                  <a:pt x="2923941" y="2659002"/>
                </a:cubicBezTo>
                <a:lnTo>
                  <a:pt x="2916014" y="2659337"/>
                </a:lnTo>
                <a:cubicBezTo>
                  <a:pt x="2896379" y="2194411"/>
                  <a:pt x="2508655" y="1830489"/>
                  <a:pt x="2043420" y="1840309"/>
                </a:cubicBezTo>
                <a:cubicBezTo>
                  <a:pt x="1636338" y="1848901"/>
                  <a:pt x="1300622" y="2140881"/>
                  <a:pt x="1223054" y="2525483"/>
                </a:cubicBezTo>
                <a:lnTo>
                  <a:pt x="1207635" y="2680585"/>
                </a:lnTo>
                <a:lnTo>
                  <a:pt x="1209576" y="2680522"/>
                </a:lnTo>
                <a:cubicBezTo>
                  <a:pt x="1226560" y="3202758"/>
                  <a:pt x="816972" y="3639882"/>
                  <a:pt x="294736" y="3656865"/>
                </a:cubicBezTo>
                <a:cubicBezTo>
                  <a:pt x="196817" y="3660050"/>
                  <a:pt x="101890" y="3648237"/>
                  <a:pt x="12163" y="3623498"/>
                </a:cubicBezTo>
                <a:lnTo>
                  <a:pt x="0" y="3619489"/>
                </a:lnTo>
                <a:lnTo>
                  <a:pt x="20206" y="3532917"/>
                </a:lnTo>
                <a:lnTo>
                  <a:pt x="35754" y="3538041"/>
                </a:lnTo>
                <a:cubicBezTo>
                  <a:pt x="117075" y="3560463"/>
                  <a:pt x="203109" y="3571168"/>
                  <a:pt x="291855" y="3568282"/>
                </a:cubicBezTo>
                <a:cubicBezTo>
                  <a:pt x="706004" y="3554814"/>
                  <a:pt x="1041986" y="3249809"/>
                  <a:pt x="1109199" y="2856686"/>
                </a:cubicBezTo>
                <a:lnTo>
                  <a:pt x="1120779" y="2686554"/>
                </a:lnTo>
                <a:lnTo>
                  <a:pt x="1117395" y="2685764"/>
                </a:lnTo>
                <a:lnTo>
                  <a:pt x="1117170" y="2677170"/>
                </a:lnTo>
                <a:lnTo>
                  <a:pt x="1123225" y="2676706"/>
                </a:lnTo>
                <a:cubicBezTo>
                  <a:pt x="1132317" y="2174296"/>
                  <a:pt x="1537053" y="1767111"/>
                  <a:pt x="2041651" y="1756459"/>
                </a:cubicBezTo>
                <a:cubicBezTo>
                  <a:pt x="2545448" y="1745826"/>
                  <a:pt x="2966468" y="2134321"/>
                  <a:pt x="2997869" y="2634756"/>
                </a:cubicBezTo>
                <a:lnTo>
                  <a:pt x="3004992" y="2634455"/>
                </a:lnTo>
                <a:cubicBezTo>
                  <a:pt x="3022224" y="3042476"/>
                  <a:pt x="3325505" y="3381396"/>
                  <a:pt x="3729114" y="3443670"/>
                </a:cubicBezTo>
                <a:cubicBezTo>
                  <a:pt x="4132722" y="3505944"/>
                  <a:pt x="4524054" y="3274197"/>
                  <a:pt x="4663465" y="2890345"/>
                </a:cubicBezTo>
                <a:cubicBezTo>
                  <a:pt x="4802877" y="2506492"/>
                  <a:pt x="4651475" y="2077630"/>
                  <a:pt x="4301973" y="1866380"/>
                </a:cubicBezTo>
                <a:lnTo>
                  <a:pt x="4303980" y="1863056"/>
                </a:lnTo>
                <a:cubicBezTo>
                  <a:pt x="3899505" y="1601560"/>
                  <a:pt x="3756996" y="1070628"/>
                  <a:pt x="3985172" y="638326"/>
                </a:cubicBezTo>
                <a:cubicBezTo>
                  <a:pt x="4193869" y="242924"/>
                  <a:pt x="4645658" y="56995"/>
                  <a:pt x="5061376" y="170051"/>
                </a:cubicBezTo>
                <a:cubicBezTo>
                  <a:pt x="5098993" y="180281"/>
                  <a:pt x="5136314" y="192959"/>
                  <a:pt x="5172781" y="209004"/>
                </a:cubicBezTo>
                <a:lnTo>
                  <a:pt x="5175129" y="205328"/>
                </a:lnTo>
                <a:cubicBezTo>
                  <a:pt x="5551266" y="445470"/>
                  <a:pt x="6048820" y="356066"/>
                  <a:pt x="631782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D7D8331-7A5A-489D-938B-BCDE55468E06}"/>
              </a:ext>
            </a:extLst>
          </p:cNvPr>
          <p:cNvSpPr txBox="1"/>
          <p:nvPr/>
        </p:nvSpPr>
        <p:spPr>
          <a:xfrm>
            <a:off x="687182" y="539493"/>
            <a:ext cx="415874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fa-IR" altLang="ko-KR" sz="2400" b="1" dirty="0">
                <a:solidFill>
                  <a:schemeClr val="accent1"/>
                </a:solidFill>
                <a:cs typeface="B Nazanin" panose="00000700000000000000" pitchFamily="2" charset="-78"/>
              </a:rPr>
              <a:t>طرح بندی </a:t>
            </a:r>
            <a:r>
              <a:rPr lang="en-GB" altLang="ko-KR" sz="2400" b="1" dirty="0">
                <a:solidFill>
                  <a:schemeClr val="accent1"/>
                </a:solidFill>
                <a:cs typeface="B Nazanin" panose="00000700000000000000" pitchFamily="2" charset="-78"/>
              </a:rPr>
              <a:t>ALLPPT</a:t>
            </a:r>
            <a:endParaRPr lang="fa-IR" altLang="ko-KR" sz="2400" b="1" dirty="0">
              <a:solidFill>
                <a:schemeClr val="accent1"/>
              </a:solidFill>
              <a:cs typeface="B Nazanin" panose="00000700000000000000" pitchFamily="2" charset="-78"/>
            </a:endParaRPr>
          </a:p>
          <a:p>
            <a:pPr algn="r" rtl="1"/>
            <a:r>
              <a:rPr lang="fa-IR" altLang="ko-KR" sz="2400" b="1" dirty="0">
                <a:solidFill>
                  <a:schemeClr val="accent1"/>
                </a:solidFill>
                <a:cs typeface="B Nazanin" panose="00000700000000000000" pitchFamily="2" charset="-78"/>
              </a:rPr>
              <a:t>اسلاید متنی را برای ارائه خود تمیز کنید</a:t>
            </a:r>
            <a:endParaRPr lang="ko-KR" altLang="en-US" sz="2400" dirty="0">
              <a:solidFill>
                <a:schemeClr val="accent1"/>
              </a:solidFill>
              <a:cs typeface="B Nazanin" panose="00000700000000000000" pitchFamily="2" charset="-78"/>
            </a:endParaRPr>
          </a:p>
        </p:txBody>
      </p:sp>
      <p:grpSp>
        <p:nvGrpSpPr>
          <p:cNvPr id="5" name="Group 18">
            <a:extLst>
              <a:ext uri="{FF2B5EF4-FFF2-40B4-BE49-F238E27FC236}">
                <a16:creationId xmlns:a16="http://schemas.microsoft.com/office/drawing/2014/main" id="{1A3E0207-933A-47F8-9D20-4B69713BB959}"/>
              </a:ext>
            </a:extLst>
          </p:cNvPr>
          <p:cNvGrpSpPr/>
          <p:nvPr/>
        </p:nvGrpSpPr>
        <p:grpSpPr>
          <a:xfrm>
            <a:off x="4427911" y="4992461"/>
            <a:ext cx="7049985" cy="1451903"/>
            <a:chOff x="4822352" y="1840632"/>
            <a:chExt cx="3422056" cy="1451903"/>
          </a:xfrm>
        </p:grpSpPr>
        <p:sp>
          <p:nvSpPr>
            <p:cNvPr id="6" name="Text Placeholder 10">
              <a:extLst>
                <a:ext uri="{FF2B5EF4-FFF2-40B4-BE49-F238E27FC236}">
                  <a16:creationId xmlns:a16="http://schemas.microsoft.com/office/drawing/2014/main" id="{D3158B2C-9B95-4D11-83C2-A93F534DF438}"/>
                </a:ext>
              </a:extLst>
            </p:cNvPr>
            <p:cNvSpPr txBox="1">
              <a:spLocks/>
            </p:cNvSpPr>
            <p:nvPr/>
          </p:nvSpPr>
          <p:spPr>
            <a:xfrm>
              <a:off x="4822352" y="1840632"/>
              <a:ext cx="3422056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lnSpc>
                  <a:spcPct val="110000"/>
                </a:lnSpc>
                <a:buNone/>
              </a:pPr>
              <a:r>
                <a:rPr lang="fa-IR" altLang="ko-KR" sz="2800" b="1" dirty="0">
                  <a:solidFill>
                    <a:schemeClr val="accent1"/>
                  </a:solidFill>
                  <a:cs typeface="B Nazanin" panose="00000700000000000000" pitchFamily="2" charset="-78"/>
                </a:rPr>
                <a:t>نمونه کارها طراحی شده است</a:t>
              </a:r>
              <a:endParaRPr lang="en-US" altLang="ko-KR" sz="2800" b="1" dirty="0">
                <a:solidFill>
                  <a:schemeClr val="accent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4445ED4-7495-411A-A5A6-1F5A48835E17}"/>
                </a:ext>
              </a:extLst>
            </p:cNvPr>
            <p:cNvSpPr txBox="1"/>
            <p:nvPr/>
          </p:nvSpPr>
          <p:spPr>
            <a:xfrm>
              <a:off x="4822352" y="2276872"/>
              <a:ext cx="342205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من امیدوارم و معتقدم که این الگو زمان، پول و اعتبار شما را جلب کند. ارائه پاورپوینت مدرنی را دریافت کنید که به زیبایی طراحی شده است.</a:t>
              </a:r>
            </a:p>
            <a:p>
              <a:pPr algn="r" rtl="1"/>
              <a:endParaRPr lang="en-US" altLang="ko-KR" sz="1200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است.</a:t>
              </a:r>
              <a:endParaRPr lang="ko-KR" altLang="en-US" sz="1200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716E7F6-F09E-46C7-AA12-DBC9DF53E46D}"/>
              </a:ext>
            </a:extLst>
          </p:cNvPr>
          <p:cNvGrpSpPr/>
          <p:nvPr/>
        </p:nvGrpSpPr>
        <p:grpSpPr>
          <a:xfrm>
            <a:off x="8269560" y="4146364"/>
            <a:ext cx="2174274" cy="1944810"/>
            <a:chOff x="4067944" y="1729492"/>
            <a:chExt cx="2842730" cy="2542719"/>
          </a:xfrm>
        </p:grpSpPr>
        <p:sp>
          <p:nvSpPr>
            <p:cNvPr id="4" name="Rectangle 5">
              <a:extLst>
                <a:ext uri="{FF2B5EF4-FFF2-40B4-BE49-F238E27FC236}">
                  <a16:creationId xmlns:a16="http://schemas.microsoft.com/office/drawing/2014/main" id="{5D8F855B-52EC-433A-8C38-9BFB7BB4BAAC}"/>
                </a:ext>
              </a:extLst>
            </p:cNvPr>
            <p:cNvSpPr/>
            <p:nvPr/>
          </p:nvSpPr>
          <p:spPr>
            <a:xfrm>
              <a:off x="5107486" y="3171601"/>
              <a:ext cx="431538" cy="1100610"/>
            </a:xfrm>
            <a:custGeom>
              <a:avLst/>
              <a:gdLst/>
              <a:ahLst/>
              <a:cxnLst/>
              <a:rect l="l" t="t" r="r" b="b"/>
              <a:pathLst>
                <a:path w="431538" h="1100610">
                  <a:moveTo>
                    <a:pt x="325049" y="0"/>
                  </a:moveTo>
                  <a:lnTo>
                    <a:pt x="405629" y="0"/>
                  </a:lnTo>
                  <a:lnTo>
                    <a:pt x="405629" y="679366"/>
                  </a:lnTo>
                  <a:lnTo>
                    <a:pt x="431538" y="679366"/>
                  </a:lnTo>
                  <a:lnTo>
                    <a:pt x="431538" y="889989"/>
                  </a:lnTo>
                  <a:cubicBezTo>
                    <a:pt x="431538" y="1005117"/>
                    <a:pt x="337216" y="1098914"/>
                    <a:pt x="219759" y="1100588"/>
                  </a:cubicBezTo>
                  <a:cubicBezTo>
                    <a:pt x="102679" y="1102258"/>
                    <a:pt x="5861" y="1011778"/>
                    <a:pt x="1966" y="897219"/>
                  </a:cubicBezTo>
                  <a:lnTo>
                    <a:pt x="1729" y="897219"/>
                  </a:lnTo>
                  <a:cubicBezTo>
                    <a:pt x="-2692" y="853532"/>
                    <a:pt x="-4534" y="768627"/>
                    <a:pt x="73482" y="766158"/>
                  </a:cubicBezTo>
                  <a:cubicBezTo>
                    <a:pt x="142235" y="769050"/>
                    <a:pt x="130008" y="846117"/>
                    <a:pt x="136029" y="892828"/>
                  </a:cubicBezTo>
                  <a:cubicBezTo>
                    <a:pt x="137491" y="935825"/>
                    <a:pt x="173850" y="969763"/>
                    <a:pt x="217808" y="969137"/>
                  </a:cubicBezTo>
                  <a:cubicBezTo>
                    <a:pt x="261951" y="968508"/>
                    <a:pt x="297399" y="933257"/>
                    <a:pt x="297399" y="889989"/>
                  </a:cubicBezTo>
                  <a:lnTo>
                    <a:pt x="297238" y="889989"/>
                  </a:lnTo>
                  <a:lnTo>
                    <a:pt x="297238" y="679366"/>
                  </a:lnTo>
                  <a:lnTo>
                    <a:pt x="325049" y="67936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5" name="Isosceles Triangle 2">
              <a:extLst>
                <a:ext uri="{FF2B5EF4-FFF2-40B4-BE49-F238E27FC236}">
                  <a16:creationId xmlns:a16="http://schemas.microsoft.com/office/drawing/2014/main" id="{309E228D-5AAF-4FB8-8474-90E262B8AEF6}"/>
                </a:ext>
              </a:extLst>
            </p:cNvPr>
            <p:cNvSpPr>
              <a:spLocks/>
            </p:cNvSpPr>
            <p:nvPr/>
          </p:nvSpPr>
          <p:spPr>
            <a:xfrm>
              <a:off x="4067944" y="2049924"/>
              <a:ext cx="1404689" cy="1113152"/>
            </a:xfrm>
            <a:custGeom>
              <a:avLst/>
              <a:gdLst/>
              <a:ahLst/>
              <a:cxnLst/>
              <a:rect l="l" t="t" r="r" b="b"/>
              <a:pathLst>
                <a:path w="1404688" h="1506961">
                  <a:moveTo>
                    <a:pt x="1404688" y="4810"/>
                  </a:moveTo>
                  <a:lnTo>
                    <a:pt x="1404665" y="16978"/>
                  </a:lnTo>
                  <a:cubicBezTo>
                    <a:pt x="1397224" y="21106"/>
                    <a:pt x="1389769" y="25489"/>
                    <a:pt x="1382721" y="30791"/>
                  </a:cubicBezTo>
                  <a:cubicBezTo>
                    <a:pt x="1389889" y="22136"/>
                    <a:pt x="1397249" y="13509"/>
                    <a:pt x="1404688" y="4810"/>
                  </a:cubicBezTo>
                  <a:close/>
                  <a:moveTo>
                    <a:pt x="1344394" y="0"/>
                  </a:moveTo>
                  <a:cubicBezTo>
                    <a:pt x="904952" y="512743"/>
                    <a:pt x="708468" y="715213"/>
                    <a:pt x="671501" y="1506961"/>
                  </a:cubicBezTo>
                  <a:cubicBezTo>
                    <a:pt x="492616" y="1354936"/>
                    <a:pt x="277608" y="1339482"/>
                    <a:pt x="0" y="1506961"/>
                  </a:cubicBezTo>
                  <a:cubicBezTo>
                    <a:pt x="108644" y="686351"/>
                    <a:pt x="622220" y="192851"/>
                    <a:pt x="13443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6" name="Isosceles Triangle 2">
              <a:extLst>
                <a:ext uri="{FF2B5EF4-FFF2-40B4-BE49-F238E27FC236}">
                  <a16:creationId xmlns:a16="http://schemas.microsoft.com/office/drawing/2014/main" id="{B86F3835-7D73-4DF6-BBCB-89809B2DF680}"/>
                </a:ext>
              </a:extLst>
            </p:cNvPr>
            <p:cNvSpPr>
              <a:spLocks/>
            </p:cNvSpPr>
            <p:nvPr/>
          </p:nvSpPr>
          <p:spPr>
            <a:xfrm>
              <a:off x="4770288" y="2066903"/>
              <a:ext cx="674396" cy="1100611"/>
            </a:xfrm>
            <a:custGeom>
              <a:avLst/>
              <a:gdLst/>
              <a:ahLst/>
              <a:cxnLst/>
              <a:rect l="l" t="t" r="r" b="b"/>
              <a:pathLst>
                <a:path w="674396" h="1489982">
                  <a:moveTo>
                    <a:pt x="674396" y="0"/>
                  </a:moveTo>
                  <a:cubicBezTo>
                    <a:pt x="673430" y="495135"/>
                    <a:pt x="672466" y="994925"/>
                    <a:pt x="671501" y="1489982"/>
                  </a:cubicBezTo>
                  <a:cubicBezTo>
                    <a:pt x="461701" y="1371449"/>
                    <a:pt x="298216" y="1335384"/>
                    <a:pt x="0" y="1489982"/>
                  </a:cubicBezTo>
                  <a:cubicBezTo>
                    <a:pt x="47361" y="819485"/>
                    <a:pt x="192229" y="554557"/>
                    <a:pt x="652452" y="13813"/>
                  </a:cubicBezTo>
                  <a:cubicBezTo>
                    <a:pt x="659500" y="8511"/>
                    <a:pt x="666955" y="4128"/>
                    <a:pt x="6743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7" name="Isosceles Triangle 2">
              <a:extLst>
                <a:ext uri="{FF2B5EF4-FFF2-40B4-BE49-F238E27FC236}">
                  <a16:creationId xmlns:a16="http://schemas.microsoft.com/office/drawing/2014/main" id="{CCF7D9B7-21C5-41A5-9E8C-42A0C4C901FE}"/>
                </a:ext>
              </a:extLst>
            </p:cNvPr>
            <p:cNvSpPr>
              <a:spLocks/>
            </p:cNvSpPr>
            <p:nvPr/>
          </p:nvSpPr>
          <p:spPr>
            <a:xfrm flipH="1">
              <a:off x="5505985" y="2049924"/>
              <a:ext cx="1404689" cy="1113152"/>
            </a:xfrm>
            <a:custGeom>
              <a:avLst/>
              <a:gdLst/>
              <a:ahLst/>
              <a:cxnLst/>
              <a:rect l="l" t="t" r="r" b="b"/>
              <a:pathLst>
                <a:path w="1404688" h="1506961">
                  <a:moveTo>
                    <a:pt x="1404688" y="4810"/>
                  </a:moveTo>
                  <a:lnTo>
                    <a:pt x="1404665" y="16978"/>
                  </a:lnTo>
                  <a:cubicBezTo>
                    <a:pt x="1397224" y="21106"/>
                    <a:pt x="1389769" y="25489"/>
                    <a:pt x="1382721" y="30791"/>
                  </a:cubicBezTo>
                  <a:cubicBezTo>
                    <a:pt x="1389889" y="22136"/>
                    <a:pt x="1397249" y="13509"/>
                    <a:pt x="1404688" y="4810"/>
                  </a:cubicBezTo>
                  <a:close/>
                  <a:moveTo>
                    <a:pt x="1344394" y="0"/>
                  </a:moveTo>
                  <a:cubicBezTo>
                    <a:pt x="904952" y="512743"/>
                    <a:pt x="708468" y="715213"/>
                    <a:pt x="671501" y="1506961"/>
                  </a:cubicBezTo>
                  <a:cubicBezTo>
                    <a:pt x="492616" y="1354936"/>
                    <a:pt x="277608" y="1339482"/>
                    <a:pt x="0" y="1506961"/>
                  </a:cubicBezTo>
                  <a:cubicBezTo>
                    <a:pt x="108644" y="686351"/>
                    <a:pt x="622220" y="192851"/>
                    <a:pt x="13443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8" name="Isosceles Triangle 2">
              <a:extLst>
                <a:ext uri="{FF2B5EF4-FFF2-40B4-BE49-F238E27FC236}">
                  <a16:creationId xmlns:a16="http://schemas.microsoft.com/office/drawing/2014/main" id="{3DD213B3-E0D4-460B-88C3-E916E6623635}"/>
                </a:ext>
              </a:extLst>
            </p:cNvPr>
            <p:cNvSpPr>
              <a:spLocks/>
            </p:cNvSpPr>
            <p:nvPr/>
          </p:nvSpPr>
          <p:spPr>
            <a:xfrm flipH="1">
              <a:off x="5489308" y="2066903"/>
              <a:ext cx="674396" cy="1100611"/>
            </a:xfrm>
            <a:custGeom>
              <a:avLst/>
              <a:gdLst/>
              <a:ahLst/>
              <a:cxnLst/>
              <a:rect l="l" t="t" r="r" b="b"/>
              <a:pathLst>
                <a:path w="674396" h="1489982">
                  <a:moveTo>
                    <a:pt x="674396" y="0"/>
                  </a:moveTo>
                  <a:cubicBezTo>
                    <a:pt x="673430" y="495135"/>
                    <a:pt x="672466" y="994925"/>
                    <a:pt x="671501" y="1489982"/>
                  </a:cubicBezTo>
                  <a:cubicBezTo>
                    <a:pt x="461701" y="1371449"/>
                    <a:pt x="298216" y="1335384"/>
                    <a:pt x="0" y="1489982"/>
                  </a:cubicBezTo>
                  <a:cubicBezTo>
                    <a:pt x="47361" y="819485"/>
                    <a:pt x="192229" y="554557"/>
                    <a:pt x="652452" y="13813"/>
                  </a:cubicBezTo>
                  <a:cubicBezTo>
                    <a:pt x="659500" y="8511"/>
                    <a:pt x="666955" y="4128"/>
                    <a:pt x="6743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9" name="Trapezoid 8">
              <a:extLst>
                <a:ext uri="{FF2B5EF4-FFF2-40B4-BE49-F238E27FC236}">
                  <a16:creationId xmlns:a16="http://schemas.microsoft.com/office/drawing/2014/main" id="{0515C3F4-A48D-4B62-9C7B-604517887198}"/>
                </a:ext>
              </a:extLst>
            </p:cNvPr>
            <p:cNvSpPr/>
            <p:nvPr/>
          </p:nvSpPr>
          <p:spPr>
            <a:xfrm>
              <a:off x="5417961" y="1729492"/>
              <a:ext cx="114963" cy="305802"/>
            </a:xfrm>
            <a:prstGeom prst="trapezoid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1">
                <a:cs typeface="B Nazanin" panose="00000700000000000000" pitchFamily="2" charset="-78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2F73B01-ED9B-4A0F-91AA-C583A9FD9441}"/>
              </a:ext>
            </a:extLst>
          </p:cNvPr>
          <p:cNvGrpSpPr/>
          <p:nvPr/>
        </p:nvGrpSpPr>
        <p:grpSpPr>
          <a:xfrm>
            <a:off x="8368808" y="1743069"/>
            <a:ext cx="1975782" cy="1648282"/>
            <a:chOff x="8368808" y="1743069"/>
            <a:chExt cx="1975782" cy="1648282"/>
          </a:xfrm>
        </p:grpSpPr>
        <p:sp>
          <p:nvSpPr>
            <p:cNvPr id="10" name="Rectangle 23">
              <a:extLst>
                <a:ext uri="{FF2B5EF4-FFF2-40B4-BE49-F238E27FC236}">
                  <a16:creationId xmlns:a16="http://schemas.microsoft.com/office/drawing/2014/main" id="{B77AD9EA-23F4-4856-831C-10F439133E5D}"/>
                </a:ext>
              </a:extLst>
            </p:cNvPr>
            <p:cNvSpPr/>
            <p:nvPr/>
          </p:nvSpPr>
          <p:spPr>
            <a:xfrm>
              <a:off x="8368808" y="1743069"/>
              <a:ext cx="1975782" cy="1035989"/>
            </a:xfrm>
            <a:custGeom>
              <a:avLst/>
              <a:gdLst/>
              <a:ahLst/>
              <a:cxnLst/>
              <a:rect l="l" t="t" r="r" b="b"/>
              <a:pathLst>
                <a:path w="4529836" h="2664566">
                  <a:moveTo>
                    <a:pt x="1861969" y="0"/>
                  </a:moveTo>
                  <a:cubicBezTo>
                    <a:pt x="2177122" y="0"/>
                    <a:pt x="2455874" y="155855"/>
                    <a:pt x="2611443" y="404565"/>
                  </a:cubicBezTo>
                  <a:cubicBezTo>
                    <a:pt x="2709453" y="315054"/>
                    <a:pt x="2840684" y="266178"/>
                    <a:pt x="2983336" y="266178"/>
                  </a:cubicBezTo>
                  <a:cubicBezTo>
                    <a:pt x="3293144" y="266178"/>
                    <a:pt x="3549108" y="496718"/>
                    <a:pt x="3578241" y="797044"/>
                  </a:cubicBezTo>
                  <a:cubicBezTo>
                    <a:pt x="3583592" y="793823"/>
                    <a:pt x="3589010" y="793774"/>
                    <a:pt x="3594440" y="793774"/>
                  </a:cubicBezTo>
                  <a:cubicBezTo>
                    <a:pt x="4111042" y="793774"/>
                    <a:pt x="4529836" y="1212568"/>
                    <a:pt x="4529836" y="1729170"/>
                  </a:cubicBezTo>
                  <a:cubicBezTo>
                    <a:pt x="4529836" y="2216938"/>
                    <a:pt x="4156487" y="2617512"/>
                    <a:pt x="3679930" y="2660249"/>
                  </a:cubicBezTo>
                  <a:lnTo>
                    <a:pt x="3679930" y="2664566"/>
                  </a:lnTo>
                  <a:lnTo>
                    <a:pt x="3594440" y="2664566"/>
                  </a:lnTo>
                  <a:lnTo>
                    <a:pt x="1043912" y="2664566"/>
                  </a:lnTo>
                  <a:lnTo>
                    <a:pt x="1043912" y="2657589"/>
                  </a:lnTo>
                  <a:cubicBezTo>
                    <a:pt x="1008374" y="2662448"/>
                    <a:pt x="972132" y="2664566"/>
                    <a:pt x="935396" y="2664566"/>
                  </a:cubicBezTo>
                  <a:cubicBezTo>
                    <a:pt x="418794" y="2664566"/>
                    <a:pt x="0" y="2245772"/>
                    <a:pt x="0" y="1729170"/>
                  </a:cubicBezTo>
                  <a:cubicBezTo>
                    <a:pt x="0" y="1212568"/>
                    <a:pt x="418794" y="793774"/>
                    <a:pt x="935396" y="793774"/>
                  </a:cubicBezTo>
                  <a:lnTo>
                    <a:pt x="954395" y="797612"/>
                  </a:lnTo>
                  <a:cubicBezTo>
                    <a:pt x="1004779" y="344999"/>
                    <a:pt x="1393085" y="0"/>
                    <a:pt x="186196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1">
                <a:cs typeface="B Nazanin" panose="00000700000000000000" pitchFamily="2" charset="-78"/>
              </a:endParaRPr>
            </a:p>
          </p:txBody>
        </p:sp>
        <p:grpSp>
          <p:nvGrpSpPr>
            <p:cNvPr id="11" name="그룹 30">
              <a:extLst>
                <a:ext uri="{FF2B5EF4-FFF2-40B4-BE49-F238E27FC236}">
                  <a16:creationId xmlns:a16="http://schemas.microsoft.com/office/drawing/2014/main" id="{902383EC-198C-4799-A0E9-63E032AF42B4}"/>
                </a:ext>
              </a:extLst>
            </p:cNvPr>
            <p:cNvGrpSpPr/>
            <p:nvPr/>
          </p:nvGrpSpPr>
          <p:grpSpPr>
            <a:xfrm>
              <a:off x="8754806" y="2841088"/>
              <a:ext cx="1236301" cy="550263"/>
              <a:chOff x="8722368" y="2593258"/>
              <a:chExt cx="1236301" cy="550263"/>
            </a:xfrm>
          </p:grpSpPr>
          <p:sp>
            <p:nvSpPr>
              <p:cNvPr id="12" name="Teardrop 11">
                <a:extLst>
                  <a:ext uri="{FF2B5EF4-FFF2-40B4-BE49-F238E27FC236}">
                    <a16:creationId xmlns:a16="http://schemas.microsoft.com/office/drawing/2014/main" id="{68F35076-9C20-45F5-AC80-CDB858D83E9C}"/>
                  </a:ext>
                </a:extLst>
              </p:cNvPr>
              <p:cNvSpPr/>
              <p:nvPr/>
            </p:nvSpPr>
            <p:spPr>
              <a:xfrm rot="18900000">
                <a:off x="9224077" y="2920068"/>
                <a:ext cx="223453" cy="223453"/>
              </a:xfrm>
              <a:prstGeom prst="teardrop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13" name="Teardrop 12">
                <a:extLst>
                  <a:ext uri="{FF2B5EF4-FFF2-40B4-BE49-F238E27FC236}">
                    <a16:creationId xmlns:a16="http://schemas.microsoft.com/office/drawing/2014/main" id="{A5D31C86-0B19-454B-9353-82EA39293DBB}"/>
                  </a:ext>
                </a:extLst>
              </p:cNvPr>
              <p:cNvSpPr/>
              <p:nvPr/>
            </p:nvSpPr>
            <p:spPr>
              <a:xfrm rot="18900000">
                <a:off x="9542558" y="2702938"/>
                <a:ext cx="150788" cy="150788"/>
              </a:xfrm>
              <a:prstGeom prst="teardrop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14" name="Teardrop 13">
                <a:extLst>
                  <a:ext uri="{FF2B5EF4-FFF2-40B4-BE49-F238E27FC236}">
                    <a16:creationId xmlns:a16="http://schemas.microsoft.com/office/drawing/2014/main" id="{527C3938-87C5-488E-8047-078A481BBA04}"/>
                  </a:ext>
                </a:extLst>
              </p:cNvPr>
              <p:cNvSpPr/>
              <p:nvPr/>
            </p:nvSpPr>
            <p:spPr>
              <a:xfrm rot="18900000">
                <a:off x="8920981" y="2660700"/>
                <a:ext cx="223453" cy="223453"/>
              </a:xfrm>
              <a:prstGeom prst="teardrop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15" name="Teardrop 14">
                <a:extLst>
                  <a:ext uri="{FF2B5EF4-FFF2-40B4-BE49-F238E27FC236}">
                    <a16:creationId xmlns:a16="http://schemas.microsoft.com/office/drawing/2014/main" id="{089D51E5-0B7B-45EC-8AE3-43898A40BB5C}"/>
                  </a:ext>
                </a:extLst>
              </p:cNvPr>
              <p:cNvSpPr/>
              <p:nvPr/>
            </p:nvSpPr>
            <p:spPr>
              <a:xfrm rot="18900000">
                <a:off x="9337577" y="2607569"/>
                <a:ext cx="150788" cy="150788"/>
              </a:xfrm>
              <a:prstGeom prst="teardrop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16" name="Teardrop 15">
                <a:extLst>
                  <a:ext uri="{FF2B5EF4-FFF2-40B4-BE49-F238E27FC236}">
                    <a16:creationId xmlns:a16="http://schemas.microsoft.com/office/drawing/2014/main" id="{41E166BC-4D2C-46C0-B8E1-6BBF5291D964}"/>
                  </a:ext>
                </a:extLst>
              </p:cNvPr>
              <p:cNvSpPr/>
              <p:nvPr/>
            </p:nvSpPr>
            <p:spPr>
              <a:xfrm rot="18900000">
                <a:off x="9789746" y="2593258"/>
                <a:ext cx="168923" cy="168923"/>
              </a:xfrm>
              <a:prstGeom prst="teardrop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 sz="2701" dirty="0">
                  <a:cs typeface="B Nazanin" panose="00000700000000000000" pitchFamily="2" charset="-78"/>
                </a:endParaRPr>
              </a:p>
            </p:txBody>
          </p:sp>
          <p:sp>
            <p:nvSpPr>
              <p:cNvPr id="17" name="Teardrop 16">
                <a:extLst>
                  <a:ext uri="{FF2B5EF4-FFF2-40B4-BE49-F238E27FC236}">
                    <a16:creationId xmlns:a16="http://schemas.microsoft.com/office/drawing/2014/main" id="{AB8D8652-DDD0-4DA8-ACFB-71C749E430AB}"/>
                  </a:ext>
                </a:extLst>
              </p:cNvPr>
              <p:cNvSpPr/>
              <p:nvPr/>
            </p:nvSpPr>
            <p:spPr>
              <a:xfrm rot="18900000">
                <a:off x="8722368" y="2599875"/>
                <a:ext cx="150788" cy="150788"/>
              </a:xfrm>
              <a:prstGeom prst="teardrop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332ACDB-3554-4B85-947B-FECD0CEE1D95}"/>
              </a:ext>
            </a:extLst>
          </p:cNvPr>
          <p:cNvGrpSpPr/>
          <p:nvPr/>
        </p:nvGrpSpPr>
        <p:grpSpPr>
          <a:xfrm>
            <a:off x="8464842" y="3592292"/>
            <a:ext cx="751653" cy="751653"/>
            <a:chOff x="5481709" y="2625984"/>
            <a:chExt cx="551606" cy="551606"/>
          </a:xfrm>
        </p:grpSpPr>
        <p:sp>
          <p:nvSpPr>
            <p:cNvPr id="19" name="Teardrop 18">
              <a:extLst>
                <a:ext uri="{FF2B5EF4-FFF2-40B4-BE49-F238E27FC236}">
                  <a16:creationId xmlns:a16="http://schemas.microsoft.com/office/drawing/2014/main" id="{0C497AB0-6DA1-4338-944B-69FF714DC14B}"/>
                </a:ext>
              </a:extLst>
            </p:cNvPr>
            <p:cNvSpPr/>
            <p:nvPr/>
          </p:nvSpPr>
          <p:spPr>
            <a:xfrm rot="18900000">
              <a:off x="5481709" y="2625984"/>
              <a:ext cx="551606" cy="551606"/>
            </a:xfrm>
            <a:prstGeom prst="teardrop">
              <a:avLst>
                <a:gd name="adj" fmla="val 17689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D394D1-D328-4065-9A5D-2285DD14628C}"/>
                </a:ext>
              </a:extLst>
            </p:cNvPr>
            <p:cNvSpPr/>
            <p:nvPr/>
          </p:nvSpPr>
          <p:spPr>
            <a:xfrm>
              <a:off x="5536478" y="2676917"/>
              <a:ext cx="442068" cy="442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1">
                <a:cs typeface="B Nazanin" panose="00000700000000000000" pitchFamily="2" charset="-78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B8FDF1A-B080-4F70-9DAB-6013002C06A0}"/>
              </a:ext>
            </a:extLst>
          </p:cNvPr>
          <p:cNvGrpSpPr/>
          <p:nvPr/>
        </p:nvGrpSpPr>
        <p:grpSpPr>
          <a:xfrm>
            <a:off x="9478034" y="3592292"/>
            <a:ext cx="751653" cy="751653"/>
            <a:chOff x="5481709" y="2625984"/>
            <a:chExt cx="551606" cy="551606"/>
          </a:xfrm>
        </p:grpSpPr>
        <p:sp>
          <p:nvSpPr>
            <p:cNvPr id="22" name="Teardrop 21">
              <a:extLst>
                <a:ext uri="{FF2B5EF4-FFF2-40B4-BE49-F238E27FC236}">
                  <a16:creationId xmlns:a16="http://schemas.microsoft.com/office/drawing/2014/main" id="{C787FBFC-3AEC-40E0-AAA0-092E16EC77DB}"/>
                </a:ext>
              </a:extLst>
            </p:cNvPr>
            <p:cNvSpPr/>
            <p:nvPr/>
          </p:nvSpPr>
          <p:spPr>
            <a:xfrm rot="18900000">
              <a:off x="5481709" y="2625984"/>
              <a:ext cx="551606" cy="551606"/>
            </a:xfrm>
            <a:prstGeom prst="teardrop">
              <a:avLst>
                <a:gd name="adj" fmla="val 17689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7402B46-BCAA-4CA0-8BA0-3CF34DA15BDE}"/>
                </a:ext>
              </a:extLst>
            </p:cNvPr>
            <p:cNvSpPr/>
            <p:nvPr/>
          </p:nvSpPr>
          <p:spPr>
            <a:xfrm>
              <a:off x="5536478" y="2676917"/>
              <a:ext cx="442068" cy="442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1">
                <a:cs typeface="B Nazanin" panose="00000700000000000000" pitchFamily="2" charset="-78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D60FC65-1112-4F4B-B61D-74554A05C83A}"/>
              </a:ext>
            </a:extLst>
          </p:cNvPr>
          <p:cNvGrpSpPr/>
          <p:nvPr/>
        </p:nvGrpSpPr>
        <p:grpSpPr>
          <a:xfrm>
            <a:off x="10491225" y="4183304"/>
            <a:ext cx="751653" cy="751653"/>
            <a:chOff x="5481709" y="2625984"/>
            <a:chExt cx="551606" cy="551606"/>
          </a:xfrm>
        </p:grpSpPr>
        <p:sp>
          <p:nvSpPr>
            <p:cNvPr id="25" name="Teardrop 24">
              <a:extLst>
                <a:ext uri="{FF2B5EF4-FFF2-40B4-BE49-F238E27FC236}">
                  <a16:creationId xmlns:a16="http://schemas.microsoft.com/office/drawing/2014/main" id="{469269DD-B9AC-4AB6-857B-03E128070415}"/>
                </a:ext>
              </a:extLst>
            </p:cNvPr>
            <p:cNvSpPr/>
            <p:nvPr/>
          </p:nvSpPr>
          <p:spPr>
            <a:xfrm rot="18900000">
              <a:off x="5481709" y="2625984"/>
              <a:ext cx="551606" cy="551606"/>
            </a:xfrm>
            <a:prstGeom prst="teardrop">
              <a:avLst>
                <a:gd name="adj" fmla="val 1768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A5E91C7-02A8-4A24-A20B-DFE1A5457C61}"/>
                </a:ext>
              </a:extLst>
            </p:cNvPr>
            <p:cNvSpPr/>
            <p:nvPr/>
          </p:nvSpPr>
          <p:spPr>
            <a:xfrm>
              <a:off x="5536478" y="2676917"/>
              <a:ext cx="442068" cy="442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1">
                <a:cs typeface="B Nazanin" panose="00000700000000000000" pitchFamily="2" charset="-7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CB96A64-4B27-4CB7-91E9-7B2D10BF811B}"/>
              </a:ext>
            </a:extLst>
          </p:cNvPr>
          <p:cNvGrpSpPr/>
          <p:nvPr/>
        </p:nvGrpSpPr>
        <p:grpSpPr>
          <a:xfrm>
            <a:off x="7451650" y="4197278"/>
            <a:ext cx="751653" cy="751653"/>
            <a:chOff x="5481709" y="2625984"/>
            <a:chExt cx="551606" cy="551606"/>
          </a:xfrm>
          <a:solidFill>
            <a:schemeClr val="bg1"/>
          </a:solidFill>
        </p:grpSpPr>
        <p:sp>
          <p:nvSpPr>
            <p:cNvPr id="28" name="Teardrop 27">
              <a:extLst>
                <a:ext uri="{FF2B5EF4-FFF2-40B4-BE49-F238E27FC236}">
                  <a16:creationId xmlns:a16="http://schemas.microsoft.com/office/drawing/2014/main" id="{4D205D64-225A-49E6-BF2B-328F2B63D5FB}"/>
                </a:ext>
              </a:extLst>
            </p:cNvPr>
            <p:cNvSpPr/>
            <p:nvPr/>
          </p:nvSpPr>
          <p:spPr>
            <a:xfrm rot="18900000">
              <a:off x="5481709" y="2625984"/>
              <a:ext cx="551606" cy="551606"/>
            </a:xfrm>
            <a:prstGeom prst="teardrop">
              <a:avLst>
                <a:gd name="adj" fmla="val 17689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CA84A96-C1BD-4221-AFC9-747EE083A048}"/>
                </a:ext>
              </a:extLst>
            </p:cNvPr>
            <p:cNvSpPr/>
            <p:nvPr/>
          </p:nvSpPr>
          <p:spPr>
            <a:xfrm>
              <a:off x="5536478" y="2676917"/>
              <a:ext cx="442068" cy="44206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1">
                <a:cs typeface="B Nazanin" panose="00000700000000000000" pitchFamily="2" charset="-78"/>
              </a:endParaRPr>
            </a:p>
          </p:txBody>
        </p:sp>
      </p:grp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0643CA31-A845-478D-8C30-0E5608819477}"/>
              </a:ext>
            </a:extLst>
          </p:cNvPr>
          <p:cNvGrpSpPr/>
          <p:nvPr/>
        </p:nvGrpSpPr>
        <p:grpSpPr>
          <a:xfrm>
            <a:off x="892776" y="1772822"/>
            <a:ext cx="6377127" cy="1175739"/>
            <a:chOff x="539552" y="1772816"/>
            <a:chExt cx="5184576" cy="117573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C6B2129-A64D-4DF3-817C-B2DD9936E7DB}"/>
                </a:ext>
              </a:extLst>
            </p:cNvPr>
            <p:cNvSpPr txBox="1"/>
            <p:nvPr/>
          </p:nvSpPr>
          <p:spPr>
            <a:xfrm>
              <a:off x="539552" y="2117558"/>
              <a:ext cx="51845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است. آسان برای تغییر رنگ، عکس و متن. شما به سادگی می توانید مخاطبان خود را تحت تاثیر قرار دهید و به ارائه های خود جذابیت و زیبایی بی نظیری اضافه کنید. شما به سادگی می توانید مخاطبان خود را تحت تاثیر قرار دهید و به ارائه های خود جذابیت و زیبایی بی نظیری اضافه کنید. ارائه پاورپوینت مدرنی را دریافت کنید که به زیبایی طراحی شده است. آسان برای تغییر رنگ، عکس و متن.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04CE809-31FD-427D-A67F-3F1F6CDCF607}"/>
                </a:ext>
              </a:extLst>
            </p:cNvPr>
            <p:cNvSpPr txBox="1"/>
            <p:nvPr/>
          </p:nvSpPr>
          <p:spPr>
            <a:xfrm>
              <a:off x="539552" y="1772816"/>
              <a:ext cx="51845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FAF51C2-5CE8-4DED-99C4-D244D3623C72}"/>
              </a:ext>
            </a:extLst>
          </p:cNvPr>
          <p:cNvGrpSpPr/>
          <p:nvPr/>
        </p:nvGrpSpPr>
        <p:grpSpPr>
          <a:xfrm>
            <a:off x="1593372" y="3418826"/>
            <a:ext cx="2241213" cy="1048024"/>
            <a:chOff x="803640" y="3362835"/>
            <a:chExt cx="2059657" cy="104802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A411AF8-A2A3-4591-9325-32173C66B75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FA742F2-9290-4E19-BDEB-DEB274D1810A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75C2395-1731-406D-9DA2-A7DDAF9684CC}"/>
              </a:ext>
            </a:extLst>
          </p:cNvPr>
          <p:cNvGrpSpPr/>
          <p:nvPr/>
        </p:nvGrpSpPr>
        <p:grpSpPr>
          <a:xfrm>
            <a:off x="4835140" y="3418830"/>
            <a:ext cx="2191703" cy="1048025"/>
            <a:chOff x="803640" y="3362835"/>
            <a:chExt cx="2059657" cy="1048023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D800A1A-17EF-43F0-A52C-200F0D1149CA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7EA8D53-3EAF-46B5-BEB5-E5C9060F4043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87BD5470-CEBD-40F1-BD47-611026FD71E7}"/>
              </a:ext>
            </a:extLst>
          </p:cNvPr>
          <p:cNvSpPr/>
          <p:nvPr/>
        </p:nvSpPr>
        <p:spPr>
          <a:xfrm>
            <a:off x="4184319" y="3657006"/>
            <a:ext cx="571672" cy="5716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7F14B73-5E09-4DD9-B888-E6AC6B450FC9}"/>
              </a:ext>
            </a:extLst>
          </p:cNvPr>
          <p:cNvSpPr/>
          <p:nvPr/>
        </p:nvSpPr>
        <p:spPr>
          <a:xfrm>
            <a:off x="931863" y="3657006"/>
            <a:ext cx="571672" cy="5716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1" dirty="0">
              <a:cs typeface="B Nazanin" panose="00000700000000000000" pitchFamily="2" charset="-78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F08714A-1A53-489E-9758-62355E5CD2F4}"/>
              </a:ext>
            </a:extLst>
          </p:cNvPr>
          <p:cNvGrpSpPr/>
          <p:nvPr/>
        </p:nvGrpSpPr>
        <p:grpSpPr>
          <a:xfrm>
            <a:off x="1593372" y="5047652"/>
            <a:ext cx="2241213" cy="1048024"/>
            <a:chOff x="803640" y="3362835"/>
            <a:chExt cx="2059657" cy="1048024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9E3B8A0-2D94-43F5-9339-DAF2BA744E4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394339A-BAED-4318-9C42-76D4EDAA5507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0ED1570-042B-4876-8E8C-7DDD38964551}"/>
              </a:ext>
            </a:extLst>
          </p:cNvPr>
          <p:cNvGrpSpPr/>
          <p:nvPr/>
        </p:nvGrpSpPr>
        <p:grpSpPr>
          <a:xfrm>
            <a:off x="4835140" y="5047655"/>
            <a:ext cx="2191703" cy="1048025"/>
            <a:chOff x="803640" y="3362835"/>
            <a:chExt cx="2059657" cy="1048023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FAF14BE-3E96-4772-9DCA-D0290C3EF6C3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CB762E7-BC71-4050-94B9-03FB5E296DDE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89E4B431-CD3E-4014-B857-4B9ED8439BDC}"/>
              </a:ext>
            </a:extLst>
          </p:cNvPr>
          <p:cNvSpPr/>
          <p:nvPr/>
        </p:nvSpPr>
        <p:spPr>
          <a:xfrm>
            <a:off x="4184319" y="5285831"/>
            <a:ext cx="571672" cy="57167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F60CEC7-02B0-4F2A-B54E-B8C02D0CE674}"/>
              </a:ext>
            </a:extLst>
          </p:cNvPr>
          <p:cNvSpPr/>
          <p:nvPr/>
        </p:nvSpPr>
        <p:spPr>
          <a:xfrm>
            <a:off x="931863" y="5285831"/>
            <a:ext cx="571672" cy="57167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49" name="Oval 21">
            <a:extLst>
              <a:ext uri="{FF2B5EF4-FFF2-40B4-BE49-F238E27FC236}">
                <a16:creationId xmlns:a16="http://schemas.microsoft.com/office/drawing/2014/main" id="{E8812A90-E6B7-431B-B060-F8B2CEA09027}"/>
              </a:ext>
            </a:extLst>
          </p:cNvPr>
          <p:cNvSpPr/>
          <p:nvPr/>
        </p:nvSpPr>
        <p:spPr>
          <a:xfrm rot="20700000">
            <a:off x="4292431" y="3776130"/>
            <a:ext cx="355455" cy="311531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50" name="Trapezoid 3">
            <a:extLst>
              <a:ext uri="{FF2B5EF4-FFF2-40B4-BE49-F238E27FC236}">
                <a16:creationId xmlns:a16="http://schemas.microsoft.com/office/drawing/2014/main" id="{DDB9F878-F163-46AD-BD25-5DCBBD1E315D}"/>
              </a:ext>
            </a:extLst>
          </p:cNvPr>
          <p:cNvSpPr/>
          <p:nvPr/>
        </p:nvSpPr>
        <p:spPr>
          <a:xfrm>
            <a:off x="4324188" y="5374682"/>
            <a:ext cx="316346" cy="322413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1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51" name="Down Arrow 1">
            <a:extLst>
              <a:ext uri="{FF2B5EF4-FFF2-40B4-BE49-F238E27FC236}">
                <a16:creationId xmlns:a16="http://schemas.microsoft.com/office/drawing/2014/main" id="{6E2BEC97-4A02-4BA5-B51C-66B5BA9623F0}"/>
              </a:ext>
            </a:extLst>
          </p:cNvPr>
          <p:cNvSpPr/>
          <p:nvPr/>
        </p:nvSpPr>
        <p:spPr>
          <a:xfrm rot="10800000" flipH="1">
            <a:off x="1050780" y="5422020"/>
            <a:ext cx="296600" cy="333082"/>
          </a:xfrm>
          <a:custGeom>
            <a:avLst/>
            <a:gdLst/>
            <a:ahLst/>
            <a:cxnLst/>
            <a:rect l="l" t="t" r="r" b="b"/>
            <a:pathLst>
              <a:path w="3496146" h="3926159">
                <a:moveTo>
                  <a:pt x="1476067" y="1782198"/>
                </a:moveTo>
                <a:lnTo>
                  <a:pt x="2085005" y="1782198"/>
                </a:lnTo>
                <a:lnTo>
                  <a:pt x="2085005" y="560436"/>
                </a:lnTo>
                <a:lnTo>
                  <a:pt x="2389473" y="560436"/>
                </a:lnTo>
                <a:lnTo>
                  <a:pt x="1780536" y="0"/>
                </a:lnTo>
                <a:lnTo>
                  <a:pt x="1171598" y="560436"/>
                </a:lnTo>
                <a:lnTo>
                  <a:pt x="1476067" y="560436"/>
                </a:lnTo>
                <a:close/>
                <a:moveTo>
                  <a:pt x="2794909" y="2376264"/>
                </a:moveTo>
                <a:lnTo>
                  <a:pt x="3403846" y="1815828"/>
                </a:lnTo>
                <a:lnTo>
                  <a:pt x="3099377" y="1815828"/>
                </a:lnTo>
                <a:lnTo>
                  <a:pt x="3099377" y="594066"/>
                </a:lnTo>
                <a:lnTo>
                  <a:pt x="2490440" y="594066"/>
                </a:lnTo>
                <a:lnTo>
                  <a:pt x="2490440" y="1815828"/>
                </a:lnTo>
                <a:lnTo>
                  <a:pt x="2185971" y="1815828"/>
                </a:lnTo>
                <a:close/>
                <a:moveTo>
                  <a:pt x="1738539" y="2704452"/>
                </a:moveTo>
                <a:cubicBezTo>
                  <a:pt x="2025742" y="2708651"/>
                  <a:pt x="2249289" y="2617027"/>
                  <a:pt x="2474392" y="2519294"/>
                </a:cubicBezTo>
                <a:cubicBezTo>
                  <a:pt x="2631335" y="2431624"/>
                  <a:pt x="2641220" y="2356014"/>
                  <a:pt x="2614641" y="2282563"/>
                </a:cubicBezTo>
                <a:cubicBezTo>
                  <a:pt x="2582745" y="2203226"/>
                  <a:pt x="2511446" y="2141129"/>
                  <a:pt x="2374721" y="2203680"/>
                </a:cubicBezTo>
                <a:cubicBezTo>
                  <a:pt x="2195292" y="2350932"/>
                  <a:pt x="1621166" y="2470817"/>
                  <a:pt x="1266317" y="2262320"/>
                </a:cubicBezTo>
                <a:cubicBezTo>
                  <a:pt x="1169173" y="2191011"/>
                  <a:pt x="970584" y="2135007"/>
                  <a:pt x="918755" y="2260582"/>
                </a:cubicBezTo>
                <a:cubicBezTo>
                  <a:pt x="905798" y="2301917"/>
                  <a:pt x="901034" y="2336556"/>
                  <a:pt x="904186" y="2366667"/>
                </a:cubicBezTo>
                <a:cubicBezTo>
                  <a:pt x="913642" y="2457000"/>
                  <a:pt x="994333" y="2506589"/>
                  <a:pt x="1138739" y="2574025"/>
                </a:cubicBezTo>
                <a:cubicBezTo>
                  <a:pt x="1370979" y="2664916"/>
                  <a:pt x="1566218" y="2701932"/>
                  <a:pt x="1738539" y="2704452"/>
                </a:cubicBezTo>
                <a:close/>
                <a:moveTo>
                  <a:pt x="1709810" y="3318171"/>
                </a:moveTo>
                <a:cubicBezTo>
                  <a:pt x="2287461" y="3321186"/>
                  <a:pt x="2747532" y="3089987"/>
                  <a:pt x="2907033" y="2982480"/>
                </a:cubicBezTo>
                <a:cubicBezTo>
                  <a:pt x="3019837" y="2919930"/>
                  <a:pt x="3127019" y="2830470"/>
                  <a:pt x="3047283" y="2692494"/>
                </a:cubicBezTo>
                <a:cubicBezTo>
                  <a:pt x="2931427" y="2583612"/>
                  <a:pt x="2859428" y="2623285"/>
                  <a:pt x="2747560" y="2705958"/>
                </a:cubicBezTo>
                <a:cubicBezTo>
                  <a:pt x="2476410" y="2811508"/>
                  <a:pt x="1878339" y="3347087"/>
                  <a:pt x="714142" y="2686413"/>
                </a:cubicBezTo>
                <a:cubicBezTo>
                  <a:pt x="581403" y="2592588"/>
                  <a:pt x="478211" y="2639047"/>
                  <a:pt x="434354" y="2730111"/>
                </a:cubicBezTo>
                <a:cubicBezTo>
                  <a:pt x="423118" y="2754726"/>
                  <a:pt x="419107" y="2778362"/>
                  <a:pt x="421326" y="2801084"/>
                </a:cubicBezTo>
                <a:cubicBezTo>
                  <a:pt x="427982" y="2869247"/>
                  <a:pt x="490703" y="2929162"/>
                  <a:pt x="582577" y="2982481"/>
                </a:cubicBezTo>
                <a:cubicBezTo>
                  <a:pt x="974299" y="3230234"/>
                  <a:pt x="1363219" y="3316361"/>
                  <a:pt x="1709810" y="3318171"/>
                </a:cubicBezTo>
                <a:close/>
                <a:moveTo>
                  <a:pt x="1650124" y="3925606"/>
                </a:moveTo>
                <a:cubicBezTo>
                  <a:pt x="2273556" y="3938577"/>
                  <a:pt x="2858828" y="3722251"/>
                  <a:pt x="3329308" y="3414392"/>
                </a:cubicBezTo>
                <a:cubicBezTo>
                  <a:pt x="3434138" y="3367480"/>
                  <a:pt x="3549293" y="3215474"/>
                  <a:pt x="3469556" y="3100952"/>
                </a:cubicBezTo>
                <a:cubicBezTo>
                  <a:pt x="3361675" y="3005103"/>
                  <a:pt x="3225886" y="3077348"/>
                  <a:pt x="3149901" y="3145689"/>
                </a:cubicBezTo>
                <a:cubicBezTo>
                  <a:pt x="2987266" y="3247333"/>
                  <a:pt x="1796029" y="4146474"/>
                  <a:pt x="297808" y="3098777"/>
                </a:cubicBezTo>
                <a:cubicBezTo>
                  <a:pt x="177029" y="2997135"/>
                  <a:pt x="65861" y="3063139"/>
                  <a:pt x="18020" y="3134657"/>
                </a:cubicBezTo>
                <a:cubicBezTo>
                  <a:pt x="4124" y="3161552"/>
                  <a:pt x="-1298" y="3188690"/>
                  <a:pt x="257" y="3215218"/>
                </a:cubicBezTo>
                <a:cubicBezTo>
                  <a:pt x="4919" y="3294803"/>
                  <a:pt x="72375" y="3368892"/>
                  <a:pt x="162256" y="3414392"/>
                </a:cubicBezTo>
                <a:cubicBezTo>
                  <a:pt x="657258" y="3766720"/>
                  <a:pt x="1165233" y="3915518"/>
                  <a:pt x="1650124" y="39256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1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52" name="Rectangle 15">
            <a:extLst>
              <a:ext uri="{FF2B5EF4-FFF2-40B4-BE49-F238E27FC236}">
                <a16:creationId xmlns:a16="http://schemas.microsoft.com/office/drawing/2014/main" id="{B37D1C8D-2622-40E2-BCD9-F58023E65BD9}"/>
              </a:ext>
            </a:extLst>
          </p:cNvPr>
          <p:cNvSpPr/>
          <p:nvPr/>
        </p:nvSpPr>
        <p:spPr>
          <a:xfrm rot="14270044">
            <a:off x="1059619" y="3770023"/>
            <a:ext cx="316158" cy="329338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53" name="Oval 21">
            <a:extLst>
              <a:ext uri="{FF2B5EF4-FFF2-40B4-BE49-F238E27FC236}">
                <a16:creationId xmlns:a16="http://schemas.microsoft.com/office/drawing/2014/main" id="{98AB169A-9B6D-49B6-A019-10037E905A05}"/>
              </a:ext>
            </a:extLst>
          </p:cNvPr>
          <p:cNvSpPr/>
          <p:nvPr/>
        </p:nvSpPr>
        <p:spPr>
          <a:xfrm rot="20700000">
            <a:off x="9676135" y="3812355"/>
            <a:ext cx="355455" cy="311531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54" name="Trapezoid 3">
            <a:extLst>
              <a:ext uri="{FF2B5EF4-FFF2-40B4-BE49-F238E27FC236}">
                <a16:creationId xmlns:a16="http://schemas.microsoft.com/office/drawing/2014/main" id="{15E0E798-6B10-4462-A851-783119E2B61D}"/>
              </a:ext>
            </a:extLst>
          </p:cNvPr>
          <p:cNvSpPr/>
          <p:nvPr/>
        </p:nvSpPr>
        <p:spPr>
          <a:xfrm>
            <a:off x="10708879" y="4382903"/>
            <a:ext cx="316346" cy="322413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1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55" name="Down Arrow 1">
            <a:extLst>
              <a:ext uri="{FF2B5EF4-FFF2-40B4-BE49-F238E27FC236}">
                <a16:creationId xmlns:a16="http://schemas.microsoft.com/office/drawing/2014/main" id="{DDF78B2B-0716-40B7-B3A7-7DE5E77A976B}"/>
              </a:ext>
            </a:extLst>
          </p:cNvPr>
          <p:cNvSpPr/>
          <p:nvPr/>
        </p:nvSpPr>
        <p:spPr>
          <a:xfrm rot="10800000" flipH="1">
            <a:off x="7669529" y="4427374"/>
            <a:ext cx="296600" cy="333082"/>
          </a:xfrm>
          <a:custGeom>
            <a:avLst/>
            <a:gdLst/>
            <a:ahLst/>
            <a:cxnLst/>
            <a:rect l="l" t="t" r="r" b="b"/>
            <a:pathLst>
              <a:path w="3496146" h="3926159">
                <a:moveTo>
                  <a:pt x="1476067" y="1782198"/>
                </a:moveTo>
                <a:lnTo>
                  <a:pt x="2085005" y="1782198"/>
                </a:lnTo>
                <a:lnTo>
                  <a:pt x="2085005" y="560436"/>
                </a:lnTo>
                <a:lnTo>
                  <a:pt x="2389473" y="560436"/>
                </a:lnTo>
                <a:lnTo>
                  <a:pt x="1780536" y="0"/>
                </a:lnTo>
                <a:lnTo>
                  <a:pt x="1171598" y="560436"/>
                </a:lnTo>
                <a:lnTo>
                  <a:pt x="1476067" y="560436"/>
                </a:lnTo>
                <a:close/>
                <a:moveTo>
                  <a:pt x="2794909" y="2376264"/>
                </a:moveTo>
                <a:lnTo>
                  <a:pt x="3403846" y="1815828"/>
                </a:lnTo>
                <a:lnTo>
                  <a:pt x="3099377" y="1815828"/>
                </a:lnTo>
                <a:lnTo>
                  <a:pt x="3099377" y="594066"/>
                </a:lnTo>
                <a:lnTo>
                  <a:pt x="2490440" y="594066"/>
                </a:lnTo>
                <a:lnTo>
                  <a:pt x="2490440" y="1815828"/>
                </a:lnTo>
                <a:lnTo>
                  <a:pt x="2185971" y="1815828"/>
                </a:lnTo>
                <a:close/>
                <a:moveTo>
                  <a:pt x="1738539" y="2704452"/>
                </a:moveTo>
                <a:cubicBezTo>
                  <a:pt x="2025742" y="2708651"/>
                  <a:pt x="2249289" y="2617027"/>
                  <a:pt x="2474392" y="2519294"/>
                </a:cubicBezTo>
                <a:cubicBezTo>
                  <a:pt x="2631335" y="2431624"/>
                  <a:pt x="2641220" y="2356014"/>
                  <a:pt x="2614641" y="2282563"/>
                </a:cubicBezTo>
                <a:cubicBezTo>
                  <a:pt x="2582745" y="2203226"/>
                  <a:pt x="2511446" y="2141129"/>
                  <a:pt x="2374721" y="2203680"/>
                </a:cubicBezTo>
                <a:cubicBezTo>
                  <a:pt x="2195292" y="2350932"/>
                  <a:pt x="1621166" y="2470817"/>
                  <a:pt x="1266317" y="2262320"/>
                </a:cubicBezTo>
                <a:cubicBezTo>
                  <a:pt x="1169173" y="2191011"/>
                  <a:pt x="970584" y="2135007"/>
                  <a:pt x="918755" y="2260582"/>
                </a:cubicBezTo>
                <a:cubicBezTo>
                  <a:pt x="905798" y="2301917"/>
                  <a:pt x="901034" y="2336556"/>
                  <a:pt x="904186" y="2366667"/>
                </a:cubicBezTo>
                <a:cubicBezTo>
                  <a:pt x="913642" y="2457000"/>
                  <a:pt x="994333" y="2506589"/>
                  <a:pt x="1138739" y="2574025"/>
                </a:cubicBezTo>
                <a:cubicBezTo>
                  <a:pt x="1370979" y="2664916"/>
                  <a:pt x="1566218" y="2701932"/>
                  <a:pt x="1738539" y="2704452"/>
                </a:cubicBezTo>
                <a:close/>
                <a:moveTo>
                  <a:pt x="1709810" y="3318171"/>
                </a:moveTo>
                <a:cubicBezTo>
                  <a:pt x="2287461" y="3321186"/>
                  <a:pt x="2747532" y="3089987"/>
                  <a:pt x="2907033" y="2982480"/>
                </a:cubicBezTo>
                <a:cubicBezTo>
                  <a:pt x="3019837" y="2919930"/>
                  <a:pt x="3127019" y="2830470"/>
                  <a:pt x="3047283" y="2692494"/>
                </a:cubicBezTo>
                <a:cubicBezTo>
                  <a:pt x="2931427" y="2583612"/>
                  <a:pt x="2859428" y="2623285"/>
                  <a:pt x="2747560" y="2705958"/>
                </a:cubicBezTo>
                <a:cubicBezTo>
                  <a:pt x="2476410" y="2811508"/>
                  <a:pt x="1878339" y="3347087"/>
                  <a:pt x="714142" y="2686413"/>
                </a:cubicBezTo>
                <a:cubicBezTo>
                  <a:pt x="581403" y="2592588"/>
                  <a:pt x="478211" y="2639047"/>
                  <a:pt x="434354" y="2730111"/>
                </a:cubicBezTo>
                <a:cubicBezTo>
                  <a:pt x="423118" y="2754726"/>
                  <a:pt x="419107" y="2778362"/>
                  <a:pt x="421326" y="2801084"/>
                </a:cubicBezTo>
                <a:cubicBezTo>
                  <a:pt x="427982" y="2869247"/>
                  <a:pt x="490703" y="2929162"/>
                  <a:pt x="582577" y="2982481"/>
                </a:cubicBezTo>
                <a:cubicBezTo>
                  <a:pt x="974299" y="3230234"/>
                  <a:pt x="1363219" y="3316361"/>
                  <a:pt x="1709810" y="3318171"/>
                </a:cubicBezTo>
                <a:close/>
                <a:moveTo>
                  <a:pt x="1650124" y="3925606"/>
                </a:moveTo>
                <a:cubicBezTo>
                  <a:pt x="2273556" y="3938577"/>
                  <a:pt x="2858828" y="3722251"/>
                  <a:pt x="3329308" y="3414392"/>
                </a:cubicBezTo>
                <a:cubicBezTo>
                  <a:pt x="3434138" y="3367480"/>
                  <a:pt x="3549293" y="3215474"/>
                  <a:pt x="3469556" y="3100952"/>
                </a:cubicBezTo>
                <a:cubicBezTo>
                  <a:pt x="3361675" y="3005103"/>
                  <a:pt x="3225886" y="3077348"/>
                  <a:pt x="3149901" y="3145689"/>
                </a:cubicBezTo>
                <a:cubicBezTo>
                  <a:pt x="2987266" y="3247333"/>
                  <a:pt x="1796029" y="4146474"/>
                  <a:pt x="297808" y="3098777"/>
                </a:cubicBezTo>
                <a:cubicBezTo>
                  <a:pt x="177029" y="2997135"/>
                  <a:pt x="65861" y="3063139"/>
                  <a:pt x="18020" y="3134657"/>
                </a:cubicBezTo>
                <a:cubicBezTo>
                  <a:pt x="4124" y="3161552"/>
                  <a:pt x="-1298" y="3188690"/>
                  <a:pt x="257" y="3215218"/>
                </a:cubicBezTo>
                <a:cubicBezTo>
                  <a:pt x="4919" y="3294803"/>
                  <a:pt x="72375" y="3368892"/>
                  <a:pt x="162256" y="3414392"/>
                </a:cubicBezTo>
                <a:cubicBezTo>
                  <a:pt x="657258" y="3766720"/>
                  <a:pt x="1165233" y="3915518"/>
                  <a:pt x="1650124" y="39256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1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56" name="Rectangle 15">
            <a:extLst>
              <a:ext uri="{FF2B5EF4-FFF2-40B4-BE49-F238E27FC236}">
                <a16:creationId xmlns:a16="http://schemas.microsoft.com/office/drawing/2014/main" id="{A40B9542-619D-44E9-98BC-593AA677042E}"/>
              </a:ext>
            </a:extLst>
          </p:cNvPr>
          <p:cNvSpPr/>
          <p:nvPr/>
        </p:nvSpPr>
        <p:spPr>
          <a:xfrm rot="14270044">
            <a:off x="8682587" y="3803452"/>
            <a:ext cx="316158" cy="329338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1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sp>
        <p:nvSpPr>
          <p:cNvPr id="3" name="Rounded Rectangle 3">
            <a:extLst>
              <a:ext uri="{FF2B5EF4-FFF2-40B4-BE49-F238E27FC236}">
                <a16:creationId xmlns:a16="http://schemas.microsoft.com/office/drawing/2014/main" id="{E8839CCC-4E5F-4AD5-B8A4-3459A5CD5970}"/>
              </a:ext>
            </a:extLst>
          </p:cNvPr>
          <p:cNvSpPr/>
          <p:nvPr/>
        </p:nvSpPr>
        <p:spPr>
          <a:xfrm>
            <a:off x="6314468" y="1747795"/>
            <a:ext cx="4976385" cy="9623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4B1C8D30-CEE0-4EA8-BAD1-C64D31CA1B80}"/>
              </a:ext>
            </a:extLst>
          </p:cNvPr>
          <p:cNvSpPr/>
          <p:nvPr/>
        </p:nvSpPr>
        <p:spPr>
          <a:xfrm>
            <a:off x="6314468" y="2894018"/>
            <a:ext cx="4976385" cy="9623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5" name="Rounded Rectangle 5">
            <a:extLst>
              <a:ext uri="{FF2B5EF4-FFF2-40B4-BE49-F238E27FC236}">
                <a16:creationId xmlns:a16="http://schemas.microsoft.com/office/drawing/2014/main" id="{3E0A13B6-74FA-4190-95CA-3329D821FFCA}"/>
              </a:ext>
            </a:extLst>
          </p:cNvPr>
          <p:cNvSpPr/>
          <p:nvPr/>
        </p:nvSpPr>
        <p:spPr>
          <a:xfrm>
            <a:off x="6314468" y="4040241"/>
            <a:ext cx="4976385" cy="9623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6" name="Rounded Rectangle 6">
            <a:extLst>
              <a:ext uri="{FF2B5EF4-FFF2-40B4-BE49-F238E27FC236}">
                <a16:creationId xmlns:a16="http://schemas.microsoft.com/office/drawing/2014/main" id="{D7F2FCEB-BF73-493C-8894-0C6802CB6B65}"/>
              </a:ext>
            </a:extLst>
          </p:cNvPr>
          <p:cNvSpPr/>
          <p:nvPr/>
        </p:nvSpPr>
        <p:spPr>
          <a:xfrm>
            <a:off x="6314468" y="5186464"/>
            <a:ext cx="4976385" cy="9623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01A7D83-B3C8-4873-87F7-EADB44E3EE7E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3964081" y="2228988"/>
            <a:ext cx="2350387" cy="1"/>
          </a:xfrm>
          <a:prstGeom prst="straightConnector1">
            <a:avLst/>
          </a:prstGeom>
          <a:ln w="38100">
            <a:solidFill>
              <a:schemeClr val="accent4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B063D810-2BA6-431B-B9E7-88EE34FA17C0}"/>
              </a:ext>
            </a:extLst>
          </p:cNvPr>
          <p:cNvGrpSpPr/>
          <p:nvPr/>
        </p:nvGrpSpPr>
        <p:grpSpPr>
          <a:xfrm>
            <a:off x="1026773" y="1894892"/>
            <a:ext cx="4068000" cy="4068000"/>
            <a:chOff x="2514579" y="1730962"/>
            <a:chExt cx="4068000" cy="40680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FE43205-4D65-4ADF-915D-ED2D6716BE85}"/>
                </a:ext>
              </a:extLst>
            </p:cNvPr>
            <p:cNvSpPr/>
            <p:nvPr/>
          </p:nvSpPr>
          <p:spPr>
            <a:xfrm>
              <a:off x="2514579" y="1730962"/>
              <a:ext cx="4068000" cy="4068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7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635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" name="Pie 10">
              <a:extLst>
                <a:ext uri="{FF2B5EF4-FFF2-40B4-BE49-F238E27FC236}">
                  <a16:creationId xmlns:a16="http://schemas.microsoft.com/office/drawing/2014/main" id="{7C04FFD2-9598-484E-A31E-C5D332D34030}"/>
                </a:ext>
              </a:extLst>
            </p:cNvPr>
            <p:cNvSpPr/>
            <p:nvPr/>
          </p:nvSpPr>
          <p:spPr>
            <a:xfrm>
              <a:off x="2514579" y="1730962"/>
              <a:ext cx="4068000" cy="4068000"/>
            </a:xfrm>
            <a:prstGeom prst="pie">
              <a:avLst>
                <a:gd name="adj1" fmla="val 16160009"/>
                <a:gd name="adj2" fmla="val 1927144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1865EBE-9D5A-4DF7-8B60-64CD100101C2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4143470" y="3375211"/>
            <a:ext cx="2170998" cy="1"/>
          </a:xfrm>
          <a:prstGeom prst="straightConnector1">
            <a:avLst/>
          </a:prstGeom>
          <a:ln w="38100">
            <a:solidFill>
              <a:schemeClr val="accent3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07EAC62-8394-4B3B-A743-B5C35D49A34F}"/>
              </a:ext>
            </a:extLst>
          </p:cNvPr>
          <p:cNvGrpSpPr/>
          <p:nvPr/>
        </p:nvGrpSpPr>
        <p:grpSpPr>
          <a:xfrm>
            <a:off x="1386773" y="2254892"/>
            <a:ext cx="3348000" cy="3348000"/>
            <a:chOff x="2514579" y="1730962"/>
            <a:chExt cx="4068000" cy="40680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0D60278-1650-42EA-B2C7-046C18962A8C}"/>
                </a:ext>
              </a:extLst>
            </p:cNvPr>
            <p:cNvSpPr/>
            <p:nvPr/>
          </p:nvSpPr>
          <p:spPr>
            <a:xfrm>
              <a:off x="2514579" y="1730962"/>
              <a:ext cx="4068000" cy="4068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8100000" scaled="1"/>
              <a:tileRect/>
            </a:gradFill>
            <a:ln w="635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" name="Pie 14">
              <a:extLst>
                <a:ext uri="{FF2B5EF4-FFF2-40B4-BE49-F238E27FC236}">
                  <a16:creationId xmlns:a16="http://schemas.microsoft.com/office/drawing/2014/main" id="{19047AEE-1DEC-4472-AB02-190778E2BA02}"/>
                </a:ext>
              </a:extLst>
            </p:cNvPr>
            <p:cNvSpPr/>
            <p:nvPr/>
          </p:nvSpPr>
          <p:spPr>
            <a:xfrm>
              <a:off x="2514579" y="1730962"/>
              <a:ext cx="4068000" cy="4068000"/>
            </a:xfrm>
            <a:prstGeom prst="pie">
              <a:avLst>
                <a:gd name="adj1" fmla="val 16145699"/>
                <a:gd name="adj2" fmla="val 462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D34779B-7C20-407B-AC14-146529D8425B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4143470" y="4521434"/>
            <a:ext cx="2170998" cy="1"/>
          </a:xfrm>
          <a:prstGeom prst="straightConnector1">
            <a:avLst/>
          </a:prstGeom>
          <a:ln w="38100">
            <a:solidFill>
              <a:schemeClr val="accent2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CD86051-48BC-4FA4-BCF5-5283542EA815}"/>
              </a:ext>
            </a:extLst>
          </p:cNvPr>
          <p:cNvGrpSpPr/>
          <p:nvPr/>
        </p:nvGrpSpPr>
        <p:grpSpPr>
          <a:xfrm>
            <a:off x="1746773" y="2614892"/>
            <a:ext cx="2628000" cy="2628000"/>
            <a:chOff x="2514579" y="1730962"/>
            <a:chExt cx="4068000" cy="40680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C1A402A-2070-4FC7-9910-5DC0463EBF1E}"/>
                </a:ext>
              </a:extLst>
            </p:cNvPr>
            <p:cNvSpPr/>
            <p:nvPr/>
          </p:nvSpPr>
          <p:spPr>
            <a:xfrm>
              <a:off x="2514579" y="1730962"/>
              <a:ext cx="4068000" cy="4068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7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635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" name="Pie 18">
              <a:extLst>
                <a:ext uri="{FF2B5EF4-FFF2-40B4-BE49-F238E27FC236}">
                  <a16:creationId xmlns:a16="http://schemas.microsoft.com/office/drawing/2014/main" id="{4B282AEB-4A20-449A-B07C-02082EBF005A}"/>
                </a:ext>
              </a:extLst>
            </p:cNvPr>
            <p:cNvSpPr/>
            <p:nvPr/>
          </p:nvSpPr>
          <p:spPr>
            <a:xfrm>
              <a:off x="2514579" y="1730962"/>
              <a:ext cx="4068000" cy="4068000"/>
            </a:xfrm>
            <a:prstGeom prst="pie">
              <a:avLst>
                <a:gd name="adj1" fmla="val 16176551"/>
                <a:gd name="adj2" fmla="val 527794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 dirty="0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941D546-BD1A-4ED3-8783-762A2766E18F}"/>
              </a:ext>
            </a:extLst>
          </p:cNvPr>
          <p:cNvGrpSpPr/>
          <p:nvPr/>
        </p:nvGrpSpPr>
        <p:grpSpPr>
          <a:xfrm>
            <a:off x="2106773" y="2974892"/>
            <a:ext cx="1908000" cy="1908000"/>
            <a:chOff x="2514579" y="1730962"/>
            <a:chExt cx="4068000" cy="40680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7EC5823-23C1-4E76-A2A3-6AEBE9732C76}"/>
                </a:ext>
              </a:extLst>
            </p:cNvPr>
            <p:cNvSpPr/>
            <p:nvPr/>
          </p:nvSpPr>
          <p:spPr>
            <a:xfrm>
              <a:off x="2514579" y="1730962"/>
              <a:ext cx="4068000" cy="4068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8100000" scaled="1"/>
              <a:tileRect/>
            </a:gradFill>
            <a:ln w="635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1" name="Pie 21">
              <a:extLst>
                <a:ext uri="{FF2B5EF4-FFF2-40B4-BE49-F238E27FC236}">
                  <a16:creationId xmlns:a16="http://schemas.microsoft.com/office/drawing/2014/main" id="{B59749E8-7DFF-44AE-BE74-2F89ED429E81}"/>
                </a:ext>
              </a:extLst>
            </p:cNvPr>
            <p:cNvSpPr/>
            <p:nvPr/>
          </p:nvSpPr>
          <p:spPr>
            <a:xfrm>
              <a:off x="2514579" y="1730962"/>
              <a:ext cx="4068000" cy="4068000"/>
            </a:xfrm>
            <a:prstGeom prst="pie">
              <a:avLst>
                <a:gd name="adj1" fmla="val 16115061"/>
                <a:gd name="adj2" fmla="val 799925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AAA33D3D-A531-4220-830D-AB16D56EF4F5}"/>
              </a:ext>
            </a:extLst>
          </p:cNvPr>
          <p:cNvSpPr/>
          <p:nvPr/>
        </p:nvSpPr>
        <p:spPr>
          <a:xfrm>
            <a:off x="2466773" y="3334892"/>
            <a:ext cx="1188000" cy="118800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7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63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  <a:cs typeface="B Nazanin" panose="00000700000000000000" pitchFamily="2" charset="-78"/>
            </a:endParaRPr>
          </a:p>
        </p:txBody>
      </p:sp>
      <p:cxnSp>
        <p:nvCxnSpPr>
          <p:cNvPr id="23" name="Elbow Connector 23">
            <a:extLst>
              <a:ext uri="{FF2B5EF4-FFF2-40B4-BE49-F238E27FC236}">
                <a16:creationId xmlns:a16="http://schemas.microsoft.com/office/drawing/2014/main" id="{9585F334-C088-422E-AF8F-106B6239A248}"/>
              </a:ext>
            </a:extLst>
          </p:cNvPr>
          <p:cNvCxnSpPr>
            <a:cxnSpLocks/>
            <a:stCxn id="6" idx="1"/>
          </p:cNvCxnSpPr>
          <p:nvPr/>
        </p:nvCxnSpPr>
        <p:spPr>
          <a:xfrm rot="10800000">
            <a:off x="2530754" y="4705272"/>
            <a:ext cx="3783714" cy="962387"/>
          </a:xfrm>
          <a:prstGeom prst="bentConnector3">
            <a:avLst>
              <a:gd name="adj1" fmla="val 99031"/>
            </a:avLst>
          </a:prstGeom>
          <a:ln w="38100">
            <a:solidFill>
              <a:schemeClr val="accent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150CF2E-E2D8-4104-9EB8-AABE60E12991}"/>
              </a:ext>
            </a:extLst>
          </p:cNvPr>
          <p:cNvGrpSpPr/>
          <p:nvPr/>
        </p:nvGrpSpPr>
        <p:grpSpPr>
          <a:xfrm>
            <a:off x="7264214" y="1781413"/>
            <a:ext cx="3827856" cy="895149"/>
            <a:chOff x="6210998" y="1433695"/>
            <a:chExt cx="2688349" cy="89514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A0895EA-E109-4CF0-8D5C-459A79F627D7}"/>
                </a:ext>
              </a:extLst>
            </p:cNvPr>
            <p:cNvSpPr txBox="1"/>
            <p:nvPr/>
          </p:nvSpPr>
          <p:spPr>
            <a:xfrm>
              <a:off x="6210998" y="1433695"/>
              <a:ext cx="26883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3BA25DA-DD83-4432-B966-3F72ECAB8BDD}"/>
                </a:ext>
              </a:extLst>
            </p:cNvPr>
            <p:cNvSpPr txBox="1"/>
            <p:nvPr/>
          </p:nvSpPr>
          <p:spPr>
            <a:xfrm>
              <a:off x="6210998" y="1682513"/>
              <a:ext cx="26883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anose="00000700000000000000" pitchFamily="2" charset="-78"/>
                </a:rPr>
                <a:t>آسان برای تغییر رنگ، عکس و متن. 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F9A822C-11A0-428E-9C93-FD684A8F284F}"/>
              </a:ext>
            </a:extLst>
          </p:cNvPr>
          <p:cNvGrpSpPr/>
          <p:nvPr/>
        </p:nvGrpSpPr>
        <p:grpSpPr>
          <a:xfrm>
            <a:off x="7264214" y="2923156"/>
            <a:ext cx="3827856" cy="895149"/>
            <a:chOff x="6210998" y="1433695"/>
            <a:chExt cx="2688349" cy="89514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160032-49F7-41AD-9F52-F02EF4C5B306}"/>
                </a:ext>
              </a:extLst>
            </p:cNvPr>
            <p:cNvSpPr txBox="1"/>
            <p:nvPr/>
          </p:nvSpPr>
          <p:spPr>
            <a:xfrm>
              <a:off x="6210998" y="1433695"/>
              <a:ext cx="26883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2FEEE61-5E16-44D7-B8F2-D200EB0FAB85}"/>
                </a:ext>
              </a:extLst>
            </p:cNvPr>
            <p:cNvSpPr txBox="1"/>
            <p:nvPr/>
          </p:nvSpPr>
          <p:spPr>
            <a:xfrm>
              <a:off x="6210998" y="1682513"/>
              <a:ext cx="26883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anose="00000700000000000000" pitchFamily="2" charset="-78"/>
                </a:rPr>
                <a:t>آسان برای تغییر رنگ، عکس و متن. 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B428824-8580-41BE-B2DF-325F0A818F65}"/>
              </a:ext>
            </a:extLst>
          </p:cNvPr>
          <p:cNvGrpSpPr/>
          <p:nvPr/>
        </p:nvGrpSpPr>
        <p:grpSpPr>
          <a:xfrm>
            <a:off x="7264214" y="4083949"/>
            <a:ext cx="3827856" cy="895149"/>
            <a:chOff x="6210998" y="1433695"/>
            <a:chExt cx="2688349" cy="89514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6AC5C9E-D5CE-42EF-B4A9-9F71C0D6120E}"/>
                </a:ext>
              </a:extLst>
            </p:cNvPr>
            <p:cNvSpPr txBox="1"/>
            <p:nvPr/>
          </p:nvSpPr>
          <p:spPr>
            <a:xfrm>
              <a:off x="6210998" y="1433695"/>
              <a:ext cx="26883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7152833-66DE-4F80-8519-494CDECB581F}"/>
                </a:ext>
              </a:extLst>
            </p:cNvPr>
            <p:cNvSpPr txBox="1"/>
            <p:nvPr/>
          </p:nvSpPr>
          <p:spPr>
            <a:xfrm>
              <a:off x="6210998" y="1682513"/>
              <a:ext cx="26883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anose="00000700000000000000" pitchFamily="2" charset="-78"/>
                </a:rPr>
                <a:t>آسان برای تغییر رنگ، عکس و متن. 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B92ADE7-135B-4D9D-9A88-38BA367E042D}"/>
              </a:ext>
            </a:extLst>
          </p:cNvPr>
          <p:cNvGrpSpPr/>
          <p:nvPr/>
        </p:nvGrpSpPr>
        <p:grpSpPr>
          <a:xfrm>
            <a:off x="7264214" y="5223793"/>
            <a:ext cx="3827856" cy="895149"/>
            <a:chOff x="6210998" y="1433695"/>
            <a:chExt cx="2688349" cy="89514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2268300-EB9B-402C-9C36-23CDED070D27}"/>
                </a:ext>
              </a:extLst>
            </p:cNvPr>
            <p:cNvSpPr txBox="1"/>
            <p:nvPr/>
          </p:nvSpPr>
          <p:spPr>
            <a:xfrm>
              <a:off x="6210998" y="1433695"/>
              <a:ext cx="26883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26B5279-EAA5-440A-9C41-4892D6F75CBA}"/>
                </a:ext>
              </a:extLst>
            </p:cNvPr>
            <p:cNvSpPr txBox="1"/>
            <p:nvPr/>
          </p:nvSpPr>
          <p:spPr>
            <a:xfrm>
              <a:off x="6210998" y="1682513"/>
              <a:ext cx="26883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anose="00000700000000000000" pitchFamily="2" charset="-78"/>
                </a:rPr>
                <a:t>آسان برای تغییر رنگ، عکس و متن. 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36" name="Rectangle 9">
            <a:extLst>
              <a:ext uri="{FF2B5EF4-FFF2-40B4-BE49-F238E27FC236}">
                <a16:creationId xmlns:a16="http://schemas.microsoft.com/office/drawing/2014/main" id="{4A00F69F-400C-4504-8F38-333730713EAE}"/>
              </a:ext>
            </a:extLst>
          </p:cNvPr>
          <p:cNvSpPr/>
          <p:nvPr/>
        </p:nvSpPr>
        <p:spPr>
          <a:xfrm>
            <a:off x="6693656" y="5513902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37" name="Rounded Rectangle 5">
            <a:extLst>
              <a:ext uri="{FF2B5EF4-FFF2-40B4-BE49-F238E27FC236}">
                <a16:creationId xmlns:a16="http://schemas.microsoft.com/office/drawing/2014/main" id="{24F45D51-4F6C-4246-8CF0-DDCD3DA3A5E9}"/>
              </a:ext>
            </a:extLst>
          </p:cNvPr>
          <p:cNvSpPr/>
          <p:nvPr/>
        </p:nvSpPr>
        <p:spPr>
          <a:xfrm flipH="1">
            <a:off x="6662546" y="4360948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F7B80F03-E80C-4B32-A5FB-4A651B9B2F28}"/>
              </a:ext>
            </a:extLst>
          </p:cNvPr>
          <p:cNvSpPr>
            <a:spLocks noChangeAspect="1"/>
          </p:cNvSpPr>
          <p:nvPr/>
        </p:nvSpPr>
        <p:spPr>
          <a:xfrm rot="9900000">
            <a:off x="6660386" y="3208700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964A98DF-7C35-4A56-ABFE-38E39212C869}"/>
              </a:ext>
            </a:extLst>
          </p:cNvPr>
          <p:cNvSpPr/>
          <p:nvPr/>
        </p:nvSpPr>
        <p:spPr>
          <a:xfrm>
            <a:off x="6685188" y="2095948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40" name="Rounded Rectangle 51">
            <a:extLst>
              <a:ext uri="{FF2B5EF4-FFF2-40B4-BE49-F238E27FC236}">
                <a16:creationId xmlns:a16="http://schemas.microsoft.com/office/drawing/2014/main" id="{E635F42B-44DB-45EC-994E-A0A3B3B31B6D}"/>
              </a:ext>
            </a:extLst>
          </p:cNvPr>
          <p:cNvSpPr/>
          <p:nvPr/>
        </p:nvSpPr>
        <p:spPr>
          <a:xfrm rot="16200000" flipH="1">
            <a:off x="2807826" y="3674118"/>
            <a:ext cx="541062" cy="509551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35049D-6C82-4DFF-8079-BBAFFB897D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>
              <a:cs typeface="B Nazanin" panose="000007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D95D04-0AF9-47FC-A66B-A18B30A922C8}"/>
              </a:ext>
            </a:extLst>
          </p:cNvPr>
          <p:cNvSpPr txBox="1"/>
          <p:nvPr/>
        </p:nvSpPr>
        <p:spPr>
          <a:xfrm>
            <a:off x="1900005" y="769797"/>
            <a:ext cx="3713524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800" b="1" dirty="0">
                <a:solidFill>
                  <a:schemeClr val="bg1"/>
                </a:solidFill>
                <a:latin typeface="+mj-lt"/>
                <a:cs typeface="B Nazanin" panose="00000700000000000000" pitchFamily="2" charset="-78"/>
              </a:rPr>
              <a:t>AWESOME</a:t>
            </a:r>
          </a:p>
          <a:p>
            <a:pPr algn="r"/>
            <a:r>
              <a:rPr lang="en-GB" altLang="ko-KR" sz="4800" b="1" dirty="0">
                <a:solidFill>
                  <a:schemeClr val="bg1"/>
                </a:solidFill>
                <a:latin typeface="+mj-lt"/>
                <a:cs typeface="B Nazanin" panose="00000700000000000000" pitchFamily="2" charset="-78"/>
              </a:rPr>
              <a:t>S</a:t>
            </a:r>
            <a:r>
              <a:rPr lang="en-US" altLang="ko-KR" sz="4800" b="1" dirty="0">
                <a:solidFill>
                  <a:schemeClr val="bg1"/>
                </a:solidFill>
                <a:latin typeface="+mj-lt"/>
                <a:cs typeface="B Nazanin" panose="00000700000000000000" pitchFamily="2" charset="-78"/>
              </a:rPr>
              <a:t>LIDE</a:t>
            </a:r>
            <a:endParaRPr lang="ko-KR" altLang="en-US" sz="4800" b="1" dirty="0">
              <a:solidFill>
                <a:schemeClr val="bg1"/>
              </a:solidFill>
              <a:latin typeface="+mj-lt"/>
              <a:cs typeface="B Nazanin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29B1E3-273D-48C7-BCE4-4F5156F281CD}"/>
              </a:ext>
            </a:extLst>
          </p:cNvPr>
          <p:cNvSpPr txBox="1"/>
          <p:nvPr/>
        </p:nvSpPr>
        <p:spPr>
          <a:xfrm>
            <a:off x="6345676" y="498638"/>
            <a:ext cx="531768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GB" altLang="ko-KR" b="1" dirty="0">
                <a:solidFill>
                  <a:schemeClr val="accent3"/>
                </a:solidFill>
                <a:cs typeface="B Nazanin" panose="00000700000000000000" pitchFamily="2" charset="-78"/>
              </a:rPr>
              <a:t>L</a:t>
            </a:r>
            <a:r>
              <a:rPr lang="en-US" altLang="ko-KR" b="1" dirty="0">
                <a:solidFill>
                  <a:schemeClr val="accent3"/>
                </a:solidFill>
                <a:cs typeface="B Nazanin" panose="00000700000000000000" pitchFamily="2" charset="-78"/>
              </a:rPr>
              <a:t>OREM IPSUM DOLOR SIT AMET, CU USU AGAM INTEGRE IMPEDIT.</a:t>
            </a:r>
            <a:endParaRPr lang="ko-KR" altLang="en-US" b="1" dirty="0">
              <a:solidFill>
                <a:schemeClr val="accent3"/>
              </a:solidFill>
              <a:cs typeface="B Nazanin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FDEAA9-6A2F-4E54-B57E-433664001705}"/>
              </a:ext>
            </a:extLst>
          </p:cNvPr>
          <p:cNvSpPr txBox="1"/>
          <p:nvPr/>
        </p:nvSpPr>
        <p:spPr>
          <a:xfrm>
            <a:off x="6345676" y="1139129"/>
            <a:ext cx="5317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 ارائه پاورپوینت مدرنی را دریافت کنید که به زیبایی طراحی شده است. آسان برای تغییر رنگ، عکس و متن. من امیدوارم و معتقدم که این الگو زمان، پول و اعتبار شما را جلب کند.</a:t>
            </a:r>
            <a:endParaRPr lang="en-US" altLang="ko-KR" sz="1200" dirty="0">
              <a:cs typeface="B Nazanin" panose="000007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3E977B-1293-4C39-9695-6E0E5EC52CF2}"/>
              </a:ext>
            </a:extLst>
          </p:cNvPr>
          <p:cNvSpPr txBox="1"/>
          <p:nvPr/>
        </p:nvSpPr>
        <p:spPr>
          <a:xfrm>
            <a:off x="528638" y="4848248"/>
            <a:ext cx="531768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b="1" dirty="0">
                <a:solidFill>
                  <a:schemeClr val="accent3"/>
                </a:solidFill>
                <a:cs typeface="B Nazanin" panose="00000700000000000000" pitchFamily="2" charset="-78"/>
              </a:rPr>
              <a:t>L</a:t>
            </a:r>
            <a:r>
              <a:rPr lang="en-US" altLang="ko-KR" b="1" dirty="0">
                <a:solidFill>
                  <a:schemeClr val="accent3"/>
                </a:solidFill>
                <a:cs typeface="B Nazanin" panose="00000700000000000000" pitchFamily="2" charset="-78"/>
              </a:rPr>
              <a:t>OREM IPSUM DOLOR SIT AMET, CU USU AGAM INTEGRE IMPEDIT.</a:t>
            </a:r>
            <a:endParaRPr lang="ko-KR" altLang="en-US" b="1" dirty="0">
              <a:solidFill>
                <a:schemeClr val="accent3"/>
              </a:solidFill>
              <a:cs typeface="B Nazanin" panose="000007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74E2E0-A6FA-4EAF-A95C-AF2EBD1DDAC6}"/>
              </a:ext>
            </a:extLst>
          </p:cNvPr>
          <p:cNvSpPr txBox="1"/>
          <p:nvPr/>
        </p:nvSpPr>
        <p:spPr>
          <a:xfrm>
            <a:off x="528638" y="5488739"/>
            <a:ext cx="5317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200" dirty="0"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 ارائه پاورپوینت مدرنی را دریافت کنید که به زیبایی طراحی شده است. آسان برای تغییر رنگ، عکس و متن. من امیدوارم و معتقدم که این الگو زمان، پول و اعتبار شما را جلب کند.</a:t>
            </a:r>
            <a:endParaRPr lang="en-US" altLang="ko-KR" sz="1200" dirty="0">
              <a:cs typeface="B Nazanin" panose="00000700000000000000" pitchFamily="2" charset="-78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7E36B60-31F0-4372-859A-C13B708917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pPr algn="l"/>
            <a:endParaRPr lang="en-US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ardrop 34">
            <a:extLst>
              <a:ext uri="{FF2B5EF4-FFF2-40B4-BE49-F238E27FC236}">
                <a16:creationId xmlns:a16="http://schemas.microsoft.com/office/drawing/2014/main" id="{E015E709-C3B8-41AE-9D21-AC1B7C8AD6A3}"/>
              </a:ext>
            </a:extLst>
          </p:cNvPr>
          <p:cNvSpPr/>
          <p:nvPr/>
        </p:nvSpPr>
        <p:spPr>
          <a:xfrm rot="8100000">
            <a:off x="5624318" y="1771875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pSp>
        <p:nvGrpSpPr>
          <p:cNvPr id="3" name="그룹 44">
            <a:extLst>
              <a:ext uri="{FF2B5EF4-FFF2-40B4-BE49-F238E27FC236}">
                <a16:creationId xmlns:a16="http://schemas.microsoft.com/office/drawing/2014/main" id="{899BAF30-5D76-4B17-B98B-0FEC30ECB8F6}"/>
              </a:ext>
            </a:extLst>
          </p:cNvPr>
          <p:cNvGrpSpPr/>
          <p:nvPr/>
        </p:nvGrpSpPr>
        <p:grpSpPr>
          <a:xfrm flipH="1">
            <a:off x="5909631" y="3947583"/>
            <a:ext cx="3710346" cy="2672527"/>
            <a:chOff x="1016436" y="3876641"/>
            <a:chExt cx="3796962" cy="2734917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4A3283D0-59EF-4FF3-88B4-3E8F3C548897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cs typeface="B Nazanin" panose="00000700000000000000" pitchFamily="2" charset="-78"/>
              </a:endParaRPr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07766F85-EEBC-4D31-ABBD-C6BBCD15B46D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3087F42D-8207-46FF-B41E-DED5377556C8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B594D5A6-6EC4-45AE-BA91-794932972FDA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</p:grpSp>
      <p:grpSp>
        <p:nvGrpSpPr>
          <p:cNvPr id="8" name="그룹 18">
            <a:extLst>
              <a:ext uri="{FF2B5EF4-FFF2-40B4-BE49-F238E27FC236}">
                <a16:creationId xmlns:a16="http://schemas.microsoft.com/office/drawing/2014/main" id="{00937421-B4BA-4BEB-A117-908271E0561F}"/>
              </a:ext>
            </a:extLst>
          </p:cNvPr>
          <p:cNvGrpSpPr/>
          <p:nvPr/>
        </p:nvGrpSpPr>
        <p:grpSpPr>
          <a:xfrm>
            <a:off x="2572031" y="3947583"/>
            <a:ext cx="3710346" cy="2672527"/>
            <a:chOff x="1016436" y="3876641"/>
            <a:chExt cx="3796962" cy="2734917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5BF8DD11-3ADC-40DE-8F3C-57B56376545A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cs typeface="B Nazanin" panose="00000700000000000000" pitchFamily="2" charset="-78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AD7C65DD-60E3-45B9-9569-B63AA2762047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905EFFE2-88EF-46A2-AFCA-67F6E15B31DE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D5AC61B0-60AC-435C-B3BE-B5D77C5B685D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</p:grpSp>
      <p:sp>
        <p:nvSpPr>
          <p:cNvPr id="13" name="Freeform 2">
            <a:extLst>
              <a:ext uri="{FF2B5EF4-FFF2-40B4-BE49-F238E27FC236}">
                <a16:creationId xmlns:a16="http://schemas.microsoft.com/office/drawing/2014/main" id="{A384D170-B2C5-4E9F-95E6-0C52419C4BFF}"/>
              </a:ext>
            </a:extLst>
          </p:cNvPr>
          <p:cNvSpPr/>
          <p:nvPr/>
        </p:nvSpPr>
        <p:spPr>
          <a:xfrm>
            <a:off x="5244107" y="3197900"/>
            <a:ext cx="2016176" cy="3408950"/>
          </a:xfrm>
          <a:custGeom>
            <a:avLst/>
            <a:gdLst>
              <a:gd name="connsiteX0" fmla="*/ 811033 w 3490622"/>
              <a:gd name="connsiteY0" fmla="*/ 4778734 h 4778734"/>
              <a:gd name="connsiteX1" fmla="*/ 803081 w 3490622"/>
              <a:gd name="connsiteY1" fmla="*/ 4341412 h 4778734"/>
              <a:gd name="connsiteX2" fmla="*/ 437321 w 3490622"/>
              <a:gd name="connsiteY2" fmla="*/ 2313830 h 4778734"/>
              <a:gd name="connsiteX3" fmla="*/ 0 w 3490622"/>
              <a:gd name="connsiteY3" fmla="*/ 938254 h 4778734"/>
              <a:gd name="connsiteX4" fmla="*/ 747422 w 3490622"/>
              <a:gd name="connsiteY4" fmla="*/ 2019631 h 4778734"/>
              <a:gd name="connsiteX5" fmla="*/ 667909 w 3490622"/>
              <a:gd name="connsiteY5" fmla="*/ 182880 h 4778734"/>
              <a:gd name="connsiteX6" fmla="*/ 1264257 w 3490622"/>
              <a:gd name="connsiteY6" fmla="*/ 1804946 h 4778734"/>
              <a:gd name="connsiteX7" fmla="*/ 1407380 w 3490622"/>
              <a:gd name="connsiteY7" fmla="*/ 0 h 4778734"/>
              <a:gd name="connsiteX8" fmla="*/ 1757238 w 3490622"/>
              <a:gd name="connsiteY8" fmla="*/ 1868557 h 4778734"/>
              <a:gd name="connsiteX9" fmla="*/ 2456953 w 3490622"/>
              <a:gd name="connsiteY9" fmla="*/ 333955 h 4778734"/>
              <a:gd name="connsiteX10" fmla="*/ 2194560 w 3490622"/>
              <a:gd name="connsiteY10" fmla="*/ 2003729 h 4778734"/>
              <a:gd name="connsiteX11" fmla="*/ 2305878 w 3490622"/>
              <a:gd name="connsiteY11" fmla="*/ 2759103 h 4778734"/>
              <a:gd name="connsiteX12" fmla="*/ 2623930 w 3490622"/>
              <a:gd name="connsiteY12" fmla="*/ 2361537 h 4778734"/>
              <a:gd name="connsiteX13" fmla="*/ 3490622 w 3490622"/>
              <a:gd name="connsiteY13" fmla="*/ 2210463 h 4778734"/>
              <a:gd name="connsiteX14" fmla="*/ 2759102 w 3490622"/>
              <a:gd name="connsiteY14" fmla="*/ 2989690 h 4778734"/>
              <a:gd name="connsiteX15" fmla="*/ 2051436 w 3490622"/>
              <a:gd name="connsiteY15" fmla="*/ 4007457 h 4778734"/>
              <a:gd name="connsiteX16" fmla="*/ 2210462 w 3490622"/>
              <a:gd name="connsiteY16" fmla="*/ 4778734 h 4778734"/>
              <a:gd name="connsiteX17" fmla="*/ 811033 w 3490622"/>
              <a:gd name="connsiteY17" fmla="*/ 4778734 h 4778734"/>
              <a:gd name="connsiteX0" fmla="*/ 755374 w 3434963"/>
              <a:gd name="connsiteY0" fmla="*/ 4778734 h 4778734"/>
              <a:gd name="connsiteX1" fmla="*/ 747422 w 3434963"/>
              <a:gd name="connsiteY1" fmla="*/ 4341412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46514"/>
              <a:gd name="connsiteY0" fmla="*/ 4778734 h 4778734"/>
              <a:gd name="connsiteX1" fmla="*/ 795131 w 3446514"/>
              <a:gd name="connsiteY1" fmla="*/ 4142631 h 4778734"/>
              <a:gd name="connsiteX2" fmla="*/ 381662 w 3446514"/>
              <a:gd name="connsiteY2" fmla="*/ 2313830 h 4778734"/>
              <a:gd name="connsiteX3" fmla="*/ 0 w 3446514"/>
              <a:gd name="connsiteY3" fmla="*/ 1017767 h 4778734"/>
              <a:gd name="connsiteX4" fmla="*/ 691763 w 3446514"/>
              <a:gd name="connsiteY4" fmla="*/ 2019631 h 4778734"/>
              <a:gd name="connsiteX5" fmla="*/ 612250 w 3446514"/>
              <a:gd name="connsiteY5" fmla="*/ 182880 h 4778734"/>
              <a:gd name="connsiteX6" fmla="*/ 1208598 w 3446514"/>
              <a:gd name="connsiteY6" fmla="*/ 1804946 h 4778734"/>
              <a:gd name="connsiteX7" fmla="*/ 1351721 w 3446514"/>
              <a:gd name="connsiteY7" fmla="*/ 0 h 4778734"/>
              <a:gd name="connsiteX8" fmla="*/ 1701579 w 3446514"/>
              <a:gd name="connsiteY8" fmla="*/ 1868557 h 4778734"/>
              <a:gd name="connsiteX9" fmla="*/ 2401294 w 3446514"/>
              <a:gd name="connsiteY9" fmla="*/ 333955 h 4778734"/>
              <a:gd name="connsiteX10" fmla="*/ 2138901 w 3446514"/>
              <a:gd name="connsiteY10" fmla="*/ 2003729 h 4778734"/>
              <a:gd name="connsiteX11" fmla="*/ 2250219 w 3446514"/>
              <a:gd name="connsiteY11" fmla="*/ 2759103 h 4778734"/>
              <a:gd name="connsiteX12" fmla="*/ 2568271 w 3446514"/>
              <a:gd name="connsiteY12" fmla="*/ 2361537 h 4778734"/>
              <a:gd name="connsiteX13" fmla="*/ 3434963 w 3446514"/>
              <a:gd name="connsiteY13" fmla="*/ 2210463 h 4778734"/>
              <a:gd name="connsiteX14" fmla="*/ 2703443 w 3446514"/>
              <a:gd name="connsiteY14" fmla="*/ 2989690 h 4778734"/>
              <a:gd name="connsiteX15" fmla="*/ 2043485 w 3446514"/>
              <a:gd name="connsiteY15" fmla="*/ 4055165 h 4778734"/>
              <a:gd name="connsiteX16" fmla="*/ 2154803 w 3446514"/>
              <a:gd name="connsiteY16" fmla="*/ 4778734 h 4778734"/>
              <a:gd name="connsiteX17" fmla="*/ 755374 w 3446514"/>
              <a:gd name="connsiteY17" fmla="*/ 4778734 h 4778734"/>
              <a:gd name="connsiteX0" fmla="*/ 755374 w 3448610"/>
              <a:gd name="connsiteY0" fmla="*/ 4778734 h 4778734"/>
              <a:gd name="connsiteX1" fmla="*/ 795131 w 3448610"/>
              <a:gd name="connsiteY1" fmla="*/ 4142631 h 4778734"/>
              <a:gd name="connsiteX2" fmla="*/ 381662 w 3448610"/>
              <a:gd name="connsiteY2" fmla="*/ 2313830 h 4778734"/>
              <a:gd name="connsiteX3" fmla="*/ 0 w 3448610"/>
              <a:gd name="connsiteY3" fmla="*/ 1017767 h 4778734"/>
              <a:gd name="connsiteX4" fmla="*/ 691763 w 3448610"/>
              <a:gd name="connsiteY4" fmla="*/ 2019631 h 4778734"/>
              <a:gd name="connsiteX5" fmla="*/ 612250 w 3448610"/>
              <a:gd name="connsiteY5" fmla="*/ 182880 h 4778734"/>
              <a:gd name="connsiteX6" fmla="*/ 1208598 w 3448610"/>
              <a:gd name="connsiteY6" fmla="*/ 1804946 h 4778734"/>
              <a:gd name="connsiteX7" fmla="*/ 1351721 w 3448610"/>
              <a:gd name="connsiteY7" fmla="*/ 0 h 4778734"/>
              <a:gd name="connsiteX8" fmla="*/ 1701579 w 3448610"/>
              <a:gd name="connsiteY8" fmla="*/ 1868557 h 4778734"/>
              <a:gd name="connsiteX9" fmla="*/ 2401294 w 3448610"/>
              <a:gd name="connsiteY9" fmla="*/ 333955 h 4778734"/>
              <a:gd name="connsiteX10" fmla="*/ 2138901 w 3448610"/>
              <a:gd name="connsiteY10" fmla="*/ 2003729 h 4778734"/>
              <a:gd name="connsiteX11" fmla="*/ 2250219 w 3448610"/>
              <a:gd name="connsiteY11" fmla="*/ 2759103 h 4778734"/>
              <a:gd name="connsiteX12" fmla="*/ 2687541 w 3448610"/>
              <a:gd name="connsiteY12" fmla="*/ 2313829 h 4778734"/>
              <a:gd name="connsiteX13" fmla="*/ 3434963 w 3448610"/>
              <a:gd name="connsiteY13" fmla="*/ 2210463 h 4778734"/>
              <a:gd name="connsiteX14" fmla="*/ 2703443 w 3448610"/>
              <a:gd name="connsiteY14" fmla="*/ 2989690 h 4778734"/>
              <a:gd name="connsiteX15" fmla="*/ 2043485 w 3448610"/>
              <a:gd name="connsiteY15" fmla="*/ 4055165 h 4778734"/>
              <a:gd name="connsiteX16" fmla="*/ 2154803 w 3448610"/>
              <a:gd name="connsiteY16" fmla="*/ 4778734 h 4778734"/>
              <a:gd name="connsiteX17" fmla="*/ 755374 w 3448610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51801 w 3523460"/>
              <a:gd name="connsiteY6" fmla="*/ 1812897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31026 h 4731026"/>
              <a:gd name="connsiteX1" fmla="*/ 870139 w 3523460"/>
              <a:gd name="connsiteY1" fmla="*/ 4094923 h 4731026"/>
              <a:gd name="connsiteX2" fmla="*/ 432816 w 3523460"/>
              <a:gd name="connsiteY2" fmla="*/ 2274073 h 4731026"/>
              <a:gd name="connsiteX3" fmla="*/ 75008 w 3523460"/>
              <a:gd name="connsiteY3" fmla="*/ 970059 h 4731026"/>
              <a:gd name="connsiteX4" fmla="*/ 766771 w 3523460"/>
              <a:gd name="connsiteY4" fmla="*/ 1971923 h 4731026"/>
              <a:gd name="connsiteX5" fmla="*/ 711112 w 3523460"/>
              <a:gd name="connsiteY5" fmla="*/ 214685 h 4731026"/>
              <a:gd name="connsiteX6" fmla="*/ 1251801 w 3523460"/>
              <a:gd name="connsiteY6" fmla="*/ 1765189 h 4731026"/>
              <a:gd name="connsiteX7" fmla="*/ 1458534 w 3523460"/>
              <a:gd name="connsiteY7" fmla="*/ 0 h 4731026"/>
              <a:gd name="connsiteX8" fmla="*/ 1776587 w 3523460"/>
              <a:gd name="connsiteY8" fmla="*/ 1820849 h 4731026"/>
              <a:gd name="connsiteX9" fmla="*/ 2476302 w 3523460"/>
              <a:gd name="connsiteY9" fmla="*/ 286247 h 4731026"/>
              <a:gd name="connsiteX10" fmla="*/ 2213909 w 3523460"/>
              <a:gd name="connsiteY10" fmla="*/ 1956021 h 4731026"/>
              <a:gd name="connsiteX11" fmla="*/ 2325227 w 3523460"/>
              <a:gd name="connsiteY11" fmla="*/ 2711395 h 4731026"/>
              <a:gd name="connsiteX12" fmla="*/ 2762549 w 3523460"/>
              <a:gd name="connsiteY12" fmla="*/ 2266121 h 4731026"/>
              <a:gd name="connsiteX13" fmla="*/ 3509971 w 3523460"/>
              <a:gd name="connsiteY13" fmla="*/ 2162755 h 4731026"/>
              <a:gd name="connsiteX14" fmla="*/ 2778451 w 3523460"/>
              <a:gd name="connsiteY14" fmla="*/ 2941982 h 4731026"/>
              <a:gd name="connsiteX15" fmla="*/ 2118493 w 3523460"/>
              <a:gd name="connsiteY15" fmla="*/ 4007457 h 4731026"/>
              <a:gd name="connsiteX16" fmla="*/ 2229811 w 3523460"/>
              <a:gd name="connsiteY16" fmla="*/ 4731026 h 4731026"/>
              <a:gd name="connsiteX17" fmla="*/ 830382 w 3523460"/>
              <a:gd name="connsiteY17" fmla="*/ 4731026 h 473102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776587 w 3523460"/>
              <a:gd name="connsiteY9" fmla="*/ 1821199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75655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92761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838333 w 3523460"/>
              <a:gd name="connsiteY4" fmla="*/ 2003886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04092 w 3523460"/>
              <a:gd name="connsiteY7" fmla="*/ 1773290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05024 w 3523460"/>
              <a:gd name="connsiteY10" fmla="*/ 1813042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727477 w 3523460"/>
              <a:gd name="connsiteY0" fmla="*/ 5951236 h 5951236"/>
              <a:gd name="connsiteX1" fmla="*/ 870139 w 3523460"/>
              <a:gd name="connsiteY1" fmla="*/ 4094960 h 5951236"/>
              <a:gd name="connsiteX2" fmla="*/ 432816 w 3523460"/>
              <a:gd name="connsiteY2" fmla="*/ 2274110 h 5951236"/>
              <a:gd name="connsiteX3" fmla="*/ 75008 w 3523460"/>
              <a:gd name="connsiteY3" fmla="*/ 970096 h 5951236"/>
              <a:gd name="connsiteX4" fmla="*/ 750867 w 3523460"/>
              <a:gd name="connsiteY4" fmla="*/ 2107132 h 5951236"/>
              <a:gd name="connsiteX5" fmla="*/ 838333 w 3523460"/>
              <a:gd name="connsiteY5" fmla="*/ 2035571 h 5951236"/>
              <a:gd name="connsiteX6" fmla="*/ 711112 w 3523460"/>
              <a:gd name="connsiteY6" fmla="*/ 214722 h 5951236"/>
              <a:gd name="connsiteX7" fmla="*/ 1235897 w 3523460"/>
              <a:gd name="connsiteY7" fmla="*/ 1868593 h 5951236"/>
              <a:gd name="connsiteX8" fmla="*/ 1315411 w 3523460"/>
              <a:gd name="connsiteY8" fmla="*/ 1852690 h 5951236"/>
              <a:gd name="connsiteX9" fmla="*/ 1458534 w 3523460"/>
              <a:gd name="connsiteY9" fmla="*/ 37 h 5951236"/>
              <a:gd name="connsiteX10" fmla="*/ 1728878 w 3523460"/>
              <a:gd name="connsiteY10" fmla="*/ 1828836 h 5951236"/>
              <a:gd name="connsiteX11" fmla="*/ 1816344 w 3523460"/>
              <a:gd name="connsiteY11" fmla="*/ 1868594 h 5951236"/>
              <a:gd name="connsiteX12" fmla="*/ 2492205 w 3523460"/>
              <a:gd name="connsiteY12" fmla="*/ 333992 h 5951236"/>
              <a:gd name="connsiteX13" fmla="*/ 2221860 w 3523460"/>
              <a:gd name="connsiteY13" fmla="*/ 2011718 h 5951236"/>
              <a:gd name="connsiteX14" fmla="*/ 2325227 w 3523460"/>
              <a:gd name="connsiteY14" fmla="*/ 2711432 h 5951236"/>
              <a:gd name="connsiteX15" fmla="*/ 2762549 w 3523460"/>
              <a:gd name="connsiteY15" fmla="*/ 2266158 h 5951236"/>
              <a:gd name="connsiteX16" fmla="*/ 3509971 w 3523460"/>
              <a:gd name="connsiteY16" fmla="*/ 2162792 h 5951236"/>
              <a:gd name="connsiteX17" fmla="*/ 2778451 w 3523460"/>
              <a:gd name="connsiteY17" fmla="*/ 2942019 h 5951236"/>
              <a:gd name="connsiteX18" fmla="*/ 2118493 w 3523460"/>
              <a:gd name="connsiteY18" fmla="*/ 4007494 h 5951236"/>
              <a:gd name="connsiteX19" fmla="*/ 2229811 w 3523460"/>
              <a:gd name="connsiteY19" fmla="*/ 4731063 h 5951236"/>
              <a:gd name="connsiteX20" fmla="*/ 727477 w 3523460"/>
              <a:gd name="connsiteY20" fmla="*/ 5951236 h 5951236"/>
              <a:gd name="connsiteX0" fmla="*/ 727477 w 3523460"/>
              <a:gd name="connsiteY0" fmla="*/ 5951236 h 5980637"/>
              <a:gd name="connsiteX1" fmla="*/ 870139 w 3523460"/>
              <a:gd name="connsiteY1" fmla="*/ 4094960 h 5980637"/>
              <a:gd name="connsiteX2" fmla="*/ 432816 w 3523460"/>
              <a:gd name="connsiteY2" fmla="*/ 2274110 h 5980637"/>
              <a:gd name="connsiteX3" fmla="*/ 75008 w 3523460"/>
              <a:gd name="connsiteY3" fmla="*/ 970096 h 5980637"/>
              <a:gd name="connsiteX4" fmla="*/ 750867 w 3523460"/>
              <a:gd name="connsiteY4" fmla="*/ 2107132 h 5980637"/>
              <a:gd name="connsiteX5" fmla="*/ 838333 w 3523460"/>
              <a:gd name="connsiteY5" fmla="*/ 2035571 h 5980637"/>
              <a:gd name="connsiteX6" fmla="*/ 711112 w 3523460"/>
              <a:gd name="connsiteY6" fmla="*/ 214722 h 5980637"/>
              <a:gd name="connsiteX7" fmla="*/ 1235897 w 3523460"/>
              <a:gd name="connsiteY7" fmla="*/ 1868593 h 5980637"/>
              <a:gd name="connsiteX8" fmla="*/ 1315411 w 3523460"/>
              <a:gd name="connsiteY8" fmla="*/ 1852690 h 5980637"/>
              <a:gd name="connsiteX9" fmla="*/ 1458534 w 3523460"/>
              <a:gd name="connsiteY9" fmla="*/ 37 h 5980637"/>
              <a:gd name="connsiteX10" fmla="*/ 1728878 w 3523460"/>
              <a:gd name="connsiteY10" fmla="*/ 1828836 h 5980637"/>
              <a:gd name="connsiteX11" fmla="*/ 1816344 w 3523460"/>
              <a:gd name="connsiteY11" fmla="*/ 1868594 h 5980637"/>
              <a:gd name="connsiteX12" fmla="*/ 2492205 w 3523460"/>
              <a:gd name="connsiteY12" fmla="*/ 333992 h 5980637"/>
              <a:gd name="connsiteX13" fmla="*/ 2221860 w 3523460"/>
              <a:gd name="connsiteY13" fmla="*/ 2011718 h 5980637"/>
              <a:gd name="connsiteX14" fmla="*/ 2325227 w 3523460"/>
              <a:gd name="connsiteY14" fmla="*/ 2711432 h 5980637"/>
              <a:gd name="connsiteX15" fmla="*/ 2762549 w 3523460"/>
              <a:gd name="connsiteY15" fmla="*/ 2266158 h 5980637"/>
              <a:gd name="connsiteX16" fmla="*/ 3509971 w 3523460"/>
              <a:gd name="connsiteY16" fmla="*/ 2162792 h 5980637"/>
              <a:gd name="connsiteX17" fmla="*/ 2778451 w 3523460"/>
              <a:gd name="connsiteY17" fmla="*/ 2942019 h 5980637"/>
              <a:gd name="connsiteX18" fmla="*/ 2118493 w 3523460"/>
              <a:gd name="connsiteY18" fmla="*/ 4007494 h 5980637"/>
              <a:gd name="connsiteX19" fmla="*/ 2303315 w 3523460"/>
              <a:gd name="connsiteY19" fmla="*/ 5980637 h 5980637"/>
              <a:gd name="connsiteX20" fmla="*/ 727477 w 3523460"/>
              <a:gd name="connsiteY20" fmla="*/ 5951236 h 5980637"/>
              <a:gd name="connsiteX0" fmla="*/ 727477 w 3523460"/>
              <a:gd name="connsiteY0" fmla="*/ 5951236 h 5953756"/>
              <a:gd name="connsiteX1" fmla="*/ 870139 w 3523460"/>
              <a:gd name="connsiteY1" fmla="*/ 4094960 h 5953756"/>
              <a:gd name="connsiteX2" fmla="*/ 432816 w 3523460"/>
              <a:gd name="connsiteY2" fmla="*/ 2274110 h 5953756"/>
              <a:gd name="connsiteX3" fmla="*/ 75008 w 3523460"/>
              <a:gd name="connsiteY3" fmla="*/ 970096 h 5953756"/>
              <a:gd name="connsiteX4" fmla="*/ 750867 w 3523460"/>
              <a:gd name="connsiteY4" fmla="*/ 2107132 h 5953756"/>
              <a:gd name="connsiteX5" fmla="*/ 838333 w 3523460"/>
              <a:gd name="connsiteY5" fmla="*/ 2035571 h 5953756"/>
              <a:gd name="connsiteX6" fmla="*/ 711112 w 3523460"/>
              <a:gd name="connsiteY6" fmla="*/ 214722 h 5953756"/>
              <a:gd name="connsiteX7" fmla="*/ 1235897 w 3523460"/>
              <a:gd name="connsiteY7" fmla="*/ 1868593 h 5953756"/>
              <a:gd name="connsiteX8" fmla="*/ 1315411 w 3523460"/>
              <a:gd name="connsiteY8" fmla="*/ 1852690 h 5953756"/>
              <a:gd name="connsiteX9" fmla="*/ 1458534 w 3523460"/>
              <a:gd name="connsiteY9" fmla="*/ 37 h 5953756"/>
              <a:gd name="connsiteX10" fmla="*/ 1728878 w 3523460"/>
              <a:gd name="connsiteY10" fmla="*/ 1828836 h 5953756"/>
              <a:gd name="connsiteX11" fmla="*/ 1816344 w 3523460"/>
              <a:gd name="connsiteY11" fmla="*/ 1868594 h 5953756"/>
              <a:gd name="connsiteX12" fmla="*/ 2492205 w 3523460"/>
              <a:gd name="connsiteY12" fmla="*/ 333992 h 5953756"/>
              <a:gd name="connsiteX13" fmla="*/ 2221860 w 3523460"/>
              <a:gd name="connsiteY13" fmla="*/ 2011718 h 5953756"/>
              <a:gd name="connsiteX14" fmla="*/ 2325227 w 3523460"/>
              <a:gd name="connsiteY14" fmla="*/ 2711432 h 5953756"/>
              <a:gd name="connsiteX15" fmla="*/ 2762549 w 3523460"/>
              <a:gd name="connsiteY15" fmla="*/ 2266158 h 5953756"/>
              <a:gd name="connsiteX16" fmla="*/ 3509971 w 3523460"/>
              <a:gd name="connsiteY16" fmla="*/ 2162792 h 5953756"/>
              <a:gd name="connsiteX17" fmla="*/ 2778451 w 3523460"/>
              <a:gd name="connsiteY17" fmla="*/ 2942019 h 5953756"/>
              <a:gd name="connsiteX18" fmla="*/ 2118493 w 3523460"/>
              <a:gd name="connsiteY18" fmla="*/ 4007494 h 5953756"/>
              <a:gd name="connsiteX19" fmla="*/ 2312583 w 3523460"/>
              <a:gd name="connsiteY19" fmla="*/ 5948200 h 5953756"/>
              <a:gd name="connsiteX20" fmla="*/ 727477 w 3523460"/>
              <a:gd name="connsiteY20" fmla="*/ 5951236 h 5953756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523460" h="5957469">
                <a:moveTo>
                  <a:pt x="727477" y="5951236"/>
                </a:moveTo>
                <a:cubicBezTo>
                  <a:pt x="740729" y="5739202"/>
                  <a:pt x="864838" y="4410361"/>
                  <a:pt x="870139" y="4094960"/>
                </a:cubicBezTo>
                <a:cubicBezTo>
                  <a:pt x="560039" y="3546320"/>
                  <a:pt x="456669" y="2926117"/>
                  <a:pt x="432816" y="2274110"/>
                </a:cubicBezTo>
                <a:cubicBezTo>
                  <a:pt x="313547" y="1839439"/>
                  <a:pt x="-187386" y="1134423"/>
                  <a:pt x="75008" y="970096"/>
                </a:cubicBezTo>
                <a:cubicBezTo>
                  <a:pt x="248612" y="927688"/>
                  <a:pt x="623646" y="1934854"/>
                  <a:pt x="750867" y="2107132"/>
                </a:cubicBezTo>
                <a:cubicBezTo>
                  <a:pt x="790624" y="2183994"/>
                  <a:pt x="862187" y="2105807"/>
                  <a:pt x="838333" y="2035571"/>
                </a:cubicBezTo>
                <a:cubicBezTo>
                  <a:pt x="716413" y="1433922"/>
                  <a:pt x="427516" y="251827"/>
                  <a:pt x="711112" y="214722"/>
                </a:cubicBezTo>
                <a:cubicBezTo>
                  <a:pt x="909896" y="184242"/>
                  <a:pt x="1157709" y="1578371"/>
                  <a:pt x="1235897" y="1868593"/>
                </a:cubicBezTo>
                <a:cubicBezTo>
                  <a:pt x="1242524" y="1928227"/>
                  <a:pt x="1311436" y="2047497"/>
                  <a:pt x="1315411" y="1852690"/>
                </a:cubicBezTo>
                <a:cubicBezTo>
                  <a:pt x="1312761" y="1280197"/>
                  <a:pt x="1159035" y="-7915"/>
                  <a:pt x="1458534" y="37"/>
                </a:cubicBezTo>
                <a:cubicBezTo>
                  <a:pt x="1693099" y="-7916"/>
                  <a:pt x="1707674" y="1541264"/>
                  <a:pt x="1728878" y="1828836"/>
                </a:cubicBezTo>
                <a:cubicBezTo>
                  <a:pt x="1734180" y="1917625"/>
                  <a:pt x="1764661" y="1916301"/>
                  <a:pt x="1816344" y="1868594"/>
                </a:cubicBezTo>
                <a:cubicBezTo>
                  <a:pt x="2054883" y="1372963"/>
                  <a:pt x="2198007" y="241226"/>
                  <a:pt x="2492205" y="333992"/>
                </a:cubicBezTo>
                <a:cubicBezTo>
                  <a:pt x="2781103" y="421456"/>
                  <a:pt x="2314625" y="1471029"/>
                  <a:pt x="2221860" y="2011718"/>
                </a:cubicBezTo>
                <a:lnTo>
                  <a:pt x="2325227" y="2711432"/>
                </a:lnTo>
                <a:cubicBezTo>
                  <a:pt x="2439196" y="2563007"/>
                  <a:pt x="2584970" y="2406632"/>
                  <a:pt x="2762549" y="2266158"/>
                </a:cubicBezTo>
                <a:cubicBezTo>
                  <a:pt x="3043495" y="1897748"/>
                  <a:pt x="3618639" y="2022319"/>
                  <a:pt x="3509971" y="2162792"/>
                </a:cubicBezTo>
                <a:cubicBezTo>
                  <a:pt x="3266131" y="2446388"/>
                  <a:pt x="2982534" y="2594812"/>
                  <a:pt x="2778451" y="2942019"/>
                </a:cubicBezTo>
                <a:cubicBezTo>
                  <a:pt x="2558465" y="3336933"/>
                  <a:pt x="2370285" y="3707995"/>
                  <a:pt x="2118493" y="4007494"/>
                </a:cubicBezTo>
                <a:cubicBezTo>
                  <a:pt x="2147648" y="4296392"/>
                  <a:pt x="2280112" y="5716279"/>
                  <a:pt x="2317218" y="5957469"/>
                </a:cubicBezTo>
                <a:lnTo>
                  <a:pt x="727477" y="595123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cs typeface="B Nazanin" panose="00000700000000000000" pitchFamily="2" charset="-78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91A128D-968F-4D51-8F58-83E768514D3F}"/>
              </a:ext>
            </a:extLst>
          </p:cNvPr>
          <p:cNvGrpSpPr/>
          <p:nvPr/>
        </p:nvGrpSpPr>
        <p:grpSpPr>
          <a:xfrm>
            <a:off x="8593814" y="4130605"/>
            <a:ext cx="2849416" cy="863358"/>
            <a:chOff x="803640" y="3362835"/>
            <a:chExt cx="2059657" cy="86335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E9BE27F-1D07-4E60-A25D-57B6F68A65F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312C858-A1FB-404C-9B5A-BE3EF76FB822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3AFDB09-D89B-45C8-8985-3F6AE2FACBA4}"/>
              </a:ext>
            </a:extLst>
          </p:cNvPr>
          <p:cNvGrpSpPr/>
          <p:nvPr/>
        </p:nvGrpSpPr>
        <p:grpSpPr>
          <a:xfrm>
            <a:off x="8013849" y="2542355"/>
            <a:ext cx="2849416" cy="863358"/>
            <a:chOff x="803640" y="3362835"/>
            <a:chExt cx="2059657" cy="8633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C5C2674-6714-4915-8DC8-020FC9D76563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4B3A546-FC44-4E55-B616-D86D3D5D198E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874B9A9-6F5D-4177-A01E-FA899DFE19ED}"/>
              </a:ext>
            </a:extLst>
          </p:cNvPr>
          <p:cNvGrpSpPr/>
          <p:nvPr/>
        </p:nvGrpSpPr>
        <p:grpSpPr>
          <a:xfrm>
            <a:off x="765857" y="4130605"/>
            <a:ext cx="2849416" cy="863358"/>
            <a:chOff x="803640" y="3362835"/>
            <a:chExt cx="2059657" cy="86335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6E5361C-7ECA-4852-9B40-DAA47FEF91A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D9E5720-46C8-40D6-B6D9-678BC9C642A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3F2E326-902D-4FA5-9FBB-1B08BD665838}"/>
              </a:ext>
            </a:extLst>
          </p:cNvPr>
          <p:cNvGrpSpPr/>
          <p:nvPr/>
        </p:nvGrpSpPr>
        <p:grpSpPr>
          <a:xfrm>
            <a:off x="1330431" y="2542355"/>
            <a:ext cx="2849416" cy="863358"/>
            <a:chOff x="803640" y="3362835"/>
            <a:chExt cx="2059657" cy="86335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4FC43BC-C3A4-4254-AD81-7401EE52182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F762DBD-CAE0-4E59-8D2E-15CA30A16A63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6" name="Rounded Rectangle 1">
            <a:extLst>
              <a:ext uri="{FF2B5EF4-FFF2-40B4-BE49-F238E27FC236}">
                <a16:creationId xmlns:a16="http://schemas.microsoft.com/office/drawing/2014/main" id="{9858FFAC-787F-4BB5-9663-7347BEF08237}"/>
              </a:ext>
            </a:extLst>
          </p:cNvPr>
          <p:cNvSpPr>
            <a:spLocks noChangeAspect="1"/>
          </p:cNvSpPr>
          <p:nvPr/>
        </p:nvSpPr>
        <p:spPr>
          <a:xfrm>
            <a:off x="5927848" y="2062448"/>
            <a:ext cx="342189" cy="343445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27" name="Teardrop 26">
            <a:extLst>
              <a:ext uri="{FF2B5EF4-FFF2-40B4-BE49-F238E27FC236}">
                <a16:creationId xmlns:a16="http://schemas.microsoft.com/office/drawing/2014/main" id="{34058E7D-363F-4458-B688-F4014EFA04E8}"/>
              </a:ext>
            </a:extLst>
          </p:cNvPr>
          <p:cNvSpPr/>
          <p:nvPr/>
        </p:nvSpPr>
        <p:spPr>
          <a:xfrm rot="5400000">
            <a:off x="4251959" y="2226777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28" name="Teardrop 27">
            <a:extLst>
              <a:ext uri="{FF2B5EF4-FFF2-40B4-BE49-F238E27FC236}">
                <a16:creationId xmlns:a16="http://schemas.microsoft.com/office/drawing/2014/main" id="{76A57D40-59F7-4544-94B3-29726F472C82}"/>
              </a:ext>
            </a:extLst>
          </p:cNvPr>
          <p:cNvSpPr/>
          <p:nvPr/>
        </p:nvSpPr>
        <p:spPr>
          <a:xfrm rot="16200000" flipH="1">
            <a:off x="6990795" y="2226779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29" name="Oval 7">
            <a:extLst>
              <a:ext uri="{FF2B5EF4-FFF2-40B4-BE49-F238E27FC236}">
                <a16:creationId xmlns:a16="http://schemas.microsoft.com/office/drawing/2014/main" id="{70640A3B-3047-43C9-B0B8-256782371757}"/>
              </a:ext>
            </a:extLst>
          </p:cNvPr>
          <p:cNvSpPr/>
          <p:nvPr/>
        </p:nvSpPr>
        <p:spPr>
          <a:xfrm>
            <a:off x="7362830" y="2486753"/>
            <a:ext cx="326821" cy="429298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30" name="Round Same Side Corner Rectangle 7">
            <a:extLst>
              <a:ext uri="{FF2B5EF4-FFF2-40B4-BE49-F238E27FC236}">
                <a16:creationId xmlns:a16="http://schemas.microsoft.com/office/drawing/2014/main" id="{82FBC96D-3C66-49CD-83AE-74067748545E}"/>
              </a:ext>
            </a:extLst>
          </p:cNvPr>
          <p:cNvSpPr>
            <a:spLocks noChangeAspect="1"/>
          </p:cNvSpPr>
          <p:nvPr/>
        </p:nvSpPr>
        <p:spPr>
          <a:xfrm rot="10800000">
            <a:off x="4580246" y="2506696"/>
            <a:ext cx="370408" cy="389413"/>
          </a:xfrm>
          <a:custGeom>
            <a:avLst/>
            <a:gdLst/>
            <a:ahLst/>
            <a:cxnLst/>
            <a:rect l="l" t="t" r="r" b="b"/>
            <a:pathLst>
              <a:path w="3749229" h="3941586">
                <a:moveTo>
                  <a:pt x="1841173" y="2251014"/>
                </a:moveTo>
                <a:cubicBezTo>
                  <a:pt x="1901032" y="2251014"/>
                  <a:pt x="1949557" y="2202489"/>
                  <a:pt x="1949557" y="2142630"/>
                </a:cubicBezTo>
                <a:cubicBezTo>
                  <a:pt x="1949557" y="2082771"/>
                  <a:pt x="1901032" y="2034246"/>
                  <a:pt x="1841173" y="2034246"/>
                </a:cubicBezTo>
                <a:cubicBezTo>
                  <a:pt x="1781314" y="2034246"/>
                  <a:pt x="1732789" y="2082771"/>
                  <a:pt x="1732789" y="2142630"/>
                </a:cubicBezTo>
                <a:cubicBezTo>
                  <a:pt x="1732789" y="2202489"/>
                  <a:pt x="1781314" y="2251014"/>
                  <a:pt x="1841173" y="2251014"/>
                </a:cubicBezTo>
                <a:close/>
                <a:moveTo>
                  <a:pt x="2197713" y="2395667"/>
                </a:moveTo>
                <a:lnTo>
                  <a:pt x="1492210" y="2296503"/>
                </a:lnTo>
                <a:lnTo>
                  <a:pt x="1492210" y="2109382"/>
                </a:lnTo>
                <a:cubicBezTo>
                  <a:pt x="1492210" y="2024878"/>
                  <a:pt x="1583949" y="1956178"/>
                  <a:pt x="1697980" y="1955114"/>
                </a:cubicBezTo>
                <a:lnTo>
                  <a:pt x="1697980" y="1800200"/>
                </a:lnTo>
                <a:lnTo>
                  <a:pt x="1431133" y="1800200"/>
                </a:lnTo>
                <a:lnTo>
                  <a:pt x="1431133" y="1461593"/>
                </a:lnTo>
                <a:lnTo>
                  <a:pt x="643489" y="471679"/>
                </a:lnTo>
                <a:lnTo>
                  <a:pt x="785968" y="352125"/>
                </a:lnTo>
                <a:lnTo>
                  <a:pt x="1699128" y="1384562"/>
                </a:lnTo>
                <a:lnTo>
                  <a:pt x="1735187" y="0"/>
                </a:lnTo>
                <a:lnTo>
                  <a:pt x="1921179" y="0"/>
                </a:lnTo>
                <a:lnTo>
                  <a:pt x="1958328" y="1426402"/>
                </a:lnTo>
                <a:lnTo>
                  <a:pt x="1976872" y="1426402"/>
                </a:lnTo>
                <a:lnTo>
                  <a:pt x="1972364" y="1422619"/>
                </a:lnTo>
                <a:lnTo>
                  <a:pt x="2919184" y="352125"/>
                </a:lnTo>
                <a:lnTo>
                  <a:pt x="3061662" y="471679"/>
                </a:lnTo>
                <a:lnTo>
                  <a:pt x="2239212" y="1505339"/>
                </a:lnTo>
                <a:lnTo>
                  <a:pt x="2239212" y="1800200"/>
                </a:lnTo>
                <a:lnTo>
                  <a:pt x="1972364" y="1800200"/>
                </a:lnTo>
                <a:lnTo>
                  <a:pt x="1972364" y="1954485"/>
                </a:lnTo>
                <a:lnTo>
                  <a:pt x="1987720" y="1954485"/>
                </a:lnTo>
                <a:cubicBezTo>
                  <a:pt x="2103696" y="1954485"/>
                  <a:pt x="2197713" y="2023835"/>
                  <a:pt x="2197713" y="2109382"/>
                </a:cubicBezTo>
                <a:close/>
                <a:moveTo>
                  <a:pt x="112363" y="2735659"/>
                </a:moveTo>
                <a:cubicBezTo>
                  <a:pt x="100580" y="2737300"/>
                  <a:pt x="88281" y="2736658"/>
                  <a:pt x="76067" y="2733385"/>
                </a:cubicBezTo>
                <a:lnTo>
                  <a:pt x="67901" y="2731197"/>
                </a:lnTo>
                <a:cubicBezTo>
                  <a:pt x="19046" y="2718106"/>
                  <a:pt x="-9948" y="2667888"/>
                  <a:pt x="3143" y="2619032"/>
                </a:cubicBezTo>
                <a:lnTo>
                  <a:pt x="136132" y="2122709"/>
                </a:lnTo>
                <a:cubicBezTo>
                  <a:pt x="149223" y="2073853"/>
                  <a:pt x="199442" y="2044859"/>
                  <a:pt x="248297" y="2057950"/>
                </a:cubicBezTo>
                <a:lnTo>
                  <a:pt x="256463" y="2060138"/>
                </a:lnTo>
                <a:cubicBezTo>
                  <a:pt x="305319" y="2073229"/>
                  <a:pt x="334312" y="2123447"/>
                  <a:pt x="321221" y="2172303"/>
                </a:cubicBezTo>
                <a:lnTo>
                  <a:pt x="188232" y="2668627"/>
                </a:lnTo>
                <a:cubicBezTo>
                  <a:pt x="178414" y="2705268"/>
                  <a:pt x="147712" y="2730738"/>
                  <a:pt x="112363" y="2735659"/>
                </a:cubicBezTo>
                <a:close/>
                <a:moveTo>
                  <a:pt x="816379" y="2803284"/>
                </a:moveTo>
                <a:lnTo>
                  <a:pt x="296148" y="2663889"/>
                </a:lnTo>
                <a:lnTo>
                  <a:pt x="412311" y="2230363"/>
                </a:lnTo>
                <a:lnTo>
                  <a:pt x="932542" y="2369758"/>
                </a:lnTo>
                <a:close/>
                <a:moveTo>
                  <a:pt x="2025342" y="3266622"/>
                </a:moveTo>
                <a:lnTo>
                  <a:pt x="881030" y="2960004"/>
                </a:lnTo>
                <a:lnTo>
                  <a:pt x="1066890" y="2266362"/>
                </a:lnTo>
                <a:lnTo>
                  <a:pt x="2211202" y="2572980"/>
                </a:lnTo>
                <a:close/>
                <a:moveTo>
                  <a:pt x="2928285" y="3694425"/>
                </a:moveTo>
                <a:lnTo>
                  <a:pt x="2109557" y="3475047"/>
                </a:lnTo>
                <a:lnTo>
                  <a:pt x="2388347" y="2434586"/>
                </a:lnTo>
                <a:lnTo>
                  <a:pt x="3207076" y="2653963"/>
                </a:lnTo>
                <a:close/>
                <a:moveTo>
                  <a:pt x="3361202" y="3940500"/>
                </a:moveTo>
                <a:cubicBezTo>
                  <a:pt x="3346463" y="3942552"/>
                  <a:pt x="3331077" y="3941748"/>
                  <a:pt x="3315798" y="3937654"/>
                </a:cubicBezTo>
                <a:lnTo>
                  <a:pt x="3103596" y="3880795"/>
                </a:lnTo>
                <a:cubicBezTo>
                  <a:pt x="3042479" y="3864419"/>
                  <a:pt x="3006210" y="3801598"/>
                  <a:pt x="3022586" y="3740481"/>
                </a:cubicBezTo>
                <a:lnTo>
                  <a:pt x="3311771" y="2661227"/>
                </a:lnTo>
                <a:cubicBezTo>
                  <a:pt x="3328148" y="2600110"/>
                  <a:pt x="3390968" y="2563840"/>
                  <a:pt x="3452085" y="2580216"/>
                </a:cubicBezTo>
                <a:lnTo>
                  <a:pt x="3664287" y="2637076"/>
                </a:lnTo>
                <a:cubicBezTo>
                  <a:pt x="3725404" y="2653452"/>
                  <a:pt x="3761673" y="2716273"/>
                  <a:pt x="3745297" y="2777390"/>
                </a:cubicBezTo>
                <a:lnTo>
                  <a:pt x="3456112" y="3856644"/>
                </a:lnTo>
                <a:cubicBezTo>
                  <a:pt x="3443830" y="3902482"/>
                  <a:pt x="3405423" y="3934343"/>
                  <a:pt x="3361202" y="394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31" name="Teardrop 30">
            <a:extLst>
              <a:ext uri="{FF2B5EF4-FFF2-40B4-BE49-F238E27FC236}">
                <a16:creationId xmlns:a16="http://schemas.microsoft.com/office/drawing/2014/main" id="{BD30834C-21E9-4CE2-A755-9039B54178D6}"/>
              </a:ext>
            </a:extLst>
          </p:cNvPr>
          <p:cNvSpPr/>
          <p:nvPr/>
        </p:nvSpPr>
        <p:spPr>
          <a:xfrm rot="2700000">
            <a:off x="3687779" y="3425235"/>
            <a:ext cx="949254" cy="949254"/>
          </a:xfrm>
          <a:prstGeom prst="teardrop">
            <a:avLst>
              <a:gd name="adj" fmla="val 13155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32" name="Teardrop 31">
            <a:extLst>
              <a:ext uri="{FF2B5EF4-FFF2-40B4-BE49-F238E27FC236}">
                <a16:creationId xmlns:a16="http://schemas.microsoft.com/office/drawing/2014/main" id="{F37AA439-073A-4EF1-9CA7-537E672F0559}"/>
              </a:ext>
            </a:extLst>
          </p:cNvPr>
          <p:cNvSpPr/>
          <p:nvPr/>
        </p:nvSpPr>
        <p:spPr>
          <a:xfrm rot="18900000" flipH="1">
            <a:off x="7554974" y="3425235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33" name="Trapezoid 10">
            <a:extLst>
              <a:ext uri="{FF2B5EF4-FFF2-40B4-BE49-F238E27FC236}">
                <a16:creationId xmlns:a16="http://schemas.microsoft.com/office/drawing/2014/main" id="{7621024D-6D02-410C-8F68-0A1FA229C3F0}"/>
              </a:ext>
            </a:extLst>
          </p:cNvPr>
          <p:cNvSpPr>
            <a:spLocks noChangeAspect="1"/>
          </p:cNvSpPr>
          <p:nvPr/>
        </p:nvSpPr>
        <p:spPr>
          <a:xfrm>
            <a:off x="3994452" y="3716411"/>
            <a:ext cx="367333" cy="366902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24C17D1E-E814-41E3-98E5-878936847C6D}"/>
              </a:ext>
            </a:extLst>
          </p:cNvPr>
          <p:cNvSpPr>
            <a:spLocks noChangeAspect="1"/>
          </p:cNvSpPr>
          <p:nvPr/>
        </p:nvSpPr>
        <p:spPr>
          <a:xfrm>
            <a:off x="7856437" y="3693505"/>
            <a:ext cx="346330" cy="412714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1719EB0-D37B-4E47-B944-85E406A2C46D}"/>
              </a:ext>
            </a:extLst>
          </p:cNvPr>
          <p:cNvGrpSpPr/>
          <p:nvPr/>
        </p:nvGrpSpPr>
        <p:grpSpPr>
          <a:xfrm>
            <a:off x="1" y="1818234"/>
            <a:ext cx="3662447" cy="4254575"/>
            <a:chOff x="-1027044" y="1992982"/>
            <a:chExt cx="3662447" cy="3392296"/>
          </a:xfrm>
          <a:solidFill>
            <a:schemeClr val="accent2"/>
          </a:soli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4C3CF34-2012-4F6A-A75A-51D603316188}"/>
                </a:ext>
              </a:extLst>
            </p:cNvPr>
            <p:cNvSpPr/>
            <p:nvPr/>
          </p:nvSpPr>
          <p:spPr>
            <a:xfrm>
              <a:off x="-1027044" y="1992982"/>
              <a:ext cx="3582820" cy="33922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24A2456-DB45-44B5-98E4-046F8FD6727E}"/>
                </a:ext>
              </a:extLst>
            </p:cNvPr>
            <p:cNvSpPr/>
            <p:nvPr/>
          </p:nvSpPr>
          <p:spPr>
            <a:xfrm>
              <a:off x="2589684" y="1992982"/>
              <a:ext cx="45719" cy="33922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6A1EEF4-FD27-41AC-BB89-5010E99B5E00}"/>
              </a:ext>
            </a:extLst>
          </p:cNvPr>
          <p:cNvGrpSpPr/>
          <p:nvPr/>
        </p:nvGrpSpPr>
        <p:grpSpPr>
          <a:xfrm>
            <a:off x="5524149" y="2166438"/>
            <a:ext cx="2302284" cy="2302283"/>
            <a:chOff x="985739" y="3428998"/>
            <a:chExt cx="1872211" cy="187221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310E55B-D6BE-473C-A68E-B628B3A569CD}"/>
                </a:ext>
              </a:extLst>
            </p:cNvPr>
            <p:cNvSpPr/>
            <p:nvPr/>
          </p:nvSpPr>
          <p:spPr>
            <a:xfrm>
              <a:off x="985739" y="3428998"/>
              <a:ext cx="1872210" cy="187221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 dirty="0">
                <a:cs typeface="B Nazanin" panose="00000700000000000000" pitchFamily="2" charset="-78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2CD8AD4-380D-4DC6-B3B6-01FB4E0D2F4C}"/>
                </a:ext>
              </a:extLst>
            </p:cNvPr>
            <p:cNvSpPr txBox="1"/>
            <p:nvPr/>
          </p:nvSpPr>
          <p:spPr>
            <a:xfrm>
              <a:off x="985739" y="4027222"/>
              <a:ext cx="1872211" cy="6757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/>
              <a:r>
                <a:rPr lang="fa-IR" altLang="ko-KR" sz="24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محتوا</a:t>
              </a:r>
              <a:endParaRPr lang="en-US" altLang="ko-KR" sz="24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  <a:p>
              <a:pPr algn="ctr" rtl="1"/>
              <a:r>
                <a:rPr lang="en-US" altLang="ko-KR" sz="24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B</a:t>
              </a:r>
              <a:endParaRPr lang="ko-KR" altLang="en-US" sz="24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9737080-FA24-45D6-B148-151096FB943E}"/>
              </a:ext>
            </a:extLst>
          </p:cNvPr>
          <p:cNvGrpSpPr/>
          <p:nvPr/>
        </p:nvGrpSpPr>
        <p:grpSpPr>
          <a:xfrm>
            <a:off x="3905883" y="3572233"/>
            <a:ext cx="2472464" cy="2472463"/>
            <a:chOff x="985739" y="3428998"/>
            <a:chExt cx="1872211" cy="187221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94E1908-84DB-4E0B-AA3A-EA52D8FC2DF7}"/>
                </a:ext>
              </a:extLst>
            </p:cNvPr>
            <p:cNvSpPr/>
            <p:nvPr/>
          </p:nvSpPr>
          <p:spPr>
            <a:xfrm>
              <a:off x="985739" y="3428998"/>
              <a:ext cx="1872210" cy="18722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0DB72EF-2DF2-4B87-8E4C-E2490518801B}"/>
                </a:ext>
              </a:extLst>
            </p:cNvPr>
            <p:cNvSpPr txBox="1"/>
            <p:nvPr/>
          </p:nvSpPr>
          <p:spPr>
            <a:xfrm>
              <a:off x="985739" y="4190311"/>
              <a:ext cx="1872211" cy="34958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/>
              <a:r>
                <a:rPr lang="fa-IR" altLang="ko-KR" sz="24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محتوا </a:t>
              </a:r>
              <a:r>
                <a:rPr lang="en-US" altLang="ko-KR" sz="24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A</a:t>
              </a:r>
              <a:endParaRPr lang="ko-KR" altLang="en-US" sz="24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59A0458-F9D6-422F-9BAF-9663F950611A}"/>
              </a:ext>
            </a:extLst>
          </p:cNvPr>
          <p:cNvGrpSpPr/>
          <p:nvPr/>
        </p:nvGrpSpPr>
        <p:grpSpPr>
          <a:xfrm>
            <a:off x="7003817" y="3688576"/>
            <a:ext cx="2302284" cy="2302283"/>
            <a:chOff x="985739" y="3428998"/>
            <a:chExt cx="1872211" cy="187221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B52515D-9266-4744-AEE8-0A2DE26C1CBD}"/>
                </a:ext>
              </a:extLst>
            </p:cNvPr>
            <p:cNvSpPr/>
            <p:nvPr/>
          </p:nvSpPr>
          <p:spPr>
            <a:xfrm>
              <a:off x="985739" y="3428998"/>
              <a:ext cx="1872210" cy="187221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77EE0A9-1CBE-41F8-9138-A8398D7F525D}"/>
                </a:ext>
              </a:extLst>
            </p:cNvPr>
            <p:cNvSpPr txBox="1"/>
            <p:nvPr/>
          </p:nvSpPr>
          <p:spPr>
            <a:xfrm>
              <a:off x="985739" y="4177391"/>
              <a:ext cx="1872211" cy="37542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/>
              <a:r>
                <a:rPr lang="fa-IR" altLang="ko-KR" sz="24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محتوا </a:t>
              </a:r>
              <a:r>
                <a:rPr lang="en-US" altLang="ko-KR" sz="24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C</a:t>
              </a:r>
              <a:endParaRPr lang="ko-KR" altLang="en-US" sz="24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EB540FD-913C-4DD2-912D-E8DE1A32FD08}"/>
              </a:ext>
            </a:extLst>
          </p:cNvPr>
          <p:cNvGrpSpPr/>
          <p:nvPr/>
        </p:nvGrpSpPr>
        <p:grpSpPr>
          <a:xfrm>
            <a:off x="8610880" y="2010574"/>
            <a:ext cx="2670031" cy="2670030"/>
            <a:chOff x="985739" y="3428998"/>
            <a:chExt cx="1872211" cy="187221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C317B0B-6030-453A-A221-011222B01D2B}"/>
                </a:ext>
              </a:extLst>
            </p:cNvPr>
            <p:cNvSpPr/>
            <p:nvPr/>
          </p:nvSpPr>
          <p:spPr>
            <a:xfrm>
              <a:off x="985739" y="3428998"/>
              <a:ext cx="1872210" cy="187221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32660BB-3AF7-4546-A789-5C790220755B}"/>
                </a:ext>
              </a:extLst>
            </p:cNvPr>
            <p:cNvSpPr txBox="1"/>
            <p:nvPr/>
          </p:nvSpPr>
          <p:spPr>
            <a:xfrm>
              <a:off x="985739" y="4203243"/>
              <a:ext cx="1872211" cy="3237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/>
              <a:r>
                <a:rPr lang="fa-IR" altLang="ko-KR" sz="24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محتوا </a:t>
              </a:r>
              <a:r>
                <a:rPr lang="en-US" altLang="ko-KR" sz="24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D</a:t>
              </a:r>
              <a:endParaRPr lang="ko-KR" altLang="en-US" sz="24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7F76998-F919-47A4-A1D2-F6C3E6F12441}"/>
              </a:ext>
            </a:extLst>
          </p:cNvPr>
          <p:cNvGrpSpPr/>
          <p:nvPr/>
        </p:nvGrpSpPr>
        <p:grpSpPr>
          <a:xfrm>
            <a:off x="9591020" y="4871880"/>
            <a:ext cx="1239688" cy="1239687"/>
            <a:chOff x="985739" y="3428998"/>
            <a:chExt cx="1872211" cy="187221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4E388B8-B9BC-4621-B617-458FD8FEDBE4}"/>
                </a:ext>
              </a:extLst>
            </p:cNvPr>
            <p:cNvSpPr/>
            <p:nvPr/>
          </p:nvSpPr>
          <p:spPr>
            <a:xfrm>
              <a:off x="985739" y="3428998"/>
              <a:ext cx="1872210" cy="187221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BE88902-EF9A-4E93-9BB9-BE7E0B1C8808}"/>
                </a:ext>
              </a:extLst>
            </p:cNvPr>
            <p:cNvSpPr txBox="1"/>
            <p:nvPr/>
          </p:nvSpPr>
          <p:spPr>
            <a:xfrm>
              <a:off x="985739" y="3923533"/>
              <a:ext cx="1872211" cy="8831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/>
              <a:r>
                <a:rPr lang="fa-IR" altLang="ko-KR" sz="16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محتوا</a:t>
              </a:r>
              <a:endParaRPr lang="en-US" altLang="ko-KR" sz="16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  <a:p>
              <a:pPr algn="ctr" rtl="1"/>
              <a:r>
                <a:rPr lang="en-US" altLang="ko-KR" sz="16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E</a:t>
              </a:r>
              <a:endParaRPr lang="ko-KR" altLang="en-US" sz="16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AEBC257-4117-4ACF-8C19-4DEA076113BC}"/>
              </a:ext>
            </a:extLst>
          </p:cNvPr>
          <p:cNvGrpSpPr/>
          <p:nvPr/>
        </p:nvGrpSpPr>
        <p:grpSpPr>
          <a:xfrm>
            <a:off x="4367266" y="1882036"/>
            <a:ext cx="1426330" cy="1426329"/>
            <a:chOff x="985739" y="3428998"/>
            <a:chExt cx="1872212" cy="187221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726A8D6-CB51-4004-B1EC-D82773972FDE}"/>
                </a:ext>
              </a:extLst>
            </p:cNvPr>
            <p:cNvSpPr/>
            <p:nvPr/>
          </p:nvSpPr>
          <p:spPr>
            <a:xfrm>
              <a:off x="985739" y="3428998"/>
              <a:ext cx="1872210" cy="187221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 dirty="0">
                <a:cs typeface="B Nazanin" panose="00000700000000000000" pitchFamily="2" charset="-78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1793EAA-97DD-4940-9582-363390586F0D}"/>
                </a:ext>
              </a:extLst>
            </p:cNvPr>
            <p:cNvSpPr txBox="1"/>
            <p:nvPr/>
          </p:nvSpPr>
          <p:spPr>
            <a:xfrm>
              <a:off x="985739" y="3981313"/>
              <a:ext cx="1872212" cy="76758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/>
              <a:r>
                <a:rPr lang="fa-IR" altLang="ko-KR" sz="16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محتوا</a:t>
              </a:r>
              <a:endParaRPr lang="en-US" altLang="ko-KR" sz="16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  <a:p>
              <a:pPr algn="ctr" rtl="1"/>
              <a:r>
                <a:rPr lang="en-US" altLang="ko-KR" sz="16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F</a:t>
              </a:r>
              <a:endParaRPr lang="ko-KR" altLang="en-US" sz="16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4" name="Oval 23">
            <a:extLst>
              <a:ext uri="{FF2B5EF4-FFF2-40B4-BE49-F238E27FC236}">
                <a16:creationId xmlns:a16="http://schemas.microsoft.com/office/drawing/2014/main" id="{991B5311-85A6-45BB-933C-B52CE283FE8B}"/>
              </a:ext>
            </a:extLst>
          </p:cNvPr>
          <p:cNvSpPr/>
          <p:nvPr/>
        </p:nvSpPr>
        <p:spPr>
          <a:xfrm>
            <a:off x="7820185" y="1825018"/>
            <a:ext cx="796943" cy="7969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63D5627-BB75-4CA3-AC87-C19B9D1B0B01}"/>
              </a:ext>
            </a:extLst>
          </p:cNvPr>
          <p:cNvSpPr/>
          <p:nvPr/>
        </p:nvSpPr>
        <p:spPr>
          <a:xfrm>
            <a:off x="6538185" y="5288261"/>
            <a:ext cx="796943" cy="7969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 dirty="0">
              <a:cs typeface="B Nazanin" panose="00000700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765B281-18B7-4398-B7B4-14E676B1D9B0}"/>
              </a:ext>
            </a:extLst>
          </p:cNvPr>
          <p:cNvSpPr txBox="1"/>
          <p:nvPr/>
        </p:nvSpPr>
        <p:spPr>
          <a:xfrm>
            <a:off x="710887" y="2335993"/>
            <a:ext cx="245943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fa-IR" altLang="ko-KR" sz="3600" b="1" dirty="0">
                <a:solidFill>
                  <a:schemeClr val="bg1"/>
                </a:solidFill>
                <a:cs typeface="B Nazanin" panose="00000700000000000000" pitchFamily="2" charset="-78"/>
              </a:rPr>
              <a:t>محتوا در اینجا</a:t>
            </a:r>
            <a:endParaRPr lang="ko-KR" altLang="en-US" sz="3600" b="1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53384F-7C9D-4D9F-A075-CEC32C5F3328}"/>
              </a:ext>
            </a:extLst>
          </p:cNvPr>
          <p:cNvSpPr txBox="1"/>
          <p:nvPr/>
        </p:nvSpPr>
        <p:spPr>
          <a:xfrm>
            <a:off x="707912" y="3330389"/>
            <a:ext cx="24594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ارائه پاورپوینت مدرنی را دریافت کنید که به زیبایی طراحی شده است. من امیدوارم و معتقدم که این الگو زمان، پول و اعتبار شما را جلب کند. شما به سادگی می توانید مخاطبان خود را تحت تاثیر قرار دهید و به ارائه های خود جذابیت و زیبایی بی نظیری اضافه کنید.</a:t>
            </a:r>
          </a:p>
          <a:p>
            <a:pPr algn="r" rtl="1"/>
            <a:endParaRPr lang="en-US" altLang="ko-KR" sz="1200" dirty="0">
              <a:solidFill>
                <a:schemeClr val="bg1"/>
              </a:solidFill>
              <a:cs typeface="B Nazanin" panose="00000700000000000000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ارائه پاورپوینت مدرنی را دریافت کنید که به زیبایی طراحی شده است.</a:t>
            </a:r>
            <a:endParaRPr lang="ko-KR" altLang="en-US" sz="12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B7698A8-D424-43A0-B719-ABDA0C67A23A}"/>
              </a:ext>
            </a:extLst>
          </p:cNvPr>
          <p:cNvSpPr txBox="1"/>
          <p:nvPr/>
        </p:nvSpPr>
        <p:spPr>
          <a:xfrm>
            <a:off x="457909" y="660278"/>
            <a:ext cx="468940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fa-IR" altLang="ko-KR" sz="4400" b="1" dirty="0">
                <a:solidFill>
                  <a:schemeClr val="bg1"/>
                </a:solidFill>
                <a:latin typeface="+mj-lt"/>
                <a:cs typeface="B Nazanin" panose="00000700000000000000" pitchFamily="2" charset="-78"/>
              </a:rPr>
              <a:t>ارائه عالی</a:t>
            </a:r>
            <a:endParaRPr lang="ko-KR" altLang="en-US" sz="4400" b="1" dirty="0">
              <a:solidFill>
                <a:schemeClr val="bg1"/>
              </a:solidFill>
              <a:latin typeface="+mj-lt"/>
              <a:cs typeface="B Nazanin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EFC360-903C-4003-9E9C-E928DC3CF32E}"/>
              </a:ext>
            </a:extLst>
          </p:cNvPr>
          <p:cNvSpPr txBox="1"/>
          <p:nvPr/>
        </p:nvSpPr>
        <p:spPr>
          <a:xfrm>
            <a:off x="457909" y="1884841"/>
            <a:ext cx="4927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 آسان برای تغییر رنگ، عکس و متن. ارائه پاورپوینت مدرنی را دریافت کنید که به زیبایی طراحی شده است. شما به سادگی می توانید مخاطبان خود را تحت تاثیر قرار دهید و به ارائه های خود جذابیت و زیبایی بی نظیری اضافه کنید.</a:t>
            </a:r>
            <a:endParaRPr lang="ko-KR" altLang="en-US" sz="12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7F0E3D-BCDF-4AFB-8AD6-4A6788433EBE}"/>
              </a:ext>
            </a:extLst>
          </p:cNvPr>
          <p:cNvSpPr txBox="1"/>
          <p:nvPr/>
        </p:nvSpPr>
        <p:spPr>
          <a:xfrm>
            <a:off x="8281687" y="1994030"/>
            <a:ext cx="3017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altLang="ko-KR" sz="4000" b="1" dirty="0">
                <a:solidFill>
                  <a:schemeClr val="bg1"/>
                </a:solidFill>
                <a:cs typeface="B Nazanin" panose="00000700000000000000" pitchFamily="2" charset="-78"/>
              </a:rPr>
              <a:t>$3,800,000</a:t>
            </a:r>
            <a:endParaRPr lang="ko-KR" altLang="en-US" sz="4000" b="1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C699D26-4B06-422F-B4EA-55E9DE13561B}"/>
              </a:ext>
            </a:extLst>
          </p:cNvPr>
          <p:cNvGrpSpPr/>
          <p:nvPr/>
        </p:nvGrpSpPr>
        <p:grpSpPr>
          <a:xfrm>
            <a:off x="6278618" y="430335"/>
            <a:ext cx="5020198" cy="646331"/>
            <a:chOff x="6562727" y="5062006"/>
            <a:chExt cx="5020198" cy="64633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7A6F2EA-2F10-4722-A3DF-5106DD0E024B}"/>
                </a:ext>
              </a:extLst>
            </p:cNvPr>
            <p:cNvSpPr txBox="1"/>
            <p:nvPr/>
          </p:nvSpPr>
          <p:spPr>
            <a:xfrm>
              <a:off x="6562727" y="5156275"/>
              <a:ext cx="15136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1"/>
              <a:r>
                <a:rPr lang="fa-IR" altLang="ko-KR" sz="12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پاورپوینت</a:t>
              </a:r>
              <a:endParaRPr lang="ko-KR" altLang="en-US" sz="12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C3473F8-6EB3-49A9-914A-0B34A5AC60D8}"/>
                </a:ext>
              </a:extLst>
            </p:cNvPr>
            <p:cNvSpPr txBox="1"/>
            <p:nvPr/>
          </p:nvSpPr>
          <p:spPr>
            <a:xfrm>
              <a:off x="8571802" y="5062006"/>
              <a:ext cx="3011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</a:t>
              </a:r>
              <a:endParaRPr lang="en-US" altLang="ko-KR" sz="1200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" name="Chevron 25">
              <a:extLst>
                <a:ext uri="{FF2B5EF4-FFF2-40B4-BE49-F238E27FC236}">
                  <a16:creationId xmlns:a16="http://schemas.microsoft.com/office/drawing/2014/main" id="{8439FB94-4E7A-4B6E-B36F-EB235E2C7207}"/>
                </a:ext>
              </a:extLst>
            </p:cNvPr>
            <p:cNvSpPr/>
            <p:nvPr/>
          </p:nvSpPr>
          <p:spPr>
            <a:xfrm>
              <a:off x="8205044" y="519641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2E77441-E5DF-437B-B973-35AF74DB191D}"/>
              </a:ext>
            </a:extLst>
          </p:cNvPr>
          <p:cNvGrpSpPr/>
          <p:nvPr/>
        </p:nvGrpSpPr>
        <p:grpSpPr>
          <a:xfrm>
            <a:off x="6278618" y="1121943"/>
            <a:ext cx="5020198" cy="646331"/>
            <a:chOff x="6562727" y="6094536"/>
            <a:chExt cx="5020198" cy="64633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C782292-0CCE-4F00-B705-F8B1E158C5A6}"/>
                </a:ext>
              </a:extLst>
            </p:cNvPr>
            <p:cNvSpPr txBox="1"/>
            <p:nvPr/>
          </p:nvSpPr>
          <p:spPr>
            <a:xfrm>
              <a:off x="6562727" y="6190224"/>
              <a:ext cx="15136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1"/>
              <a:r>
                <a:rPr lang="fa-IR" altLang="ko-KR" sz="12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فهرست</a:t>
              </a:r>
              <a:endParaRPr lang="ko-KR" altLang="en-US" sz="12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EFB4ACF-180C-4CC0-8148-86E768F88F86}"/>
                </a:ext>
              </a:extLst>
            </p:cNvPr>
            <p:cNvSpPr txBox="1"/>
            <p:nvPr/>
          </p:nvSpPr>
          <p:spPr>
            <a:xfrm>
              <a:off x="8571802" y="6094536"/>
              <a:ext cx="3011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</a:t>
              </a:r>
              <a:endParaRPr lang="en-US" altLang="ko-KR" sz="1200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" name="Chevron 26">
              <a:extLst>
                <a:ext uri="{FF2B5EF4-FFF2-40B4-BE49-F238E27FC236}">
                  <a16:creationId xmlns:a16="http://schemas.microsoft.com/office/drawing/2014/main" id="{6EA1353D-2B43-433A-8B66-1BC5259A79A8}"/>
                </a:ext>
              </a:extLst>
            </p:cNvPr>
            <p:cNvSpPr/>
            <p:nvPr/>
          </p:nvSpPr>
          <p:spPr>
            <a:xfrm>
              <a:off x="8205044" y="622894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4F6E6DD-5AF2-413D-9894-2AAD2F4E03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4718933"/>
              </p:ext>
            </p:extLst>
          </p:nvPr>
        </p:nvGraphicFramePr>
        <p:xfrm>
          <a:off x="9370350" y="2425026"/>
          <a:ext cx="1800200" cy="1902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BBD2B0A-1A12-4BDB-A791-6BED9F855E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1345608"/>
              </p:ext>
            </p:extLst>
          </p:nvPr>
        </p:nvGraphicFramePr>
        <p:xfrm>
          <a:off x="1013738" y="2425026"/>
          <a:ext cx="1800200" cy="1902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0D01A53-4F10-4BCE-9453-3ADB9EF25A21}"/>
              </a:ext>
            </a:extLst>
          </p:cNvPr>
          <p:cNvSpPr txBox="1"/>
          <p:nvPr/>
        </p:nvSpPr>
        <p:spPr>
          <a:xfrm>
            <a:off x="1399496" y="3145432"/>
            <a:ext cx="102868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4"/>
                </a:solidFill>
                <a:cs typeface="B Nazanin" panose="00000700000000000000" pitchFamily="2" charset="-78"/>
              </a:rPr>
              <a:t>55%</a:t>
            </a:r>
            <a:endParaRPr lang="ko-KR" altLang="en-US" sz="2400" b="1" dirty="0">
              <a:solidFill>
                <a:schemeClr val="accent4"/>
              </a:solidFill>
              <a:cs typeface="B Nazanin" panose="000007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CF7C7E-73ED-4942-95BC-DC955EF6E644}"/>
              </a:ext>
            </a:extLst>
          </p:cNvPr>
          <p:cNvSpPr txBox="1"/>
          <p:nvPr/>
        </p:nvSpPr>
        <p:spPr>
          <a:xfrm>
            <a:off x="923838" y="4595844"/>
            <a:ext cx="198000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accent4"/>
                </a:solidFill>
                <a:cs typeface="B Nazanin" panose="00000700000000000000" pitchFamily="2" charset="-78"/>
              </a:rPr>
              <a:t>$234,400</a:t>
            </a:r>
            <a:endParaRPr lang="ko-KR" altLang="en-US" sz="2700" b="1" dirty="0">
              <a:solidFill>
                <a:schemeClr val="accent4"/>
              </a:solidFill>
              <a:cs typeface="B Nazanin" panose="00000700000000000000" pitchFamily="2" charset="-78"/>
            </a:endParaRPr>
          </a:p>
        </p:txBody>
      </p:sp>
      <p:grpSp>
        <p:nvGrpSpPr>
          <p:cNvPr id="7" name="그룹 10">
            <a:extLst>
              <a:ext uri="{FF2B5EF4-FFF2-40B4-BE49-F238E27FC236}">
                <a16:creationId xmlns:a16="http://schemas.microsoft.com/office/drawing/2014/main" id="{622AF9C4-E3CA-4D6E-8FC4-33573106C4DE}"/>
              </a:ext>
            </a:extLst>
          </p:cNvPr>
          <p:cNvGrpSpPr/>
          <p:nvPr/>
        </p:nvGrpSpPr>
        <p:grpSpPr>
          <a:xfrm>
            <a:off x="923838" y="5072912"/>
            <a:ext cx="1980000" cy="1133703"/>
            <a:chOff x="1176391" y="5072910"/>
            <a:chExt cx="1980000" cy="113370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6DF9AE8-C166-4D25-A0A7-807AB05DC480}"/>
                </a:ext>
              </a:extLst>
            </p:cNvPr>
            <p:cNvSpPr txBox="1"/>
            <p:nvPr/>
          </p:nvSpPr>
          <p:spPr>
            <a:xfrm>
              <a:off x="1176391" y="5072910"/>
              <a:ext cx="198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اضافه کردن متن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F1592B2-CC3A-4908-BA31-8250C7D15FD6}"/>
                </a:ext>
              </a:extLst>
            </p:cNvPr>
            <p:cNvSpPr txBox="1"/>
            <p:nvPr/>
          </p:nvSpPr>
          <p:spPr>
            <a:xfrm>
              <a:off x="1176391" y="5375616"/>
              <a:ext cx="1980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469D01F-A49E-4C26-A2DA-0934237EC863}"/>
              </a:ext>
            </a:extLst>
          </p:cNvPr>
          <p:cNvSpPr txBox="1"/>
          <p:nvPr/>
        </p:nvSpPr>
        <p:spPr>
          <a:xfrm>
            <a:off x="1190892" y="1785088"/>
            <a:ext cx="9810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ارائه پاورپوینت مدرنی را دریافت کنید که به زیبایی طراحی شده است. من امیدوارم و معتقدم که این الگو زمان، پول و اعتبار شما را جلب کند. ارائه پاورپوینت مدرنی را دریافت کنید که به زیبایی طراحی شده است. من امیدوارم و معتقدم که این الگو زمان، پول و اعتبار شما را جلب کند.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A4E5AD15-E26D-4147-BD06-A8BF05E3AA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3967518"/>
              </p:ext>
            </p:extLst>
          </p:nvPr>
        </p:nvGraphicFramePr>
        <p:xfrm>
          <a:off x="3799275" y="2425026"/>
          <a:ext cx="1800200" cy="1902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E1A768FC-65AE-40E1-B82D-A3C23073B643}"/>
              </a:ext>
            </a:extLst>
          </p:cNvPr>
          <p:cNvSpPr txBox="1"/>
          <p:nvPr/>
        </p:nvSpPr>
        <p:spPr>
          <a:xfrm>
            <a:off x="4185032" y="3145432"/>
            <a:ext cx="102868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3"/>
                </a:solidFill>
                <a:cs typeface="B Nazanin" panose="00000700000000000000" pitchFamily="2" charset="-78"/>
              </a:rPr>
              <a:t>65%</a:t>
            </a:r>
            <a:endParaRPr lang="ko-KR" altLang="en-US" sz="2400" b="1" dirty="0">
              <a:solidFill>
                <a:schemeClr val="accent3"/>
              </a:solidFill>
              <a:cs typeface="B Nazanin" panose="000007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D3FAF-45D6-414D-B2FD-955C1D885B7D}"/>
              </a:ext>
            </a:extLst>
          </p:cNvPr>
          <p:cNvSpPr txBox="1"/>
          <p:nvPr/>
        </p:nvSpPr>
        <p:spPr>
          <a:xfrm>
            <a:off x="3709375" y="4595844"/>
            <a:ext cx="198000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accent3"/>
                </a:solidFill>
                <a:cs typeface="B Nazanin" panose="00000700000000000000" pitchFamily="2" charset="-78"/>
              </a:rPr>
              <a:t>$262,400</a:t>
            </a:r>
            <a:endParaRPr lang="ko-KR" altLang="en-US" sz="2700" b="1" dirty="0">
              <a:solidFill>
                <a:schemeClr val="accent3"/>
              </a:solidFill>
              <a:cs typeface="B Nazanin" panose="00000700000000000000" pitchFamily="2" charset="-78"/>
            </a:endParaRPr>
          </a:p>
        </p:txBody>
      </p:sp>
      <p:grpSp>
        <p:nvGrpSpPr>
          <p:cNvPr id="14" name="그룹 9">
            <a:extLst>
              <a:ext uri="{FF2B5EF4-FFF2-40B4-BE49-F238E27FC236}">
                <a16:creationId xmlns:a16="http://schemas.microsoft.com/office/drawing/2014/main" id="{11B35469-C551-46E2-B111-DE29C7E1703D}"/>
              </a:ext>
            </a:extLst>
          </p:cNvPr>
          <p:cNvGrpSpPr/>
          <p:nvPr/>
        </p:nvGrpSpPr>
        <p:grpSpPr>
          <a:xfrm>
            <a:off x="3709375" y="5072912"/>
            <a:ext cx="1980000" cy="1133703"/>
            <a:chOff x="4134259" y="5072910"/>
            <a:chExt cx="1980000" cy="113370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6522891-A095-4776-9748-2CAD9F59FD9A}"/>
                </a:ext>
              </a:extLst>
            </p:cNvPr>
            <p:cNvSpPr txBox="1"/>
            <p:nvPr/>
          </p:nvSpPr>
          <p:spPr>
            <a:xfrm>
              <a:off x="4134259" y="5072910"/>
              <a:ext cx="198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اضافه کردن متن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E396AF1-EA64-4020-8CCE-BCC9F36D77A5}"/>
                </a:ext>
              </a:extLst>
            </p:cNvPr>
            <p:cNvSpPr txBox="1"/>
            <p:nvPr/>
          </p:nvSpPr>
          <p:spPr>
            <a:xfrm>
              <a:off x="4134259" y="5375616"/>
              <a:ext cx="1980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CA94D077-0698-49DE-9335-F671303DB0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5791014"/>
              </p:ext>
            </p:extLst>
          </p:nvPr>
        </p:nvGraphicFramePr>
        <p:xfrm>
          <a:off x="6584812" y="2425026"/>
          <a:ext cx="1800200" cy="1902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510955A2-E539-45AF-BB39-FF6AED390036}"/>
              </a:ext>
            </a:extLst>
          </p:cNvPr>
          <p:cNvSpPr txBox="1"/>
          <p:nvPr/>
        </p:nvSpPr>
        <p:spPr>
          <a:xfrm>
            <a:off x="6970570" y="3145432"/>
            <a:ext cx="102868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B Nazanin" panose="00000700000000000000" pitchFamily="2" charset="-78"/>
              </a:rPr>
              <a:t>75%</a:t>
            </a:r>
            <a:endParaRPr lang="ko-KR" altLang="en-US" sz="2400" b="1" dirty="0">
              <a:solidFill>
                <a:schemeClr val="accent2"/>
              </a:solidFill>
              <a:cs typeface="B Nazanin" panose="000007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5D7369-4BF4-40D2-9626-9A8BD1ED4300}"/>
              </a:ext>
            </a:extLst>
          </p:cNvPr>
          <p:cNvSpPr txBox="1"/>
          <p:nvPr/>
        </p:nvSpPr>
        <p:spPr>
          <a:xfrm>
            <a:off x="6494912" y="4595844"/>
            <a:ext cx="198000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accent2"/>
                </a:solidFill>
                <a:cs typeface="B Nazanin" panose="00000700000000000000" pitchFamily="2" charset="-78"/>
              </a:rPr>
              <a:t>$303,400</a:t>
            </a:r>
            <a:endParaRPr lang="ko-KR" altLang="en-US" sz="2700" b="1" dirty="0">
              <a:solidFill>
                <a:schemeClr val="accent2"/>
              </a:solidFill>
              <a:cs typeface="B Nazanin" panose="00000700000000000000" pitchFamily="2" charset="-78"/>
            </a:endParaRPr>
          </a:p>
        </p:txBody>
      </p:sp>
      <p:grpSp>
        <p:nvGrpSpPr>
          <p:cNvPr id="20" name="그룹 8">
            <a:extLst>
              <a:ext uri="{FF2B5EF4-FFF2-40B4-BE49-F238E27FC236}">
                <a16:creationId xmlns:a16="http://schemas.microsoft.com/office/drawing/2014/main" id="{46B0B10A-736B-4F05-8100-8733B918EDCE}"/>
              </a:ext>
            </a:extLst>
          </p:cNvPr>
          <p:cNvGrpSpPr/>
          <p:nvPr/>
        </p:nvGrpSpPr>
        <p:grpSpPr>
          <a:xfrm>
            <a:off x="6494912" y="5072912"/>
            <a:ext cx="1980000" cy="1133703"/>
            <a:chOff x="6163987" y="5072910"/>
            <a:chExt cx="1980000" cy="113370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773393C-6DE5-4C4F-B043-39296B3C75CC}"/>
                </a:ext>
              </a:extLst>
            </p:cNvPr>
            <p:cNvSpPr txBox="1"/>
            <p:nvPr/>
          </p:nvSpPr>
          <p:spPr>
            <a:xfrm>
              <a:off x="6163987" y="5072910"/>
              <a:ext cx="198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اضافه کردن متن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21CA7C1-91DC-4512-88FE-E40DEE594943}"/>
                </a:ext>
              </a:extLst>
            </p:cNvPr>
            <p:cNvSpPr txBox="1"/>
            <p:nvPr/>
          </p:nvSpPr>
          <p:spPr>
            <a:xfrm>
              <a:off x="6163987" y="5375616"/>
              <a:ext cx="1980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89CB86F-EE1D-425B-86CD-6C07982257BB}"/>
              </a:ext>
            </a:extLst>
          </p:cNvPr>
          <p:cNvSpPr txBox="1"/>
          <p:nvPr/>
        </p:nvSpPr>
        <p:spPr>
          <a:xfrm>
            <a:off x="9756108" y="3145432"/>
            <a:ext cx="102868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B Nazanin" panose="00000700000000000000" pitchFamily="2" charset="-78"/>
              </a:rPr>
              <a:t>85%</a:t>
            </a:r>
            <a:endParaRPr lang="ko-KR" altLang="en-US" sz="2400" b="1" dirty="0">
              <a:solidFill>
                <a:schemeClr val="accent1"/>
              </a:solidFill>
              <a:cs typeface="B Nazanin" panose="000007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9C0E033-8BFC-49C0-9C42-C52D25496415}"/>
              </a:ext>
            </a:extLst>
          </p:cNvPr>
          <p:cNvSpPr txBox="1"/>
          <p:nvPr/>
        </p:nvSpPr>
        <p:spPr>
          <a:xfrm>
            <a:off x="9280450" y="4595844"/>
            <a:ext cx="198000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accent1"/>
                </a:solidFill>
                <a:cs typeface="B Nazanin" panose="00000700000000000000" pitchFamily="2" charset="-78"/>
              </a:rPr>
              <a:t>$346,400</a:t>
            </a:r>
            <a:endParaRPr lang="ko-KR" altLang="en-US" sz="2700" b="1" dirty="0">
              <a:solidFill>
                <a:schemeClr val="accent1"/>
              </a:solidFill>
              <a:cs typeface="B Nazanin" panose="00000700000000000000" pitchFamily="2" charset="-78"/>
            </a:endParaRPr>
          </a:p>
        </p:txBody>
      </p:sp>
      <p:grpSp>
        <p:nvGrpSpPr>
          <p:cNvPr id="25" name="그룹 6">
            <a:extLst>
              <a:ext uri="{FF2B5EF4-FFF2-40B4-BE49-F238E27FC236}">
                <a16:creationId xmlns:a16="http://schemas.microsoft.com/office/drawing/2014/main" id="{950C3B50-9EF7-46C5-ABC3-6B3D9A633B8E}"/>
              </a:ext>
            </a:extLst>
          </p:cNvPr>
          <p:cNvGrpSpPr/>
          <p:nvPr/>
        </p:nvGrpSpPr>
        <p:grpSpPr>
          <a:xfrm>
            <a:off x="9280450" y="5072912"/>
            <a:ext cx="1980000" cy="1133703"/>
            <a:chOff x="9080151" y="5072910"/>
            <a:chExt cx="1980000" cy="113370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3354A39-6519-45A3-AE1B-681271C54C91}"/>
                </a:ext>
              </a:extLst>
            </p:cNvPr>
            <p:cNvSpPr txBox="1"/>
            <p:nvPr/>
          </p:nvSpPr>
          <p:spPr>
            <a:xfrm>
              <a:off x="9080151" y="5072910"/>
              <a:ext cx="198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اضافه کردن متن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331FFC9-2EC6-4D58-B933-798B96E7D686}"/>
                </a:ext>
              </a:extLst>
            </p:cNvPr>
            <p:cNvSpPr txBox="1"/>
            <p:nvPr/>
          </p:nvSpPr>
          <p:spPr>
            <a:xfrm>
              <a:off x="9080151" y="5375616"/>
              <a:ext cx="1980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sp>
        <p:nvSpPr>
          <p:cNvPr id="3" name="Graphic 2">
            <a:extLst>
              <a:ext uri="{FF2B5EF4-FFF2-40B4-BE49-F238E27FC236}">
                <a16:creationId xmlns:a16="http://schemas.microsoft.com/office/drawing/2014/main" id="{6BD5BF98-E1F0-4660-AAA4-4D2584A26A68}"/>
              </a:ext>
            </a:extLst>
          </p:cNvPr>
          <p:cNvSpPr/>
          <p:nvPr/>
        </p:nvSpPr>
        <p:spPr>
          <a:xfrm>
            <a:off x="566899" y="1321603"/>
            <a:ext cx="1877364" cy="2700484"/>
          </a:xfrm>
          <a:custGeom>
            <a:avLst/>
            <a:gdLst>
              <a:gd name="connsiteX0" fmla="*/ 3111505 w 3113125"/>
              <a:gd name="connsiteY0" fmla="*/ 4063622 h 4478058"/>
              <a:gd name="connsiteX1" fmla="*/ 3077215 w 3113125"/>
              <a:gd name="connsiteY1" fmla="*/ 3823592 h 4478058"/>
              <a:gd name="connsiteX2" fmla="*/ 2913385 w 3113125"/>
              <a:gd name="connsiteY2" fmla="*/ 3128267 h 4478058"/>
              <a:gd name="connsiteX3" fmla="*/ 2856235 w 3113125"/>
              <a:gd name="connsiteY3" fmla="*/ 3000633 h 4478058"/>
              <a:gd name="connsiteX4" fmla="*/ 2800990 w 3113125"/>
              <a:gd name="connsiteY4" fmla="*/ 2777747 h 4478058"/>
              <a:gd name="connsiteX5" fmla="*/ 2815277 w 3113125"/>
              <a:gd name="connsiteY5" fmla="*/ 2750125 h 4478058"/>
              <a:gd name="connsiteX6" fmla="*/ 2888620 w 3113125"/>
              <a:gd name="connsiteY6" fmla="*/ 2709167 h 4478058"/>
              <a:gd name="connsiteX7" fmla="*/ 3002920 w 3113125"/>
              <a:gd name="connsiteY7" fmla="*/ 2626300 h 4478058"/>
              <a:gd name="connsiteX8" fmla="*/ 2864807 w 3113125"/>
              <a:gd name="connsiteY8" fmla="*/ 2411035 h 4478058"/>
              <a:gd name="connsiteX9" fmla="*/ 2780988 w 3113125"/>
              <a:gd name="connsiteY9" fmla="*/ 2151002 h 4478058"/>
              <a:gd name="connsiteX10" fmla="*/ 2697167 w 3113125"/>
              <a:gd name="connsiteY10" fmla="*/ 1628080 h 4478058"/>
              <a:gd name="connsiteX11" fmla="*/ 2541910 w 3113125"/>
              <a:gd name="connsiteY11" fmla="*/ 1168975 h 4478058"/>
              <a:gd name="connsiteX12" fmla="*/ 2599060 w 3113125"/>
              <a:gd name="connsiteY12" fmla="*/ 949900 h 4478058"/>
              <a:gd name="connsiteX13" fmla="*/ 2729552 w 3113125"/>
              <a:gd name="connsiteY13" fmla="*/ 774640 h 4478058"/>
              <a:gd name="connsiteX14" fmla="*/ 2579057 w 3113125"/>
              <a:gd name="connsiteY14" fmla="*/ 178375 h 4478058"/>
              <a:gd name="connsiteX15" fmla="*/ 2569532 w 3113125"/>
              <a:gd name="connsiteY15" fmla="*/ 139322 h 4478058"/>
              <a:gd name="connsiteX16" fmla="*/ 2355220 w 3113125"/>
              <a:gd name="connsiteY16" fmla="*/ 7877 h 4478058"/>
              <a:gd name="connsiteX17" fmla="*/ 2301880 w 3113125"/>
              <a:gd name="connsiteY17" fmla="*/ 5972 h 4478058"/>
              <a:gd name="connsiteX18" fmla="*/ 2207582 w 3113125"/>
              <a:gd name="connsiteY18" fmla="*/ 35500 h 4478058"/>
              <a:gd name="connsiteX19" fmla="*/ 2282830 w 3113125"/>
              <a:gd name="connsiteY19" fmla="*/ 224095 h 4478058"/>
              <a:gd name="connsiteX20" fmla="*/ 2456185 w 3113125"/>
              <a:gd name="connsiteY20" fmla="*/ 473650 h 4478058"/>
              <a:gd name="connsiteX21" fmla="*/ 2469520 w 3113125"/>
              <a:gd name="connsiteY21" fmla="*/ 602237 h 4478058"/>
              <a:gd name="connsiteX22" fmla="*/ 2442850 w 3113125"/>
              <a:gd name="connsiteY22" fmla="*/ 661292 h 4478058"/>
              <a:gd name="connsiteX23" fmla="*/ 2378080 w 3113125"/>
              <a:gd name="connsiteY23" fmla="*/ 688915 h 4478058"/>
              <a:gd name="connsiteX24" fmla="*/ 2330455 w 3113125"/>
              <a:gd name="connsiteY24" fmla="*/ 722252 h 4478058"/>
              <a:gd name="connsiteX25" fmla="*/ 2269495 w 3113125"/>
              <a:gd name="connsiteY25" fmla="*/ 743207 h 4478058"/>
              <a:gd name="connsiteX26" fmla="*/ 2169482 w 3113125"/>
              <a:gd name="connsiteY26" fmla="*/ 743207 h 4478058"/>
              <a:gd name="connsiteX27" fmla="*/ 2145670 w 3113125"/>
              <a:gd name="connsiteY27" fmla="*/ 740350 h 4478058"/>
              <a:gd name="connsiteX28" fmla="*/ 2101855 w 3113125"/>
              <a:gd name="connsiteY28" fmla="*/ 729872 h 4478058"/>
              <a:gd name="connsiteX29" fmla="*/ 2081852 w 3113125"/>
              <a:gd name="connsiteY29" fmla="*/ 724157 h 4478058"/>
              <a:gd name="connsiteX30" fmla="*/ 2086615 w 3113125"/>
              <a:gd name="connsiteY30" fmla="*/ 687962 h 4478058"/>
              <a:gd name="connsiteX31" fmla="*/ 2085662 w 3113125"/>
              <a:gd name="connsiteY31" fmla="*/ 398402 h 4478058"/>
              <a:gd name="connsiteX32" fmla="*/ 2065660 w 3113125"/>
              <a:gd name="connsiteY32" fmla="*/ 374590 h 4478058"/>
              <a:gd name="connsiteX33" fmla="*/ 1800865 w 3113125"/>
              <a:gd name="connsiteY33" fmla="*/ 51692 h 4478058"/>
              <a:gd name="connsiteX34" fmla="*/ 1643702 w 3113125"/>
              <a:gd name="connsiteY34" fmla="*/ 42167 h 4478058"/>
              <a:gd name="connsiteX35" fmla="*/ 1579885 w 3113125"/>
              <a:gd name="connsiteY35" fmla="*/ 30737 h 4478058"/>
              <a:gd name="connsiteX36" fmla="*/ 1417960 w 3113125"/>
              <a:gd name="connsiteY36" fmla="*/ 104080 h 4478058"/>
              <a:gd name="connsiteX37" fmla="*/ 1321757 w 3113125"/>
              <a:gd name="connsiteY37" fmla="*/ 273625 h 4478058"/>
              <a:gd name="connsiteX38" fmla="*/ 1296040 w 3113125"/>
              <a:gd name="connsiteY38" fmla="*/ 513655 h 4478058"/>
              <a:gd name="connsiteX39" fmla="*/ 1413197 w 3113125"/>
              <a:gd name="connsiteY39" fmla="*/ 756542 h 4478058"/>
              <a:gd name="connsiteX40" fmla="*/ 1484635 w 3113125"/>
              <a:gd name="connsiteY40" fmla="*/ 898465 h 4478058"/>
              <a:gd name="connsiteX41" fmla="*/ 1477015 w 3113125"/>
              <a:gd name="connsiteY41" fmla="*/ 988000 h 4478058"/>
              <a:gd name="connsiteX42" fmla="*/ 1425580 w 3113125"/>
              <a:gd name="connsiteY42" fmla="*/ 1120397 h 4478058"/>
              <a:gd name="connsiteX43" fmla="*/ 1312232 w 3113125"/>
              <a:gd name="connsiteY43" fmla="*/ 1200407 h 4478058"/>
              <a:gd name="connsiteX44" fmla="*/ 1325567 w 3113125"/>
              <a:gd name="connsiteY44" fmla="*/ 1349950 h 4478058"/>
              <a:gd name="connsiteX45" fmla="*/ 1241747 w 3113125"/>
              <a:gd name="connsiteY45" fmla="*/ 1498540 h 4478058"/>
              <a:gd name="connsiteX46" fmla="*/ 1059820 w 3113125"/>
              <a:gd name="connsiteY46" fmla="*/ 1630937 h 4478058"/>
              <a:gd name="connsiteX47" fmla="*/ 995050 w 3113125"/>
              <a:gd name="connsiteY47" fmla="*/ 1751905 h 4478058"/>
              <a:gd name="connsiteX48" fmla="*/ 762640 w 3113125"/>
              <a:gd name="connsiteY48" fmla="*/ 1916687 h 4478058"/>
              <a:gd name="connsiteX49" fmla="*/ 456887 w 3113125"/>
              <a:gd name="connsiteY49" fmla="*/ 2194817 h 4478058"/>
              <a:gd name="connsiteX50" fmla="*/ 314012 w 3113125"/>
              <a:gd name="connsiteY50" fmla="*/ 2342455 h 4478058"/>
              <a:gd name="connsiteX51" fmla="*/ 126370 w 3113125"/>
              <a:gd name="connsiteY51" fmla="*/ 2377697 h 4478058"/>
              <a:gd name="connsiteX52" fmla="*/ 43502 w 3113125"/>
              <a:gd name="connsiteY52" fmla="*/ 2584390 h 4478058"/>
              <a:gd name="connsiteX53" fmla="*/ 73982 w 3113125"/>
              <a:gd name="connsiteY53" fmla="*/ 2600583 h 4478058"/>
              <a:gd name="connsiteX54" fmla="*/ 70172 w 3113125"/>
              <a:gd name="connsiteY54" fmla="*/ 2609155 h 4478058"/>
              <a:gd name="connsiteX55" fmla="*/ 84460 w 3113125"/>
              <a:gd name="connsiteY55" fmla="*/ 2640587 h 4478058"/>
              <a:gd name="connsiteX56" fmla="*/ 126370 w 3113125"/>
              <a:gd name="connsiteY56" fmla="*/ 2652970 h 4478058"/>
              <a:gd name="connsiteX57" fmla="*/ 214000 w 3113125"/>
              <a:gd name="connsiteY57" fmla="*/ 2654875 h 4478058"/>
              <a:gd name="connsiteX58" fmla="*/ 443552 w 3113125"/>
              <a:gd name="connsiteY58" fmla="*/ 2455802 h 4478058"/>
              <a:gd name="connsiteX59" fmla="*/ 501655 w 3113125"/>
              <a:gd name="connsiteY59" fmla="*/ 2403415 h 4478058"/>
              <a:gd name="connsiteX60" fmla="*/ 1128400 w 3113125"/>
              <a:gd name="connsiteY60" fmla="*/ 1995745 h 4478058"/>
              <a:gd name="connsiteX61" fmla="*/ 1201742 w 3113125"/>
              <a:gd name="connsiteY61" fmla="*/ 1923355 h 4478058"/>
              <a:gd name="connsiteX62" fmla="*/ 1278895 w 3113125"/>
              <a:gd name="connsiteY62" fmla="*/ 1916687 h 4478058"/>
              <a:gd name="connsiteX63" fmla="*/ 1323662 w 3113125"/>
              <a:gd name="connsiteY63" fmla="*/ 1914782 h 4478058"/>
              <a:gd name="connsiteX64" fmla="*/ 1506542 w 3113125"/>
              <a:gd name="connsiteY64" fmla="*/ 1820485 h 4478058"/>
              <a:gd name="connsiteX65" fmla="*/ 1718950 w 3113125"/>
              <a:gd name="connsiteY65" fmla="*/ 1939547 h 4478058"/>
              <a:gd name="connsiteX66" fmla="*/ 1868492 w 3113125"/>
              <a:gd name="connsiteY66" fmla="*/ 2045275 h 4478058"/>
              <a:gd name="connsiteX67" fmla="*/ 1871350 w 3113125"/>
              <a:gd name="connsiteY67" fmla="*/ 2612965 h 4478058"/>
              <a:gd name="connsiteX68" fmla="*/ 1838965 w 3113125"/>
              <a:gd name="connsiteY68" fmla="*/ 3282572 h 4478058"/>
              <a:gd name="connsiteX69" fmla="*/ 1889447 w 3113125"/>
              <a:gd name="connsiteY69" fmla="*/ 3398777 h 4478058"/>
              <a:gd name="connsiteX70" fmla="*/ 1904687 w 3113125"/>
              <a:gd name="connsiteY70" fmla="*/ 3502600 h 4478058"/>
              <a:gd name="connsiteX71" fmla="*/ 1917070 w 3113125"/>
              <a:gd name="connsiteY71" fmla="*/ 3675955 h 4478058"/>
              <a:gd name="connsiteX72" fmla="*/ 1900877 w 3113125"/>
              <a:gd name="connsiteY72" fmla="*/ 3675002 h 4478058"/>
              <a:gd name="connsiteX73" fmla="*/ 1732285 w 3113125"/>
              <a:gd name="connsiteY73" fmla="*/ 3609280 h 4478058"/>
              <a:gd name="connsiteX74" fmla="*/ 1713235 w 3113125"/>
              <a:gd name="connsiteY74" fmla="*/ 3568322 h 4478058"/>
              <a:gd name="connsiteX75" fmla="*/ 1707520 w 3113125"/>
              <a:gd name="connsiteY75" fmla="*/ 3554035 h 4478058"/>
              <a:gd name="connsiteX76" fmla="*/ 1447487 w 3113125"/>
              <a:gd name="connsiteY76" fmla="*/ 3484502 h 4478058"/>
              <a:gd name="connsiteX77" fmla="*/ 1362715 w 3113125"/>
              <a:gd name="connsiteY77" fmla="*/ 3672145 h 4478058"/>
              <a:gd name="connsiteX78" fmla="*/ 1065535 w 3113125"/>
              <a:gd name="connsiteY78" fmla="*/ 3545462 h 4478058"/>
              <a:gd name="connsiteX79" fmla="*/ 1065535 w 3113125"/>
              <a:gd name="connsiteY79" fmla="*/ 3544510 h 4478058"/>
              <a:gd name="connsiteX80" fmla="*/ 777880 w 3113125"/>
              <a:gd name="connsiteY80" fmla="*/ 3366392 h 4478058"/>
              <a:gd name="connsiteX81" fmla="*/ 687392 w 3113125"/>
              <a:gd name="connsiteY81" fmla="*/ 3571180 h 4478058"/>
              <a:gd name="connsiteX82" fmla="*/ 535945 w 3113125"/>
              <a:gd name="connsiteY82" fmla="*/ 3976945 h 4478058"/>
              <a:gd name="connsiteX83" fmla="*/ 432122 w 3113125"/>
              <a:gd name="connsiteY83" fmla="*/ 4357945 h 4478058"/>
              <a:gd name="connsiteX84" fmla="*/ 445457 w 3113125"/>
              <a:gd name="connsiteY84" fmla="*/ 4393187 h 4478058"/>
              <a:gd name="connsiteX85" fmla="*/ 502607 w 3113125"/>
              <a:gd name="connsiteY85" fmla="*/ 4419858 h 4478058"/>
              <a:gd name="connsiteX86" fmla="*/ 672152 w 3113125"/>
              <a:gd name="connsiteY86" fmla="*/ 4253170 h 4478058"/>
              <a:gd name="connsiteX87" fmla="*/ 926470 w 3113125"/>
              <a:gd name="connsiteY87" fmla="*/ 3968372 h 4478058"/>
              <a:gd name="connsiteX88" fmla="*/ 1334140 w 3113125"/>
              <a:gd name="connsiteY88" fmla="*/ 4012187 h 4478058"/>
              <a:gd name="connsiteX89" fmla="*/ 1342712 w 3113125"/>
              <a:gd name="connsiteY89" fmla="*/ 4033142 h 4478058"/>
              <a:gd name="connsiteX90" fmla="*/ 1333187 w 3113125"/>
              <a:gd name="connsiteY90" fmla="*/ 4378900 h 4478058"/>
              <a:gd name="connsiteX91" fmla="*/ 1410340 w 3113125"/>
              <a:gd name="connsiteY91" fmla="*/ 4468435 h 4478058"/>
              <a:gd name="connsiteX92" fmla="*/ 1502732 w 3113125"/>
              <a:gd name="connsiteY92" fmla="*/ 4419858 h 4478058"/>
              <a:gd name="connsiteX93" fmla="*/ 1560835 w 3113125"/>
              <a:gd name="connsiteY93" fmla="*/ 4198878 h 4478058"/>
              <a:gd name="connsiteX94" fmla="*/ 1571312 w 3113125"/>
              <a:gd name="connsiteY94" fmla="*/ 4160777 h 4478058"/>
              <a:gd name="connsiteX95" fmla="*/ 1596077 w 3113125"/>
              <a:gd name="connsiteY95" fmla="*/ 4174112 h 4478058"/>
              <a:gd name="connsiteX96" fmla="*/ 2044705 w 3113125"/>
              <a:gd name="connsiteY96" fmla="*/ 4425572 h 4478058"/>
              <a:gd name="connsiteX97" fmla="*/ 2510477 w 3113125"/>
              <a:gd name="connsiteY97" fmla="*/ 4334133 h 4478058"/>
              <a:gd name="connsiteX98" fmla="*/ 2533338 w 3113125"/>
              <a:gd name="connsiteY98" fmla="*/ 4288412 h 4478058"/>
              <a:gd name="connsiteX99" fmla="*/ 2545720 w 3113125"/>
              <a:gd name="connsiteY99" fmla="*/ 4295080 h 4478058"/>
              <a:gd name="connsiteX100" fmla="*/ 3045782 w 3113125"/>
              <a:gd name="connsiteY100" fmla="*/ 4361755 h 4478058"/>
              <a:gd name="connsiteX101" fmla="*/ 3111505 w 3113125"/>
              <a:gd name="connsiteY101" fmla="*/ 4063622 h 447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3113125" h="4478058">
                <a:moveTo>
                  <a:pt x="3111505" y="4063622"/>
                </a:moveTo>
                <a:cubicBezTo>
                  <a:pt x="3105790" y="3980755"/>
                  <a:pt x="3089597" y="3897887"/>
                  <a:pt x="3077215" y="3823592"/>
                </a:cubicBezTo>
                <a:cubicBezTo>
                  <a:pt x="3037210" y="3588325"/>
                  <a:pt x="2970535" y="3359725"/>
                  <a:pt x="2913385" y="3128267"/>
                </a:cubicBezTo>
                <a:cubicBezTo>
                  <a:pt x="2900050" y="3075880"/>
                  <a:pt x="2882905" y="3045400"/>
                  <a:pt x="2856235" y="3000633"/>
                </a:cubicBezTo>
                <a:cubicBezTo>
                  <a:pt x="2816230" y="2934910"/>
                  <a:pt x="2815277" y="2852042"/>
                  <a:pt x="2800990" y="2777747"/>
                </a:cubicBezTo>
                <a:cubicBezTo>
                  <a:pt x="2798132" y="2764412"/>
                  <a:pt x="2803847" y="2755840"/>
                  <a:pt x="2815277" y="2750125"/>
                </a:cubicBezTo>
                <a:cubicBezTo>
                  <a:pt x="2840042" y="2736790"/>
                  <a:pt x="2863855" y="2722502"/>
                  <a:pt x="2888620" y="2709167"/>
                </a:cubicBezTo>
                <a:cubicBezTo>
                  <a:pt x="2929577" y="2686308"/>
                  <a:pt x="2971488" y="2663447"/>
                  <a:pt x="3002920" y="2626300"/>
                </a:cubicBezTo>
                <a:cubicBezTo>
                  <a:pt x="3016255" y="2611060"/>
                  <a:pt x="2880047" y="2434847"/>
                  <a:pt x="2864807" y="2411035"/>
                </a:cubicBezTo>
                <a:cubicBezTo>
                  <a:pt x="2819088" y="2335787"/>
                  <a:pt x="2774320" y="2240537"/>
                  <a:pt x="2780988" y="2151002"/>
                </a:cubicBezTo>
                <a:cubicBezTo>
                  <a:pt x="2793370" y="1964312"/>
                  <a:pt x="2718122" y="1808102"/>
                  <a:pt x="2697167" y="1628080"/>
                </a:cubicBezTo>
                <a:cubicBezTo>
                  <a:pt x="2678117" y="1463297"/>
                  <a:pt x="2562865" y="1328995"/>
                  <a:pt x="2541910" y="1168975"/>
                </a:cubicBezTo>
                <a:cubicBezTo>
                  <a:pt x="2529527" y="1075630"/>
                  <a:pt x="2619063" y="1029910"/>
                  <a:pt x="2599060" y="949900"/>
                </a:cubicBezTo>
                <a:cubicBezTo>
                  <a:pt x="2582867" y="887035"/>
                  <a:pt x="2691452" y="814645"/>
                  <a:pt x="2729552" y="774640"/>
                </a:cubicBezTo>
                <a:cubicBezTo>
                  <a:pt x="2876238" y="616525"/>
                  <a:pt x="2668592" y="316487"/>
                  <a:pt x="2579057" y="178375"/>
                </a:cubicBezTo>
                <a:cubicBezTo>
                  <a:pt x="2572390" y="167897"/>
                  <a:pt x="2567627" y="151705"/>
                  <a:pt x="2569532" y="139322"/>
                </a:cubicBezTo>
                <a:cubicBezTo>
                  <a:pt x="2583820" y="34547"/>
                  <a:pt x="2431420" y="-5458"/>
                  <a:pt x="2355220" y="7877"/>
                </a:cubicBezTo>
                <a:cubicBezTo>
                  <a:pt x="2337122" y="10735"/>
                  <a:pt x="2323787" y="20260"/>
                  <a:pt x="2301880" y="5972"/>
                </a:cubicBezTo>
                <a:cubicBezTo>
                  <a:pt x="2276162" y="-11173"/>
                  <a:pt x="2222822" y="11687"/>
                  <a:pt x="2207582" y="35500"/>
                </a:cubicBezTo>
                <a:cubicBezTo>
                  <a:pt x="2177102" y="83125"/>
                  <a:pt x="2197105" y="239335"/>
                  <a:pt x="2282830" y="224095"/>
                </a:cubicBezTo>
                <a:cubicBezTo>
                  <a:pt x="2437135" y="197425"/>
                  <a:pt x="2459042" y="356492"/>
                  <a:pt x="2456185" y="473650"/>
                </a:cubicBezTo>
                <a:cubicBezTo>
                  <a:pt x="2455232" y="516512"/>
                  <a:pt x="2454280" y="560327"/>
                  <a:pt x="2469520" y="602237"/>
                </a:cubicBezTo>
                <a:cubicBezTo>
                  <a:pt x="2476188" y="621287"/>
                  <a:pt x="2461900" y="652720"/>
                  <a:pt x="2442850" y="661292"/>
                </a:cubicBezTo>
                <a:cubicBezTo>
                  <a:pt x="2421895" y="670817"/>
                  <a:pt x="2399035" y="678437"/>
                  <a:pt x="2378080" y="688915"/>
                </a:cubicBezTo>
                <a:cubicBezTo>
                  <a:pt x="2360935" y="697487"/>
                  <a:pt x="2342837" y="707965"/>
                  <a:pt x="2330455" y="722252"/>
                </a:cubicBezTo>
                <a:cubicBezTo>
                  <a:pt x="2313310" y="742255"/>
                  <a:pt x="2294260" y="745112"/>
                  <a:pt x="2269495" y="743207"/>
                </a:cubicBezTo>
                <a:cubicBezTo>
                  <a:pt x="2236157" y="740350"/>
                  <a:pt x="2202820" y="743207"/>
                  <a:pt x="2169482" y="743207"/>
                </a:cubicBezTo>
                <a:cubicBezTo>
                  <a:pt x="2161862" y="743207"/>
                  <a:pt x="2153290" y="742255"/>
                  <a:pt x="2145670" y="740350"/>
                </a:cubicBezTo>
                <a:cubicBezTo>
                  <a:pt x="2130430" y="737492"/>
                  <a:pt x="2116142" y="733682"/>
                  <a:pt x="2101855" y="729872"/>
                </a:cubicBezTo>
                <a:cubicBezTo>
                  <a:pt x="2095187" y="727967"/>
                  <a:pt x="2081852" y="726062"/>
                  <a:pt x="2081852" y="724157"/>
                </a:cubicBezTo>
                <a:cubicBezTo>
                  <a:pt x="2081852" y="711775"/>
                  <a:pt x="2078995" y="692725"/>
                  <a:pt x="2086615" y="687962"/>
                </a:cubicBezTo>
                <a:cubicBezTo>
                  <a:pt x="2155195" y="637480"/>
                  <a:pt x="2189485" y="430787"/>
                  <a:pt x="2085662" y="398402"/>
                </a:cubicBezTo>
                <a:cubicBezTo>
                  <a:pt x="2072327" y="394592"/>
                  <a:pt x="2068517" y="386972"/>
                  <a:pt x="2065660" y="374590"/>
                </a:cubicBezTo>
                <a:cubicBezTo>
                  <a:pt x="2038990" y="211712"/>
                  <a:pt x="1968505" y="91697"/>
                  <a:pt x="1800865" y="51692"/>
                </a:cubicBezTo>
                <a:cubicBezTo>
                  <a:pt x="1774195" y="45025"/>
                  <a:pt x="1656085" y="53597"/>
                  <a:pt x="1643702" y="42167"/>
                </a:cubicBezTo>
                <a:cubicBezTo>
                  <a:pt x="1624652" y="24070"/>
                  <a:pt x="1600840" y="23117"/>
                  <a:pt x="1579885" y="30737"/>
                </a:cubicBezTo>
                <a:cubicBezTo>
                  <a:pt x="1527497" y="48835"/>
                  <a:pt x="1463680" y="66932"/>
                  <a:pt x="1417960" y="104080"/>
                </a:cubicBezTo>
                <a:cubicBezTo>
                  <a:pt x="1357952" y="151705"/>
                  <a:pt x="1359857" y="213617"/>
                  <a:pt x="1321757" y="273625"/>
                </a:cubicBezTo>
                <a:cubicBezTo>
                  <a:pt x="1273180" y="349825"/>
                  <a:pt x="1278895" y="431740"/>
                  <a:pt x="1296040" y="513655"/>
                </a:cubicBezTo>
                <a:cubicBezTo>
                  <a:pt x="1313185" y="596522"/>
                  <a:pt x="1375097" y="682247"/>
                  <a:pt x="1413197" y="756542"/>
                </a:cubicBezTo>
                <a:cubicBezTo>
                  <a:pt x="1437010" y="803215"/>
                  <a:pt x="1463680" y="849887"/>
                  <a:pt x="1484635" y="898465"/>
                </a:cubicBezTo>
                <a:cubicBezTo>
                  <a:pt x="1500827" y="934660"/>
                  <a:pt x="1478920" y="954662"/>
                  <a:pt x="1477015" y="988000"/>
                </a:cubicBezTo>
                <a:cubicBezTo>
                  <a:pt x="1473205" y="1068010"/>
                  <a:pt x="1494160" y="1074677"/>
                  <a:pt x="1425580" y="1120397"/>
                </a:cubicBezTo>
                <a:cubicBezTo>
                  <a:pt x="1387480" y="1146115"/>
                  <a:pt x="1347475" y="1171832"/>
                  <a:pt x="1312232" y="1200407"/>
                </a:cubicBezTo>
                <a:cubicBezTo>
                  <a:pt x="1269370" y="1236602"/>
                  <a:pt x="1328425" y="1306135"/>
                  <a:pt x="1325567" y="1349950"/>
                </a:cubicBezTo>
                <a:cubicBezTo>
                  <a:pt x="1321757" y="1404242"/>
                  <a:pt x="1276037" y="1459487"/>
                  <a:pt x="1241747" y="1498540"/>
                </a:cubicBezTo>
                <a:cubicBezTo>
                  <a:pt x="1188407" y="1560452"/>
                  <a:pt x="1106492" y="1563310"/>
                  <a:pt x="1059820" y="1630937"/>
                </a:cubicBezTo>
                <a:cubicBezTo>
                  <a:pt x="1033150" y="1669990"/>
                  <a:pt x="1026482" y="1717615"/>
                  <a:pt x="995050" y="1751905"/>
                </a:cubicBezTo>
                <a:cubicBezTo>
                  <a:pt x="934090" y="1817627"/>
                  <a:pt x="834077" y="1861442"/>
                  <a:pt x="762640" y="1916687"/>
                </a:cubicBezTo>
                <a:cubicBezTo>
                  <a:pt x="654055" y="2001460"/>
                  <a:pt x="554042" y="2097662"/>
                  <a:pt x="456887" y="2194817"/>
                </a:cubicBezTo>
                <a:cubicBezTo>
                  <a:pt x="408310" y="2243395"/>
                  <a:pt x="367352" y="2298640"/>
                  <a:pt x="314012" y="2342455"/>
                </a:cubicBezTo>
                <a:cubicBezTo>
                  <a:pt x="259720" y="2387222"/>
                  <a:pt x="190187" y="2367220"/>
                  <a:pt x="126370" y="2377697"/>
                </a:cubicBezTo>
                <a:cubicBezTo>
                  <a:pt x="48265" y="2391032"/>
                  <a:pt x="-62225" y="2534860"/>
                  <a:pt x="43502" y="2584390"/>
                </a:cubicBezTo>
                <a:cubicBezTo>
                  <a:pt x="53980" y="2589152"/>
                  <a:pt x="63505" y="2594867"/>
                  <a:pt x="73982" y="2600583"/>
                </a:cubicBezTo>
                <a:cubicBezTo>
                  <a:pt x="72077" y="2604392"/>
                  <a:pt x="72077" y="2607250"/>
                  <a:pt x="70172" y="2609155"/>
                </a:cubicBezTo>
                <a:cubicBezTo>
                  <a:pt x="59695" y="2630110"/>
                  <a:pt x="61600" y="2634872"/>
                  <a:pt x="84460" y="2640587"/>
                </a:cubicBezTo>
                <a:cubicBezTo>
                  <a:pt x="98747" y="2644397"/>
                  <a:pt x="113035" y="2647255"/>
                  <a:pt x="126370" y="2652970"/>
                </a:cubicBezTo>
                <a:cubicBezTo>
                  <a:pt x="155897" y="2665352"/>
                  <a:pt x="184472" y="2667258"/>
                  <a:pt x="214000" y="2654875"/>
                </a:cubicBezTo>
                <a:cubicBezTo>
                  <a:pt x="311155" y="2614870"/>
                  <a:pt x="372115" y="2531050"/>
                  <a:pt x="443552" y="2455802"/>
                </a:cubicBezTo>
                <a:cubicBezTo>
                  <a:pt x="461650" y="2436752"/>
                  <a:pt x="479747" y="2416750"/>
                  <a:pt x="501655" y="2403415"/>
                </a:cubicBezTo>
                <a:cubicBezTo>
                  <a:pt x="705490" y="2274827"/>
                  <a:pt x="968380" y="2179577"/>
                  <a:pt x="1128400" y="1995745"/>
                </a:cubicBezTo>
                <a:cubicBezTo>
                  <a:pt x="1151260" y="1970027"/>
                  <a:pt x="1176025" y="1946215"/>
                  <a:pt x="1201742" y="1923355"/>
                </a:cubicBezTo>
                <a:cubicBezTo>
                  <a:pt x="1220792" y="1906210"/>
                  <a:pt x="1261750" y="1904305"/>
                  <a:pt x="1278895" y="1916687"/>
                </a:cubicBezTo>
                <a:cubicBezTo>
                  <a:pt x="1298897" y="1930975"/>
                  <a:pt x="1304612" y="1930022"/>
                  <a:pt x="1323662" y="1914782"/>
                </a:cubicBezTo>
                <a:cubicBezTo>
                  <a:pt x="1363667" y="1882397"/>
                  <a:pt x="1448440" y="1821437"/>
                  <a:pt x="1506542" y="1820485"/>
                </a:cubicBezTo>
                <a:cubicBezTo>
                  <a:pt x="1574170" y="1818580"/>
                  <a:pt x="1660847" y="1903352"/>
                  <a:pt x="1718950" y="1939547"/>
                </a:cubicBezTo>
                <a:cubicBezTo>
                  <a:pt x="1763717" y="1968122"/>
                  <a:pt x="1843727" y="1996697"/>
                  <a:pt x="1868492" y="2045275"/>
                </a:cubicBezTo>
                <a:cubicBezTo>
                  <a:pt x="1963742" y="2227202"/>
                  <a:pt x="1922785" y="2424370"/>
                  <a:pt x="1871350" y="2612965"/>
                </a:cubicBezTo>
                <a:cubicBezTo>
                  <a:pt x="1810390" y="2832992"/>
                  <a:pt x="1863730" y="3059687"/>
                  <a:pt x="1838965" y="3282572"/>
                </a:cubicBezTo>
                <a:cubicBezTo>
                  <a:pt x="1835155" y="3318767"/>
                  <a:pt x="1878017" y="3364487"/>
                  <a:pt x="1889447" y="3398777"/>
                </a:cubicBezTo>
                <a:cubicBezTo>
                  <a:pt x="1899925" y="3433067"/>
                  <a:pt x="1902782" y="3467358"/>
                  <a:pt x="1904687" y="3502600"/>
                </a:cubicBezTo>
                <a:cubicBezTo>
                  <a:pt x="1905640" y="3517840"/>
                  <a:pt x="1898972" y="3675002"/>
                  <a:pt x="1917070" y="3675955"/>
                </a:cubicBezTo>
                <a:cubicBezTo>
                  <a:pt x="1909450" y="3675955"/>
                  <a:pt x="1904687" y="3675955"/>
                  <a:pt x="1900877" y="3675002"/>
                </a:cubicBezTo>
                <a:cubicBezTo>
                  <a:pt x="1844680" y="3653095"/>
                  <a:pt x="1788482" y="3630235"/>
                  <a:pt x="1732285" y="3609280"/>
                </a:cubicBezTo>
                <a:cubicBezTo>
                  <a:pt x="1711330" y="3601660"/>
                  <a:pt x="1710377" y="3586420"/>
                  <a:pt x="1713235" y="3568322"/>
                </a:cubicBezTo>
                <a:cubicBezTo>
                  <a:pt x="1714187" y="3563560"/>
                  <a:pt x="1711330" y="3554987"/>
                  <a:pt x="1707520" y="3554035"/>
                </a:cubicBezTo>
                <a:cubicBezTo>
                  <a:pt x="1637035" y="3530222"/>
                  <a:pt x="1523687" y="3467358"/>
                  <a:pt x="1447487" y="3484502"/>
                </a:cubicBezTo>
                <a:cubicBezTo>
                  <a:pt x="1409387" y="3493075"/>
                  <a:pt x="1353190" y="3669287"/>
                  <a:pt x="1362715" y="3672145"/>
                </a:cubicBezTo>
                <a:cubicBezTo>
                  <a:pt x="1256035" y="3645475"/>
                  <a:pt x="1158880" y="3603565"/>
                  <a:pt x="1065535" y="3545462"/>
                </a:cubicBezTo>
                <a:cubicBezTo>
                  <a:pt x="1065535" y="3545462"/>
                  <a:pt x="1065535" y="3545462"/>
                  <a:pt x="1065535" y="3544510"/>
                </a:cubicBezTo>
                <a:cubicBezTo>
                  <a:pt x="1106492" y="3469262"/>
                  <a:pt x="827410" y="3354010"/>
                  <a:pt x="777880" y="3366392"/>
                </a:cubicBezTo>
                <a:cubicBezTo>
                  <a:pt x="737875" y="3375917"/>
                  <a:pt x="699775" y="3537842"/>
                  <a:pt x="687392" y="3571180"/>
                </a:cubicBezTo>
                <a:cubicBezTo>
                  <a:pt x="630242" y="3703577"/>
                  <a:pt x="582617" y="3839785"/>
                  <a:pt x="535945" y="3976945"/>
                </a:cubicBezTo>
                <a:cubicBezTo>
                  <a:pt x="494987" y="4099817"/>
                  <a:pt x="434027" y="4227453"/>
                  <a:pt x="432122" y="4357945"/>
                </a:cubicBezTo>
                <a:cubicBezTo>
                  <a:pt x="432122" y="4370328"/>
                  <a:pt x="436885" y="4386520"/>
                  <a:pt x="445457" y="4393187"/>
                </a:cubicBezTo>
                <a:cubicBezTo>
                  <a:pt x="461650" y="4405570"/>
                  <a:pt x="482605" y="4412237"/>
                  <a:pt x="502607" y="4419858"/>
                </a:cubicBezTo>
                <a:cubicBezTo>
                  <a:pt x="586427" y="4451290"/>
                  <a:pt x="640720" y="4303653"/>
                  <a:pt x="672152" y="4253170"/>
                </a:cubicBezTo>
                <a:cubicBezTo>
                  <a:pt x="737875" y="4146490"/>
                  <a:pt x="829315" y="4047430"/>
                  <a:pt x="926470" y="3968372"/>
                </a:cubicBezTo>
                <a:cubicBezTo>
                  <a:pt x="1061725" y="3856930"/>
                  <a:pt x="1204600" y="3941702"/>
                  <a:pt x="1334140" y="4012187"/>
                </a:cubicBezTo>
                <a:cubicBezTo>
                  <a:pt x="1339855" y="4015045"/>
                  <a:pt x="1343665" y="4026475"/>
                  <a:pt x="1342712" y="4033142"/>
                </a:cubicBezTo>
                <a:cubicBezTo>
                  <a:pt x="1329377" y="4142680"/>
                  <a:pt x="1316042" y="4264600"/>
                  <a:pt x="1333187" y="4378900"/>
                </a:cubicBezTo>
                <a:cubicBezTo>
                  <a:pt x="1342712" y="4441765"/>
                  <a:pt x="1351285" y="4452243"/>
                  <a:pt x="1410340" y="4468435"/>
                </a:cubicBezTo>
                <a:cubicBezTo>
                  <a:pt x="1451297" y="4478912"/>
                  <a:pt x="1489397" y="4459862"/>
                  <a:pt x="1502732" y="4419858"/>
                </a:cubicBezTo>
                <a:cubicBezTo>
                  <a:pt x="1525592" y="4352230"/>
                  <a:pt x="1543690" y="4272220"/>
                  <a:pt x="1560835" y="4198878"/>
                </a:cubicBezTo>
                <a:cubicBezTo>
                  <a:pt x="1563692" y="4187447"/>
                  <a:pt x="1567502" y="4176017"/>
                  <a:pt x="1571312" y="4160777"/>
                </a:cubicBezTo>
                <a:cubicBezTo>
                  <a:pt x="1581790" y="4166492"/>
                  <a:pt x="1589410" y="4170302"/>
                  <a:pt x="1596077" y="4174112"/>
                </a:cubicBezTo>
                <a:cubicBezTo>
                  <a:pt x="1742762" y="4257933"/>
                  <a:pt x="1889447" y="4357945"/>
                  <a:pt x="2044705" y="4425572"/>
                </a:cubicBezTo>
                <a:cubicBezTo>
                  <a:pt x="2208535" y="4497010"/>
                  <a:pt x="2417132" y="4519870"/>
                  <a:pt x="2510477" y="4334133"/>
                </a:cubicBezTo>
                <a:cubicBezTo>
                  <a:pt x="2518097" y="4318893"/>
                  <a:pt x="2525717" y="4304605"/>
                  <a:pt x="2533338" y="4288412"/>
                </a:cubicBezTo>
                <a:cubicBezTo>
                  <a:pt x="2538100" y="4290318"/>
                  <a:pt x="2541910" y="4292222"/>
                  <a:pt x="2545720" y="4295080"/>
                </a:cubicBezTo>
                <a:cubicBezTo>
                  <a:pt x="2671450" y="4369375"/>
                  <a:pt x="2917195" y="4535110"/>
                  <a:pt x="3045782" y="4361755"/>
                </a:cubicBezTo>
                <a:cubicBezTo>
                  <a:pt x="3105790" y="4272220"/>
                  <a:pt x="3118172" y="4168397"/>
                  <a:pt x="3111505" y="4063622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 rtl="1"/>
            <a:endParaRPr lang="en-US">
              <a:cs typeface="B Nazanin" panose="00000700000000000000" pitchFamily="2" charset="-78"/>
            </a:endParaRPr>
          </a:p>
        </p:txBody>
      </p:sp>
      <p:grpSp>
        <p:nvGrpSpPr>
          <p:cNvPr id="4" name="Graphic 1">
            <a:extLst>
              <a:ext uri="{FF2B5EF4-FFF2-40B4-BE49-F238E27FC236}">
                <a16:creationId xmlns:a16="http://schemas.microsoft.com/office/drawing/2014/main" id="{1CE1DE81-DD32-4C99-BBEC-89D47E9A7814}"/>
              </a:ext>
            </a:extLst>
          </p:cNvPr>
          <p:cNvGrpSpPr/>
          <p:nvPr/>
        </p:nvGrpSpPr>
        <p:grpSpPr>
          <a:xfrm>
            <a:off x="957591" y="2187423"/>
            <a:ext cx="3848176" cy="4064976"/>
            <a:chOff x="3729037" y="928687"/>
            <a:chExt cx="4733925" cy="5000625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9AC32CD-B14F-4E8C-9E54-DF6AC47A39DC}"/>
                </a:ext>
              </a:extLst>
            </p:cNvPr>
            <p:cNvSpPr/>
            <p:nvPr/>
          </p:nvSpPr>
          <p:spPr>
            <a:xfrm>
              <a:off x="3728834" y="928448"/>
              <a:ext cx="4733148" cy="3534783"/>
            </a:xfrm>
            <a:custGeom>
              <a:avLst/>
              <a:gdLst>
                <a:gd name="connsiteX0" fmla="*/ 2438602 w 4733148"/>
                <a:gd name="connsiteY0" fmla="*/ 1031796 h 3534783"/>
                <a:gd name="connsiteX1" fmla="*/ 2992005 w 4733148"/>
                <a:gd name="connsiteY1" fmla="*/ 1031796 h 3534783"/>
                <a:gd name="connsiteX2" fmla="*/ 3015817 w 4733148"/>
                <a:gd name="connsiteY2" fmla="*/ 1061323 h 3534783"/>
                <a:gd name="connsiteX3" fmla="*/ 2419552 w 4733148"/>
                <a:gd name="connsiteY3" fmla="*/ 2342436 h 3534783"/>
                <a:gd name="connsiteX4" fmla="*/ 263092 w 4733148"/>
                <a:gd name="connsiteY4" fmla="*/ 3288268 h 3534783"/>
                <a:gd name="connsiteX5" fmla="*/ 1155 w 4733148"/>
                <a:gd name="connsiteY5" fmla="*/ 3306366 h 3534783"/>
                <a:gd name="connsiteX6" fmla="*/ 214515 w 4733148"/>
                <a:gd name="connsiteY6" fmla="*/ 3421618 h 3534783"/>
                <a:gd name="connsiteX7" fmla="*/ 2889135 w 4733148"/>
                <a:gd name="connsiteY7" fmla="*/ 3048238 h 3534783"/>
                <a:gd name="connsiteX8" fmla="*/ 4237875 w 4733148"/>
                <a:gd name="connsiteY8" fmla="*/ 1061323 h 3534783"/>
                <a:gd name="connsiteX9" fmla="*/ 4261687 w 4733148"/>
                <a:gd name="connsiteY9" fmla="*/ 1042273 h 3534783"/>
                <a:gd name="connsiteX10" fmla="*/ 4709362 w 4733148"/>
                <a:gd name="connsiteY10" fmla="*/ 1032748 h 3534783"/>
                <a:gd name="connsiteX11" fmla="*/ 4724602 w 4733148"/>
                <a:gd name="connsiteY11" fmla="*/ 989886 h 3534783"/>
                <a:gd name="connsiteX12" fmla="*/ 3617797 w 4733148"/>
                <a:gd name="connsiteY12" fmla="*/ 10716 h 3534783"/>
                <a:gd name="connsiteX13" fmla="*/ 3561600 w 4733148"/>
                <a:gd name="connsiteY13" fmla="*/ 10716 h 3534783"/>
                <a:gd name="connsiteX14" fmla="*/ 2422410 w 4733148"/>
                <a:gd name="connsiteY14" fmla="*/ 988933 h 3534783"/>
                <a:gd name="connsiteX15" fmla="*/ 2438602 w 4733148"/>
                <a:gd name="connsiteY15" fmla="*/ 1031796 h 3534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33148" h="3534783">
                  <a:moveTo>
                    <a:pt x="2438602" y="1031796"/>
                  </a:moveTo>
                  <a:lnTo>
                    <a:pt x="2992005" y="1031796"/>
                  </a:lnTo>
                  <a:cubicBezTo>
                    <a:pt x="3007245" y="1031796"/>
                    <a:pt x="3018675" y="1046083"/>
                    <a:pt x="3015817" y="1061323"/>
                  </a:cubicBezTo>
                  <a:cubicBezTo>
                    <a:pt x="2984385" y="1211818"/>
                    <a:pt x="2820555" y="1909048"/>
                    <a:pt x="2419552" y="2342436"/>
                  </a:cubicBezTo>
                  <a:cubicBezTo>
                    <a:pt x="1795665" y="3017758"/>
                    <a:pt x="1217497" y="3313033"/>
                    <a:pt x="263092" y="3288268"/>
                  </a:cubicBezTo>
                  <a:cubicBezTo>
                    <a:pt x="178320" y="3286363"/>
                    <a:pt x="21157" y="3235881"/>
                    <a:pt x="1155" y="3306366"/>
                  </a:cubicBezTo>
                  <a:cubicBezTo>
                    <a:pt x="-14085" y="3357801"/>
                    <a:pt x="124980" y="3398758"/>
                    <a:pt x="214515" y="3421618"/>
                  </a:cubicBezTo>
                  <a:cubicBezTo>
                    <a:pt x="827925" y="3582591"/>
                    <a:pt x="1936635" y="3655933"/>
                    <a:pt x="2889135" y="3048238"/>
                  </a:cubicBezTo>
                  <a:cubicBezTo>
                    <a:pt x="4054995" y="2304336"/>
                    <a:pt x="4194060" y="1265158"/>
                    <a:pt x="4237875" y="1061323"/>
                  </a:cubicBezTo>
                  <a:cubicBezTo>
                    <a:pt x="4240733" y="1049893"/>
                    <a:pt x="4250258" y="1042273"/>
                    <a:pt x="4261687" y="1042273"/>
                  </a:cubicBezTo>
                  <a:cubicBezTo>
                    <a:pt x="4400752" y="1040368"/>
                    <a:pt x="4607445" y="1035606"/>
                    <a:pt x="4709362" y="1032748"/>
                  </a:cubicBezTo>
                  <a:cubicBezTo>
                    <a:pt x="4731270" y="1031796"/>
                    <a:pt x="4741747" y="1005126"/>
                    <a:pt x="4724602" y="989886"/>
                  </a:cubicBezTo>
                  <a:lnTo>
                    <a:pt x="3617797" y="10716"/>
                  </a:lnTo>
                  <a:cubicBezTo>
                    <a:pt x="3601605" y="-3572"/>
                    <a:pt x="3577792" y="-3572"/>
                    <a:pt x="3561600" y="10716"/>
                  </a:cubicBezTo>
                  <a:lnTo>
                    <a:pt x="2422410" y="988933"/>
                  </a:lnTo>
                  <a:cubicBezTo>
                    <a:pt x="2405265" y="1004173"/>
                    <a:pt x="2415742" y="1031796"/>
                    <a:pt x="2438602" y="103179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DD705FA-EE47-4FCF-B365-BC563E16131A}"/>
                </a:ext>
              </a:extLst>
            </p:cNvPr>
            <p:cNvSpPr/>
            <p:nvPr/>
          </p:nvSpPr>
          <p:spPr>
            <a:xfrm>
              <a:off x="3729037" y="4451031"/>
              <a:ext cx="626745" cy="1473517"/>
            </a:xfrm>
            <a:custGeom>
              <a:avLst/>
              <a:gdLst>
                <a:gd name="connsiteX0" fmla="*/ 4763 w 626745"/>
                <a:gd name="connsiteY0" fmla="*/ 0 h 1473517"/>
                <a:gd name="connsiteX1" fmla="*/ 0 w 626745"/>
                <a:gd name="connsiteY1" fmla="*/ 0 h 1473517"/>
                <a:gd name="connsiteX2" fmla="*/ 0 w 626745"/>
                <a:gd name="connsiteY2" fmla="*/ 1426845 h 1473517"/>
                <a:gd name="connsiteX3" fmla="*/ 46673 w 626745"/>
                <a:gd name="connsiteY3" fmla="*/ 1473518 h 1473517"/>
                <a:gd name="connsiteX4" fmla="*/ 580073 w 626745"/>
                <a:gd name="connsiteY4" fmla="*/ 1473518 h 1473517"/>
                <a:gd name="connsiteX5" fmla="*/ 626745 w 626745"/>
                <a:gd name="connsiteY5" fmla="*/ 1426845 h 1473517"/>
                <a:gd name="connsiteX6" fmla="*/ 626745 w 626745"/>
                <a:gd name="connsiteY6" fmla="*/ 175260 h 1473517"/>
                <a:gd name="connsiteX7" fmla="*/ 221933 w 626745"/>
                <a:gd name="connsiteY7" fmla="*/ 95250 h 1473517"/>
                <a:gd name="connsiteX8" fmla="*/ 4763 w 626745"/>
                <a:gd name="connsiteY8" fmla="*/ 0 h 1473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6745" h="1473517">
                  <a:moveTo>
                    <a:pt x="4763" y="0"/>
                  </a:moveTo>
                  <a:lnTo>
                    <a:pt x="0" y="0"/>
                  </a:lnTo>
                  <a:lnTo>
                    <a:pt x="0" y="1426845"/>
                  </a:lnTo>
                  <a:cubicBezTo>
                    <a:pt x="0" y="1452563"/>
                    <a:pt x="20955" y="1473518"/>
                    <a:pt x="46673" y="1473518"/>
                  </a:cubicBezTo>
                  <a:lnTo>
                    <a:pt x="580073" y="1473518"/>
                  </a:lnTo>
                  <a:cubicBezTo>
                    <a:pt x="605790" y="1473518"/>
                    <a:pt x="626745" y="1452563"/>
                    <a:pt x="626745" y="1426845"/>
                  </a:cubicBezTo>
                  <a:lnTo>
                    <a:pt x="626745" y="175260"/>
                  </a:lnTo>
                  <a:cubicBezTo>
                    <a:pt x="476250" y="154305"/>
                    <a:pt x="340043" y="126683"/>
                    <a:pt x="221933" y="95250"/>
                  </a:cubicBezTo>
                  <a:cubicBezTo>
                    <a:pt x="142875" y="75248"/>
                    <a:pt x="27623" y="41910"/>
                    <a:pt x="4763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EA02FB8-4DDF-4853-BEB6-92ACB4CAB594}"/>
                </a:ext>
              </a:extLst>
            </p:cNvPr>
            <p:cNvSpPr/>
            <p:nvPr/>
          </p:nvSpPr>
          <p:spPr>
            <a:xfrm>
              <a:off x="4667249" y="4642484"/>
              <a:ext cx="626745" cy="1282065"/>
            </a:xfrm>
            <a:custGeom>
              <a:avLst/>
              <a:gdLst>
                <a:gd name="connsiteX0" fmla="*/ 0 w 626745"/>
                <a:gd name="connsiteY0" fmla="*/ 14288 h 1282065"/>
                <a:gd name="connsiteX1" fmla="*/ 0 w 626745"/>
                <a:gd name="connsiteY1" fmla="*/ 1235392 h 1282065"/>
                <a:gd name="connsiteX2" fmla="*/ 46673 w 626745"/>
                <a:gd name="connsiteY2" fmla="*/ 1282065 h 1282065"/>
                <a:gd name="connsiteX3" fmla="*/ 580072 w 626745"/>
                <a:gd name="connsiteY3" fmla="*/ 1282065 h 1282065"/>
                <a:gd name="connsiteX4" fmla="*/ 626745 w 626745"/>
                <a:gd name="connsiteY4" fmla="*/ 1235392 h 1282065"/>
                <a:gd name="connsiteX5" fmla="*/ 626745 w 626745"/>
                <a:gd name="connsiteY5" fmla="*/ 0 h 1282065"/>
                <a:gd name="connsiteX6" fmla="*/ 0 w 626745"/>
                <a:gd name="connsiteY6" fmla="*/ 14288 h 1282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6745" h="1282065">
                  <a:moveTo>
                    <a:pt x="0" y="14288"/>
                  </a:moveTo>
                  <a:lnTo>
                    <a:pt x="0" y="1235392"/>
                  </a:lnTo>
                  <a:cubicBezTo>
                    <a:pt x="0" y="1261110"/>
                    <a:pt x="20955" y="1282065"/>
                    <a:pt x="46673" y="1282065"/>
                  </a:cubicBezTo>
                  <a:lnTo>
                    <a:pt x="580072" y="1282065"/>
                  </a:lnTo>
                  <a:cubicBezTo>
                    <a:pt x="605790" y="1282065"/>
                    <a:pt x="626745" y="1261110"/>
                    <a:pt x="626745" y="1235392"/>
                  </a:cubicBezTo>
                  <a:lnTo>
                    <a:pt x="626745" y="0"/>
                  </a:lnTo>
                  <a:cubicBezTo>
                    <a:pt x="407670" y="23813"/>
                    <a:pt x="196215" y="25718"/>
                    <a:pt x="0" y="1428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3B2F69D-8253-4C99-B54B-532167E1858A}"/>
                </a:ext>
              </a:extLst>
            </p:cNvPr>
            <p:cNvSpPr/>
            <p:nvPr/>
          </p:nvSpPr>
          <p:spPr>
            <a:xfrm>
              <a:off x="5634037" y="4397692"/>
              <a:ext cx="626744" cy="1525905"/>
            </a:xfrm>
            <a:custGeom>
              <a:avLst/>
              <a:gdLst>
                <a:gd name="connsiteX0" fmla="*/ 0 w 626744"/>
                <a:gd name="connsiteY0" fmla="*/ 1479232 h 1525905"/>
                <a:gd name="connsiteX1" fmla="*/ 46672 w 626744"/>
                <a:gd name="connsiteY1" fmla="*/ 1525905 h 1525905"/>
                <a:gd name="connsiteX2" fmla="*/ 580072 w 626744"/>
                <a:gd name="connsiteY2" fmla="*/ 1525905 h 1525905"/>
                <a:gd name="connsiteX3" fmla="*/ 626745 w 626744"/>
                <a:gd name="connsiteY3" fmla="*/ 1479232 h 1525905"/>
                <a:gd name="connsiteX4" fmla="*/ 626745 w 626744"/>
                <a:gd name="connsiteY4" fmla="*/ 0 h 1525905"/>
                <a:gd name="connsiteX5" fmla="*/ 0 w 626744"/>
                <a:gd name="connsiteY5" fmla="*/ 193357 h 1525905"/>
                <a:gd name="connsiteX6" fmla="*/ 0 w 626744"/>
                <a:gd name="connsiteY6" fmla="*/ 1479232 h 1525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6744" h="1525905">
                  <a:moveTo>
                    <a:pt x="0" y="1479232"/>
                  </a:moveTo>
                  <a:cubicBezTo>
                    <a:pt x="0" y="1504950"/>
                    <a:pt x="20955" y="1525905"/>
                    <a:pt x="46672" y="1525905"/>
                  </a:cubicBezTo>
                  <a:lnTo>
                    <a:pt x="580072" y="1525905"/>
                  </a:lnTo>
                  <a:cubicBezTo>
                    <a:pt x="605790" y="1525905"/>
                    <a:pt x="626745" y="1504950"/>
                    <a:pt x="626745" y="1479232"/>
                  </a:cubicBezTo>
                  <a:lnTo>
                    <a:pt x="626745" y="0"/>
                  </a:lnTo>
                  <a:cubicBezTo>
                    <a:pt x="418147" y="88582"/>
                    <a:pt x="207645" y="150495"/>
                    <a:pt x="0" y="193357"/>
                  </a:cubicBezTo>
                  <a:lnTo>
                    <a:pt x="0" y="147923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83CD4CE-C3BF-45AD-82BB-0DDA7F942178}"/>
                </a:ext>
              </a:extLst>
            </p:cNvPr>
            <p:cNvSpPr/>
            <p:nvPr/>
          </p:nvSpPr>
          <p:spPr>
            <a:xfrm>
              <a:off x="6543674" y="3810952"/>
              <a:ext cx="626744" cy="2113597"/>
            </a:xfrm>
            <a:custGeom>
              <a:avLst/>
              <a:gdLst>
                <a:gd name="connsiteX0" fmla="*/ 0 w 626744"/>
                <a:gd name="connsiteY0" fmla="*/ 449580 h 2113597"/>
                <a:gd name="connsiteX1" fmla="*/ 0 w 626744"/>
                <a:gd name="connsiteY1" fmla="*/ 2066925 h 2113597"/>
                <a:gd name="connsiteX2" fmla="*/ 46672 w 626744"/>
                <a:gd name="connsiteY2" fmla="*/ 2113598 h 2113597"/>
                <a:gd name="connsiteX3" fmla="*/ 580072 w 626744"/>
                <a:gd name="connsiteY3" fmla="*/ 2113598 h 2113597"/>
                <a:gd name="connsiteX4" fmla="*/ 626745 w 626744"/>
                <a:gd name="connsiteY4" fmla="*/ 2066925 h 2113597"/>
                <a:gd name="connsiteX5" fmla="*/ 626745 w 626744"/>
                <a:gd name="connsiteY5" fmla="*/ 0 h 2113597"/>
                <a:gd name="connsiteX6" fmla="*/ 165735 w 626744"/>
                <a:gd name="connsiteY6" fmla="*/ 350520 h 2113597"/>
                <a:gd name="connsiteX7" fmla="*/ 0 w 626744"/>
                <a:gd name="connsiteY7" fmla="*/ 449580 h 2113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6744" h="2113597">
                  <a:moveTo>
                    <a:pt x="0" y="449580"/>
                  </a:moveTo>
                  <a:lnTo>
                    <a:pt x="0" y="2066925"/>
                  </a:lnTo>
                  <a:cubicBezTo>
                    <a:pt x="0" y="2092642"/>
                    <a:pt x="20955" y="2113598"/>
                    <a:pt x="46672" y="2113598"/>
                  </a:cubicBezTo>
                  <a:lnTo>
                    <a:pt x="580072" y="2113598"/>
                  </a:lnTo>
                  <a:cubicBezTo>
                    <a:pt x="605790" y="2113598"/>
                    <a:pt x="626745" y="2092642"/>
                    <a:pt x="626745" y="2066925"/>
                  </a:cubicBezTo>
                  <a:lnTo>
                    <a:pt x="626745" y="0"/>
                  </a:lnTo>
                  <a:cubicBezTo>
                    <a:pt x="493395" y="120967"/>
                    <a:pt x="340995" y="239078"/>
                    <a:pt x="165735" y="350520"/>
                  </a:cubicBezTo>
                  <a:cubicBezTo>
                    <a:pt x="110490" y="385763"/>
                    <a:pt x="55245" y="418147"/>
                    <a:pt x="0" y="44958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1EC8C35-C9FF-4A5A-A327-9353AB94A529}"/>
                </a:ext>
              </a:extLst>
            </p:cNvPr>
            <p:cNvSpPr/>
            <p:nvPr/>
          </p:nvSpPr>
          <p:spPr>
            <a:xfrm>
              <a:off x="7481887" y="2153602"/>
              <a:ext cx="626744" cy="3769995"/>
            </a:xfrm>
            <a:custGeom>
              <a:avLst/>
              <a:gdLst>
                <a:gd name="connsiteX0" fmla="*/ 0 w 626744"/>
                <a:gd name="connsiteY0" fmla="*/ 3723323 h 3769995"/>
                <a:gd name="connsiteX1" fmla="*/ 46672 w 626744"/>
                <a:gd name="connsiteY1" fmla="*/ 3769995 h 3769995"/>
                <a:gd name="connsiteX2" fmla="*/ 580072 w 626744"/>
                <a:gd name="connsiteY2" fmla="*/ 3769995 h 3769995"/>
                <a:gd name="connsiteX3" fmla="*/ 626745 w 626744"/>
                <a:gd name="connsiteY3" fmla="*/ 3723323 h 3769995"/>
                <a:gd name="connsiteX4" fmla="*/ 626745 w 626744"/>
                <a:gd name="connsiteY4" fmla="*/ 0 h 3769995"/>
                <a:gd name="connsiteX5" fmla="*/ 608647 w 626744"/>
                <a:gd name="connsiteY5" fmla="*/ 9525 h 3769995"/>
                <a:gd name="connsiteX6" fmla="*/ 0 w 626744"/>
                <a:gd name="connsiteY6" fmla="*/ 1328738 h 3769995"/>
                <a:gd name="connsiteX7" fmla="*/ 0 w 626744"/>
                <a:gd name="connsiteY7" fmla="*/ 3723323 h 3769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6744" h="3769995">
                  <a:moveTo>
                    <a:pt x="0" y="3723323"/>
                  </a:moveTo>
                  <a:cubicBezTo>
                    <a:pt x="0" y="3749040"/>
                    <a:pt x="20955" y="3769995"/>
                    <a:pt x="46672" y="3769995"/>
                  </a:cubicBezTo>
                  <a:lnTo>
                    <a:pt x="580072" y="3769995"/>
                  </a:lnTo>
                  <a:cubicBezTo>
                    <a:pt x="605790" y="3769995"/>
                    <a:pt x="626745" y="3749040"/>
                    <a:pt x="626745" y="3723323"/>
                  </a:cubicBezTo>
                  <a:lnTo>
                    <a:pt x="626745" y="0"/>
                  </a:lnTo>
                  <a:lnTo>
                    <a:pt x="608647" y="9525"/>
                  </a:lnTo>
                  <a:cubicBezTo>
                    <a:pt x="548640" y="319088"/>
                    <a:pt x="389572" y="852488"/>
                    <a:pt x="0" y="1328738"/>
                  </a:cubicBezTo>
                  <a:lnTo>
                    <a:pt x="0" y="372332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6A84EC1-2217-4D76-B065-A0D66BE70A38}"/>
              </a:ext>
            </a:extLst>
          </p:cNvPr>
          <p:cNvSpPr txBox="1"/>
          <p:nvPr/>
        </p:nvSpPr>
        <p:spPr>
          <a:xfrm>
            <a:off x="5140499" y="1898015"/>
            <a:ext cx="885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1"/>
                </a:solidFill>
                <a:cs typeface="B Nazanin" panose="00000700000000000000" pitchFamily="2" charset="-78"/>
              </a:rPr>
              <a:t>60%</a:t>
            </a:r>
            <a:endParaRPr lang="ko-KR" altLang="en-US" sz="2400" b="1" dirty="0">
              <a:solidFill>
                <a:schemeClr val="accent1"/>
              </a:solidFill>
              <a:cs typeface="B Nazanin" panose="00000700000000000000" pitchFamily="2" charset="-78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C836B84-DCF2-4CB6-A47E-D95A4B23A2A5}"/>
              </a:ext>
            </a:extLst>
          </p:cNvPr>
          <p:cNvGrpSpPr/>
          <p:nvPr/>
        </p:nvGrpSpPr>
        <p:grpSpPr>
          <a:xfrm>
            <a:off x="5140499" y="2317380"/>
            <a:ext cx="2968010" cy="945505"/>
            <a:chOff x="6565695" y="2005884"/>
            <a:chExt cx="2055606" cy="94550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5FD4025-1170-47F8-AB3A-3CE7E374310B}"/>
                </a:ext>
              </a:extLst>
            </p:cNvPr>
            <p:cNvSpPr txBox="1"/>
            <p:nvPr/>
          </p:nvSpPr>
          <p:spPr>
            <a:xfrm>
              <a:off x="6565695" y="2305058"/>
              <a:ext cx="2037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4403E70-50E9-4306-BDBF-FCF71EFBDF34}"/>
                </a:ext>
              </a:extLst>
            </p:cNvPr>
            <p:cNvSpPr txBox="1"/>
            <p:nvPr/>
          </p:nvSpPr>
          <p:spPr>
            <a:xfrm>
              <a:off x="6583306" y="2005884"/>
              <a:ext cx="20379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51C6210-7EF8-4598-9438-2B37D89EC0A4}"/>
              </a:ext>
            </a:extLst>
          </p:cNvPr>
          <p:cNvSpPr txBox="1"/>
          <p:nvPr/>
        </p:nvSpPr>
        <p:spPr>
          <a:xfrm>
            <a:off x="5140499" y="3404568"/>
            <a:ext cx="885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2"/>
                </a:solidFill>
                <a:cs typeface="B Nazanin" panose="00000700000000000000" pitchFamily="2" charset="-78"/>
              </a:rPr>
              <a:t>45%</a:t>
            </a:r>
            <a:endParaRPr lang="ko-KR" altLang="en-US" sz="2400" b="1" dirty="0">
              <a:solidFill>
                <a:schemeClr val="accent2"/>
              </a:solidFill>
              <a:cs typeface="B Nazanin" panose="00000700000000000000" pitchFamily="2" charset="-78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F2F2A23-BB03-460B-983A-6E18130DEDDF}"/>
              </a:ext>
            </a:extLst>
          </p:cNvPr>
          <p:cNvGrpSpPr/>
          <p:nvPr/>
        </p:nvGrpSpPr>
        <p:grpSpPr>
          <a:xfrm>
            <a:off x="5140499" y="3823934"/>
            <a:ext cx="2968010" cy="945505"/>
            <a:chOff x="6565695" y="2005884"/>
            <a:chExt cx="2055606" cy="94550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F690C9F-6A30-46A0-8C56-D7B24A479E09}"/>
                </a:ext>
              </a:extLst>
            </p:cNvPr>
            <p:cNvSpPr txBox="1"/>
            <p:nvPr/>
          </p:nvSpPr>
          <p:spPr>
            <a:xfrm>
              <a:off x="6565695" y="2305058"/>
              <a:ext cx="2037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CEF1684-3477-4B9C-98E1-3F6F9CE65168}"/>
                </a:ext>
              </a:extLst>
            </p:cNvPr>
            <p:cNvSpPr txBox="1"/>
            <p:nvPr/>
          </p:nvSpPr>
          <p:spPr>
            <a:xfrm>
              <a:off x="6583306" y="2005884"/>
              <a:ext cx="20379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A8D916C-3E1A-40CA-A76A-3D2B8EDD3CD1}"/>
              </a:ext>
            </a:extLst>
          </p:cNvPr>
          <p:cNvSpPr txBox="1"/>
          <p:nvPr/>
        </p:nvSpPr>
        <p:spPr>
          <a:xfrm>
            <a:off x="5140499" y="4911122"/>
            <a:ext cx="885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3"/>
                </a:solidFill>
                <a:cs typeface="B Nazanin" panose="00000700000000000000" pitchFamily="2" charset="-78"/>
              </a:rPr>
              <a:t>75%</a:t>
            </a:r>
            <a:endParaRPr lang="ko-KR" altLang="en-US" sz="2400" b="1" dirty="0">
              <a:solidFill>
                <a:schemeClr val="accent3"/>
              </a:solidFill>
              <a:cs typeface="B Nazanin" panose="00000700000000000000" pitchFamily="2" charset="-78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8F82550-8A3F-48EF-BBC6-28F105E406F0}"/>
              </a:ext>
            </a:extLst>
          </p:cNvPr>
          <p:cNvGrpSpPr/>
          <p:nvPr/>
        </p:nvGrpSpPr>
        <p:grpSpPr>
          <a:xfrm>
            <a:off x="5140499" y="5330487"/>
            <a:ext cx="2968010" cy="945505"/>
            <a:chOff x="6565695" y="2005884"/>
            <a:chExt cx="2055606" cy="94550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D424B22-78BC-483F-A0E7-578EB56AAFF2}"/>
                </a:ext>
              </a:extLst>
            </p:cNvPr>
            <p:cNvSpPr txBox="1"/>
            <p:nvPr/>
          </p:nvSpPr>
          <p:spPr>
            <a:xfrm>
              <a:off x="6565695" y="2305058"/>
              <a:ext cx="2037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2CD55BA-03A5-4DE6-BCDE-CDAA8A8FC078}"/>
                </a:ext>
              </a:extLst>
            </p:cNvPr>
            <p:cNvSpPr txBox="1"/>
            <p:nvPr/>
          </p:nvSpPr>
          <p:spPr>
            <a:xfrm>
              <a:off x="6583306" y="2005884"/>
              <a:ext cx="20379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5DD03DF-7E96-4534-AC4E-7FD554AFA193}"/>
              </a:ext>
            </a:extLst>
          </p:cNvPr>
          <p:cNvSpPr txBox="1"/>
          <p:nvPr/>
        </p:nvSpPr>
        <p:spPr>
          <a:xfrm>
            <a:off x="8199779" y="1679592"/>
            <a:ext cx="131272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6000" b="1" dirty="0">
                <a:solidFill>
                  <a:srgbClr val="404040"/>
                </a:solidFill>
                <a:cs typeface="B Nazanin" panose="00000700000000000000" pitchFamily="2" charset="-78"/>
              </a:rPr>
              <a:t>80</a:t>
            </a:r>
            <a:r>
              <a:rPr lang="en-US" altLang="ko-KR" sz="2400" b="1" dirty="0">
                <a:solidFill>
                  <a:srgbClr val="404040"/>
                </a:solidFill>
                <a:cs typeface="B Nazanin" panose="00000700000000000000" pitchFamily="2" charset="-78"/>
              </a:rPr>
              <a:t>%</a:t>
            </a:r>
            <a:endParaRPr lang="ko-KR" altLang="en-US" sz="2400" b="1" dirty="0">
              <a:solidFill>
                <a:srgbClr val="404040"/>
              </a:solidFill>
              <a:cs typeface="B Nazanin" panose="000007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639E49-655F-4E3B-9D7D-8A536979B4D9}"/>
              </a:ext>
            </a:extLst>
          </p:cNvPr>
          <p:cNvSpPr txBox="1"/>
          <p:nvPr/>
        </p:nvSpPr>
        <p:spPr>
          <a:xfrm>
            <a:off x="9491890" y="1915274"/>
            <a:ext cx="2404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b="1" dirty="0">
                <a:solidFill>
                  <a:schemeClr val="accent2"/>
                </a:solidFill>
                <a:cs typeface="B Nazanin" panose="00000700000000000000" pitchFamily="2" charset="-78"/>
              </a:rPr>
              <a:t>ارائه پاورپوینت مدرنی را دریافت کنید که به زیبایی طراحی شده است.</a:t>
            </a:r>
            <a:endParaRPr lang="en-US" altLang="ko-KR" sz="1200" b="1" dirty="0">
              <a:solidFill>
                <a:schemeClr val="accent2"/>
              </a:solidFill>
              <a:cs typeface="B Nazanin" panose="000007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E29C78-2878-4849-9740-A0AC1DB98EBE}"/>
              </a:ext>
            </a:extLst>
          </p:cNvPr>
          <p:cNvSpPr txBox="1"/>
          <p:nvPr/>
        </p:nvSpPr>
        <p:spPr>
          <a:xfrm>
            <a:off x="8229817" y="2520331"/>
            <a:ext cx="36669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 ارائه پاورپوینت مدرنی را دریافت کنید که به زیبایی طراحی شده است. آسان برای تغییر رنگ، عکس و متن. من امیدوارم و معتقدم که این الگو زمان، پول و اعتبار شما را جلب کند. آسان برای تغییر رنگ، عکس و متن. ارائه پاورپوینت مدرنی را دریافت کنید که به زیبایی طراحی شده است. شما به سادگی می توانید مخاطبان خود را تحت تاثیر قرار دهید و به ارائه های خود جذابیت و زیبایی بی نظیری اضافه کنید.</a:t>
            </a:r>
          </a:p>
          <a:p>
            <a:pPr algn="r" rtl="1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ارائه پاورپوینت مدرنی را دریافت کنید که به زیبایی طراحی شده است. آسان برای تغییر رنگ، عکس و متن. من امیدوارم و معتقدم که این الگو زمان، پول و اعتبار شما را جلب کند. آسان برای تغییر رنگ، عکس و متن. ارائه پاورپوینت مدرنی را دریافت کنید که به زیبایی طراحی شده است.</a:t>
            </a:r>
          </a:p>
          <a:p>
            <a:pPr algn="r" rtl="1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من امیدوارم و معتقدم که این الگو زمان، پول و اعتبار شما را جلب کند.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0C455B2A-3D1B-4F98-ACA5-C72C064015F6}"/>
              </a:ext>
            </a:extLst>
          </p:cNvPr>
          <p:cNvGrpSpPr/>
          <p:nvPr/>
        </p:nvGrpSpPr>
        <p:grpSpPr>
          <a:xfrm>
            <a:off x="6804532" y="2857630"/>
            <a:ext cx="4797245" cy="1142740"/>
            <a:chOff x="6665542" y="2749602"/>
            <a:chExt cx="4797245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CF5BDA4-10C7-46A6-AC30-523A3FC438AC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fa-IR" altLang="ko-KR" sz="4800" b="1" dirty="0">
                  <a:solidFill>
                    <a:schemeClr val="bg1"/>
                  </a:solidFill>
                  <a:latin typeface="+mj-lt"/>
                  <a:cs typeface="B Nazanin" panose="00000700000000000000" pitchFamily="2" charset="-78"/>
                </a:rPr>
                <a:t>شکستن بخش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B Nazanin" panose="00000700000000000000" pitchFamily="2" charset="-7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62103B-F514-4BE9-B5B2-C13878D2FE7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fa-IR" altLang="ko-KR" sz="1867" dirty="0">
                  <a:solidFill>
                    <a:schemeClr val="bg1"/>
                  </a:solidFill>
                  <a:cs typeface="B Nazanin" panose="00000700000000000000" pitchFamily="2" charset="-78"/>
                </a:rPr>
                <a:t>زیرنویس ارائه خود را وارد کنید</a:t>
              </a:r>
              <a:endParaRPr lang="ko-KR" altLang="en-US" sz="1867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3764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D41C472-A7D2-4F99-9AD5-D308DF71D3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7B76125-097A-4598-A29D-777BBFD1C918}"/>
              </a:ext>
            </a:extLst>
          </p:cNvPr>
          <p:cNvSpPr txBox="1">
            <a:spLocks/>
          </p:cNvSpPr>
          <p:nvPr/>
        </p:nvSpPr>
        <p:spPr>
          <a:xfrm>
            <a:off x="568313" y="2713875"/>
            <a:ext cx="2196000" cy="2772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altLang="ko-KR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rPr>
              <a:t>متن شما در اینجا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19A9CC0F-0361-4363-9E28-D55764A72154}"/>
              </a:ext>
            </a:extLst>
          </p:cNvPr>
          <p:cNvSpPr txBox="1">
            <a:spLocks/>
          </p:cNvSpPr>
          <p:nvPr/>
        </p:nvSpPr>
        <p:spPr>
          <a:xfrm>
            <a:off x="643028" y="2990874"/>
            <a:ext cx="2196000" cy="8280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altLang="ko-KR" dirty="0"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</a:t>
            </a:r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DAD017E6-4241-4439-9057-8D6CADC5FF3D}"/>
              </a:ext>
            </a:extLst>
          </p:cNvPr>
          <p:cNvSpPr txBox="1">
            <a:spLocks/>
          </p:cNvSpPr>
          <p:nvPr/>
        </p:nvSpPr>
        <p:spPr>
          <a:xfrm>
            <a:off x="3452062" y="2713875"/>
            <a:ext cx="2196000" cy="2772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altLang="ko-KR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rPr>
              <a:t>متن شما در اینجا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6D68994E-CA0E-4A25-A998-F14740FB6B0D}"/>
              </a:ext>
            </a:extLst>
          </p:cNvPr>
          <p:cNvSpPr txBox="1">
            <a:spLocks/>
          </p:cNvSpPr>
          <p:nvPr/>
        </p:nvSpPr>
        <p:spPr>
          <a:xfrm>
            <a:off x="3452062" y="2990874"/>
            <a:ext cx="2196000" cy="8280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altLang="ko-KR" dirty="0"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</a:t>
            </a:r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EEC08B90-6E84-491D-87BD-A65E73DE1FA6}"/>
              </a:ext>
            </a:extLst>
          </p:cNvPr>
          <p:cNvSpPr txBox="1">
            <a:spLocks/>
          </p:cNvSpPr>
          <p:nvPr/>
        </p:nvSpPr>
        <p:spPr>
          <a:xfrm>
            <a:off x="643028" y="4941885"/>
            <a:ext cx="2196000" cy="2772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altLang="ko-KR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rPr>
              <a:t>متن شما در اینجا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9" name="Text Placeholder 29">
            <a:extLst>
              <a:ext uri="{FF2B5EF4-FFF2-40B4-BE49-F238E27FC236}">
                <a16:creationId xmlns:a16="http://schemas.microsoft.com/office/drawing/2014/main" id="{9A82DFF2-6D05-427E-953D-057A1B7247BC}"/>
              </a:ext>
            </a:extLst>
          </p:cNvPr>
          <p:cNvSpPr txBox="1">
            <a:spLocks/>
          </p:cNvSpPr>
          <p:nvPr/>
        </p:nvSpPr>
        <p:spPr>
          <a:xfrm>
            <a:off x="643028" y="5218884"/>
            <a:ext cx="2196000" cy="8280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altLang="ko-KR" dirty="0"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</a:t>
            </a:r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10" name="Text Placeholder 30">
            <a:extLst>
              <a:ext uri="{FF2B5EF4-FFF2-40B4-BE49-F238E27FC236}">
                <a16:creationId xmlns:a16="http://schemas.microsoft.com/office/drawing/2014/main" id="{122009C2-09FF-4158-8EE0-6F9482C258CB}"/>
              </a:ext>
            </a:extLst>
          </p:cNvPr>
          <p:cNvSpPr txBox="1">
            <a:spLocks/>
          </p:cNvSpPr>
          <p:nvPr/>
        </p:nvSpPr>
        <p:spPr>
          <a:xfrm>
            <a:off x="3452062" y="4941885"/>
            <a:ext cx="2196000" cy="2772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altLang="ko-KR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rPr>
              <a:t>متن شما در اینجا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A9219299-B09D-494A-BBE5-2B77FDD552DA}"/>
              </a:ext>
            </a:extLst>
          </p:cNvPr>
          <p:cNvSpPr txBox="1">
            <a:spLocks/>
          </p:cNvSpPr>
          <p:nvPr/>
        </p:nvSpPr>
        <p:spPr>
          <a:xfrm>
            <a:off x="3452062" y="5218884"/>
            <a:ext cx="2196000" cy="8280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altLang="ko-KR" dirty="0"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</a:t>
            </a:r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12" name="Oval 4">
            <a:extLst>
              <a:ext uri="{FF2B5EF4-FFF2-40B4-BE49-F238E27FC236}">
                <a16:creationId xmlns:a16="http://schemas.microsoft.com/office/drawing/2014/main" id="{EEAECF21-89EB-441E-81B0-1CE3DA4FD080}"/>
              </a:ext>
            </a:extLst>
          </p:cNvPr>
          <p:cNvSpPr/>
          <p:nvPr/>
        </p:nvSpPr>
        <p:spPr>
          <a:xfrm>
            <a:off x="1362758" y="1859483"/>
            <a:ext cx="754393" cy="754393"/>
          </a:xfrm>
          <a:prstGeom prst="ellipse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 dirty="0">
              <a:solidFill>
                <a:schemeClr val="accent2"/>
              </a:solidFill>
              <a:cs typeface="B Nazanin" panose="00000700000000000000" pitchFamily="2" charset="-78"/>
            </a:endParaRPr>
          </a:p>
        </p:txBody>
      </p:sp>
      <p:sp>
        <p:nvSpPr>
          <p:cNvPr id="13" name="Oval 18">
            <a:extLst>
              <a:ext uri="{FF2B5EF4-FFF2-40B4-BE49-F238E27FC236}">
                <a16:creationId xmlns:a16="http://schemas.microsoft.com/office/drawing/2014/main" id="{3454C774-B5B1-44E7-B910-FCC68EDD93D2}"/>
              </a:ext>
            </a:extLst>
          </p:cNvPr>
          <p:cNvSpPr/>
          <p:nvPr/>
        </p:nvSpPr>
        <p:spPr>
          <a:xfrm>
            <a:off x="4171792" y="1859483"/>
            <a:ext cx="754393" cy="754393"/>
          </a:xfrm>
          <a:prstGeom prst="ellipse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 dirty="0">
              <a:cs typeface="B Nazanin" panose="00000700000000000000" pitchFamily="2" charset="-78"/>
            </a:endParaRPr>
          </a:p>
        </p:txBody>
      </p:sp>
      <p:sp>
        <p:nvSpPr>
          <p:cNvPr id="14" name="Oval 19">
            <a:extLst>
              <a:ext uri="{FF2B5EF4-FFF2-40B4-BE49-F238E27FC236}">
                <a16:creationId xmlns:a16="http://schemas.microsoft.com/office/drawing/2014/main" id="{7420ED1D-FC78-4105-99EC-3D5951543A70}"/>
              </a:ext>
            </a:extLst>
          </p:cNvPr>
          <p:cNvSpPr/>
          <p:nvPr/>
        </p:nvSpPr>
        <p:spPr>
          <a:xfrm>
            <a:off x="4171792" y="4087494"/>
            <a:ext cx="754393" cy="754393"/>
          </a:xfrm>
          <a:prstGeom prst="ellipse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 dirty="0">
              <a:cs typeface="B Nazanin" panose="00000700000000000000" pitchFamily="2" charset="-78"/>
            </a:endParaRPr>
          </a:p>
        </p:txBody>
      </p:sp>
      <p:sp>
        <p:nvSpPr>
          <p:cNvPr id="15" name="Oval 20">
            <a:extLst>
              <a:ext uri="{FF2B5EF4-FFF2-40B4-BE49-F238E27FC236}">
                <a16:creationId xmlns:a16="http://schemas.microsoft.com/office/drawing/2014/main" id="{AD287E2C-5F63-4862-9E15-7040FD3B757C}"/>
              </a:ext>
            </a:extLst>
          </p:cNvPr>
          <p:cNvSpPr/>
          <p:nvPr/>
        </p:nvSpPr>
        <p:spPr>
          <a:xfrm>
            <a:off x="1362758" y="4087494"/>
            <a:ext cx="754393" cy="754393"/>
          </a:xfrm>
          <a:prstGeom prst="ellipse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 dirty="0">
              <a:cs typeface="B Nazanin" panose="00000700000000000000" pitchFamily="2" charset="-78"/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82FAD30-111E-4151-810B-6A622B28A953}"/>
              </a:ext>
            </a:extLst>
          </p:cNvPr>
          <p:cNvSpPr txBox="1">
            <a:spLocks/>
          </p:cNvSpPr>
          <p:nvPr/>
        </p:nvSpPr>
        <p:spPr>
          <a:xfrm>
            <a:off x="6264665" y="2714189"/>
            <a:ext cx="2196000" cy="2772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altLang="ko-KR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rPr>
              <a:t>متن شما در اینجا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001DDC5C-F870-4A52-B9BE-80C3EA551B4A}"/>
              </a:ext>
            </a:extLst>
          </p:cNvPr>
          <p:cNvSpPr txBox="1">
            <a:spLocks/>
          </p:cNvSpPr>
          <p:nvPr/>
        </p:nvSpPr>
        <p:spPr>
          <a:xfrm>
            <a:off x="6264665" y="2991188"/>
            <a:ext cx="2196000" cy="8280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altLang="ko-KR" dirty="0"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</a:t>
            </a:r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B4F28EF9-AC60-4D3C-95CE-91F3C80B9458}"/>
              </a:ext>
            </a:extLst>
          </p:cNvPr>
          <p:cNvSpPr txBox="1">
            <a:spLocks/>
          </p:cNvSpPr>
          <p:nvPr/>
        </p:nvSpPr>
        <p:spPr>
          <a:xfrm>
            <a:off x="6264665" y="4942199"/>
            <a:ext cx="2196000" cy="2772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altLang="ko-KR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rPr>
              <a:t>متن شما در اینجا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5C8F65D9-1BC6-4FFB-8304-EF006569994E}"/>
              </a:ext>
            </a:extLst>
          </p:cNvPr>
          <p:cNvSpPr txBox="1">
            <a:spLocks/>
          </p:cNvSpPr>
          <p:nvPr/>
        </p:nvSpPr>
        <p:spPr>
          <a:xfrm>
            <a:off x="6264665" y="5219198"/>
            <a:ext cx="2196000" cy="8280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altLang="ko-KR" dirty="0"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</a:t>
            </a:r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20" name="Oval 18">
            <a:extLst>
              <a:ext uri="{FF2B5EF4-FFF2-40B4-BE49-F238E27FC236}">
                <a16:creationId xmlns:a16="http://schemas.microsoft.com/office/drawing/2014/main" id="{86872C60-0EB1-49A8-BD6A-8ADBAF52FBA1}"/>
              </a:ext>
            </a:extLst>
          </p:cNvPr>
          <p:cNvSpPr/>
          <p:nvPr/>
        </p:nvSpPr>
        <p:spPr>
          <a:xfrm>
            <a:off x="6984395" y="1859797"/>
            <a:ext cx="754393" cy="754393"/>
          </a:xfrm>
          <a:prstGeom prst="ellipse">
            <a:avLst/>
          </a:prstGeom>
          <a:solidFill>
            <a:schemeClr val="accent6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 dirty="0">
              <a:cs typeface="B Nazanin" panose="00000700000000000000" pitchFamily="2" charset="-78"/>
            </a:endParaRPr>
          </a:p>
        </p:txBody>
      </p:sp>
      <p:sp>
        <p:nvSpPr>
          <p:cNvPr id="21" name="Oval 19">
            <a:extLst>
              <a:ext uri="{FF2B5EF4-FFF2-40B4-BE49-F238E27FC236}">
                <a16:creationId xmlns:a16="http://schemas.microsoft.com/office/drawing/2014/main" id="{D348B1F3-54DA-41FA-8121-D9B1C5BAB5EE}"/>
              </a:ext>
            </a:extLst>
          </p:cNvPr>
          <p:cNvSpPr/>
          <p:nvPr/>
        </p:nvSpPr>
        <p:spPr>
          <a:xfrm>
            <a:off x="6984395" y="4087808"/>
            <a:ext cx="754393" cy="754393"/>
          </a:xfrm>
          <a:prstGeom prst="ellipse">
            <a:avLst/>
          </a:prstGeom>
          <a:solidFill>
            <a:schemeClr val="accent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 dirty="0">
              <a:cs typeface="B Nazanin" panose="00000700000000000000" pitchFamily="2" charset="-78"/>
            </a:endParaRPr>
          </a:p>
        </p:txBody>
      </p:sp>
      <p:sp>
        <p:nvSpPr>
          <p:cNvPr id="22" name="Donut 8">
            <a:extLst>
              <a:ext uri="{FF2B5EF4-FFF2-40B4-BE49-F238E27FC236}">
                <a16:creationId xmlns:a16="http://schemas.microsoft.com/office/drawing/2014/main" id="{93CB662B-B1C4-42CD-B4FC-155117A611E3}"/>
              </a:ext>
            </a:extLst>
          </p:cNvPr>
          <p:cNvSpPr/>
          <p:nvPr/>
        </p:nvSpPr>
        <p:spPr>
          <a:xfrm>
            <a:off x="4364202" y="4241678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23" name="Donut 39">
            <a:extLst>
              <a:ext uri="{FF2B5EF4-FFF2-40B4-BE49-F238E27FC236}">
                <a16:creationId xmlns:a16="http://schemas.microsoft.com/office/drawing/2014/main" id="{7A973210-0E4D-48AB-AC3B-FF8B9F32576A}"/>
              </a:ext>
            </a:extLst>
          </p:cNvPr>
          <p:cNvSpPr/>
          <p:nvPr/>
        </p:nvSpPr>
        <p:spPr>
          <a:xfrm>
            <a:off x="7177812" y="2046101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24" name="Rectangle 36">
            <a:extLst>
              <a:ext uri="{FF2B5EF4-FFF2-40B4-BE49-F238E27FC236}">
                <a16:creationId xmlns:a16="http://schemas.microsoft.com/office/drawing/2014/main" id="{396487A8-1CBD-4E05-B517-D4FF96BE8F8A}"/>
              </a:ext>
            </a:extLst>
          </p:cNvPr>
          <p:cNvSpPr/>
          <p:nvPr/>
        </p:nvSpPr>
        <p:spPr>
          <a:xfrm>
            <a:off x="4344986" y="2059310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cs typeface="B Nazanin" panose="00000700000000000000" pitchFamily="2" charset="-78"/>
            </a:endParaRPr>
          </a:p>
        </p:txBody>
      </p:sp>
      <p:sp>
        <p:nvSpPr>
          <p:cNvPr id="25" name="Rectangle 16">
            <a:extLst>
              <a:ext uri="{FF2B5EF4-FFF2-40B4-BE49-F238E27FC236}">
                <a16:creationId xmlns:a16="http://schemas.microsoft.com/office/drawing/2014/main" id="{659E0E5E-2E13-4A57-BD04-ABC9D8FE8CC2}"/>
              </a:ext>
            </a:extLst>
          </p:cNvPr>
          <p:cNvSpPr/>
          <p:nvPr/>
        </p:nvSpPr>
        <p:spPr>
          <a:xfrm>
            <a:off x="1517893" y="2107227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26" name="Teardrop 6">
            <a:extLst>
              <a:ext uri="{FF2B5EF4-FFF2-40B4-BE49-F238E27FC236}">
                <a16:creationId xmlns:a16="http://schemas.microsoft.com/office/drawing/2014/main" id="{4C73C4AE-862D-43C7-A4AB-4809771D4D08}"/>
              </a:ext>
            </a:extLst>
          </p:cNvPr>
          <p:cNvSpPr/>
          <p:nvPr/>
        </p:nvSpPr>
        <p:spPr>
          <a:xfrm rot="8100000">
            <a:off x="7209800" y="4295920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27" name="Oval 21">
            <a:extLst>
              <a:ext uri="{FF2B5EF4-FFF2-40B4-BE49-F238E27FC236}">
                <a16:creationId xmlns:a16="http://schemas.microsoft.com/office/drawing/2014/main" id="{040B31EB-2091-4496-A55F-AEB6123A5909}"/>
              </a:ext>
            </a:extLst>
          </p:cNvPr>
          <p:cNvSpPr>
            <a:spLocks noChangeAspect="1"/>
          </p:cNvSpPr>
          <p:nvPr/>
        </p:nvSpPr>
        <p:spPr>
          <a:xfrm>
            <a:off x="1570724" y="4296852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6842F993-3C48-48DF-AB0C-9DA1C5CF955E}"/>
              </a:ext>
            </a:extLst>
          </p:cNvPr>
          <p:cNvSpPr>
            <a:spLocks noGrp="1"/>
          </p:cNvSpPr>
          <p:nvPr>
            <p:ph type="pic" idx="11"/>
          </p:nvPr>
        </p:nvSpPr>
        <p:spPr/>
        <p:txBody>
          <a:bodyPr/>
          <a:lstStyle/>
          <a:p>
            <a:endParaRPr lang="en-US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089935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0AAB029-511F-4EC8-BAA9-015EF3055DBE}"/>
              </a:ext>
            </a:extLst>
          </p:cNvPr>
          <p:cNvGrpSpPr/>
          <p:nvPr/>
        </p:nvGrpSpPr>
        <p:grpSpPr>
          <a:xfrm>
            <a:off x="767512" y="2846142"/>
            <a:ext cx="5841504" cy="3428197"/>
            <a:chOff x="2687161" y="3731096"/>
            <a:chExt cx="5158677" cy="302746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28D1204-4972-4016-812A-D97672C44F2A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C6BEBB9-6B6E-4354-9C9C-AA1B5DC9CE41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2BD636B-95EF-4EB6-8088-DBD9A4F404F8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6307B5D-668E-435A-8B1A-F293945F2043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9023BD5-E637-4504-831D-F0BCE334B846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9674CBA-F390-4CD6-806A-3FFA8E6224DC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421A0AB-458A-4531-BF41-27415D685FFC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6F9310-5C87-4255-AB90-84D2000F1125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0CA942-4AB7-441A-A33E-B0EA3A290042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01B6594-6B9C-4499-ABCB-214DC3C9FB6A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FAF57F7-AAB7-41BE-94B0-DF7664F1052D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79AF12C-02D7-427F-86B0-2F9F0E3FDFBD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266A9FB-1163-4A23-A29A-6CCB6374BDDD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A605FF4-94F3-4DB3-94BD-F038DF0AEEDB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AA80596-BC79-4102-9894-77401C194394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BC1BFB2-1F6F-464C-91D4-73818323A8CD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841B336-5EE8-4191-ACB8-FE65C2069755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A637DE5-3F3B-47B7-B495-C5C818601177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6DA1B35-35CB-42A2-85E6-3B0B1B9D4FC4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BB5723A-11FF-4684-8321-364A201D1076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248AC41-4DF6-4F57-B193-8BB3C6576863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BD69DDF-5400-4A17-AB8B-C5C5E8CA3BEA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F3C7075-6B0D-4F5D-BF78-F09A311ADF1B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93DE088-0141-4115-AFBF-17DFC91E22B9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467635-366C-4866-BE6A-711B65983895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0438519-B70C-490A-9564-EDF19278F175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CF5840E-47F6-4552-9F1A-AF57F27F6EB4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583C028-561A-4E43-ACFD-440B807145E2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94B825E-9552-4EB8-A637-33CDF6DB3952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467CF7D-7826-4C33-946D-99A41D50C8C5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68EFC1D-7733-4FA7-BACA-02AE9DE384CC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AA30866-7A22-408A-8C6F-9B2433F80EEA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2FD1A2F-2142-45B8-8329-89013C3FFB54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056E212-E52D-4426-8B1F-38223913E629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3134FE0-9B8B-44B1-96CF-65253DA3B3E9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AB473C-F007-4354-9C7C-765B7805EB3B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8F219CA-B34A-41DA-BDEF-31BB5DEF57F8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FA769DC-622D-4DD9-89D7-3E3DE73F2BD2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0493B4D-3F57-4582-8912-68A41DA84D59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B281F9E-4BB2-41B0-8834-02EF8088F2AF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BEF2A7D-D000-49C0-B112-05C878EB19BC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1A621A6-73FF-44A1-B51B-8E28D6980F39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29C3B34-7F3F-42E4-974B-BD6BC39CEB7E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A1C211E-88E3-4A67-9A8C-BC3D4CC72DB7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B8FAC0E-4064-40B3-B211-C11009937118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5F16D99-A008-4307-8566-1477462B35B1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AE424EF-58B2-4376-A136-4E07BB08B4CE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D2703D-F5FF-4CC2-AE3B-730B5EBCED33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35880C2-D5B1-4E45-B11F-756780AFCA12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425153B9-F28F-4AB8-B545-3FA55AA366AE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38450D1-2E3F-4FDC-BA44-0DE63C4A74C0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37CDDFA-5E07-4077-A7D1-381D1B205FEA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1988689-2683-4477-B3CF-A587000701FE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29ACBC6-5C8A-403C-95B7-1E531BC673B8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3E9F47E-0C51-4BD5-808F-C9B2BF3311A6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0B0663B-05AB-469C-843E-09D0531C134A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FD1A28A-74CB-4630-BF79-B51368A7F189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A2E576E-DD2A-4C84-91B5-57FE83437D4E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AD46635-CA3E-4355-BCF8-A25E425F2462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5A0AEFF-3520-468E-8DF6-46EB3C6073A5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84B3A02-4CA7-4194-885F-4A75CFAC8A07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35BA8C5-8149-4A77-B6C9-FCAF9EA7396F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069DFD6-A8ED-43F8-80F6-48702B934487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CA49176-CD77-40B7-8996-CC278BF8BD31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FA73A8A-1F92-4F04-BA7D-FB51D47C19AF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109A29AE-0FBA-449B-86B9-B2B47E3BD803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79C0C7C-652C-4403-8B1F-251E767DD005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DD76CD1-30B7-4DDD-BC08-F0F01253C8EC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CF36DBA-DE85-439E-98D4-912336ACE932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65565F-9BC7-4835-BE13-2225AF5C7829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C55DB98-FDE3-4617-821B-02138B8BDA0A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6FAC014-D042-405D-9AFD-625F93972C9D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1F52978-178E-4949-BC29-9A2E62803C74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06CEFB-6E6D-4867-B338-2322E0D86207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C9E97B-6CC9-4FF2-A419-A8FAF344A1EF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07724F5-91FA-44C6-ABDE-803978F28C7E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D479286-C3C8-433C-99B5-87E1D178D699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453A57D-FB47-46EA-BFB6-DC56C800BD71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BC94A91-EAF4-4648-B4F1-4CC6E5E3A665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5B23EA-8A1C-45B4-8D1A-21212415996F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3197D1D-61BD-4854-8C2D-1995D40E4B7D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2A15A3F-EDBB-4F99-A050-243C79CD71C8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4DF63C3-344E-47E9-8CA9-D3908C321B69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C80CAC6-CD8B-411B-8629-28F8F08AB558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F5C765-9C7E-4087-8D5F-F0201D9DCFE8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152AA45-809C-4793-AD49-D267F1835A08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no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496659B-6A52-415C-A3EA-2E7BBB412F3E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A146B54A-EC13-4107-9138-F7FED06EC662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B539C3C-6992-4B4D-9F5E-54F545139C19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01D4B28D-F59A-47C6-87E6-CF7ACBDF3957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A6E41CFE-D986-4CB7-A1CB-92DDEA57D142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6BDEB5B-4801-4D6D-82D8-5B6CC354F5E6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99D9CC4-6787-4B05-97C6-F268733B18E7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59E861DE-C8E0-4F84-B9D4-9729BF40656C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8B9BDC52-E7E9-42EC-BE1B-C186DD800500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DA95CDF6-3DD7-4DC0-9C1E-6EBF1C01D8C4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93F639E-98DD-4958-83BD-7753C337CD30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598F416-9A25-46CD-B937-2A3E8242EB67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DC37400A-D434-49FB-8F8D-1AC511936818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80505CF3-46BF-40AF-80C9-4A5E0B713ACB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8B83E1ED-4C0B-4480-80CB-33A2D7A7A724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FF8ED06-C11E-4FA8-9B1F-4FC502802A94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E540179-87D2-4E51-930F-01BA517B72E0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8A7063D-DB86-4559-89BD-34ECCC563E3C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44128ACE-3121-4684-94B9-D5280D4DB2D8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0FBFBD1-971F-40BA-9050-EE2B380BF71F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A95D5795-33EC-424C-85D3-436AE688C965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2E46D334-9495-4996-8428-8B1A7BB4FF07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1468C46D-EC99-4052-9625-A81BFB260575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D0366B8-D787-41CE-A0D8-D460406B9496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96FAF9C-8820-42E4-A267-8C4C6AFF94FC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EEAD2C7-82F4-4197-A8AF-A22C9E8E7CF9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C873CEA9-77CB-4EFD-99E5-D186FE71366A}"/>
              </a:ext>
            </a:extLst>
          </p:cNvPr>
          <p:cNvSpPr txBox="1"/>
          <p:nvPr/>
        </p:nvSpPr>
        <p:spPr>
          <a:xfrm>
            <a:off x="715172" y="2012082"/>
            <a:ext cx="1077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این قالب پاورپوینت دارای طراحی تمیز و خنثی است که می تواند با هر محتوایی سازگار شود و بخش های مختلف بازار را برآورده کند. با این تعداد اسلاید می توانید یک پاورپوینت کامل ارائه دهید که به بهترین وجه مطابق با نیازهای شما باشد. زمان، پول و شهرت.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DC5D5A9-A2A2-4C24-B8A4-C75CA8C9CC6D}"/>
              </a:ext>
            </a:extLst>
          </p:cNvPr>
          <p:cNvSpPr txBox="1"/>
          <p:nvPr/>
        </p:nvSpPr>
        <p:spPr>
          <a:xfrm>
            <a:off x="7072233" y="2620154"/>
            <a:ext cx="1055801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 rtl="1"/>
            <a:r>
              <a:rPr lang="en-US" altLang="ko-KR" sz="4400" b="1" dirty="0">
                <a:solidFill>
                  <a:schemeClr val="accent4"/>
                </a:solidFill>
                <a:cs typeface="B Nazanin" panose="00000700000000000000" pitchFamily="2" charset="-78"/>
              </a:rPr>
              <a:t>68</a:t>
            </a:r>
            <a:r>
              <a:rPr lang="en-US" altLang="ko-KR" sz="2400" b="1" dirty="0">
                <a:solidFill>
                  <a:schemeClr val="accent4"/>
                </a:solidFill>
                <a:cs typeface="B Nazanin" panose="00000700000000000000" pitchFamily="2" charset="-78"/>
              </a:rPr>
              <a:t>%</a:t>
            </a:r>
            <a:endParaRPr lang="ko-KR" altLang="en-US" sz="2400" b="1" dirty="0">
              <a:solidFill>
                <a:schemeClr val="accent4"/>
              </a:solidFill>
              <a:cs typeface="B Nazanin" panose="00000700000000000000" pitchFamily="2" charset="-78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8A1929B-96B0-4593-85A0-1DB118F6EAF9}"/>
              </a:ext>
            </a:extLst>
          </p:cNvPr>
          <p:cNvSpPr txBox="1"/>
          <p:nvPr/>
        </p:nvSpPr>
        <p:spPr>
          <a:xfrm>
            <a:off x="7054217" y="5834652"/>
            <a:ext cx="1080120" cy="276999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 algn="r" rtl="1"/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محتوا در اینجا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graphicFrame>
        <p:nvGraphicFramePr>
          <p:cNvPr id="119" name="Chart 118">
            <a:extLst>
              <a:ext uri="{FF2B5EF4-FFF2-40B4-BE49-F238E27FC236}">
                <a16:creationId xmlns:a16="http://schemas.microsoft.com/office/drawing/2014/main" id="{1A5DB717-AC5E-4ACF-B2C7-A50D656B67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4725912"/>
              </p:ext>
            </p:extLst>
          </p:nvPr>
        </p:nvGraphicFramePr>
        <p:xfrm>
          <a:off x="6952995" y="4649031"/>
          <a:ext cx="1282564" cy="1304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0" name="TextBox 119">
            <a:extLst>
              <a:ext uri="{FF2B5EF4-FFF2-40B4-BE49-F238E27FC236}">
                <a16:creationId xmlns:a16="http://schemas.microsoft.com/office/drawing/2014/main" id="{DA304D6D-EF5A-4043-9B54-DC5FAA515732}"/>
              </a:ext>
            </a:extLst>
          </p:cNvPr>
          <p:cNvSpPr txBox="1"/>
          <p:nvPr/>
        </p:nvSpPr>
        <p:spPr>
          <a:xfrm>
            <a:off x="8620520" y="5834652"/>
            <a:ext cx="1080120" cy="276999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 algn="r" rtl="1"/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محتوا در اینجا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63DF5ED3-F4A5-413D-8805-80A2AD50EF25}"/>
              </a:ext>
            </a:extLst>
          </p:cNvPr>
          <p:cNvCxnSpPr>
            <a:cxnSpLocks/>
            <a:endCxn id="124" idx="4"/>
          </p:cNvCxnSpPr>
          <p:nvPr/>
        </p:nvCxnSpPr>
        <p:spPr>
          <a:xfrm flipH="1" flipV="1">
            <a:off x="1418663" y="3672086"/>
            <a:ext cx="531396" cy="69253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BF827A0B-EE90-45EA-B00A-5ECE6B20630B}"/>
              </a:ext>
            </a:extLst>
          </p:cNvPr>
          <p:cNvCxnSpPr>
            <a:cxnSpLocks/>
            <a:stCxn id="125" idx="2"/>
          </p:cNvCxnSpPr>
          <p:nvPr/>
        </p:nvCxnSpPr>
        <p:spPr>
          <a:xfrm flipH="1">
            <a:off x="1950057" y="3254849"/>
            <a:ext cx="2054356" cy="110976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60DB3803-703F-4481-8017-4D79987202CB}"/>
              </a:ext>
            </a:extLst>
          </p:cNvPr>
          <p:cNvCxnSpPr>
            <a:cxnSpLocks/>
            <a:stCxn id="126" idx="2"/>
          </p:cNvCxnSpPr>
          <p:nvPr/>
        </p:nvCxnSpPr>
        <p:spPr>
          <a:xfrm flipH="1" flipV="1">
            <a:off x="1942247" y="4378143"/>
            <a:ext cx="1577489" cy="86267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Oval 123">
            <a:extLst>
              <a:ext uri="{FF2B5EF4-FFF2-40B4-BE49-F238E27FC236}">
                <a16:creationId xmlns:a16="http://schemas.microsoft.com/office/drawing/2014/main" id="{DD4EBDCD-808E-46C7-A15B-CDEECDCB9E58}"/>
              </a:ext>
            </a:extLst>
          </p:cNvPr>
          <p:cNvSpPr/>
          <p:nvPr/>
        </p:nvSpPr>
        <p:spPr>
          <a:xfrm>
            <a:off x="914607" y="2663974"/>
            <a:ext cx="1008112" cy="10081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altLang="ko-KR" sz="2800" b="1" dirty="0">
                <a:solidFill>
                  <a:schemeClr val="bg1"/>
                </a:solidFill>
                <a:cs typeface="B Nazanin" panose="00000700000000000000" pitchFamily="2" charset="-78"/>
              </a:rPr>
              <a:t>A</a:t>
            </a:r>
            <a:endParaRPr lang="ko-KR" altLang="en-US" sz="2800" b="1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91250BF2-BB43-44AB-A53E-36140469BF22}"/>
              </a:ext>
            </a:extLst>
          </p:cNvPr>
          <p:cNvSpPr/>
          <p:nvPr/>
        </p:nvSpPr>
        <p:spPr>
          <a:xfrm>
            <a:off x="4004413" y="2678785"/>
            <a:ext cx="1152128" cy="11521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altLang="ko-KR" sz="2800" b="1" dirty="0">
                <a:solidFill>
                  <a:schemeClr val="bg1"/>
                </a:solidFill>
                <a:cs typeface="B Nazanin" panose="00000700000000000000" pitchFamily="2" charset="-78"/>
              </a:rPr>
              <a:t>B</a:t>
            </a:r>
            <a:endParaRPr lang="ko-KR" altLang="en-US" sz="2800" b="1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130C8DE6-476F-4C57-9B5D-F0407B2C7FEC}"/>
              </a:ext>
            </a:extLst>
          </p:cNvPr>
          <p:cNvSpPr/>
          <p:nvPr/>
        </p:nvSpPr>
        <p:spPr>
          <a:xfrm>
            <a:off x="3519736" y="4880777"/>
            <a:ext cx="720080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altLang="ko-KR" b="1" dirty="0">
                <a:solidFill>
                  <a:schemeClr val="bg1"/>
                </a:solidFill>
                <a:cs typeface="B Nazanin" panose="00000700000000000000" pitchFamily="2" charset="-78"/>
              </a:rPr>
              <a:t>C</a:t>
            </a:r>
            <a:endParaRPr lang="ko-KR" altLang="en-US" b="1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graphicFrame>
        <p:nvGraphicFramePr>
          <p:cNvPr id="131" name="Chart 49">
            <a:extLst>
              <a:ext uri="{FF2B5EF4-FFF2-40B4-BE49-F238E27FC236}">
                <a16:creationId xmlns:a16="http://schemas.microsoft.com/office/drawing/2014/main" id="{412EFD7D-32C1-46F1-BB71-BA1092EFFB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4982563"/>
              </p:ext>
            </p:extLst>
          </p:nvPr>
        </p:nvGraphicFramePr>
        <p:xfrm>
          <a:off x="8519298" y="4649031"/>
          <a:ext cx="1282564" cy="1304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2" name="TextBox 131">
            <a:extLst>
              <a:ext uri="{FF2B5EF4-FFF2-40B4-BE49-F238E27FC236}">
                <a16:creationId xmlns:a16="http://schemas.microsoft.com/office/drawing/2014/main" id="{7E75AF93-0C69-49DE-BC11-1223FAC22E51}"/>
              </a:ext>
            </a:extLst>
          </p:cNvPr>
          <p:cNvSpPr txBox="1"/>
          <p:nvPr/>
        </p:nvSpPr>
        <p:spPr>
          <a:xfrm>
            <a:off x="9771284" y="1673528"/>
            <a:ext cx="1721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محتوا در اینجا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grpSp>
        <p:nvGrpSpPr>
          <p:cNvPr id="133" name="그룹 11">
            <a:extLst>
              <a:ext uri="{FF2B5EF4-FFF2-40B4-BE49-F238E27FC236}">
                <a16:creationId xmlns:a16="http://schemas.microsoft.com/office/drawing/2014/main" id="{D46C0DBC-6564-48BE-8FBC-B9C201CE167D}"/>
              </a:ext>
            </a:extLst>
          </p:cNvPr>
          <p:cNvGrpSpPr/>
          <p:nvPr/>
        </p:nvGrpSpPr>
        <p:grpSpPr>
          <a:xfrm>
            <a:off x="6921370" y="3337801"/>
            <a:ext cx="4533810" cy="1126550"/>
            <a:chOff x="6921370" y="3337801"/>
            <a:chExt cx="4533810" cy="1126550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BBF857A6-3883-4154-9220-B12F18AE51B7}"/>
                </a:ext>
              </a:extLst>
            </p:cNvPr>
            <p:cNvSpPr txBox="1"/>
            <p:nvPr/>
          </p:nvSpPr>
          <p:spPr>
            <a:xfrm>
              <a:off x="6921370" y="3633354"/>
              <a:ext cx="453381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این قالب پاورپوینت دارای طراحی تمیز و خنثی است که می تواند با هر محتوایی سازگار شود و بخش های مختلف بازار را برآورده کند. با این تعداد اسلاید می توانید یک پاورپوینت کامل ارائه دهید که به بهترین وجه مطابق با نیازهای شما باشد. زمان، پول و شهرت.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270B2CEF-77E0-40CA-8092-B47062BFDB93}"/>
                </a:ext>
              </a:extLst>
            </p:cNvPr>
            <p:cNvSpPr txBox="1"/>
            <p:nvPr/>
          </p:nvSpPr>
          <p:spPr>
            <a:xfrm>
              <a:off x="6921370" y="3337801"/>
              <a:ext cx="45338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A1088F1B-68C3-46C6-A8DF-F32F78955095}"/>
              </a:ext>
            </a:extLst>
          </p:cNvPr>
          <p:cNvSpPr txBox="1"/>
          <p:nvPr/>
        </p:nvSpPr>
        <p:spPr>
          <a:xfrm>
            <a:off x="10186823" y="5834652"/>
            <a:ext cx="1080120" cy="276999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 algn="r" rtl="1"/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محتوا در اینجا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graphicFrame>
        <p:nvGraphicFramePr>
          <p:cNvPr id="137" name="Chart 49">
            <a:extLst>
              <a:ext uri="{FF2B5EF4-FFF2-40B4-BE49-F238E27FC236}">
                <a16:creationId xmlns:a16="http://schemas.microsoft.com/office/drawing/2014/main" id="{CFE0451F-4E18-4CA7-8CC0-11EBF11215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3108994"/>
              </p:ext>
            </p:extLst>
          </p:nvPr>
        </p:nvGraphicFramePr>
        <p:xfrm>
          <a:off x="10085601" y="4649031"/>
          <a:ext cx="1282564" cy="1304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3" name="TextBox 142">
            <a:extLst>
              <a:ext uri="{FF2B5EF4-FFF2-40B4-BE49-F238E27FC236}">
                <a16:creationId xmlns:a16="http://schemas.microsoft.com/office/drawing/2014/main" id="{9BDFC95F-6524-451E-9318-A38AE16892B4}"/>
              </a:ext>
            </a:extLst>
          </p:cNvPr>
          <p:cNvSpPr txBox="1"/>
          <p:nvPr/>
        </p:nvSpPr>
        <p:spPr>
          <a:xfrm>
            <a:off x="7367497" y="5127163"/>
            <a:ext cx="453561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4"/>
                </a:solidFill>
                <a:cs typeface="B Nazanin" panose="00000700000000000000" pitchFamily="2" charset="-78"/>
              </a:rPr>
              <a:t>A</a:t>
            </a:r>
            <a:endParaRPr lang="ko-KR" altLang="en-US" sz="2400" b="1" dirty="0">
              <a:solidFill>
                <a:schemeClr val="accent4"/>
              </a:solidFill>
              <a:cs typeface="B Nazanin" panose="00000700000000000000" pitchFamily="2" charset="-78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ABF03863-F7FA-4040-A9F2-027F064A783C}"/>
              </a:ext>
            </a:extLst>
          </p:cNvPr>
          <p:cNvSpPr txBox="1"/>
          <p:nvPr/>
        </p:nvSpPr>
        <p:spPr>
          <a:xfrm>
            <a:off x="8933800" y="5127163"/>
            <a:ext cx="453561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4"/>
                </a:solidFill>
                <a:cs typeface="B Nazanin" panose="00000700000000000000" pitchFamily="2" charset="-78"/>
              </a:rPr>
              <a:t>B</a:t>
            </a:r>
            <a:endParaRPr lang="ko-KR" altLang="en-US" sz="2400" b="1" dirty="0">
              <a:solidFill>
                <a:schemeClr val="accent4"/>
              </a:solidFill>
              <a:cs typeface="B Nazanin" panose="00000700000000000000" pitchFamily="2" charset="-78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741873AD-8DD6-4883-8BE6-A0D92880E94A}"/>
              </a:ext>
            </a:extLst>
          </p:cNvPr>
          <p:cNvSpPr txBox="1"/>
          <p:nvPr/>
        </p:nvSpPr>
        <p:spPr>
          <a:xfrm>
            <a:off x="10500103" y="5127163"/>
            <a:ext cx="453561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rtl="1"/>
            <a:r>
              <a:rPr lang="en-US" altLang="ko-KR" sz="2400" b="1" dirty="0">
                <a:solidFill>
                  <a:schemeClr val="accent4"/>
                </a:solidFill>
                <a:cs typeface="B Nazanin" panose="00000700000000000000" pitchFamily="2" charset="-78"/>
              </a:rPr>
              <a:t>C</a:t>
            </a:r>
            <a:endParaRPr lang="ko-KR" altLang="en-US" sz="2400" b="1" dirty="0">
              <a:solidFill>
                <a:schemeClr val="accent4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4EF9E79-C5B3-4793-B3F8-451F01DF4C8F}"/>
              </a:ext>
            </a:extLst>
          </p:cNvPr>
          <p:cNvGrpSpPr/>
          <p:nvPr/>
        </p:nvGrpSpPr>
        <p:grpSpPr>
          <a:xfrm>
            <a:off x="3503712" y="2247154"/>
            <a:ext cx="2448272" cy="3304273"/>
            <a:chOff x="1979712" y="2132856"/>
            <a:chExt cx="2448272" cy="330427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6ABA254-D477-4B8D-8EA8-23FC253ABAFD}"/>
                </a:ext>
              </a:extLst>
            </p:cNvPr>
            <p:cNvSpPr/>
            <p:nvPr/>
          </p:nvSpPr>
          <p:spPr>
            <a:xfrm>
              <a:off x="3059832" y="3105287"/>
              <a:ext cx="1368152" cy="13681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2CE7D73F-7493-4F71-8394-F2D3716FAC99}"/>
                </a:ext>
              </a:extLst>
            </p:cNvPr>
            <p:cNvSpPr/>
            <p:nvPr/>
          </p:nvSpPr>
          <p:spPr>
            <a:xfrm>
              <a:off x="2878990" y="2132856"/>
              <a:ext cx="856001" cy="85600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FE13080B-49E2-4B29-ACCD-61FFD7DFCC85}"/>
                </a:ext>
              </a:extLst>
            </p:cNvPr>
            <p:cNvSpPr/>
            <p:nvPr/>
          </p:nvSpPr>
          <p:spPr>
            <a:xfrm>
              <a:off x="1979712" y="3356992"/>
              <a:ext cx="856001" cy="85600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62897FAB-839B-467D-9192-43DF838116D8}"/>
                </a:ext>
              </a:extLst>
            </p:cNvPr>
            <p:cNvSpPr/>
            <p:nvPr/>
          </p:nvSpPr>
          <p:spPr>
            <a:xfrm>
              <a:off x="2878990" y="4581128"/>
              <a:ext cx="856001" cy="85600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B Nazanin" panose="00000700000000000000" pitchFamily="2" charset="-78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FB96E45-BAF1-42A1-88F4-991D33940DFB}"/>
              </a:ext>
            </a:extLst>
          </p:cNvPr>
          <p:cNvGrpSpPr/>
          <p:nvPr/>
        </p:nvGrpSpPr>
        <p:grpSpPr>
          <a:xfrm flipH="1">
            <a:off x="6229130" y="2247153"/>
            <a:ext cx="2448272" cy="3304273"/>
            <a:chOff x="1979712" y="2132856"/>
            <a:chExt cx="2448272" cy="3304273"/>
          </a:xfrm>
          <a:solidFill>
            <a:srgbClr val="F26D9A"/>
          </a:solidFill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69CC915-0FF0-4573-A14B-DAB659259B92}"/>
                </a:ext>
              </a:extLst>
            </p:cNvPr>
            <p:cNvSpPr/>
            <p:nvPr/>
          </p:nvSpPr>
          <p:spPr>
            <a:xfrm>
              <a:off x="3059832" y="3105287"/>
              <a:ext cx="1368152" cy="1368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DA7A9DD-FC86-4389-A954-71AB95D4F819}"/>
                </a:ext>
              </a:extLst>
            </p:cNvPr>
            <p:cNvSpPr/>
            <p:nvPr/>
          </p:nvSpPr>
          <p:spPr>
            <a:xfrm>
              <a:off x="2835713" y="2132856"/>
              <a:ext cx="856001" cy="85600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25316911-6F7C-4DA0-B852-C3D24DE2CADB}"/>
                </a:ext>
              </a:extLst>
            </p:cNvPr>
            <p:cNvSpPr/>
            <p:nvPr/>
          </p:nvSpPr>
          <p:spPr>
            <a:xfrm>
              <a:off x="1979712" y="3356992"/>
              <a:ext cx="856001" cy="85600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45EFB2C4-BF5F-47F5-92B9-FD6056F0456F}"/>
                </a:ext>
              </a:extLst>
            </p:cNvPr>
            <p:cNvSpPr/>
            <p:nvPr/>
          </p:nvSpPr>
          <p:spPr>
            <a:xfrm>
              <a:off x="2835713" y="4581128"/>
              <a:ext cx="856001" cy="85600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B Nazanin" panose="00000700000000000000" pitchFamily="2" charset="-78"/>
              </a:endParaRPr>
            </a:p>
          </p:txBody>
        </p:sp>
      </p:grpSp>
      <p:sp>
        <p:nvSpPr>
          <p:cNvPr id="67" name="Arc 66">
            <a:extLst>
              <a:ext uri="{FF2B5EF4-FFF2-40B4-BE49-F238E27FC236}">
                <a16:creationId xmlns:a16="http://schemas.microsoft.com/office/drawing/2014/main" id="{D8D44354-BE68-4726-91E9-704A287A40F0}"/>
              </a:ext>
            </a:extLst>
          </p:cNvPr>
          <p:cNvSpPr/>
          <p:nvPr/>
        </p:nvSpPr>
        <p:spPr>
          <a:xfrm>
            <a:off x="4677798" y="1649501"/>
            <a:ext cx="2829900" cy="2829900"/>
          </a:xfrm>
          <a:prstGeom prst="arc">
            <a:avLst>
              <a:gd name="adj1" fmla="val 13081886"/>
              <a:gd name="adj2" fmla="val 19290400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68" name="Arc 67">
            <a:extLst>
              <a:ext uri="{FF2B5EF4-FFF2-40B4-BE49-F238E27FC236}">
                <a16:creationId xmlns:a16="http://schemas.microsoft.com/office/drawing/2014/main" id="{79BB19B2-946B-45CF-A55F-33999B780E21}"/>
              </a:ext>
            </a:extLst>
          </p:cNvPr>
          <p:cNvSpPr/>
          <p:nvPr/>
        </p:nvSpPr>
        <p:spPr>
          <a:xfrm rot="10800000">
            <a:off x="4681050" y="3399280"/>
            <a:ext cx="2829900" cy="2829900"/>
          </a:xfrm>
          <a:prstGeom prst="arc">
            <a:avLst>
              <a:gd name="adj1" fmla="val 13081886"/>
              <a:gd name="adj2" fmla="val 19290400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B Nazanin" panose="00000700000000000000" pitchFamily="2" charset="-78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325D488-1599-4BF8-BABF-08016EF3F819}"/>
              </a:ext>
            </a:extLst>
          </p:cNvPr>
          <p:cNvGrpSpPr/>
          <p:nvPr/>
        </p:nvGrpSpPr>
        <p:grpSpPr>
          <a:xfrm>
            <a:off x="1705290" y="2255876"/>
            <a:ext cx="2654423" cy="911409"/>
            <a:chOff x="4965552" y="1736224"/>
            <a:chExt cx="1759674" cy="911409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FB5990A-E463-414B-A254-2098FDA6365B}"/>
                </a:ext>
              </a:extLst>
            </p:cNvPr>
            <p:cNvSpPr txBox="1"/>
            <p:nvPr/>
          </p:nvSpPr>
          <p:spPr>
            <a:xfrm>
              <a:off x="4965552" y="2001302"/>
              <a:ext cx="17596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81B41DD-DB1C-47D1-A170-CEE080C9AD13}"/>
                </a:ext>
              </a:extLst>
            </p:cNvPr>
            <p:cNvSpPr txBox="1"/>
            <p:nvPr/>
          </p:nvSpPr>
          <p:spPr>
            <a:xfrm>
              <a:off x="4965552" y="1736224"/>
              <a:ext cx="1759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عنوان مطالب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FE1A082-4CEB-4C0D-ADF1-90398285E30B}"/>
              </a:ext>
            </a:extLst>
          </p:cNvPr>
          <p:cNvGrpSpPr/>
          <p:nvPr/>
        </p:nvGrpSpPr>
        <p:grpSpPr>
          <a:xfrm>
            <a:off x="793823" y="3480046"/>
            <a:ext cx="2654423" cy="911409"/>
            <a:chOff x="5325592" y="1736224"/>
            <a:chExt cx="1399634" cy="911409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0431671-F154-43C6-993B-614DC5685063}"/>
                </a:ext>
              </a:extLst>
            </p:cNvPr>
            <p:cNvSpPr txBox="1"/>
            <p:nvPr/>
          </p:nvSpPr>
          <p:spPr>
            <a:xfrm>
              <a:off x="5325592" y="2001302"/>
              <a:ext cx="1399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D44DE7A-8193-4287-9A11-704283E738C8}"/>
                </a:ext>
              </a:extLst>
            </p:cNvPr>
            <p:cNvSpPr txBox="1"/>
            <p:nvPr/>
          </p:nvSpPr>
          <p:spPr>
            <a:xfrm>
              <a:off x="5325592" y="1736224"/>
              <a:ext cx="13996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عنوان مطالب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B61211F8-9C62-4FD7-B482-0CA6239738D0}"/>
              </a:ext>
            </a:extLst>
          </p:cNvPr>
          <p:cNvGrpSpPr/>
          <p:nvPr/>
        </p:nvGrpSpPr>
        <p:grpSpPr>
          <a:xfrm>
            <a:off x="1705290" y="4704216"/>
            <a:ext cx="2654423" cy="911409"/>
            <a:chOff x="4965552" y="1736224"/>
            <a:chExt cx="1759674" cy="911409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16801D0-3F1F-488C-A112-380B822AA27D}"/>
                </a:ext>
              </a:extLst>
            </p:cNvPr>
            <p:cNvSpPr txBox="1"/>
            <p:nvPr/>
          </p:nvSpPr>
          <p:spPr>
            <a:xfrm>
              <a:off x="4965552" y="2001302"/>
              <a:ext cx="17596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5725ECA4-2D78-45B7-8E56-B3C00CFE4044}"/>
                </a:ext>
              </a:extLst>
            </p:cNvPr>
            <p:cNvSpPr txBox="1"/>
            <p:nvPr/>
          </p:nvSpPr>
          <p:spPr>
            <a:xfrm>
              <a:off x="4965552" y="1736224"/>
              <a:ext cx="1759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عنوان مطالب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376EA69-E516-4F60-850F-CA7E32A4C044}"/>
              </a:ext>
            </a:extLst>
          </p:cNvPr>
          <p:cNvGrpSpPr/>
          <p:nvPr/>
        </p:nvGrpSpPr>
        <p:grpSpPr>
          <a:xfrm>
            <a:off x="7990299" y="2255876"/>
            <a:ext cx="2667610" cy="911409"/>
            <a:chOff x="4965552" y="1736224"/>
            <a:chExt cx="1759674" cy="911409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50511FB4-070E-40B0-942A-AD1B9FB53157}"/>
                </a:ext>
              </a:extLst>
            </p:cNvPr>
            <p:cNvSpPr txBox="1"/>
            <p:nvPr/>
          </p:nvSpPr>
          <p:spPr>
            <a:xfrm>
              <a:off x="4965552" y="2001302"/>
              <a:ext cx="17596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50DA8DB0-C37D-42FA-96C8-3609AE86E7C4}"/>
                </a:ext>
              </a:extLst>
            </p:cNvPr>
            <p:cNvSpPr txBox="1"/>
            <p:nvPr/>
          </p:nvSpPr>
          <p:spPr>
            <a:xfrm>
              <a:off x="4965552" y="1736224"/>
              <a:ext cx="1759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عنوان مطالب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D2865F3-0C78-47A2-ACFB-BCF674768A9C}"/>
              </a:ext>
            </a:extLst>
          </p:cNvPr>
          <p:cNvGrpSpPr/>
          <p:nvPr/>
        </p:nvGrpSpPr>
        <p:grpSpPr>
          <a:xfrm>
            <a:off x="8828249" y="3480046"/>
            <a:ext cx="2667610" cy="911409"/>
            <a:chOff x="5325592" y="1736224"/>
            <a:chExt cx="1399634" cy="911409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D14EDE2-81E0-4D03-B4B6-826BF75B441B}"/>
                </a:ext>
              </a:extLst>
            </p:cNvPr>
            <p:cNvSpPr txBox="1"/>
            <p:nvPr/>
          </p:nvSpPr>
          <p:spPr>
            <a:xfrm>
              <a:off x="5325592" y="2001302"/>
              <a:ext cx="1399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DEBF2280-1082-43A8-B6AD-6137F80E4F9D}"/>
                </a:ext>
              </a:extLst>
            </p:cNvPr>
            <p:cNvSpPr txBox="1"/>
            <p:nvPr/>
          </p:nvSpPr>
          <p:spPr>
            <a:xfrm>
              <a:off x="5325592" y="1736224"/>
              <a:ext cx="13996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عنوان مطالب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217DBC6-1C31-441A-971E-B6B3B7EF379E}"/>
              </a:ext>
            </a:extLst>
          </p:cNvPr>
          <p:cNvGrpSpPr/>
          <p:nvPr/>
        </p:nvGrpSpPr>
        <p:grpSpPr>
          <a:xfrm>
            <a:off x="7990299" y="4704216"/>
            <a:ext cx="2667610" cy="911409"/>
            <a:chOff x="4965552" y="1736224"/>
            <a:chExt cx="1759674" cy="911409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05EA4B9F-20DF-4DB4-804D-D1EED12B689F}"/>
                </a:ext>
              </a:extLst>
            </p:cNvPr>
            <p:cNvSpPr txBox="1"/>
            <p:nvPr/>
          </p:nvSpPr>
          <p:spPr>
            <a:xfrm>
              <a:off x="4965552" y="2001302"/>
              <a:ext cx="17596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DC7426E5-9104-4459-B30F-8CC032D86C05}"/>
                </a:ext>
              </a:extLst>
            </p:cNvPr>
            <p:cNvSpPr txBox="1"/>
            <p:nvPr/>
          </p:nvSpPr>
          <p:spPr>
            <a:xfrm>
              <a:off x="4965552" y="1736224"/>
              <a:ext cx="1759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عنوان مطالب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87" name="Rectangle 30">
            <a:extLst>
              <a:ext uri="{FF2B5EF4-FFF2-40B4-BE49-F238E27FC236}">
                <a16:creationId xmlns:a16="http://schemas.microsoft.com/office/drawing/2014/main" id="{EE265EE0-DB7B-4483-810F-9F51C63A100F}"/>
              </a:ext>
            </a:extLst>
          </p:cNvPr>
          <p:cNvSpPr/>
          <p:nvPr/>
        </p:nvSpPr>
        <p:spPr>
          <a:xfrm>
            <a:off x="4633140" y="2496742"/>
            <a:ext cx="349390" cy="348369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88" name="Rounded Rectangle 32">
            <a:extLst>
              <a:ext uri="{FF2B5EF4-FFF2-40B4-BE49-F238E27FC236}">
                <a16:creationId xmlns:a16="http://schemas.microsoft.com/office/drawing/2014/main" id="{5D0614ED-E868-41DC-ABA8-BDCB8DA52FA5}"/>
              </a:ext>
            </a:extLst>
          </p:cNvPr>
          <p:cNvSpPr/>
          <p:nvPr/>
        </p:nvSpPr>
        <p:spPr>
          <a:xfrm>
            <a:off x="7207152" y="2483329"/>
            <a:ext cx="355368" cy="35536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89" name="Rectangle 16">
            <a:extLst>
              <a:ext uri="{FF2B5EF4-FFF2-40B4-BE49-F238E27FC236}">
                <a16:creationId xmlns:a16="http://schemas.microsoft.com/office/drawing/2014/main" id="{CAFC9176-5CC1-4611-8087-AC4580947783}"/>
              </a:ext>
            </a:extLst>
          </p:cNvPr>
          <p:cNvSpPr/>
          <p:nvPr/>
        </p:nvSpPr>
        <p:spPr>
          <a:xfrm rot="2700000">
            <a:off x="4686522" y="4872898"/>
            <a:ext cx="292897" cy="52511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90" name="Rectangle 9">
            <a:extLst>
              <a:ext uri="{FF2B5EF4-FFF2-40B4-BE49-F238E27FC236}">
                <a16:creationId xmlns:a16="http://schemas.microsoft.com/office/drawing/2014/main" id="{2ADD15D2-97FA-4C8B-A659-35E076EA0869}"/>
              </a:ext>
            </a:extLst>
          </p:cNvPr>
          <p:cNvSpPr/>
          <p:nvPr/>
        </p:nvSpPr>
        <p:spPr>
          <a:xfrm>
            <a:off x="7245710" y="4960429"/>
            <a:ext cx="362886" cy="339695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91" name="Rectangle 36">
            <a:extLst>
              <a:ext uri="{FF2B5EF4-FFF2-40B4-BE49-F238E27FC236}">
                <a16:creationId xmlns:a16="http://schemas.microsoft.com/office/drawing/2014/main" id="{D0F90533-7FFA-4A4B-95C1-4C2DC1D090EF}"/>
              </a:ext>
            </a:extLst>
          </p:cNvPr>
          <p:cNvSpPr/>
          <p:nvPr/>
        </p:nvSpPr>
        <p:spPr>
          <a:xfrm>
            <a:off x="8059896" y="3728342"/>
            <a:ext cx="428871" cy="35850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92" name="Rounded Rectangle 27">
            <a:extLst>
              <a:ext uri="{FF2B5EF4-FFF2-40B4-BE49-F238E27FC236}">
                <a16:creationId xmlns:a16="http://schemas.microsoft.com/office/drawing/2014/main" id="{2742EE8B-5486-4D8A-893D-58AAD9EEE237}"/>
              </a:ext>
            </a:extLst>
          </p:cNvPr>
          <p:cNvSpPr/>
          <p:nvPr/>
        </p:nvSpPr>
        <p:spPr>
          <a:xfrm>
            <a:off x="5009062" y="3686247"/>
            <a:ext cx="528007" cy="40558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93" name="Rounded Rectangle 7">
            <a:extLst>
              <a:ext uri="{FF2B5EF4-FFF2-40B4-BE49-F238E27FC236}">
                <a16:creationId xmlns:a16="http://schemas.microsoft.com/office/drawing/2014/main" id="{04441247-0C95-4C89-9925-5D9D0CA8E79B}"/>
              </a:ext>
            </a:extLst>
          </p:cNvPr>
          <p:cNvSpPr/>
          <p:nvPr/>
        </p:nvSpPr>
        <p:spPr>
          <a:xfrm>
            <a:off x="6661808" y="3628561"/>
            <a:ext cx="536817" cy="46326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94" name="Rectangle 16">
            <a:extLst>
              <a:ext uri="{FF2B5EF4-FFF2-40B4-BE49-F238E27FC236}">
                <a16:creationId xmlns:a16="http://schemas.microsoft.com/office/drawing/2014/main" id="{3D96DC66-A013-4352-BC99-E178555FF525}"/>
              </a:ext>
            </a:extLst>
          </p:cNvPr>
          <p:cNvSpPr/>
          <p:nvPr/>
        </p:nvSpPr>
        <p:spPr>
          <a:xfrm>
            <a:off x="3734814" y="3777824"/>
            <a:ext cx="434102" cy="285298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1DABB33-986A-4C50-B493-00245E314541}"/>
              </a:ext>
            </a:extLst>
          </p:cNvPr>
          <p:cNvSpPr txBox="1"/>
          <p:nvPr/>
        </p:nvSpPr>
        <p:spPr>
          <a:xfrm>
            <a:off x="7422204" y="2699184"/>
            <a:ext cx="4247446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fa-IR" altLang="ko-KR" sz="4000" b="1" dirty="0">
                <a:solidFill>
                  <a:schemeClr val="bg1"/>
                </a:solidFill>
                <a:latin typeface="+mj-lt"/>
                <a:cs typeface="B Nazanin" panose="00000700000000000000" pitchFamily="2" charset="-78"/>
              </a:rPr>
              <a:t>عالی</a:t>
            </a:r>
          </a:p>
          <a:p>
            <a:pPr algn="r"/>
            <a:r>
              <a:rPr lang="fa-IR" altLang="ko-KR" sz="4000" b="1" dirty="0">
                <a:solidFill>
                  <a:schemeClr val="bg1"/>
                </a:solidFill>
                <a:latin typeface="+mj-lt"/>
                <a:cs typeface="B Nazanin" panose="00000700000000000000" pitchFamily="2" charset="-78"/>
              </a:rPr>
              <a:t>ارائه</a:t>
            </a:r>
            <a:endParaRPr lang="ko-KR" altLang="en-US" sz="4000" b="1" dirty="0">
              <a:solidFill>
                <a:schemeClr val="bg1"/>
              </a:solidFill>
              <a:latin typeface="+mj-lt"/>
              <a:cs typeface="B Nazanin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088A5D-3ABF-42D9-B67A-34103B486364}"/>
              </a:ext>
            </a:extLst>
          </p:cNvPr>
          <p:cNvSpPr txBox="1"/>
          <p:nvPr/>
        </p:nvSpPr>
        <p:spPr>
          <a:xfrm>
            <a:off x="7956126" y="4992885"/>
            <a:ext cx="371352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L</a:t>
            </a:r>
            <a:r>
              <a:rPr lang="en-US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OREM IPSUM DOLOR SIT AMET,</a:t>
            </a:r>
          </a:p>
          <a:p>
            <a:pPr algn="r"/>
            <a:r>
              <a:rPr lang="en-US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CU USU AGAM INTEGRE IMPEDIT.</a:t>
            </a:r>
            <a:endParaRPr lang="ko-KR" altLang="en-US" sz="12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3C4830-3994-4E62-9C5B-561186B6CCCC}"/>
              </a:ext>
            </a:extLst>
          </p:cNvPr>
          <p:cNvSpPr txBox="1"/>
          <p:nvPr/>
        </p:nvSpPr>
        <p:spPr>
          <a:xfrm>
            <a:off x="7956126" y="4187818"/>
            <a:ext cx="371352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400" dirty="0">
                <a:solidFill>
                  <a:schemeClr val="bg1"/>
                </a:solidFill>
                <a:cs typeface="B Nazanin" panose="00000700000000000000" pitchFamily="2" charset="-78"/>
              </a:rPr>
              <a:t>L</a:t>
            </a:r>
            <a:r>
              <a:rPr lang="en-US" altLang="ko-KR" sz="2400" dirty="0">
                <a:solidFill>
                  <a:schemeClr val="bg1"/>
                </a:solidFill>
                <a:cs typeface="B Nazanin" panose="00000700000000000000" pitchFamily="2" charset="-78"/>
              </a:rPr>
              <a:t>OREM IPSUM</a:t>
            </a:r>
          </a:p>
          <a:p>
            <a:pPr algn="r"/>
            <a:r>
              <a:rPr lang="en-US" altLang="ko-KR" sz="2400" dirty="0">
                <a:solidFill>
                  <a:schemeClr val="bg1"/>
                </a:solidFill>
                <a:cs typeface="B Nazanin" panose="00000700000000000000" pitchFamily="2" charset="-78"/>
              </a:rPr>
              <a:t>DOLOR SIT AMET, </a:t>
            </a:r>
            <a:endParaRPr lang="ko-KR" altLang="en-US" sz="24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ABE597-FF24-431D-A41C-50CC077375D0}"/>
              </a:ext>
            </a:extLst>
          </p:cNvPr>
          <p:cNvSpPr txBox="1"/>
          <p:nvPr/>
        </p:nvSpPr>
        <p:spPr>
          <a:xfrm>
            <a:off x="6196519" y="5541043"/>
            <a:ext cx="5473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 ارائه پاورپوینت مدرنی را دریافت کنید که به زیبایی طراحی شده است. آسان برای تغییر رنگ، عکس و متن. من امیدوارم و معتقدم که این الگو زمان، پول و اعتبار شما را جلب کند.</a:t>
            </a:r>
            <a:endParaRPr lang="en-US" altLang="ko-KR" sz="12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89843F7-775F-4335-93A2-EB3419CD8260}"/>
              </a:ext>
            </a:extLst>
          </p:cNvPr>
          <p:cNvCxnSpPr>
            <a:cxnSpLocks/>
          </p:cNvCxnSpPr>
          <p:nvPr/>
        </p:nvCxnSpPr>
        <p:spPr>
          <a:xfrm>
            <a:off x="0" y="3182304"/>
            <a:ext cx="12192000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73406FB1-7240-430F-B46D-E80A0078DF17}"/>
              </a:ext>
            </a:extLst>
          </p:cNvPr>
          <p:cNvSpPr/>
          <p:nvPr/>
        </p:nvSpPr>
        <p:spPr>
          <a:xfrm>
            <a:off x="1281599" y="2613953"/>
            <a:ext cx="1080000" cy="108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5988D35-9523-4528-8C7E-0E879CFCFA58}"/>
              </a:ext>
            </a:extLst>
          </p:cNvPr>
          <p:cNvSpPr/>
          <p:nvPr/>
        </p:nvSpPr>
        <p:spPr>
          <a:xfrm>
            <a:off x="6983665" y="2613953"/>
            <a:ext cx="1080000" cy="1080000"/>
          </a:xfrm>
          <a:prstGeom prst="ellipse">
            <a:avLst/>
          </a:prstGeom>
          <a:solidFill>
            <a:schemeClr val="accent3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7FC7F2D-4129-439B-835E-848328D8CF8C}"/>
              </a:ext>
            </a:extLst>
          </p:cNvPr>
          <p:cNvSpPr/>
          <p:nvPr/>
        </p:nvSpPr>
        <p:spPr>
          <a:xfrm>
            <a:off x="9834699" y="2613953"/>
            <a:ext cx="1080000" cy="1080000"/>
          </a:xfrm>
          <a:prstGeom prst="ellipse">
            <a:avLst/>
          </a:prstGeom>
          <a:solidFill>
            <a:schemeClr val="accent4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7682F8D-58DA-4495-85AD-B4BF71B5156F}"/>
              </a:ext>
            </a:extLst>
          </p:cNvPr>
          <p:cNvSpPr/>
          <p:nvPr/>
        </p:nvSpPr>
        <p:spPr>
          <a:xfrm>
            <a:off x="4132632" y="2613953"/>
            <a:ext cx="1080000" cy="10800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B Nazanin" panose="00000700000000000000" pitchFamily="2" charset="-7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F97D2FF-1090-4F07-9075-6A4C4E74189B}"/>
              </a:ext>
            </a:extLst>
          </p:cNvPr>
          <p:cNvGrpSpPr/>
          <p:nvPr/>
        </p:nvGrpSpPr>
        <p:grpSpPr>
          <a:xfrm>
            <a:off x="899784" y="4039257"/>
            <a:ext cx="1843633" cy="2310790"/>
            <a:chOff x="2079598" y="4199174"/>
            <a:chExt cx="3303211" cy="231079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60F6AC2-146E-4917-A69C-9A1D2C1CEBD2}"/>
                </a:ext>
              </a:extLst>
            </p:cNvPr>
            <p:cNvSpPr txBox="1"/>
            <p:nvPr/>
          </p:nvSpPr>
          <p:spPr>
            <a:xfrm>
              <a:off x="2098436" y="4501722"/>
              <a:ext cx="3255730" cy="2008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358C1A6-481D-4920-B052-458595CCF67A}"/>
                </a:ext>
              </a:extLst>
            </p:cNvPr>
            <p:cNvSpPr txBox="1"/>
            <p:nvPr/>
          </p:nvSpPr>
          <p:spPr>
            <a:xfrm>
              <a:off x="2079598" y="4199174"/>
              <a:ext cx="33032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مطالب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4DD7763-4469-4BB5-B336-EA514EAF55AD}"/>
              </a:ext>
            </a:extLst>
          </p:cNvPr>
          <p:cNvGrpSpPr/>
          <p:nvPr/>
        </p:nvGrpSpPr>
        <p:grpSpPr>
          <a:xfrm>
            <a:off x="6601850" y="4039257"/>
            <a:ext cx="1843633" cy="2310790"/>
            <a:chOff x="2079598" y="4199174"/>
            <a:chExt cx="3303211" cy="231079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088737F-24EF-4DAA-823C-2639BE44FD06}"/>
                </a:ext>
              </a:extLst>
            </p:cNvPr>
            <p:cNvSpPr txBox="1"/>
            <p:nvPr/>
          </p:nvSpPr>
          <p:spPr>
            <a:xfrm>
              <a:off x="2098436" y="4501722"/>
              <a:ext cx="3255730" cy="2008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F0F6038-82E9-4553-A5A5-9F20BD59CE14}"/>
                </a:ext>
              </a:extLst>
            </p:cNvPr>
            <p:cNvSpPr txBox="1"/>
            <p:nvPr/>
          </p:nvSpPr>
          <p:spPr>
            <a:xfrm>
              <a:off x="2079598" y="4199174"/>
              <a:ext cx="33032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مطالب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12B16E2-5E7E-410F-854C-89D25D2CBBC1}"/>
              </a:ext>
            </a:extLst>
          </p:cNvPr>
          <p:cNvGrpSpPr/>
          <p:nvPr/>
        </p:nvGrpSpPr>
        <p:grpSpPr>
          <a:xfrm>
            <a:off x="3750817" y="4039257"/>
            <a:ext cx="1843633" cy="2310790"/>
            <a:chOff x="2079598" y="4199174"/>
            <a:chExt cx="3303211" cy="231079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E0DF76F-0451-4955-9DAC-00C40898E008}"/>
                </a:ext>
              </a:extLst>
            </p:cNvPr>
            <p:cNvSpPr txBox="1"/>
            <p:nvPr/>
          </p:nvSpPr>
          <p:spPr>
            <a:xfrm>
              <a:off x="2098436" y="4501722"/>
              <a:ext cx="3255730" cy="2008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B533676-BE49-4F5C-B51B-1F4F9542FAD8}"/>
                </a:ext>
              </a:extLst>
            </p:cNvPr>
            <p:cNvSpPr txBox="1"/>
            <p:nvPr/>
          </p:nvSpPr>
          <p:spPr>
            <a:xfrm>
              <a:off x="2079598" y="4199174"/>
              <a:ext cx="33032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مطالب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38BA29B-02D3-47C5-94EA-B504A9BE513D}"/>
              </a:ext>
            </a:extLst>
          </p:cNvPr>
          <p:cNvGrpSpPr/>
          <p:nvPr/>
        </p:nvGrpSpPr>
        <p:grpSpPr>
          <a:xfrm>
            <a:off x="9452884" y="4039257"/>
            <a:ext cx="1843633" cy="2310790"/>
            <a:chOff x="2079598" y="4199174"/>
            <a:chExt cx="3303211" cy="231079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4A100B3-5DDE-48E5-94BF-01157D497493}"/>
                </a:ext>
              </a:extLst>
            </p:cNvPr>
            <p:cNvSpPr txBox="1"/>
            <p:nvPr/>
          </p:nvSpPr>
          <p:spPr>
            <a:xfrm>
              <a:off x="2098436" y="4501722"/>
              <a:ext cx="3255730" cy="2008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585B062-4835-47F7-9D51-B1B1C58E8E30}"/>
                </a:ext>
              </a:extLst>
            </p:cNvPr>
            <p:cNvSpPr txBox="1"/>
            <p:nvPr/>
          </p:nvSpPr>
          <p:spPr>
            <a:xfrm>
              <a:off x="2079598" y="4199174"/>
              <a:ext cx="33032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مطالب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0" name="Isosceles Triangle 8">
            <a:extLst>
              <a:ext uri="{FF2B5EF4-FFF2-40B4-BE49-F238E27FC236}">
                <a16:creationId xmlns:a16="http://schemas.microsoft.com/office/drawing/2014/main" id="{D541DA05-E94E-45E5-9662-EB691C55032A}"/>
              </a:ext>
            </a:extLst>
          </p:cNvPr>
          <p:cNvSpPr/>
          <p:nvPr/>
        </p:nvSpPr>
        <p:spPr>
          <a:xfrm rot="16200000">
            <a:off x="4478683" y="2902008"/>
            <a:ext cx="438067" cy="522291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21" name="Oval 7">
            <a:extLst>
              <a:ext uri="{FF2B5EF4-FFF2-40B4-BE49-F238E27FC236}">
                <a16:creationId xmlns:a16="http://schemas.microsoft.com/office/drawing/2014/main" id="{F4581A05-5E72-4101-9E25-4B86911AC7A9}"/>
              </a:ext>
            </a:extLst>
          </p:cNvPr>
          <p:cNvSpPr/>
          <p:nvPr/>
        </p:nvSpPr>
        <p:spPr>
          <a:xfrm>
            <a:off x="7304576" y="2950760"/>
            <a:ext cx="463089" cy="46308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22" name="Rectangle 16">
            <a:extLst>
              <a:ext uri="{FF2B5EF4-FFF2-40B4-BE49-F238E27FC236}">
                <a16:creationId xmlns:a16="http://schemas.microsoft.com/office/drawing/2014/main" id="{AABC5F0D-6840-4888-9768-E7CE87B4FD9D}"/>
              </a:ext>
            </a:extLst>
          </p:cNvPr>
          <p:cNvSpPr/>
          <p:nvPr/>
        </p:nvSpPr>
        <p:spPr>
          <a:xfrm>
            <a:off x="1587385" y="3016297"/>
            <a:ext cx="505185" cy="33201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23" name="Donut 24">
            <a:extLst>
              <a:ext uri="{FF2B5EF4-FFF2-40B4-BE49-F238E27FC236}">
                <a16:creationId xmlns:a16="http://schemas.microsoft.com/office/drawing/2014/main" id="{4343491F-5904-4EFA-91F8-C89A286C3187}"/>
              </a:ext>
            </a:extLst>
          </p:cNvPr>
          <p:cNvSpPr/>
          <p:nvPr/>
        </p:nvSpPr>
        <p:spPr>
          <a:xfrm>
            <a:off x="10118666" y="2894015"/>
            <a:ext cx="506594" cy="510718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4E8DD3-7C26-4FC2-B85B-D9D2CDDE8E39}"/>
              </a:ext>
            </a:extLst>
          </p:cNvPr>
          <p:cNvSpPr txBox="1"/>
          <p:nvPr/>
        </p:nvSpPr>
        <p:spPr>
          <a:xfrm>
            <a:off x="778493" y="1968605"/>
            <a:ext cx="2064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b="1" dirty="0">
                <a:solidFill>
                  <a:schemeClr val="accent1"/>
                </a:solidFill>
                <a:cs typeface="B Nazanin" panose="00000700000000000000" pitchFamily="2" charset="-78"/>
              </a:rPr>
              <a:t>مطالب در اینجا</a:t>
            </a:r>
            <a:endParaRPr lang="ko-KR" altLang="en-US" b="1" dirty="0">
              <a:solidFill>
                <a:schemeClr val="accent1"/>
              </a:solidFill>
              <a:cs typeface="B Nazanin" panose="000007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D6E8954-ECF9-48EB-820E-500803C1F988}"/>
              </a:ext>
            </a:extLst>
          </p:cNvPr>
          <p:cNvSpPr txBox="1"/>
          <p:nvPr/>
        </p:nvSpPr>
        <p:spPr>
          <a:xfrm>
            <a:off x="3632211" y="1968605"/>
            <a:ext cx="2064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b="1" dirty="0">
                <a:solidFill>
                  <a:schemeClr val="accent2"/>
                </a:solidFill>
                <a:cs typeface="B Nazanin" panose="00000700000000000000" pitchFamily="2" charset="-78"/>
              </a:rPr>
              <a:t>مطالب در اینجا</a:t>
            </a:r>
            <a:endParaRPr lang="ko-KR" altLang="en-US" b="1" dirty="0">
              <a:solidFill>
                <a:schemeClr val="accent2"/>
              </a:solidFill>
              <a:cs typeface="B Nazanin" panose="00000700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A02B91-49B5-4892-A1C9-DE30AC38FD03}"/>
              </a:ext>
            </a:extLst>
          </p:cNvPr>
          <p:cNvSpPr txBox="1"/>
          <p:nvPr/>
        </p:nvSpPr>
        <p:spPr>
          <a:xfrm>
            <a:off x="6485929" y="1968605"/>
            <a:ext cx="2064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b="1" dirty="0">
                <a:solidFill>
                  <a:schemeClr val="accent3"/>
                </a:solidFill>
                <a:cs typeface="B Nazanin" panose="00000700000000000000" pitchFamily="2" charset="-78"/>
              </a:rPr>
              <a:t>مطالب در اینجا</a:t>
            </a:r>
            <a:endParaRPr lang="ko-KR" altLang="en-US" b="1" dirty="0">
              <a:solidFill>
                <a:schemeClr val="accent3"/>
              </a:solidFill>
              <a:cs typeface="B Nazanin" panose="00000700000000000000" pitchFamily="2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C8C88C9-EF23-49A5-87AA-A17591B33E07}"/>
              </a:ext>
            </a:extLst>
          </p:cNvPr>
          <p:cNvSpPr txBox="1"/>
          <p:nvPr/>
        </p:nvSpPr>
        <p:spPr>
          <a:xfrm>
            <a:off x="9339648" y="1968605"/>
            <a:ext cx="2064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b="1" dirty="0">
                <a:solidFill>
                  <a:schemeClr val="accent4"/>
                </a:solidFill>
                <a:cs typeface="B Nazanin" panose="00000700000000000000" pitchFamily="2" charset="-78"/>
              </a:rPr>
              <a:t>مطالب در اینجا</a:t>
            </a:r>
            <a:endParaRPr lang="ko-KR" altLang="en-US" b="1" dirty="0">
              <a:solidFill>
                <a:schemeClr val="accent4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9ACF2B5-3500-4AFF-8A73-F4B56E3D92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25806"/>
              </p:ext>
            </p:extLst>
          </p:nvPr>
        </p:nvGraphicFramePr>
        <p:xfrm>
          <a:off x="917711" y="1814949"/>
          <a:ext cx="2232000" cy="3251149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64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600" b="1" spc="0" dirty="0">
                          <a:solidFill>
                            <a:schemeClr val="bg1"/>
                          </a:solidFill>
                          <a:latin typeface="+mn-lt"/>
                          <a:ea typeface="+mj-ea"/>
                          <a:cs typeface="B Nazanin" panose="00000700000000000000" pitchFamily="2" charset="-78"/>
                        </a:rPr>
                        <a:t>A </a:t>
                      </a:r>
                      <a:r>
                        <a:rPr lang="fa-IR" altLang="ko-KR" sz="1600" b="1" spc="0" dirty="0">
                          <a:solidFill>
                            <a:schemeClr val="bg1"/>
                          </a:solidFill>
                          <a:latin typeface="+mn-lt"/>
                          <a:ea typeface="+mj-ea"/>
                          <a:cs typeface="B Nazanin" panose="00000700000000000000" pitchFamily="2" charset="-78"/>
                        </a:rPr>
                        <a:t>محتوا</a:t>
                      </a:r>
                      <a:endParaRPr lang="en-JM" altLang="ko-KR" sz="1600" b="1" spc="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j-ea"/>
                          <a:cs typeface="B Nazanin" panose="00000700000000000000" pitchFamily="2" charset="-78"/>
                        </a:rPr>
                        <a:t>محتوا در اینجا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j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j-ea"/>
                          <a:cs typeface="B Nazanin" panose="00000700000000000000" pitchFamily="2" charset="-78"/>
                        </a:rPr>
                        <a:t>متن را اینجا بنویسید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j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j-ea"/>
                          <a:cs typeface="B Nazanin" panose="00000700000000000000" pitchFamily="2" charset="-78"/>
                        </a:rPr>
                        <a:t>محتوا در اینجا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j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j-ea"/>
                          <a:cs typeface="B Nazanin" panose="00000700000000000000" pitchFamily="2" charset="-78"/>
                        </a:rPr>
                        <a:t>متن را اینجا بنویسید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j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ea typeface="+mj-ea"/>
                          <a:cs typeface="B Nazanin" panose="00000700000000000000" pitchFamily="2" charset="-78"/>
                        </a:rPr>
                        <a:t>A </a:t>
                      </a:r>
                      <a:r>
                        <a:rPr lang="fa-IR" altLang="ko-KR" sz="1400" b="1" spc="0" dirty="0">
                          <a:solidFill>
                            <a:schemeClr val="bg1"/>
                          </a:solidFill>
                          <a:latin typeface="+mn-lt"/>
                          <a:ea typeface="+mj-ea"/>
                          <a:cs typeface="B Nazanin" panose="00000700000000000000" pitchFamily="2" charset="-78"/>
                        </a:rPr>
                        <a:t>عنوان</a:t>
                      </a: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B Nazanin" panose="00000700000000000000" pitchFamily="2" charset="-78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spc="0" dirty="0">
                          <a:solidFill>
                            <a:schemeClr val="bg1"/>
                          </a:solidFill>
                          <a:latin typeface="+mn-lt"/>
                          <a:ea typeface="+mj-ea"/>
                          <a:cs typeface="B Nazanin" panose="00000700000000000000" pitchFamily="2" charset="-78"/>
                        </a:rPr>
                        <a:t>مطالب اینجاست</a:t>
                      </a: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F6C8E81E-C4A2-4723-BFCF-C61BE442A2B4}"/>
              </a:ext>
            </a:extLst>
          </p:cNvPr>
          <p:cNvGrpSpPr/>
          <p:nvPr/>
        </p:nvGrpSpPr>
        <p:grpSpPr>
          <a:xfrm>
            <a:off x="1043711" y="5175286"/>
            <a:ext cx="1980000" cy="924231"/>
            <a:chOff x="701814" y="1480774"/>
            <a:chExt cx="1899428" cy="92423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6E92DF9-44AB-4B38-AA6D-58A0BFCB4354}"/>
                </a:ext>
              </a:extLst>
            </p:cNvPr>
            <p:cNvSpPr txBox="1"/>
            <p:nvPr/>
          </p:nvSpPr>
          <p:spPr>
            <a:xfrm>
              <a:off x="706055" y="1480774"/>
              <a:ext cx="189518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مطالب اینجاست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BD4AA1B-2944-430E-B531-9FCD1A5897AE}"/>
                </a:ext>
              </a:extLst>
            </p:cNvPr>
            <p:cNvSpPr txBox="1"/>
            <p:nvPr/>
          </p:nvSpPr>
          <p:spPr>
            <a:xfrm>
              <a:off x="701814" y="1758674"/>
              <a:ext cx="18947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E13D2DA-22E1-4EE7-A4B4-5825B63AD2F4}"/>
              </a:ext>
            </a:extLst>
          </p:cNvPr>
          <p:cNvGrpSpPr/>
          <p:nvPr/>
        </p:nvGrpSpPr>
        <p:grpSpPr>
          <a:xfrm>
            <a:off x="3753238" y="5175286"/>
            <a:ext cx="1980000" cy="924231"/>
            <a:chOff x="701814" y="1480774"/>
            <a:chExt cx="1899428" cy="92423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AB359FD-B554-46FE-8BDA-C928B4AA7C65}"/>
                </a:ext>
              </a:extLst>
            </p:cNvPr>
            <p:cNvSpPr txBox="1"/>
            <p:nvPr/>
          </p:nvSpPr>
          <p:spPr>
            <a:xfrm>
              <a:off x="706055" y="1480774"/>
              <a:ext cx="189518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مطالب اینجاست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9A23F7B-9C98-4872-AF4A-EE99D2A80971}"/>
                </a:ext>
              </a:extLst>
            </p:cNvPr>
            <p:cNvSpPr txBox="1"/>
            <p:nvPr/>
          </p:nvSpPr>
          <p:spPr>
            <a:xfrm>
              <a:off x="701814" y="1758674"/>
              <a:ext cx="18947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3EB18AD-0762-4DD8-93EE-11FB122E7A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652232"/>
              </p:ext>
            </p:extLst>
          </p:nvPr>
        </p:nvGraphicFramePr>
        <p:xfrm>
          <a:off x="6336141" y="1803391"/>
          <a:ext cx="2232000" cy="3251149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64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600" b="1" spc="0" dirty="0">
                          <a:solidFill>
                            <a:schemeClr val="bg1"/>
                          </a:solidFill>
                          <a:latin typeface="+mn-lt"/>
                          <a:cs typeface="B Nazanin" panose="00000700000000000000" pitchFamily="2" charset="-78"/>
                        </a:rPr>
                        <a:t>C </a:t>
                      </a:r>
                      <a:r>
                        <a:rPr lang="fa-IR" altLang="ko-KR" sz="1600" b="1" spc="0" dirty="0">
                          <a:solidFill>
                            <a:schemeClr val="bg1"/>
                          </a:solidFill>
                          <a:latin typeface="+mn-lt"/>
                          <a:cs typeface="B Nazanin" panose="00000700000000000000" pitchFamily="2" charset="-78"/>
                        </a:rPr>
                        <a:t>محتوا</a:t>
                      </a:r>
                      <a:endParaRPr lang="en-JM" altLang="ko-KR" sz="1600" b="1" spc="0" dirty="0">
                        <a:solidFill>
                          <a:schemeClr val="bg1"/>
                        </a:solidFill>
                        <a:latin typeface="+mn-lt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محتوا در اینجا</a:t>
                      </a:r>
                      <a:endParaRPr lang="en-JM" altLang="ko-KR" sz="12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متن را اینجا بنویسید</a:t>
                      </a:r>
                      <a:endParaRPr lang="en-JM" altLang="ko-KR" sz="12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محتوا در اینجا</a:t>
                      </a:r>
                      <a:endParaRPr lang="en-JM" altLang="ko-KR" sz="12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متن را اینجا بنویسید</a:t>
                      </a:r>
                      <a:endParaRPr lang="en-JM" altLang="ko-KR" sz="12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B Nazanin" panose="00000700000000000000" pitchFamily="2" charset="-78"/>
                        </a:rPr>
                        <a:t>A </a:t>
                      </a:r>
                      <a:r>
                        <a:rPr lang="fa-IR" altLang="ko-KR" sz="1400" b="1" kern="1200" spc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عنوان</a:t>
                      </a: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cs typeface="B Nazanin" panose="00000700000000000000" pitchFamily="2" charset="-78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kern="1200" spc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مطالب اینجاست</a:t>
                      </a:r>
                      <a:endParaRPr lang="en-JM" altLang="ko-KR" sz="1400" b="1" kern="1200" spc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1095CCAF-066A-4C5A-9181-5CC813939D3B}"/>
              </a:ext>
            </a:extLst>
          </p:cNvPr>
          <p:cNvGrpSpPr/>
          <p:nvPr/>
        </p:nvGrpSpPr>
        <p:grpSpPr>
          <a:xfrm>
            <a:off x="6462765" y="5175286"/>
            <a:ext cx="1980000" cy="924231"/>
            <a:chOff x="701814" y="1480774"/>
            <a:chExt cx="1899428" cy="92423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C0DD66A-0513-407E-9B5D-DD302324B5CA}"/>
                </a:ext>
              </a:extLst>
            </p:cNvPr>
            <p:cNvSpPr txBox="1"/>
            <p:nvPr/>
          </p:nvSpPr>
          <p:spPr>
            <a:xfrm>
              <a:off x="706055" y="1480774"/>
              <a:ext cx="189518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مطالب اینجاست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0F311A3-526E-44C1-B7FE-D916930C00A8}"/>
                </a:ext>
              </a:extLst>
            </p:cNvPr>
            <p:cNvSpPr txBox="1"/>
            <p:nvPr/>
          </p:nvSpPr>
          <p:spPr>
            <a:xfrm>
              <a:off x="701814" y="1758674"/>
              <a:ext cx="18947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10F5879B-00AF-4ECD-B4C2-C279921506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561383"/>
              </p:ext>
            </p:extLst>
          </p:nvPr>
        </p:nvGraphicFramePr>
        <p:xfrm>
          <a:off x="9045357" y="1797612"/>
          <a:ext cx="2232000" cy="3251149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64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600" b="1" spc="0" dirty="0">
                          <a:solidFill>
                            <a:schemeClr val="bg1"/>
                          </a:solidFill>
                          <a:latin typeface="+mn-lt"/>
                          <a:cs typeface="B Nazanin" panose="00000700000000000000" pitchFamily="2" charset="-78"/>
                        </a:rPr>
                        <a:t>D </a:t>
                      </a:r>
                      <a:r>
                        <a:rPr lang="fa-IR" altLang="ko-KR" sz="1600" b="1" spc="0" dirty="0">
                          <a:solidFill>
                            <a:schemeClr val="bg1"/>
                          </a:solidFill>
                          <a:latin typeface="+mn-lt"/>
                          <a:cs typeface="B Nazanin" panose="00000700000000000000" pitchFamily="2" charset="-78"/>
                        </a:rPr>
                        <a:t>محتوا</a:t>
                      </a:r>
                      <a:endParaRPr lang="en-JM" altLang="ko-KR" sz="1600" b="1" spc="0" dirty="0">
                        <a:solidFill>
                          <a:schemeClr val="bg1"/>
                        </a:solidFill>
                        <a:latin typeface="+mn-lt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محتوا در اینجا</a:t>
                      </a:r>
                      <a:endParaRPr lang="en-JM" altLang="ko-KR" sz="12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متن را اینجا بنویسید</a:t>
                      </a:r>
                      <a:endParaRPr lang="en-JM" altLang="ko-KR" sz="12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محتوا در اینجا</a:t>
                      </a:r>
                      <a:endParaRPr lang="en-JM" altLang="ko-KR" sz="12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متن را اینجا بنویسید</a:t>
                      </a:r>
                      <a:endParaRPr lang="en-JM" altLang="ko-KR" sz="12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B Nazanin" panose="00000700000000000000" pitchFamily="2" charset="-78"/>
                        </a:rPr>
                        <a:t>A </a:t>
                      </a:r>
                      <a:r>
                        <a:rPr lang="fa-IR" altLang="ko-KR" sz="1400" b="1" kern="1200" spc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عنوان</a:t>
                      </a: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cs typeface="B Nazanin" panose="00000700000000000000" pitchFamily="2" charset="-78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kern="1200" spc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مطالب اینجاست</a:t>
                      </a:r>
                      <a:endParaRPr lang="en-JM" altLang="ko-KR" sz="1400" b="1" kern="1200" spc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FE51AC1D-6380-4005-80C5-4DA8944AC8C0}"/>
              </a:ext>
            </a:extLst>
          </p:cNvPr>
          <p:cNvGrpSpPr/>
          <p:nvPr/>
        </p:nvGrpSpPr>
        <p:grpSpPr>
          <a:xfrm>
            <a:off x="9172293" y="5175286"/>
            <a:ext cx="1978128" cy="924231"/>
            <a:chOff x="701814" y="1480774"/>
            <a:chExt cx="1899428" cy="92423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226AA44-989B-4096-8FFA-CD922DCE884D}"/>
                </a:ext>
              </a:extLst>
            </p:cNvPr>
            <p:cNvSpPr txBox="1"/>
            <p:nvPr/>
          </p:nvSpPr>
          <p:spPr>
            <a:xfrm>
              <a:off x="706055" y="1480774"/>
              <a:ext cx="189518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مطالب اینجاست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1CF975A-511F-4436-8BA8-42745902E092}"/>
                </a:ext>
              </a:extLst>
            </p:cNvPr>
            <p:cNvSpPr txBox="1"/>
            <p:nvPr/>
          </p:nvSpPr>
          <p:spPr>
            <a:xfrm>
              <a:off x="701814" y="1758674"/>
              <a:ext cx="18947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9B7EBF09-12C4-406D-B5D5-10A8580D52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701349"/>
              </p:ext>
            </p:extLst>
          </p:nvPr>
        </p:nvGraphicFramePr>
        <p:xfrm>
          <a:off x="3626926" y="1809267"/>
          <a:ext cx="2232000" cy="3251149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64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600" b="1" spc="0" dirty="0">
                          <a:solidFill>
                            <a:schemeClr val="bg1"/>
                          </a:solidFill>
                          <a:latin typeface="+mn-lt"/>
                          <a:cs typeface="B Nazanin" panose="00000700000000000000" pitchFamily="2" charset="-78"/>
                        </a:rPr>
                        <a:t>B </a:t>
                      </a:r>
                      <a:r>
                        <a:rPr lang="fa-IR" altLang="ko-KR" sz="1600" b="1" spc="0" dirty="0">
                          <a:solidFill>
                            <a:schemeClr val="bg1"/>
                          </a:solidFill>
                          <a:latin typeface="+mn-lt"/>
                          <a:cs typeface="B Nazanin" panose="00000700000000000000" pitchFamily="2" charset="-78"/>
                        </a:rPr>
                        <a:t>محتوا</a:t>
                      </a:r>
                      <a:endParaRPr lang="en-JM" altLang="ko-KR" sz="1600" b="1" spc="0" dirty="0">
                        <a:solidFill>
                          <a:schemeClr val="bg1"/>
                        </a:solidFill>
                        <a:latin typeface="+mn-lt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محتوا در اینجا</a:t>
                      </a:r>
                      <a:endParaRPr lang="en-JM" altLang="ko-KR" sz="12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متن را اینجا بنویسید</a:t>
                      </a:r>
                      <a:endParaRPr lang="en-JM" altLang="ko-KR" sz="12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محتوا در اینجا</a:t>
                      </a:r>
                      <a:endParaRPr lang="en-JM" altLang="ko-KR" sz="12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31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متن را اینجا بنویسید</a:t>
                      </a:r>
                      <a:endParaRPr lang="en-JM" altLang="ko-KR" sz="12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B Nazanin" panose="00000700000000000000" pitchFamily="2" charset="-78"/>
                        </a:rPr>
                        <a:t>A </a:t>
                      </a:r>
                      <a:r>
                        <a:rPr lang="fa-IR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B Nazanin" panose="00000700000000000000" pitchFamily="2" charset="-78"/>
                        </a:rPr>
                        <a:t>عنوان</a:t>
                      </a: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cs typeface="B Nazanin" panose="00000700000000000000" pitchFamily="2" charset="-78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kern="1200" spc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B Nazanin" panose="00000700000000000000" pitchFamily="2" charset="-78"/>
                        </a:rPr>
                        <a:t>مطالب اینجاست</a:t>
                      </a:r>
                      <a:endParaRPr lang="en-JM" altLang="ko-KR" sz="1400" b="1" kern="1200" spc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B Nazanin" panose="00000700000000000000" pitchFamily="2" charset="-78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8BD83978-A2D6-4C21-AF43-E6FBD5B1B48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34982" y="0"/>
            <a:ext cx="4322036" cy="6858000"/>
          </a:xfr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59B5160-65BD-4557-A4CB-D2EB88EAC9BD}"/>
              </a:ext>
            </a:extLst>
          </p:cNvPr>
          <p:cNvGrpSpPr/>
          <p:nvPr/>
        </p:nvGrpSpPr>
        <p:grpSpPr>
          <a:xfrm>
            <a:off x="8709121" y="1110638"/>
            <a:ext cx="3283552" cy="2549740"/>
            <a:chOff x="8709121" y="1044468"/>
            <a:chExt cx="3283552" cy="2549740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CB3A2AE-B808-4E7A-9E66-32B76FE0FF7A}"/>
                </a:ext>
              </a:extLst>
            </p:cNvPr>
            <p:cNvSpPr txBox="1"/>
            <p:nvPr/>
          </p:nvSpPr>
          <p:spPr>
            <a:xfrm>
              <a:off x="8709121" y="1044468"/>
              <a:ext cx="3283552" cy="30162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285750" indent="-285750" algn="r" rtl="1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fa-IR" altLang="ko-KR" sz="1600" dirty="0">
                  <a:cs typeface="B Nazanin" panose="00000700000000000000" pitchFamily="2" charset="-78"/>
                </a:rPr>
                <a:t>ارائه نمونه کارها ساده</a:t>
              </a:r>
              <a:endParaRPr lang="en-US" altLang="ko-KR" sz="1600" dirty="0">
                <a:cs typeface="B Nazanin" panose="00000700000000000000" pitchFamily="2" charset="-78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4C52E54-F98B-4EBB-BDC9-303D98838644}"/>
                </a:ext>
              </a:extLst>
            </p:cNvPr>
            <p:cNvSpPr txBox="1"/>
            <p:nvPr/>
          </p:nvSpPr>
          <p:spPr>
            <a:xfrm>
              <a:off x="8709121" y="1365628"/>
              <a:ext cx="3283552" cy="30162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285750" indent="-285750" algn="r" rtl="1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fa-IR" altLang="ko-KR" sz="1600" dirty="0">
                  <a:cs typeface="B Nazanin" panose="00000700000000000000" pitchFamily="2" charset="-78"/>
                </a:rPr>
                <a:t>ارائه</a:t>
              </a:r>
              <a:endParaRPr lang="en-US" altLang="ko-KR" sz="1600" dirty="0">
                <a:cs typeface="B Nazanin" panose="00000700000000000000" pitchFamily="2" charset="-78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A044142-51E8-4FBD-9AAF-067A365A4DB8}"/>
                </a:ext>
              </a:extLst>
            </p:cNvPr>
            <p:cNvSpPr txBox="1"/>
            <p:nvPr/>
          </p:nvSpPr>
          <p:spPr>
            <a:xfrm>
              <a:off x="8709121" y="2329108"/>
              <a:ext cx="3283552" cy="30162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285750" indent="-285750" algn="r" rtl="1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fa-IR" altLang="ko-KR" sz="1600" dirty="0">
                  <a:cs typeface="B Nazanin" panose="00000700000000000000" pitchFamily="2" charset="-78"/>
                </a:rPr>
                <a:t>ارائه نمونه کارها</a:t>
              </a:r>
              <a:endParaRPr lang="en-US" altLang="ko-KR" sz="1600" dirty="0">
                <a:cs typeface="B Nazanin" panose="00000700000000000000" pitchFamily="2" charset="-78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89C0E6E-A488-40AA-8346-9A4804060F6A}"/>
                </a:ext>
              </a:extLst>
            </p:cNvPr>
            <p:cNvSpPr txBox="1"/>
            <p:nvPr/>
          </p:nvSpPr>
          <p:spPr>
            <a:xfrm>
              <a:off x="8709121" y="2007948"/>
              <a:ext cx="3283552" cy="30162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285750" indent="-285750" algn="r" rtl="1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fa-IR" altLang="ko-KR" sz="1600" dirty="0">
                  <a:cs typeface="B Nazanin" panose="00000700000000000000" pitchFamily="2" charset="-78"/>
                </a:rPr>
                <a:t>نمونه کارها ساده</a:t>
              </a:r>
              <a:endParaRPr lang="en-US" altLang="ko-KR" sz="1600" dirty="0">
                <a:cs typeface="B Nazanin" panose="00000700000000000000" pitchFamily="2" charset="-78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824ED5C-22AB-43C4-ACAE-267C0F9AEC38}"/>
                </a:ext>
              </a:extLst>
            </p:cNvPr>
            <p:cNvSpPr txBox="1"/>
            <p:nvPr/>
          </p:nvSpPr>
          <p:spPr>
            <a:xfrm>
              <a:off x="8709121" y="1686788"/>
              <a:ext cx="3283552" cy="30162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285750" indent="-285750" algn="r" rtl="1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fa-IR" altLang="ko-KR" sz="1600" dirty="0">
                  <a:cs typeface="B Nazanin" panose="00000700000000000000" pitchFamily="2" charset="-78"/>
                </a:rPr>
                <a:t>نمونه کارها</a:t>
              </a:r>
              <a:endParaRPr lang="en-US" altLang="ko-KR" sz="1600" dirty="0">
                <a:cs typeface="B Nazanin" panose="00000700000000000000" pitchFamily="2" charset="-78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FB9C32C-FD68-4128-AC26-7289C0276F38}"/>
                </a:ext>
              </a:extLst>
            </p:cNvPr>
            <p:cNvSpPr txBox="1"/>
            <p:nvPr/>
          </p:nvSpPr>
          <p:spPr>
            <a:xfrm>
              <a:off x="8709121" y="2650268"/>
              <a:ext cx="3283552" cy="30162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285750" indent="-285750" algn="r" rtl="1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fa-IR" altLang="ko-KR" sz="1600" dirty="0">
                  <a:cs typeface="B Nazanin" panose="00000700000000000000" pitchFamily="2" charset="-78"/>
                </a:rPr>
                <a:t>ارائه</a:t>
              </a:r>
              <a:endParaRPr lang="en-US" altLang="ko-KR" sz="1600" dirty="0">
                <a:cs typeface="B Nazanin" panose="00000700000000000000" pitchFamily="2" charset="-7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255F560-C60E-4CE2-B38D-F7EB9A2AC7BD}"/>
                </a:ext>
              </a:extLst>
            </p:cNvPr>
            <p:cNvSpPr txBox="1"/>
            <p:nvPr/>
          </p:nvSpPr>
          <p:spPr>
            <a:xfrm>
              <a:off x="8709121" y="3292587"/>
              <a:ext cx="3283552" cy="30162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285750" indent="-285750" algn="r" rtl="1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fa-IR" altLang="ko-KR" sz="1600" dirty="0">
                  <a:cs typeface="B Nazanin" panose="00000700000000000000" pitchFamily="2" charset="-78"/>
                </a:rPr>
                <a:t>نمونه کارها ساده</a:t>
              </a:r>
              <a:endParaRPr lang="en-US" altLang="ko-KR" sz="1600" dirty="0">
                <a:cs typeface="B Nazanin" panose="00000700000000000000" pitchFamily="2" charset="-78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0CCD111-1F08-4362-AA75-58B93610F4A6}"/>
                </a:ext>
              </a:extLst>
            </p:cNvPr>
            <p:cNvSpPr txBox="1"/>
            <p:nvPr/>
          </p:nvSpPr>
          <p:spPr>
            <a:xfrm>
              <a:off x="8709121" y="2971428"/>
              <a:ext cx="3283552" cy="30162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285750" indent="-285750" algn="r" rtl="1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fa-IR" altLang="ko-KR" sz="1600" dirty="0">
                  <a:cs typeface="B Nazanin" panose="00000700000000000000" pitchFamily="2" charset="-78"/>
                </a:rPr>
                <a:t>ارائه نمونه کارها</a:t>
              </a:r>
              <a:endParaRPr lang="en-US" altLang="ko-KR" sz="1600" dirty="0">
                <a:cs typeface="B Nazanin" panose="00000700000000000000" pitchFamily="2" charset="-78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BD352C8-0495-4504-AD8E-9E9DA0DA6200}"/>
              </a:ext>
            </a:extLst>
          </p:cNvPr>
          <p:cNvGrpSpPr/>
          <p:nvPr/>
        </p:nvGrpSpPr>
        <p:grpSpPr>
          <a:xfrm flipH="1">
            <a:off x="407552" y="1066548"/>
            <a:ext cx="3283552" cy="2537429"/>
            <a:chOff x="8861521" y="1203023"/>
            <a:chExt cx="3283552" cy="253742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DEEEBBC-B1B4-467B-9187-DE3C430A8881}"/>
                </a:ext>
              </a:extLst>
            </p:cNvPr>
            <p:cNvSpPr txBox="1"/>
            <p:nvPr/>
          </p:nvSpPr>
          <p:spPr>
            <a:xfrm>
              <a:off x="8861521" y="1203023"/>
              <a:ext cx="3283552" cy="28931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marL="285750" indent="-285750" algn="r" rtl="1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fa-IR" altLang="ko-KR" sz="1600" dirty="0">
                  <a:cs typeface="B Nazanin" panose="00000700000000000000" pitchFamily="2" charset="-78"/>
                </a:rPr>
                <a:t>ارائه نمونه کارها ساده</a:t>
              </a:r>
              <a:endParaRPr lang="en-US" altLang="ko-KR" sz="1600" dirty="0">
                <a:cs typeface="B Nazanin" panose="00000700000000000000" pitchFamily="2" charset="-78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F12FF1C-9CDA-447E-AC55-8094D37B5AE9}"/>
                </a:ext>
              </a:extLst>
            </p:cNvPr>
            <p:cNvSpPr txBox="1"/>
            <p:nvPr/>
          </p:nvSpPr>
          <p:spPr>
            <a:xfrm>
              <a:off x="8861521" y="1524183"/>
              <a:ext cx="3283552" cy="28931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marL="285750" indent="-285750" algn="r" rtl="1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fa-IR" altLang="ko-KR" sz="1600" dirty="0">
                  <a:cs typeface="B Nazanin" panose="00000700000000000000" pitchFamily="2" charset="-78"/>
                </a:rPr>
                <a:t>ارائه</a:t>
              </a:r>
              <a:endParaRPr lang="en-US" altLang="ko-KR" sz="1600" dirty="0">
                <a:cs typeface="B Nazanin" panose="00000700000000000000" pitchFamily="2" charset="-7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FFCF4D0-672F-4AD3-B200-7CD10666797E}"/>
                </a:ext>
              </a:extLst>
            </p:cNvPr>
            <p:cNvSpPr txBox="1"/>
            <p:nvPr/>
          </p:nvSpPr>
          <p:spPr>
            <a:xfrm>
              <a:off x="8861521" y="2487663"/>
              <a:ext cx="3283552" cy="28931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marL="285750" indent="-285750" algn="r" rtl="1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fa-IR" altLang="ko-KR" sz="1600" dirty="0">
                  <a:cs typeface="B Nazanin" panose="00000700000000000000" pitchFamily="2" charset="-78"/>
                </a:rPr>
                <a:t>ارائه نمونه کارها</a:t>
              </a:r>
              <a:endParaRPr lang="en-US" altLang="ko-KR" sz="1600" dirty="0">
                <a:cs typeface="B Nazanin" panose="00000700000000000000" pitchFamily="2" charset="-78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55F49E5-B868-4DAA-9FB5-8724014EC641}"/>
                </a:ext>
              </a:extLst>
            </p:cNvPr>
            <p:cNvSpPr txBox="1"/>
            <p:nvPr/>
          </p:nvSpPr>
          <p:spPr>
            <a:xfrm>
              <a:off x="8861521" y="2166503"/>
              <a:ext cx="3283552" cy="28931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marL="285750" indent="-285750" algn="r" rtl="1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fa-IR" altLang="ko-KR" sz="1600" dirty="0">
                  <a:cs typeface="B Nazanin" panose="00000700000000000000" pitchFamily="2" charset="-78"/>
                </a:rPr>
                <a:t>نمونه کارها ساده</a:t>
              </a:r>
              <a:endParaRPr lang="en-US" altLang="ko-KR" sz="1600" dirty="0">
                <a:cs typeface="B Nazanin" panose="00000700000000000000" pitchFamily="2" charset="-78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A6E91B-26AD-4326-9BAB-962BC0DD4AB5}"/>
                </a:ext>
              </a:extLst>
            </p:cNvPr>
            <p:cNvSpPr txBox="1"/>
            <p:nvPr/>
          </p:nvSpPr>
          <p:spPr>
            <a:xfrm>
              <a:off x="8861521" y="1845343"/>
              <a:ext cx="3283552" cy="28931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marL="285750" indent="-285750" algn="r" rtl="1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fa-IR" altLang="ko-KR" sz="1600" dirty="0">
                  <a:cs typeface="B Nazanin" panose="00000700000000000000" pitchFamily="2" charset="-78"/>
                </a:rPr>
                <a:t>نمونه کارها</a:t>
              </a:r>
              <a:endParaRPr lang="en-US" altLang="ko-KR" sz="1600" dirty="0">
                <a:cs typeface="B Nazanin" panose="00000700000000000000" pitchFamily="2" charset="-78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7557FE2-DB30-42EE-B6D3-0494D27B37B1}"/>
                </a:ext>
              </a:extLst>
            </p:cNvPr>
            <p:cNvSpPr txBox="1"/>
            <p:nvPr/>
          </p:nvSpPr>
          <p:spPr>
            <a:xfrm>
              <a:off x="8861521" y="2808823"/>
              <a:ext cx="3283552" cy="28931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marL="285750" indent="-285750" algn="r" rtl="1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fa-IR" altLang="ko-KR" sz="1600" dirty="0">
                  <a:cs typeface="B Nazanin" panose="00000700000000000000" pitchFamily="2" charset="-78"/>
                </a:rPr>
                <a:t>ارائه</a:t>
              </a:r>
              <a:endParaRPr lang="en-US" altLang="ko-KR" sz="1600" dirty="0">
                <a:cs typeface="B Nazanin" panose="00000700000000000000" pitchFamily="2" charset="-78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7D0F3D-A3A5-47AE-9BB2-40F4F46C2535}"/>
                </a:ext>
              </a:extLst>
            </p:cNvPr>
            <p:cNvSpPr txBox="1"/>
            <p:nvPr/>
          </p:nvSpPr>
          <p:spPr>
            <a:xfrm>
              <a:off x="8861521" y="3451142"/>
              <a:ext cx="3283552" cy="28931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marL="285750" indent="-285750" algn="r" rtl="1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fa-IR" altLang="ko-KR" sz="1600" dirty="0">
                  <a:cs typeface="B Nazanin" panose="00000700000000000000" pitchFamily="2" charset="-78"/>
                </a:rPr>
                <a:t>نمونه کارها ساده</a:t>
              </a:r>
              <a:endParaRPr lang="en-US" altLang="ko-KR" sz="1600" dirty="0">
                <a:cs typeface="B Nazanin" panose="00000700000000000000" pitchFamily="2" charset="-78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954C9A5-71B4-49AF-89C8-84901BA7417E}"/>
                </a:ext>
              </a:extLst>
            </p:cNvPr>
            <p:cNvSpPr txBox="1"/>
            <p:nvPr/>
          </p:nvSpPr>
          <p:spPr>
            <a:xfrm>
              <a:off x="8861521" y="3129983"/>
              <a:ext cx="3283552" cy="28931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marL="285750" indent="-285750" algn="r" rtl="1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fa-IR" altLang="ko-KR" sz="1600" dirty="0">
                  <a:cs typeface="B Nazanin" panose="00000700000000000000" pitchFamily="2" charset="-78"/>
                </a:rPr>
                <a:t>ارائه نمونه کارها</a:t>
              </a:r>
              <a:endParaRPr lang="en-US" altLang="ko-KR" sz="1600" dirty="0">
                <a:cs typeface="B Nazanin" panose="00000700000000000000" pitchFamily="2" charset="-7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419E254B-63AA-4B38-B3CF-A5F0615C2A35}"/>
              </a:ext>
            </a:extLst>
          </p:cNvPr>
          <p:cNvSpPr/>
          <p:nvPr/>
        </p:nvSpPr>
        <p:spPr>
          <a:xfrm>
            <a:off x="0" y="4472492"/>
            <a:ext cx="12192000" cy="937310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cs typeface="B Nazanin" panose="000007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ADA4EC-8DF6-4C08-82B4-4E47E942843A}"/>
              </a:ext>
            </a:extLst>
          </p:cNvPr>
          <p:cNvSpPr txBox="1"/>
          <p:nvPr/>
        </p:nvSpPr>
        <p:spPr>
          <a:xfrm>
            <a:off x="354990" y="4556427"/>
            <a:ext cx="333611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 rtl="1"/>
            <a:r>
              <a:rPr lang="fa-IR" altLang="ko-KR" sz="4400" b="1" dirty="0">
                <a:solidFill>
                  <a:schemeClr val="bg1"/>
                </a:solidFill>
                <a:latin typeface="+mj-lt"/>
                <a:cs typeface="B Nazanin" panose="00000700000000000000" pitchFamily="2" charset="-78"/>
              </a:rPr>
              <a:t>عالی</a:t>
            </a:r>
            <a:endParaRPr lang="en-US" altLang="ko-KR" sz="4400" b="1" dirty="0">
              <a:solidFill>
                <a:schemeClr val="bg1"/>
              </a:solidFill>
              <a:latin typeface="+mj-lt"/>
              <a:cs typeface="B Nazanin" panose="000007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5E695C-1AFA-4B4C-A009-2EEA3BA9F69E}"/>
              </a:ext>
            </a:extLst>
          </p:cNvPr>
          <p:cNvSpPr txBox="1"/>
          <p:nvPr/>
        </p:nvSpPr>
        <p:spPr>
          <a:xfrm>
            <a:off x="354990" y="5519737"/>
            <a:ext cx="33361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 rtl="1"/>
            <a:r>
              <a:rPr lang="fa-IR" altLang="ko-KR" sz="3200" b="1" dirty="0">
                <a:solidFill>
                  <a:schemeClr val="accent3"/>
                </a:solidFill>
                <a:cs typeface="B Nazanin" panose="00000700000000000000" pitchFamily="2" charset="-78"/>
              </a:rPr>
              <a:t>ارائه</a:t>
            </a:r>
            <a:endParaRPr lang="ko-KR" altLang="en-US" sz="3200" b="1" dirty="0">
              <a:solidFill>
                <a:schemeClr val="accent3"/>
              </a:solidFill>
              <a:cs typeface="B Nazanin" panose="000007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ADC8452-B0F9-4B5A-9B8A-4C6AE975A6B6}"/>
              </a:ext>
            </a:extLst>
          </p:cNvPr>
          <p:cNvSpPr txBox="1"/>
          <p:nvPr/>
        </p:nvSpPr>
        <p:spPr>
          <a:xfrm>
            <a:off x="8818264" y="4571815"/>
            <a:ext cx="3301818" cy="73866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 rtl="1"/>
            <a:r>
              <a:rPr lang="fa-IR" altLang="ko-KR" sz="2400" dirty="0">
                <a:solidFill>
                  <a:schemeClr val="bg1"/>
                </a:solidFill>
                <a:cs typeface="B Nazanin" panose="00000700000000000000" pitchFamily="2" charset="-78"/>
              </a:rPr>
              <a:t>ما ایجاد می کنیم</a:t>
            </a:r>
          </a:p>
          <a:p>
            <a:pPr algn="r" rtl="1"/>
            <a:r>
              <a:rPr lang="fa-IR" altLang="ko-KR" sz="2400" dirty="0">
                <a:solidFill>
                  <a:schemeClr val="bg1"/>
                </a:solidFill>
                <a:cs typeface="B Nazanin" panose="00000700000000000000" pitchFamily="2" charset="-78"/>
              </a:rPr>
              <a:t>حرفه ای با کیفیت</a:t>
            </a:r>
            <a:endParaRPr lang="en-US" altLang="ko-KR" sz="24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4DB244-F1C8-4B5C-8206-8527F4860B9F}"/>
              </a:ext>
            </a:extLst>
          </p:cNvPr>
          <p:cNvSpPr txBox="1"/>
          <p:nvPr/>
        </p:nvSpPr>
        <p:spPr>
          <a:xfrm>
            <a:off x="8819796" y="5926538"/>
            <a:ext cx="3172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altLang="ko-KR" sz="2400" b="1" dirty="0">
                <a:solidFill>
                  <a:schemeClr val="accent4"/>
                </a:solidFill>
                <a:cs typeface="B Nazanin" panose="00000700000000000000" pitchFamily="2" charset="-78"/>
              </a:rPr>
              <a:t>NO.1 Presentation</a:t>
            </a:r>
            <a:endParaRPr lang="ko-KR" altLang="en-US" sz="2400" b="1" dirty="0">
              <a:solidFill>
                <a:schemeClr val="accent4"/>
              </a:solidFill>
              <a:cs typeface="B Nazanin" panose="000007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330D91-2193-4CA2-A103-4C6C0F38507E}"/>
              </a:ext>
            </a:extLst>
          </p:cNvPr>
          <p:cNvSpPr txBox="1"/>
          <p:nvPr/>
        </p:nvSpPr>
        <p:spPr>
          <a:xfrm>
            <a:off x="8819796" y="5587854"/>
            <a:ext cx="3172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ارائه پاورپوینت مدرن</a:t>
            </a:r>
            <a:endParaRPr lang="ko-KR" altLang="en-US" sz="1400" b="1" dirty="0">
              <a:solidFill>
                <a:srgbClr val="C00000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pSp>
        <p:nvGrpSpPr>
          <p:cNvPr id="3" name="그룹 27">
            <a:extLst>
              <a:ext uri="{FF2B5EF4-FFF2-40B4-BE49-F238E27FC236}">
                <a16:creationId xmlns:a16="http://schemas.microsoft.com/office/drawing/2014/main" id="{13E4E605-CEA5-401E-B995-FED5E46E40F4}"/>
              </a:ext>
            </a:extLst>
          </p:cNvPr>
          <p:cNvGrpSpPr/>
          <p:nvPr/>
        </p:nvGrpSpPr>
        <p:grpSpPr>
          <a:xfrm>
            <a:off x="2182499" y="3073130"/>
            <a:ext cx="7783307" cy="1938916"/>
            <a:chOff x="2182498" y="3023435"/>
            <a:chExt cx="7783307" cy="1938916"/>
          </a:xfrm>
        </p:grpSpPr>
        <p:sp>
          <p:nvSpPr>
            <p:cNvPr id="4" name="Teardrop 3">
              <a:extLst>
                <a:ext uri="{FF2B5EF4-FFF2-40B4-BE49-F238E27FC236}">
                  <a16:creationId xmlns:a16="http://schemas.microsoft.com/office/drawing/2014/main" id="{5D650072-B7FB-4BE2-97EB-1A55E871275B}"/>
                </a:ext>
              </a:extLst>
            </p:cNvPr>
            <p:cNvSpPr/>
            <p:nvPr/>
          </p:nvSpPr>
          <p:spPr>
            <a:xfrm rot="8100000">
              <a:off x="2182498" y="3023435"/>
              <a:ext cx="1643087" cy="1643086"/>
            </a:xfrm>
            <a:prstGeom prst="teardrop">
              <a:avLst/>
            </a:prstGeom>
            <a:solidFill>
              <a:schemeClr val="bg1"/>
            </a:solidFill>
            <a:ln w="635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5" name="Teardrop 4">
              <a:extLst>
                <a:ext uri="{FF2B5EF4-FFF2-40B4-BE49-F238E27FC236}">
                  <a16:creationId xmlns:a16="http://schemas.microsoft.com/office/drawing/2014/main" id="{C77EADF9-BB89-4F00-A318-EEE34FA85A2D}"/>
                </a:ext>
              </a:extLst>
            </p:cNvPr>
            <p:cNvSpPr/>
            <p:nvPr/>
          </p:nvSpPr>
          <p:spPr>
            <a:xfrm rot="18900000">
              <a:off x="3590686" y="3065530"/>
              <a:ext cx="1896821" cy="1896821"/>
            </a:xfrm>
            <a:prstGeom prst="teardrop">
              <a:avLst/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6" name="Teardrop 5">
              <a:extLst>
                <a:ext uri="{FF2B5EF4-FFF2-40B4-BE49-F238E27FC236}">
                  <a16:creationId xmlns:a16="http://schemas.microsoft.com/office/drawing/2014/main" id="{DEBB2FB1-276D-40E8-B335-887C67633788}"/>
                </a:ext>
              </a:extLst>
            </p:cNvPr>
            <p:cNvSpPr/>
            <p:nvPr/>
          </p:nvSpPr>
          <p:spPr>
            <a:xfrm rot="8100000">
              <a:off x="5252608" y="3023435"/>
              <a:ext cx="1643087" cy="1643086"/>
            </a:xfrm>
            <a:prstGeom prst="teardrop">
              <a:avLst/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7" name="Teardrop 6">
              <a:extLst>
                <a:ext uri="{FF2B5EF4-FFF2-40B4-BE49-F238E27FC236}">
                  <a16:creationId xmlns:a16="http://schemas.microsoft.com/office/drawing/2014/main" id="{F42AC95B-7D3B-492D-A113-A9B08206566F}"/>
                </a:ext>
              </a:extLst>
            </p:cNvPr>
            <p:cNvSpPr/>
            <p:nvPr/>
          </p:nvSpPr>
          <p:spPr>
            <a:xfrm rot="18900000">
              <a:off x="6660796" y="3065530"/>
              <a:ext cx="1896821" cy="1896821"/>
            </a:xfrm>
            <a:prstGeom prst="teardrop">
              <a:avLst/>
            </a:prstGeom>
            <a:solidFill>
              <a:schemeClr val="bg1"/>
            </a:solidFill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8" name="Teardrop 7">
              <a:extLst>
                <a:ext uri="{FF2B5EF4-FFF2-40B4-BE49-F238E27FC236}">
                  <a16:creationId xmlns:a16="http://schemas.microsoft.com/office/drawing/2014/main" id="{2704315C-61C7-490D-90DB-A01F5868C5E1}"/>
                </a:ext>
              </a:extLst>
            </p:cNvPr>
            <p:cNvSpPr/>
            <p:nvPr/>
          </p:nvSpPr>
          <p:spPr>
            <a:xfrm rot="8100000">
              <a:off x="8322718" y="3023435"/>
              <a:ext cx="1643087" cy="1643086"/>
            </a:xfrm>
            <a:prstGeom prst="teardrop">
              <a:avLst/>
            </a:pr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B Nazanin" panose="00000700000000000000" pitchFamily="2" charset="-78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1A70472-9A43-4429-B828-26E59148A933}"/>
              </a:ext>
            </a:extLst>
          </p:cNvPr>
          <p:cNvGrpSpPr/>
          <p:nvPr/>
        </p:nvGrpSpPr>
        <p:grpSpPr>
          <a:xfrm>
            <a:off x="8998191" y="5144292"/>
            <a:ext cx="2482180" cy="744572"/>
            <a:chOff x="4945814" y="4621200"/>
            <a:chExt cx="1801954" cy="62601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3ADB01B-9A6D-4351-9048-015C80051FDA}"/>
                </a:ext>
              </a:extLst>
            </p:cNvPr>
            <p:cNvSpPr txBox="1"/>
            <p:nvPr/>
          </p:nvSpPr>
          <p:spPr>
            <a:xfrm>
              <a:off x="4945814" y="4621200"/>
              <a:ext cx="1786425" cy="232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3A9FC7B-C5FE-49E4-A624-C7E8BC839DCB}"/>
                </a:ext>
              </a:extLst>
            </p:cNvPr>
            <p:cNvSpPr txBox="1"/>
            <p:nvPr/>
          </p:nvSpPr>
          <p:spPr>
            <a:xfrm>
              <a:off x="4961343" y="4859061"/>
              <a:ext cx="1786425" cy="388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B Nazanin" panose="00000700000000000000" pitchFamily="2" charset="-78"/>
                </a:rPr>
                <a:t>من امیدوارم و معتقدم که این الگو زمان، پول و اعتبار شما را جلب کند.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A857951-795F-4179-8A12-BC273E9E7EB6}"/>
              </a:ext>
            </a:extLst>
          </p:cNvPr>
          <p:cNvGrpSpPr/>
          <p:nvPr/>
        </p:nvGrpSpPr>
        <p:grpSpPr>
          <a:xfrm>
            <a:off x="4791884" y="5144293"/>
            <a:ext cx="2601950" cy="744574"/>
            <a:chOff x="2612859" y="4623869"/>
            <a:chExt cx="1795548" cy="62601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04A2AA-739B-4FE2-8108-760F74F346B2}"/>
                </a:ext>
              </a:extLst>
            </p:cNvPr>
            <p:cNvSpPr txBox="1"/>
            <p:nvPr/>
          </p:nvSpPr>
          <p:spPr>
            <a:xfrm>
              <a:off x="2612859" y="4623869"/>
              <a:ext cx="1786425" cy="232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D45CFE8-582A-40BB-87B1-D11F9034555F}"/>
                </a:ext>
              </a:extLst>
            </p:cNvPr>
            <p:cNvSpPr txBox="1"/>
            <p:nvPr/>
          </p:nvSpPr>
          <p:spPr>
            <a:xfrm>
              <a:off x="2621982" y="4861731"/>
              <a:ext cx="1786425" cy="388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B Nazanin" panose="00000700000000000000" pitchFamily="2" charset="-78"/>
                </a:rPr>
                <a:t>من امیدوارم و معتقدم که این الگو زمان، پول و اعتبار شما را جلب کند.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223A183-0F0C-42E7-BC38-682E371DE64E}"/>
              </a:ext>
            </a:extLst>
          </p:cNvPr>
          <p:cNvGrpSpPr/>
          <p:nvPr/>
        </p:nvGrpSpPr>
        <p:grpSpPr>
          <a:xfrm>
            <a:off x="7428077" y="1740171"/>
            <a:ext cx="2509913" cy="738664"/>
            <a:chOff x="4945814" y="4621200"/>
            <a:chExt cx="1786425" cy="73866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5DA1308-74B3-482D-A4AB-B272D2149670}"/>
                </a:ext>
              </a:extLst>
            </p:cNvPr>
            <p:cNvSpPr txBox="1"/>
            <p:nvPr/>
          </p:nvSpPr>
          <p:spPr>
            <a:xfrm>
              <a:off x="4945814" y="4621200"/>
              <a:ext cx="17864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AA5F583-F477-47CD-BC46-FDDEB20BB84F}"/>
                </a:ext>
              </a:extLst>
            </p:cNvPr>
            <p:cNvSpPr txBox="1"/>
            <p:nvPr/>
          </p:nvSpPr>
          <p:spPr>
            <a:xfrm>
              <a:off x="4945814" y="4898199"/>
              <a:ext cx="17864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B Nazanin" panose="00000700000000000000" pitchFamily="2" charset="-78"/>
                </a:rPr>
                <a:t>من امیدوارم و معتقدم که این الگو زمان، پول و اعتبار شما را جلب کند.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D454264-2B63-4E51-9968-31BBE9F82116}"/>
              </a:ext>
            </a:extLst>
          </p:cNvPr>
          <p:cNvGrpSpPr/>
          <p:nvPr/>
        </p:nvGrpSpPr>
        <p:grpSpPr>
          <a:xfrm>
            <a:off x="2178158" y="1756090"/>
            <a:ext cx="2509913" cy="722746"/>
            <a:chOff x="2612859" y="4623869"/>
            <a:chExt cx="1786425" cy="72274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F50AA80-B710-4C57-A575-BF1A70D06DB8}"/>
                </a:ext>
              </a:extLst>
            </p:cNvPr>
            <p:cNvSpPr txBox="1"/>
            <p:nvPr/>
          </p:nvSpPr>
          <p:spPr>
            <a:xfrm>
              <a:off x="2612859" y="4623869"/>
              <a:ext cx="17864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9A9CD29-1A77-4973-AC48-F1B0DB33A13A}"/>
                </a:ext>
              </a:extLst>
            </p:cNvPr>
            <p:cNvSpPr txBox="1"/>
            <p:nvPr/>
          </p:nvSpPr>
          <p:spPr>
            <a:xfrm>
              <a:off x="2612859" y="4884950"/>
              <a:ext cx="17864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B Nazanin" panose="00000700000000000000" pitchFamily="2" charset="-78"/>
                </a:rPr>
                <a:t>من امیدوارم و معتقدم که این الگو زمان، پول و اعتبار شما را جلب کند.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5653234-18D2-4FD7-95CF-5174F3A836BA}"/>
              </a:ext>
            </a:extLst>
          </p:cNvPr>
          <p:cNvGrpSpPr/>
          <p:nvPr/>
        </p:nvGrpSpPr>
        <p:grpSpPr>
          <a:xfrm>
            <a:off x="542783" y="5144299"/>
            <a:ext cx="2598841" cy="744572"/>
            <a:chOff x="2612859" y="4623869"/>
            <a:chExt cx="1793402" cy="62601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AAEDB36-BE07-4CBA-8ED7-E85030191F11}"/>
                </a:ext>
              </a:extLst>
            </p:cNvPr>
            <p:cNvSpPr txBox="1"/>
            <p:nvPr/>
          </p:nvSpPr>
          <p:spPr>
            <a:xfrm>
              <a:off x="2612859" y="4623869"/>
              <a:ext cx="1786425" cy="232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8CEDFCD-3A6F-4B72-BBF8-F480C59D6AC5}"/>
                </a:ext>
              </a:extLst>
            </p:cNvPr>
            <p:cNvSpPr txBox="1"/>
            <p:nvPr/>
          </p:nvSpPr>
          <p:spPr>
            <a:xfrm>
              <a:off x="2619836" y="4861730"/>
              <a:ext cx="1786425" cy="388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B Nazanin" panose="00000700000000000000" pitchFamily="2" charset="-78"/>
                </a:rPr>
                <a:t>من امیدوارم و معتقدم که این الگو زمان، پول و اعتبار شما را جلب کند.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894302DE-F99C-492F-AA6C-1ED214AF9F9C}"/>
              </a:ext>
            </a:extLst>
          </p:cNvPr>
          <p:cNvSpPr txBox="1"/>
          <p:nvPr/>
        </p:nvSpPr>
        <p:spPr>
          <a:xfrm>
            <a:off x="4102914" y="3495168"/>
            <a:ext cx="865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b="1" dirty="0">
                <a:solidFill>
                  <a:schemeClr val="accent1"/>
                </a:solidFill>
                <a:cs typeface="B Nazanin" panose="00000700000000000000" pitchFamily="2" charset="-78"/>
              </a:rPr>
              <a:t>شما</a:t>
            </a:r>
          </a:p>
          <a:p>
            <a:pPr algn="ctr"/>
            <a:r>
              <a:rPr lang="fa-IR" altLang="ko-KR" b="1" dirty="0">
                <a:solidFill>
                  <a:schemeClr val="accent1"/>
                </a:solidFill>
                <a:cs typeface="B Nazanin" panose="00000700000000000000" pitchFamily="2" charset="-78"/>
              </a:rPr>
              <a:t>متن</a:t>
            </a:r>
          </a:p>
          <a:p>
            <a:pPr algn="ctr"/>
            <a:r>
              <a:rPr lang="fa-IR" altLang="ko-KR" b="1" dirty="0">
                <a:solidFill>
                  <a:schemeClr val="accent1"/>
                </a:solidFill>
                <a:cs typeface="B Nazanin" panose="00000700000000000000" pitchFamily="2" charset="-78"/>
              </a:rPr>
              <a:t>اینجا</a:t>
            </a:r>
            <a:endParaRPr lang="ko-KR" altLang="en-US" b="1" dirty="0">
              <a:solidFill>
                <a:schemeClr val="accent1"/>
              </a:solidFill>
              <a:cs typeface="B Nazanin" panose="000007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2E4A52-46B3-4683-A784-82093013DE4C}"/>
              </a:ext>
            </a:extLst>
          </p:cNvPr>
          <p:cNvSpPr txBox="1"/>
          <p:nvPr/>
        </p:nvSpPr>
        <p:spPr>
          <a:xfrm>
            <a:off x="7176307" y="3495168"/>
            <a:ext cx="865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b="1" dirty="0">
                <a:solidFill>
                  <a:schemeClr val="accent3"/>
                </a:solidFill>
                <a:cs typeface="B Nazanin" panose="00000700000000000000" pitchFamily="2" charset="-78"/>
              </a:rPr>
              <a:t>شما</a:t>
            </a:r>
          </a:p>
          <a:p>
            <a:pPr algn="ctr"/>
            <a:r>
              <a:rPr lang="fa-IR" altLang="ko-KR" b="1" dirty="0">
                <a:solidFill>
                  <a:schemeClr val="accent3"/>
                </a:solidFill>
                <a:cs typeface="B Nazanin" panose="00000700000000000000" pitchFamily="2" charset="-78"/>
              </a:rPr>
              <a:t>متن</a:t>
            </a:r>
          </a:p>
          <a:p>
            <a:pPr algn="ctr"/>
            <a:r>
              <a:rPr lang="fa-IR" altLang="ko-KR" b="1" dirty="0">
                <a:solidFill>
                  <a:schemeClr val="accent3"/>
                </a:solidFill>
                <a:cs typeface="B Nazanin" panose="00000700000000000000" pitchFamily="2" charset="-78"/>
              </a:rPr>
              <a:t>اینجا</a:t>
            </a:r>
            <a:endParaRPr lang="ko-KR" altLang="en-US" b="1" dirty="0">
              <a:solidFill>
                <a:schemeClr val="accent3"/>
              </a:solidFill>
              <a:cs typeface="B Nazanin" panose="00000700000000000000" pitchFamily="2" charset="-78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80A403FC-F7AD-4105-B294-7E36145FC096}"/>
              </a:ext>
            </a:extLst>
          </p:cNvPr>
          <p:cNvSpPr/>
          <p:nvPr/>
        </p:nvSpPr>
        <p:spPr>
          <a:xfrm>
            <a:off x="2761005" y="3726468"/>
            <a:ext cx="486072" cy="35621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27" name="Trapezoid 22">
            <a:extLst>
              <a:ext uri="{FF2B5EF4-FFF2-40B4-BE49-F238E27FC236}">
                <a16:creationId xmlns:a16="http://schemas.microsoft.com/office/drawing/2014/main" id="{510DE3CA-9F62-4230-AE0F-6D0FB48F3FBE}"/>
              </a:ext>
            </a:extLst>
          </p:cNvPr>
          <p:cNvSpPr>
            <a:spLocks noChangeAspect="1"/>
          </p:cNvSpPr>
          <p:nvPr/>
        </p:nvSpPr>
        <p:spPr>
          <a:xfrm>
            <a:off x="8864272" y="3795945"/>
            <a:ext cx="559978" cy="284872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28" name="Freeform 53">
            <a:extLst>
              <a:ext uri="{FF2B5EF4-FFF2-40B4-BE49-F238E27FC236}">
                <a16:creationId xmlns:a16="http://schemas.microsoft.com/office/drawing/2014/main" id="{70244D56-45BD-4CF6-B2EF-39938ADEE29C}"/>
              </a:ext>
            </a:extLst>
          </p:cNvPr>
          <p:cNvSpPr/>
          <p:nvPr/>
        </p:nvSpPr>
        <p:spPr>
          <a:xfrm>
            <a:off x="5867913" y="3754708"/>
            <a:ext cx="429344" cy="440190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CEE34D53-468B-4FA7-8476-3DAA930EC8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3800435"/>
              </p:ext>
            </p:extLst>
          </p:nvPr>
        </p:nvGraphicFramePr>
        <p:xfrm>
          <a:off x="871670" y="1751891"/>
          <a:ext cx="5192300" cy="4383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그룹 7">
            <a:extLst>
              <a:ext uri="{FF2B5EF4-FFF2-40B4-BE49-F238E27FC236}">
                <a16:creationId xmlns:a16="http://schemas.microsoft.com/office/drawing/2014/main" id="{2C96F4ED-DB47-4348-980D-1E36ACD0A68F}"/>
              </a:ext>
            </a:extLst>
          </p:cNvPr>
          <p:cNvGrpSpPr/>
          <p:nvPr/>
        </p:nvGrpSpPr>
        <p:grpSpPr>
          <a:xfrm>
            <a:off x="6618786" y="1852160"/>
            <a:ext cx="4196359" cy="724978"/>
            <a:chOff x="7186639" y="1798001"/>
            <a:chExt cx="3240000" cy="72497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F11B829-2230-4D10-AE9A-C51B9A35ED0A}"/>
                </a:ext>
              </a:extLst>
            </p:cNvPr>
            <p:cNvSpPr txBox="1"/>
            <p:nvPr/>
          </p:nvSpPr>
          <p:spPr>
            <a:xfrm>
              <a:off x="7186639" y="2061314"/>
              <a:ext cx="324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02B8447-32CC-4D9B-AE7A-4C2A0D58F352}"/>
                </a:ext>
              </a:extLst>
            </p:cNvPr>
            <p:cNvSpPr txBox="1"/>
            <p:nvPr/>
          </p:nvSpPr>
          <p:spPr>
            <a:xfrm>
              <a:off x="7186639" y="1798001"/>
              <a:ext cx="3240000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عنوان مطالب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" name="그룹 6">
            <a:extLst>
              <a:ext uri="{FF2B5EF4-FFF2-40B4-BE49-F238E27FC236}">
                <a16:creationId xmlns:a16="http://schemas.microsoft.com/office/drawing/2014/main" id="{7193A98A-CC97-4F33-9097-24309870F7A4}"/>
              </a:ext>
            </a:extLst>
          </p:cNvPr>
          <p:cNvGrpSpPr/>
          <p:nvPr/>
        </p:nvGrpSpPr>
        <p:grpSpPr>
          <a:xfrm>
            <a:off x="6618786" y="2734880"/>
            <a:ext cx="4196359" cy="724978"/>
            <a:chOff x="7186639" y="2680720"/>
            <a:chExt cx="3240000" cy="72497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43EBF6A-744E-48A2-A0AA-7975C488D863}"/>
                </a:ext>
              </a:extLst>
            </p:cNvPr>
            <p:cNvSpPr txBox="1"/>
            <p:nvPr/>
          </p:nvSpPr>
          <p:spPr>
            <a:xfrm>
              <a:off x="7186639" y="2944033"/>
              <a:ext cx="324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EDEA132-7832-442A-9E4B-2270E574875A}"/>
                </a:ext>
              </a:extLst>
            </p:cNvPr>
            <p:cNvSpPr txBox="1"/>
            <p:nvPr/>
          </p:nvSpPr>
          <p:spPr>
            <a:xfrm>
              <a:off x="7186639" y="2680720"/>
              <a:ext cx="3240000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عنوان مطالب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" name="그룹 5">
            <a:extLst>
              <a:ext uri="{FF2B5EF4-FFF2-40B4-BE49-F238E27FC236}">
                <a16:creationId xmlns:a16="http://schemas.microsoft.com/office/drawing/2014/main" id="{8C3422F0-F5BF-40DA-A43B-2EF3EB7B80E5}"/>
              </a:ext>
            </a:extLst>
          </p:cNvPr>
          <p:cNvGrpSpPr/>
          <p:nvPr/>
        </p:nvGrpSpPr>
        <p:grpSpPr>
          <a:xfrm>
            <a:off x="6618786" y="3617598"/>
            <a:ext cx="4196359" cy="724978"/>
            <a:chOff x="7186639" y="3563439"/>
            <a:chExt cx="3240000" cy="72497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2D46DB-A30E-4253-94EE-F5E67E8F275A}"/>
                </a:ext>
              </a:extLst>
            </p:cNvPr>
            <p:cNvSpPr txBox="1"/>
            <p:nvPr/>
          </p:nvSpPr>
          <p:spPr>
            <a:xfrm>
              <a:off x="7186639" y="3826752"/>
              <a:ext cx="324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4BF1637-B00C-46A5-A3FA-C006A41809DF}"/>
                </a:ext>
              </a:extLst>
            </p:cNvPr>
            <p:cNvSpPr txBox="1"/>
            <p:nvPr/>
          </p:nvSpPr>
          <p:spPr>
            <a:xfrm>
              <a:off x="7186639" y="3563439"/>
              <a:ext cx="3240000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عنوان مطالب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7" name="그룹 4">
            <a:extLst>
              <a:ext uri="{FF2B5EF4-FFF2-40B4-BE49-F238E27FC236}">
                <a16:creationId xmlns:a16="http://schemas.microsoft.com/office/drawing/2014/main" id="{9866A46F-5441-4D65-9437-3BA714CD3025}"/>
              </a:ext>
            </a:extLst>
          </p:cNvPr>
          <p:cNvGrpSpPr/>
          <p:nvPr/>
        </p:nvGrpSpPr>
        <p:grpSpPr>
          <a:xfrm>
            <a:off x="6618786" y="4500318"/>
            <a:ext cx="4196359" cy="724978"/>
            <a:chOff x="7186639" y="4446158"/>
            <a:chExt cx="3240000" cy="72497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9747870-0B87-4D97-AAD5-EC6139A99243}"/>
                </a:ext>
              </a:extLst>
            </p:cNvPr>
            <p:cNvSpPr txBox="1"/>
            <p:nvPr/>
          </p:nvSpPr>
          <p:spPr>
            <a:xfrm>
              <a:off x="7186639" y="4709471"/>
              <a:ext cx="324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50D62E4-0A3E-456E-BF4A-43B6F97CB8CA}"/>
                </a:ext>
              </a:extLst>
            </p:cNvPr>
            <p:cNvSpPr txBox="1"/>
            <p:nvPr/>
          </p:nvSpPr>
          <p:spPr>
            <a:xfrm>
              <a:off x="7186639" y="4446158"/>
              <a:ext cx="3240000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عنوان مطالب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1" name="그룹 3">
            <a:extLst>
              <a:ext uri="{FF2B5EF4-FFF2-40B4-BE49-F238E27FC236}">
                <a16:creationId xmlns:a16="http://schemas.microsoft.com/office/drawing/2014/main" id="{DD681A12-8C06-4DA7-AF44-9B4F8C4B29F4}"/>
              </a:ext>
            </a:extLst>
          </p:cNvPr>
          <p:cNvGrpSpPr/>
          <p:nvPr/>
        </p:nvGrpSpPr>
        <p:grpSpPr>
          <a:xfrm>
            <a:off x="6618786" y="5383038"/>
            <a:ext cx="4196359" cy="724978"/>
            <a:chOff x="7186639" y="5328877"/>
            <a:chExt cx="3240000" cy="72497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7C9C3CC-AF11-4EF1-ACFF-E324723EC6BD}"/>
                </a:ext>
              </a:extLst>
            </p:cNvPr>
            <p:cNvSpPr txBox="1"/>
            <p:nvPr/>
          </p:nvSpPr>
          <p:spPr>
            <a:xfrm>
              <a:off x="7186639" y="5592190"/>
              <a:ext cx="324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B2D452A-B71A-41B3-B8A7-154F50F505C9}"/>
                </a:ext>
              </a:extLst>
            </p:cNvPr>
            <p:cNvSpPr txBox="1"/>
            <p:nvPr/>
          </p:nvSpPr>
          <p:spPr>
            <a:xfrm>
              <a:off x="7186639" y="5328877"/>
              <a:ext cx="3240000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عنوان مطالب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11EB4A8F-2E00-1317-1E10-822DE389EB02}"/>
              </a:ext>
            </a:extLst>
          </p:cNvPr>
          <p:cNvSpPr/>
          <p:nvPr/>
        </p:nvSpPr>
        <p:spPr>
          <a:xfrm>
            <a:off x="10973280" y="1783312"/>
            <a:ext cx="689857" cy="689857"/>
          </a:xfrm>
          <a:prstGeom prst="ellipse">
            <a:avLst/>
          </a:prstGeom>
          <a:solidFill>
            <a:schemeClr val="accent5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 dirty="0">
              <a:cs typeface="B Nazanin" panose="00000700000000000000" pitchFamily="2" charset="-78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02D5BB0-975E-99A9-EE2D-924CE02B2BC8}"/>
              </a:ext>
            </a:extLst>
          </p:cNvPr>
          <p:cNvSpPr/>
          <p:nvPr/>
        </p:nvSpPr>
        <p:spPr>
          <a:xfrm>
            <a:off x="10973280" y="2666031"/>
            <a:ext cx="689857" cy="689857"/>
          </a:xfrm>
          <a:prstGeom prst="ellipse">
            <a:avLst/>
          </a:prstGeom>
          <a:solidFill>
            <a:schemeClr val="accent4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 dirty="0">
              <a:cs typeface="B Nazanin" panose="00000700000000000000" pitchFamily="2" charset="-78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E50EC5B-FB5B-3C37-41E7-25EEADDCADDB}"/>
              </a:ext>
            </a:extLst>
          </p:cNvPr>
          <p:cNvSpPr/>
          <p:nvPr/>
        </p:nvSpPr>
        <p:spPr>
          <a:xfrm>
            <a:off x="10973280" y="3548750"/>
            <a:ext cx="689857" cy="689857"/>
          </a:xfrm>
          <a:prstGeom prst="ellipse">
            <a:avLst/>
          </a:prstGeom>
          <a:solidFill>
            <a:schemeClr val="accent3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 dirty="0">
              <a:cs typeface="B Nazanin" panose="00000700000000000000" pitchFamily="2" charset="-78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89AD43E-6587-41F2-72AE-D5A77E05DC2D}"/>
              </a:ext>
            </a:extLst>
          </p:cNvPr>
          <p:cNvSpPr/>
          <p:nvPr/>
        </p:nvSpPr>
        <p:spPr>
          <a:xfrm>
            <a:off x="10973280" y="4431469"/>
            <a:ext cx="689857" cy="689857"/>
          </a:xfrm>
          <a:prstGeom prst="ellipse">
            <a:avLst/>
          </a:prstGeom>
          <a:solidFill>
            <a:schemeClr val="accent2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 dirty="0">
              <a:cs typeface="B Nazanin" panose="00000700000000000000" pitchFamily="2" charset="-78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DDDDB12-E356-39CA-0D82-6BC13FD0E8F8}"/>
              </a:ext>
            </a:extLst>
          </p:cNvPr>
          <p:cNvSpPr/>
          <p:nvPr/>
        </p:nvSpPr>
        <p:spPr>
          <a:xfrm>
            <a:off x="10973280" y="5314188"/>
            <a:ext cx="689857" cy="689857"/>
          </a:xfrm>
          <a:prstGeom prst="ellipse">
            <a:avLst/>
          </a:prstGeom>
          <a:solidFill>
            <a:schemeClr val="accent1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 dirty="0">
              <a:cs typeface="B Nazanin" panose="00000700000000000000" pitchFamily="2" charset="-78"/>
            </a:endParaRPr>
          </a:p>
        </p:txBody>
      </p:sp>
      <p:sp>
        <p:nvSpPr>
          <p:cNvPr id="34" name="Parallelogram 15">
            <a:extLst>
              <a:ext uri="{FF2B5EF4-FFF2-40B4-BE49-F238E27FC236}">
                <a16:creationId xmlns:a16="http://schemas.microsoft.com/office/drawing/2014/main" id="{9E842EC4-FAEF-6176-CCDF-B81CE4409DD8}"/>
              </a:ext>
            </a:extLst>
          </p:cNvPr>
          <p:cNvSpPr/>
          <p:nvPr/>
        </p:nvSpPr>
        <p:spPr>
          <a:xfrm flipH="1">
            <a:off x="11147330" y="3724250"/>
            <a:ext cx="357672" cy="357672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35" name="Rectangle 30">
            <a:extLst>
              <a:ext uri="{FF2B5EF4-FFF2-40B4-BE49-F238E27FC236}">
                <a16:creationId xmlns:a16="http://schemas.microsoft.com/office/drawing/2014/main" id="{06861CAE-F420-FC12-B674-AA4EC52A7A67}"/>
              </a:ext>
            </a:extLst>
          </p:cNvPr>
          <p:cNvSpPr/>
          <p:nvPr/>
        </p:nvSpPr>
        <p:spPr>
          <a:xfrm>
            <a:off x="11167562" y="4636908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36" name="Rounded Rectangle 10">
            <a:extLst>
              <a:ext uri="{FF2B5EF4-FFF2-40B4-BE49-F238E27FC236}">
                <a16:creationId xmlns:a16="http://schemas.microsoft.com/office/drawing/2014/main" id="{2E2531ED-7A72-B12D-EAE8-3BB42C5E0C7C}"/>
              </a:ext>
            </a:extLst>
          </p:cNvPr>
          <p:cNvSpPr/>
          <p:nvPr/>
        </p:nvSpPr>
        <p:spPr>
          <a:xfrm>
            <a:off x="11191127" y="2833459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733B18FB-AA4E-267B-E41B-2A5EB04C3B20}"/>
              </a:ext>
            </a:extLst>
          </p:cNvPr>
          <p:cNvSpPr/>
          <p:nvPr/>
        </p:nvSpPr>
        <p:spPr>
          <a:xfrm>
            <a:off x="11147331" y="1977319"/>
            <a:ext cx="345998" cy="351772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id="{185AE043-BFD9-19CC-4786-735044F2AD2C}"/>
              </a:ext>
            </a:extLst>
          </p:cNvPr>
          <p:cNvSpPr/>
          <p:nvPr/>
        </p:nvSpPr>
        <p:spPr>
          <a:xfrm rot="2700000">
            <a:off x="11185247" y="5420743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26F5B67-88CA-4D67-A66F-D82F78164B7C}"/>
              </a:ext>
            </a:extLst>
          </p:cNvPr>
          <p:cNvSpPr txBox="1"/>
          <p:nvPr/>
        </p:nvSpPr>
        <p:spPr>
          <a:xfrm>
            <a:off x="783874" y="4174650"/>
            <a:ext cx="3230187" cy="86177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 rtl="1"/>
            <a:r>
              <a:rPr lang="fa-IR" altLang="ko-KR" sz="2800" dirty="0">
                <a:solidFill>
                  <a:schemeClr val="bg1"/>
                </a:solidFill>
                <a:cs typeface="B Nazanin" panose="00000700000000000000" pitchFamily="2" charset="-78"/>
              </a:rPr>
              <a:t>ما کیفیت ایجاد می کنیم</a:t>
            </a:r>
          </a:p>
          <a:p>
            <a:pPr algn="r" rtl="1"/>
            <a:r>
              <a:rPr lang="fa-IR" altLang="ko-KR" sz="2800" dirty="0">
                <a:solidFill>
                  <a:schemeClr val="bg1"/>
                </a:solidFill>
                <a:cs typeface="B Nazanin" panose="00000700000000000000" pitchFamily="2" charset="-78"/>
              </a:rPr>
              <a:t>ارائه حرفه ای </a:t>
            </a:r>
            <a:r>
              <a:rPr lang="en-US" altLang="ko-KR" sz="2800" dirty="0">
                <a:solidFill>
                  <a:schemeClr val="bg1"/>
                </a:solidFill>
                <a:cs typeface="B Nazanin" panose="00000700000000000000" pitchFamily="2" charset="-78"/>
              </a:rPr>
              <a:t>PPT</a:t>
            </a:r>
            <a:endParaRPr lang="ko-KR" altLang="en-US" sz="28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4" name="직사각형 5">
            <a:extLst>
              <a:ext uri="{FF2B5EF4-FFF2-40B4-BE49-F238E27FC236}">
                <a16:creationId xmlns:a16="http://schemas.microsoft.com/office/drawing/2014/main" id="{D4C3DE0D-C7A2-4A65-89C7-A72EE70518E9}"/>
              </a:ext>
            </a:extLst>
          </p:cNvPr>
          <p:cNvSpPr/>
          <p:nvPr/>
        </p:nvSpPr>
        <p:spPr>
          <a:xfrm>
            <a:off x="783874" y="537877"/>
            <a:ext cx="4396803" cy="720638"/>
          </a:xfrm>
          <a:prstGeom prst="rect">
            <a:avLst/>
          </a:prstGeom>
          <a:noFill/>
        </p:spPr>
        <p:txBody>
          <a:bodyPr lIns="0" anchor="ctr"/>
          <a:lstStyle/>
          <a:p>
            <a:pPr algn="r" rtl="1"/>
            <a:r>
              <a:rPr lang="fa-IR" altLang="ko-KR" sz="4000" b="1" dirty="0">
                <a:solidFill>
                  <a:schemeClr val="bg1"/>
                </a:solidFill>
                <a:latin typeface="+mj-lt"/>
                <a:cs typeface="B Nazanin" panose="00000700000000000000" pitchFamily="2" charset="-78"/>
              </a:rPr>
              <a:t>نمونه کارها</a:t>
            </a:r>
            <a:endParaRPr lang="en-US" altLang="ko-KR" sz="4000" b="1" dirty="0">
              <a:solidFill>
                <a:schemeClr val="bg1"/>
              </a:solidFill>
              <a:latin typeface="+mj-lt"/>
              <a:cs typeface="B Nazanin" panose="00000700000000000000" pitchFamily="2" charset="-78"/>
            </a:endParaRPr>
          </a:p>
        </p:txBody>
      </p:sp>
      <p:sp>
        <p:nvSpPr>
          <p:cNvPr id="6" name="직사각형 6">
            <a:extLst>
              <a:ext uri="{FF2B5EF4-FFF2-40B4-BE49-F238E27FC236}">
                <a16:creationId xmlns:a16="http://schemas.microsoft.com/office/drawing/2014/main" id="{E92EF051-609E-42D5-9A7B-3C2135B00A5B}"/>
              </a:ext>
            </a:extLst>
          </p:cNvPr>
          <p:cNvSpPr/>
          <p:nvPr/>
        </p:nvSpPr>
        <p:spPr>
          <a:xfrm>
            <a:off x="1870708" y="1176185"/>
            <a:ext cx="4396804" cy="720638"/>
          </a:xfrm>
          <a:prstGeom prst="rect">
            <a:avLst/>
          </a:prstGeom>
          <a:noFill/>
        </p:spPr>
        <p:txBody>
          <a:bodyPr lIns="0" anchor="ctr"/>
          <a:lstStyle/>
          <a:p>
            <a:pPr algn="r" rtl="1"/>
            <a:r>
              <a:rPr lang="fa-IR" altLang="ko-KR" sz="4000" b="1" dirty="0">
                <a:solidFill>
                  <a:schemeClr val="bg1"/>
                </a:solidFill>
                <a:latin typeface="+mj-lt"/>
                <a:cs typeface="B Nazanin" panose="00000700000000000000" pitchFamily="2" charset="-78"/>
              </a:rPr>
              <a:t>ارائه</a:t>
            </a:r>
            <a:endParaRPr lang="en-US" altLang="ko-KR" sz="4000" b="1" dirty="0">
              <a:solidFill>
                <a:schemeClr val="bg1"/>
              </a:solidFill>
              <a:latin typeface="+mj-lt"/>
              <a:cs typeface="B Nazanin" panose="000007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3BE751-F466-4185-9D3F-02931580BE4F}"/>
              </a:ext>
            </a:extLst>
          </p:cNvPr>
          <p:cNvSpPr txBox="1"/>
          <p:nvPr/>
        </p:nvSpPr>
        <p:spPr>
          <a:xfrm>
            <a:off x="783874" y="5100117"/>
            <a:ext cx="52145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 آسان برای تغییر رنگ، عکس و متن. ارائه پاورپوینت مدرنی را دریافت کنید که به زیبایی طراحی شده است. شما به سادگی می توانید مخاطبان خود را تحت تاثیر قرار دهید و به ارائه های خود جذابیت و زیبایی بی نظیری اضافه کنید.</a:t>
            </a:r>
            <a:endParaRPr lang="en-US" altLang="ko-KR" sz="12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A4BDA0-C270-4764-9C18-A593BCE2C965}"/>
              </a:ext>
            </a:extLst>
          </p:cNvPr>
          <p:cNvSpPr txBox="1"/>
          <p:nvPr/>
        </p:nvSpPr>
        <p:spPr>
          <a:xfrm>
            <a:off x="775063" y="455514"/>
            <a:ext cx="271976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fa-IR" altLang="ko-KR" sz="5400" dirty="0">
                <a:solidFill>
                  <a:schemeClr val="bg1"/>
                </a:solidFill>
                <a:cs typeface="B Nazanin" panose="00000700000000000000" pitchFamily="2" charset="-78"/>
              </a:rPr>
              <a:t>سبک دستور کار</a:t>
            </a:r>
            <a:endParaRPr lang="ko-KR" altLang="en-US" sz="54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1EED323-8819-4B26-8745-3881FD751487}"/>
              </a:ext>
            </a:extLst>
          </p:cNvPr>
          <p:cNvGrpSpPr/>
          <p:nvPr/>
        </p:nvGrpSpPr>
        <p:grpSpPr>
          <a:xfrm>
            <a:off x="5477037" y="927271"/>
            <a:ext cx="6234317" cy="5003458"/>
            <a:chOff x="5477037" y="953392"/>
            <a:chExt cx="6234317" cy="500345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1825E38-65D5-40C3-98A4-E0811CCA5B28}"/>
                </a:ext>
              </a:extLst>
            </p:cNvPr>
            <p:cNvGrpSpPr/>
            <p:nvPr/>
          </p:nvGrpSpPr>
          <p:grpSpPr>
            <a:xfrm>
              <a:off x="5477037" y="953392"/>
              <a:ext cx="6234317" cy="922730"/>
              <a:chOff x="5477037" y="953392"/>
              <a:chExt cx="6234317" cy="922730"/>
            </a:xfrm>
          </p:grpSpPr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3309C710-65A5-4CCD-A4BF-25FD8AC00123}"/>
                  </a:ext>
                </a:extLst>
              </p:cNvPr>
              <p:cNvSpPr/>
              <p:nvPr/>
            </p:nvSpPr>
            <p:spPr>
              <a:xfrm>
                <a:off x="5512777" y="953392"/>
                <a:ext cx="6198577" cy="92273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cs typeface="B Nazanin" panose="00000700000000000000" pitchFamily="2" charset="-78"/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62B24791-B5DE-445E-8CAB-DECB52678927}"/>
                  </a:ext>
                </a:extLst>
              </p:cNvPr>
              <p:cNvSpPr/>
              <p:nvPr/>
            </p:nvSpPr>
            <p:spPr>
              <a:xfrm>
                <a:off x="5560843" y="1008010"/>
                <a:ext cx="813495" cy="8134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cs typeface="B Nazanin" panose="00000700000000000000" pitchFamily="2" charset="-78"/>
                </a:endParaRP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06F2EC3-7043-43D7-85D4-DAA158460879}"/>
                  </a:ext>
                </a:extLst>
              </p:cNvPr>
              <p:cNvGrpSpPr/>
              <p:nvPr/>
            </p:nvGrpSpPr>
            <p:grpSpPr>
              <a:xfrm>
                <a:off x="6575881" y="998229"/>
                <a:ext cx="4661840" cy="825951"/>
                <a:chOff x="6575881" y="998229"/>
                <a:chExt cx="4661840" cy="825951"/>
              </a:xfrm>
            </p:grpSpPr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AB6A7D8E-8B62-4C79-B969-F65C42D7D6F9}"/>
                    </a:ext>
                  </a:extLst>
                </p:cNvPr>
                <p:cNvSpPr txBox="1"/>
                <p:nvPr/>
              </p:nvSpPr>
              <p:spPr>
                <a:xfrm>
                  <a:off x="6575881" y="1362515"/>
                  <a:ext cx="466184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 rtl="1"/>
                  <a:r>
                    <a:rPr lang="fa-IR" altLang="ko-KR" sz="1200" dirty="0">
                      <a:solidFill>
                        <a:schemeClr val="bg1"/>
                      </a:solidFill>
                      <a:cs typeface="B Nazanin" panose="00000700000000000000" pitchFamily="2" charset="-78"/>
                    </a:rPr>
                    <a:t>ارائه پاورپوینت مدرنی را دریافت کنید که به زیبایی طراحی شده است. من امیدوارم و معتقدم که این الگو وقت شما را خواهد داشت.</a:t>
                  </a:r>
                  <a:endParaRPr lang="en-US" altLang="ko-KR" sz="1200" dirty="0">
                    <a:solidFill>
                      <a:schemeClr val="bg1"/>
                    </a:solidFill>
                    <a:cs typeface="B Nazanin" panose="00000700000000000000" pitchFamily="2" charset="-78"/>
                  </a:endParaRP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C1707C0-B55D-4BF8-9EE6-3AC696A0F2F7}"/>
                    </a:ext>
                  </a:extLst>
                </p:cNvPr>
                <p:cNvSpPr txBox="1"/>
                <p:nvPr/>
              </p:nvSpPr>
              <p:spPr>
                <a:xfrm>
                  <a:off x="6575881" y="998229"/>
                  <a:ext cx="4661840" cy="369332"/>
                </a:xfrm>
                <a:prstGeom prst="rect">
                  <a:avLst/>
                </a:prstGeom>
                <a:noFill/>
              </p:spPr>
              <p:txBody>
                <a:bodyPr wrap="square" lIns="108000" rIns="108000" rtlCol="0">
                  <a:spAutoFit/>
                </a:bodyPr>
                <a:lstStyle/>
                <a:p>
                  <a:pPr algn="ctr"/>
                  <a:r>
                    <a:rPr lang="fa-IR" altLang="ko-KR" b="1" dirty="0">
                      <a:solidFill>
                        <a:schemeClr val="bg1"/>
                      </a:solidFill>
                      <a:cs typeface="B Nazanin" panose="00000700000000000000" pitchFamily="2" charset="-78"/>
                    </a:rPr>
                    <a:t>مطالب در اینجا</a:t>
                  </a:r>
                  <a:endParaRPr lang="ko-KR" altLang="en-US" b="1" dirty="0">
                    <a:solidFill>
                      <a:schemeClr val="bg1"/>
                    </a:solidFill>
                    <a:cs typeface="B Nazanin" panose="00000700000000000000" pitchFamily="2" charset="-78"/>
                  </a:endParaRPr>
                </a:p>
              </p:txBody>
            </p:sp>
          </p:grp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0F0A666-0529-4F4E-B33B-4D43961DAE3C}"/>
                  </a:ext>
                </a:extLst>
              </p:cNvPr>
              <p:cNvSpPr txBox="1"/>
              <p:nvPr/>
            </p:nvSpPr>
            <p:spPr>
              <a:xfrm>
                <a:off x="5477037" y="1091592"/>
                <a:ext cx="98110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 anchor="ctr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accent1"/>
                    </a:solidFill>
                    <a:cs typeface="B Nazanin" panose="00000700000000000000" pitchFamily="2" charset="-78"/>
                  </a:rPr>
                  <a:t>01</a:t>
                </a:r>
                <a:endParaRPr lang="ko-KR" altLang="en-US" sz="3600" b="1" dirty="0">
                  <a:solidFill>
                    <a:schemeClr val="accent1"/>
                  </a:solidFill>
                  <a:cs typeface="B Nazanin" panose="00000700000000000000" pitchFamily="2" charset="-78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E0D57B1-BE87-4205-9499-621F59894912}"/>
                </a:ext>
              </a:extLst>
            </p:cNvPr>
            <p:cNvGrpSpPr/>
            <p:nvPr/>
          </p:nvGrpSpPr>
          <p:grpSpPr>
            <a:xfrm>
              <a:off x="5477037" y="2313635"/>
              <a:ext cx="6234317" cy="922730"/>
              <a:chOff x="5477037" y="953392"/>
              <a:chExt cx="6234317" cy="922730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6004D45C-9EE4-489D-974F-587097288C2D}"/>
                  </a:ext>
                </a:extLst>
              </p:cNvPr>
              <p:cNvSpPr/>
              <p:nvPr/>
            </p:nvSpPr>
            <p:spPr>
              <a:xfrm>
                <a:off x="5512777" y="953392"/>
                <a:ext cx="6198577" cy="9227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cs typeface="B Nazanin" panose="00000700000000000000" pitchFamily="2" charset="-78"/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0B103B71-D6A5-4632-A300-00F747872D2E}"/>
                  </a:ext>
                </a:extLst>
              </p:cNvPr>
              <p:cNvSpPr/>
              <p:nvPr/>
            </p:nvSpPr>
            <p:spPr>
              <a:xfrm>
                <a:off x="5560843" y="1008010"/>
                <a:ext cx="813495" cy="8134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cs typeface="B Nazanin" panose="00000700000000000000" pitchFamily="2" charset="-78"/>
                </a:endParaRPr>
              </a:p>
            </p:txBody>
          </p: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6366D921-EFC5-442A-9E76-6DAC967B0CEB}"/>
                  </a:ext>
                </a:extLst>
              </p:cNvPr>
              <p:cNvGrpSpPr/>
              <p:nvPr/>
            </p:nvGrpSpPr>
            <p:grpSpPr>
              <a:xfrm>
                <a:off x="6575881" y="998229"/>
                <a:ext cx="4661840" cy="825951"/>
                <a:chOff x="6575881" y="998229"/>
                <a:chExt cx="4661840" cy="825951"/>
              </a:xfrm>
            </p:grpSpPr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EE2641DD-6996-4EE4-9C49-414EE1B45484}"/>
                    </a:ext>
                  </a:extLst>
                </p:cNvPr>
                <p:cNvSpPr txBox="1"/>
                <p:nvPr/>
              </p:nvSpPr>
              <p:spPr>
                <a:xfrm>
                  <a:off x="6575881" y="1362515"/>
                  <a:ext cx="466184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 rtl="1"/>
                  <a:r>
                    <a:rPr lang="fa-IR" altLang="ko-KR" sz="1200" dirty="0">
                      <a:solidFill>
                        <a:schemeClr val="bg1"/>
                      </a:solidFill>
                      <a:cs typeface="B Nazanin" panose="00000700000000000000" pitchFamily="2" charset="-78"/>
                    </a:rPr>
                    <a:t>ارائه پاورپوینت مدرنی را دریافت کنید که به زیبایی طراحی شده است. من امیدوارم و معتقدم که این الگو وقت شما را خواهد داشت.</a:t>
                  </a:r>
                  <a:endParaRPr lang="en-US" altLang="ko-KR" sz="1200" dirty="0">
                    <a:solidFill>
                      <a:schemeClr val="bg1"/>
                    </a:solidFill>
                    <a:cs typeface="B Nazanin" panose="00000700000000000000" pitchFamily="2" charset="-78"/>
                  </a:endParaRP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1515259B-04F5-4BF9-B6F9-DBBAF3BE98A2}"/>
                    </a:ext>
                  </a:extLst>
                </p:cNvPr>
                <p:cNvSpPr txBox="1"/>
                <p:nvPr/>
              </p:nvSpPr>
              <p:spPr>
                <a:xfrm>
                  <a:off x="6575881" y="998229"/>
                  <a:ext cx="4661840" cy="369332"/>
                </a:xfrm>
                <a:prstGeom prst="rect">
                  <a:avLst/>
                </a:prstGeom>
                <a:noFill/>
              </p:spPr>
              <p:txBody>
                <a:bodyPr wrap="square" lIns="108000" rIns="108000" rtlCol="0">
                  <a:spAutoFit/>
                </a:bodyPr>
                <a:lstStyle/>
                <a:p>
                  <a:pPr algn="ctr"/>
                  <a:r>
                    <a:rPr lang="fa-IR" altLang="ko-KR" b="1" dirty="0">
                      <a:solidFill>
                        <a:schemeClr val="bg1"/>
                      </a:solidFill>
                      <a:cs typeface="B Nazanin" panose="00000700000000000000" pitchFamily="2" charset="-78"/>
                    </a:rPr>
                    <a:t>مطالب در اینجا</a:t>
                  </a:r>
                  <a:endParaRPr lang="ko-KR" altLang="en-US" b="1" dirty="0">
                    <a:solidFill>
                      <a:schemeClr val="bg1"/>
                    </a:solidFill>
                    <a:cs typeface="B Nazanin" panose="00000700000000000000" pitchFamily="2" charset="-78"/>
                  </a:endParaRPr>
                </a:p>
              </p:txBody>
            </p:sp>
          </p:grp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E26A58F-B828-47A1-A42A-54BF10866325}"/>
                  </a:ext>
                </a:extLst>
              </p:cNvPr>
              <p:cNvSpPr txBox="1"/>
              <p:nvPr/>
            </p:nvSpPr>
            <p:spPr>
              <a:xfrm>
                <a:off x="5477037" y="1091591"/>
                <a:ext cx="98110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 anchor="ctr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accent2"/>
                    </a:solidFill>
                    <a:cs typeface="B Nazanin" panose="00000700000000000000" pitchFamily="2" charset="-78"/>
                  </a:rPr>
                  <a:t>02</a:t>
                </a:r>
                <a:endParaRPr lang="ko-KR" altLang="en-US" sz="3600" b="1" dirty="0">
                  <a:solidFill>
                    <a:schemeClr val="accent2"/>
                  </a:solidFill>
                  <a:cs typeface="B Nazanin" panose="00000700000000000000" pitchFamily="2" charset="-78"/>
                </a:endParaRP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72C89E8-9288-4245-9DC9-AD1E35EC8621}"/>
                </a:ext>
              </a:extLst>
            </p:cNvPr>
            <p:cNvGrpSpPr/>
            <p:nvPr/>
          </p:nvGrpSpPr>
          <p:grpSpPr>
            <a:xfrm>
              <a:off x="5477037" y="3673878"/>
              <a:ext cx="6234317" cy="922730"/>
              <a:chOff x="5477037" y="953392"/>
              <a:chExt cx="6234317" cy="922730"/>
            </a:xfrm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50AD15EA-F42B-46F9-949C-71B19098AFE2}"/>
                  </a:ext>
                </a:extLst>
              </p:cNvPr>
              <p:cNvSpPr/>
              <p:nvPr/>
            </p:nvSpPr>
            <p:spPr>
              <a:xfrm>
                <a:off x="5512777" y="953392"/>
                <a:ext cx="6198577" cy="922730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cs typeface="B Nazanin" panose="00000700000000000000" pitchFamily="2" charset="-78"/>
                </a:endParaRP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185E135D-1615-493B-801B-3041318CE6AD}"/>
                  </a:ext>
                </a:extLst>
              </p:cNvPr>
              <p:cNvSpPr/>
              <p:nvPr/>
            </p:nvSpPr>
            <p:spPr>
              <a:xfrm>
                <a:off x="5560843" y="1008010"/>
                <a:ext cx="813495" cy="8134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cs typeface="B Nazanin" panose="00000700000000000000" pitchFamily="2" charset="-78"/>
                </a:endParaRPr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362ECD1E-B678-4222-8D16-1B698FDD061D}"/>
                  </a:ext>
                </a:extLst>
              </p:cNvPr>
              <p:cNvGrpSpPr/>
              <p:nvPr/>
            </p:nvGrpSpPr>
            <p:grpSpPr>
              <a:xfrm>
                <a:off x="6575881" y="998229"/>
                <a:ext cx="4661840" cy="825951"/>
                <a:chOff x="6575881" y="998229"/>
                <a:chExt cx="4661840" cy="825951"/>
              </a:xfrm>
            </p:grpSpPr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EFD064E-1752-48D2-87C0-9ABDC1C3A45C}"/>
                    </a:ext>
                  </a:extLst>
                </p:cNvPr>
                <p:cNvSpPr txBox="1"/>
                <p:nvPr/>
              </p:nvSpPr>
              <p:spPr>
                <a:xfrm>
                  <a:off x="6575881" y="1362515"/>
                  <a:ext cx="466184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 rtl="1"/>
                  <a:r>
                    <a:rPr lang="fa-IR" altLang="ko-KR" sz="1200" dirty="0">
                      <a:solidFill>
                        <a:schemeClr val="bg1"/>
                      </a:solidFill>
                      <a:cs typeface="B Nazanin" panose="00000700000000000000" pitchFamily="2" charset="-78"/>
                    </a:rPr>
                    <a:t>ارائه پاورپوینت مدرنی را دریافت کنید که به زیبایی طراحی شده است. من امیدوارم و معتقدم که این الگو وقت شما را خواهد داشت.</a:t>
                  </a:r>
                  <a:endParaRPr lang="en-US" altLang="ko-KR" sz="1200" dirty="0">
                    <a:solidFill>
                      <a:schemeClr val="bg1"/>
                    </a:solidFill>
                    <a:cs typeface="B Nazanin" panose="00000700000000000000" pitchFamily="2" charset="-78"/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1D2FC76C-7F81-43E5-8759-D3F34046ECDD}"/>
                    </a:ext>
                  </a:extLst>
                </p:cNvPr>
                <p:cNvSpPr txBox="1"/>
                <p:nvPr/>
              </p:nvSpPr>
              <p:spPr>
                <a:xfrm>
                  <a:off x="6575881" y="998229"/>
                  <a:ext cx="4661840" cy="369332"/>
                </a:xfrm>
                <a:prstGeom prst="rect">
                  <a:avLst/>
                </a:prstGeom>
                <a:noFill/>
              </p:spPr>
              <p:txBody>
                <a:bodyPr wrap="square" lIns="108000" rIns="108000" rtlCol="0">
                  <a:spAutoFit/>
                </a:bodyPr>
                <a:lstStyle/>
                <a:p>
                  <a:pPr algn="ctr"/>
                  <a:r>
                    <a:rPr lang="fa-IR" altLang="ko-KR" b="1" dirty="0">
                      <a:solidFill>
                        <a:schemeClr val="bg1"/>
                      </a:solidFill>
                      <a:cs typeface="B Nazanin" panose="00000700000000000000" pitchFamily="2" charset="-78"/>
                    </a:rPr>
                    <a:t>مطالب در اینجا</a:t>
                  </a:r>
                  <a:endParaRPr lang="ko-KR" altLang="en-US" b="1" dirty="0">
                    <a:solidFill>
                      <a:schemeClr val="bg1"/>
                    </a:solidFill>
                    <a:cs typeface="B Nazanin" panose="00000700000000000000" pitchFamily="2" charset="-78"/>
                  </a:endParaRPr>
                </a:p>
              </p:txBody>
            </p:sp>
          </p:grp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6A2BF12-34FF-483E-A73B-A0FB85589150}"/>
                  </a:ext>
                </a:extLst>
              </p:cNvPr>
              <p:cNvSpPr txBox="1"/>
              <p:nvPr/>
            </p:nvSpPr>
            <p:spPr>
              <a:xfrm>
                <a:off x="5477037" y="1091591"/>
                <a:ext cx="98110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 anchor="ctr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accent3"/>
                    </a:solidFill>
                    <a:cs typeface="B Nazanin" panose="00000700000000000000" pitchFamily="2" charset="-78"/>
                  </a:rPr>
                  <a:t>03</a:t>
                </a:r>
                <a:endParaRPr lang="ko-KR" altLang="en-US" sz="3600" b="1" dirty="0">
                  <a:solidFill>
                    <a:schemeClr val="accent3"/>
                  </a:solidFill>
                  <a:cs typeface="B Nazanin" panose="00000700000000000000" pitchFamily="2" charset="-78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F59933C-51B9-434E-94B2-268FBC569363}"/>
                </a:ext>
              </a:extLst>
            </p:cNvPr>
            <p:cNvGrpSpPr/>
            <p:nvPr/>
          </p:nvGrpSpPr>
          <p:grpSpPr>
            <a:xfrm>
              <a:off x="5477037" y="5034120"/>
              <a:ext cx="6234317" cy="922730"/>
              <a:chOff x="5477037" y="953392"/>
              <a:chExt cx="6234317" cy="922730"/>
            </a:xfrm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3222ED43-CA4B-4F74-862F-7B5169F45D93}"/>
                  </a:ext>
                </a:extLst>
              </p:cNvPr>
              <p:cNvSpPr/>
              <p:nvPr/>
            </p:nvSpPr>
            <p:spPr>
              <a:xfrm>
                <a:off x="5512777" y="953392"/>
                <a:ext cx="6198577" cy="92273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cs typeface="B Nazanin" panose="00000700000000000000" pitchFamily="2" charset="-78"/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C414B09-4CDF-4115-84CF-C7228C0651E9}"/>
                  </a:ext>
                </a:extLst>
              </p:cNvPr>
              <p:cNvSpPr/>
              <p:nvPr/>
            </p:nvSpPr>
            <p:spPr>
              <a:xfrm>
                <a:off x="5560843" y="1008010"/>
                <a:ext cx="813495" cy="8134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cs typeface="B Nazanin" panose="00000700000000000000" pitchFamily="2" charset="-78"/>
                </a:endParaRPr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6061B8BA-E1DC-481E-8E37-739D98FF7F8D}"/>
                  </a:ext>
                </a:extLst>
              </p:cNvPr>
              <p:cNvGrpSpPr/>
              <p:nvPr/>
            </p:nvGrpSpPr>
            <p:grpSpPr>
              <a:xfrm>
                <a:off x="6575881" y="998229"/>
                <a:ext cx="4661840" cy="825951"/>
                <a:chOff x="6575881" y="998229"/>
                <a:chExt cx="4661840" cy="825951"/>
              </a:xfrm>
            </p:grpSpPr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EDD34202-078D-4CDE-A677-4BBB894AF550}"/>
                    </a:ext>
                  </a:extLst>
                </p:cNvPr>
                <p:cNvSpPr txBox="1"/>
                <p:nvPr/>
              </p:nvSpPr>
              <p:spPr>
                <a:xfrm>
                  <a:off x="6575881" y="1362515"/>
                  <a:ext cx="466184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 rtl="1"/>
                  <a:r>
                    <a:rPr lang="fa-IR" altLang="ko-KR" sz="1200" dirty="0">
                      <a:solidFill>
                        <a:schemeClr val="bg1"/>
                      </a:solidFill>
                      <a:cs typeface="B Nazanin" panose="00000700000000000000" pitchFamily="2" charset="-78"/>
                    </a:rPr>
                    <a:t>ارائه پاورپوینت مدرنی را دریافت کنید که به زیبایی طراحی شده است. من امیدوارم و معتقدم که این الگو وقت شما را خواهد داشت.</a:t>
                  </a:r>
                  <a:endParaRPr lang="en-US" altLang="ko-KR" sz="1200" dirty="0">
                    <a:solidFill>
                      <a:schemeClr val="bg1"/>
                    </a:solidFill>
                    <a:cs typeface="B Nazanin" panose="00000700000000000000" pitchFamily="2" charset="-78"/>
                  </a:endParaRP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4D92C99C-6C9E-40F0-9D79-5E610BDD9DA4}"/>
                    </a:ext>
                  </a:extLst>
                </p:cNvPr>
                <p:cNvSpPr txBox="1"/>
                <p:nvPr/>
              </p:nvSpPr>
              <p:spPr>
                <a:xfrm>
                  <a:off x="6575881" y="998229"/>
                  <a:ext cx="4661840" cy="369332"/>
                </a:xfrm>
                <a:prstGeom prst="rect">
                  <a:avLst/>
                </a:prstGeom>
                <a:noFill/>
              </p:spPr>
              <p:txBody>
                <a:bodyPr wrap="square" lIns="108000" rIns="108000" rtlCol="0">
                  <a:spAutoFit/>
                </a:bodyPr>
                <a:lstStyle/>
                <a:p>
                  <a:pPr algn="ctr"/>
                  <a:r>
                    <a:rPr lang="fa-IR" altLang="ko-KR" b="1" dirty="0">
                      <a:solidFill>
                        <a:schemeClr val="bg1"/>
                      </a:solidFill>
                      <a:cs typeface="B Nazanin" panose="00000700000000000000" pitchFamily="2" charset="-78"/>
                    </a:rPr>
                    <a:t>مطالب در اینجا</a:t>
                  </a:r>
                  <a:endParaRPr lang="ko-KR" altLang="en-US" b="1" dirty="0">
                    <a:solidFill>
                      <a:schemeClr val="bg1"/>
                    </a:solidFill>
                    <a:cs typeface="B Nazanin" panose="00000700000000000000" pitchFamily="2" charset="-78"/>
                  </a:endParaRPr>
                </a:p>
              </p:txBody>
            </p:sp>
          </p:grp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CB0E855-1154-4413-AC26-35F88BF741BD}"/>
                  </a:ext>
                </a:extLst>
              </p:cNvPr>
              <p:cNvSpPr txBox="1"/>
              <p:nvPr/>
            </p:nvSpPr>
            <p:spPr>
              <a:xfrm>
                <a:off x="5477037" y="1091592"/>
                <a:ext cx="98110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 anchor="ctr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accent4"/>
                    </a:solidFill>
                    <a:cs typeface="B Nazanin" panose="00000700000000000000" pitchFamily="2" charset="-78"/>
                  </a:rPr>
                  <a:t>04</a:t>
                </a:r>
                <a:endParaRPr lang="ko-KR" altLang="en-US" sz="3600" b="1" dirty="0">
                  <a:solidFill>
                    <a:schemeClr val="accent4"/>
                  </a:solidFill>
                  <a:cs typeface="B Nazanin" panose="00000700000000000000" pitchFamily="2" charset="-7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4497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pSp>
        <p:nvGrpSpPr>
          <p:cNvPr id="3" name="그룹 3">
            <a:extLst>
              <a:ext uri="{FF2B5EF4-FFF2-40B4-BE49-F238E27FC236}">
                <a16:creationId xmlns:a16="http://schemas.microsoft.com/office/drawing/2014/main" id="{EEAC0383-CA1B-48E3-B4C4-92C6B3BC5A3C}"/>
              </a:ext>
            </a:extLst>
          </p:cNvPr>
          <p:cNvGrpSpPr/>
          <p:nvPr/>
        </p:nvGrpSpPr>
        <p:grpSpPr>
          <a:xfrm>
            <a:off x="913912" y="1809558"/>
            <a:ext cx="10353535" cy="4241738"/>
            <a:chOff x="2589913" y="1492745"/>
            <a:chExt cx="6748694" cy="4724756"/>
          </a:xfrm>
        </p:grpSpPr>
        <p:sp>
          <p:nvSpPr>
            <p:cNvPr id="4" name="Round Single Corner Rectangle 4">
              <a:extLst>
                <a:ext uri="{FF2B5EF4-FFF2-40B4-BE49-F238E27FC236}">
                  <a16:creationId xmlns:a16="http://schemas.microsoft.com/office/drawing/2014/main" id="{437F108B-74EC-4197-B93D-65C561B6A780}"/>
                </a:ext>
              </a:extLst>
            </p:cNvPr>
            <p:cNvSpPr/>
            <p:nvPr/>
          </p:nvSpPr>
          <p:spPr>
            <a:xfrm>
              <a:off x="6006478" y="1492745"/>
              <a:ext cx="3332129" cy="2285667"/>
            </a:xfrm>
            <a:prstGeom prst="round1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>
                <a:cs typeface="B Nazanin" panose="00000700000000000000" pitchFamily="2" charset="-78"/>
              </a:endParaRPr>
            </a:p>
          </p:txBody>
        </p:sp>
        <p:sp>
          <p:nvSpPr>
            <p:cNvPr id="5" name="Round Single Corner Rectangle 9">
              <a:extLst>
                <a:ext uri="{FF2B5EF4-FFF2-40B4-BE49-F238E27FC236}">
                  <a16:creationId xmlns:a16="http://schemas.microsoft.com/office/drawing/2014/main" id="{A4E924D4-D3E1-4BB0-AB1E-7CEE5BF6ABF6}"/>
                </a:ext>
              </a:extLst>
            </p:cNvPr>
            <p:cNvSpPr/>
            <p:nvPr/>
          </p:nvSpPr>
          <p:spPr>
            <a:xfrm rot="10800000">
              <a:off x="2589914" y="3931834"/>
              <a:ext cx="3332129" cy="2285667"/>
            </a:xfrm>
            <a:prstGeom prst="round1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>
                <a:cs typeface="B Nazanin" panose="00000700000000000000" pitchFamily="2" charset="-78"/>
              </a:endParaRPr>
            </a:p>
          </p:txBody>
        </p:sp>
        <p:sp>
          <p:nvSpPr>
            <p:cNvPr id="6" name="Round Single Corner Rectangle 10">
              <a:extLst>
                <a:ext uri="{FF2B5EF4-FFF2-40B4-BE49-F238E27FC236}">
                  <a16:creationId xmlns:a16="http://schemas.microsoft.com/office/drawing/2014/main" id="{0E6C550A-98BD-4B2E-B04B-03F04CB3E81E}"/>
                </a:ext>
              </a:extLst>
            </p:cNvPr>
            <p:cNvSpPr/>
            <p:nvPr/>
          </p:nvSpPr>
          <p:spPr>
            <a:xfrm flipH="1">
              <a:off x="2589913" y="1492745"/>
              <a:ext cx="3332129" cy="2285667"/>
            </a:xfrm>
            <a:prstGeom prst="round1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>
                <a:cs typeface="B Nazanin" panose="00000700000000000000" pitchFamily="2" charset="-78"/>
              </a:endParaRPr>
            </a:p>
          </p:txBody>
        </p:sp>
        <p:sp>
          <p:nvSpPr>
            <p:cNvPr id="7" name="Round Single Corner Rectangle 11">
              <a:extLst>
                <a:ext uri="{FF2B5EF4-FFF2-40B4-BE49-F238E27FC236}">
                  <a16:creationId xmlns:a16="http://schemas.microsoft.com/office/drawing/2014/main" id="{34437AB8-DCB9-4B41-9CD2-0E55921B9BA7}"/>
                </a:ext>
              </a:extLst>
            </p:cNvPr>
            <p:cNvSpPr/>
            <p:nvPr/>
          </p:nvSpPr>
          <p:spPr>
            <a:xfrm rot="10800000" flipH="1">
              <a:off x="6006478" y="3931834"/>
              <a:ext cx="3332129" cy="2285667"/>
            </a:xfrm>
            <a:prstGeom prst="round1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>
                <a:cs typeface="B Nazanin" panose="00000700000000000000" pitchFamily="2" charset="-78"/>
              </a:endParaRP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BF2CCE9A-AD3E-44D7-9C83-536E619E4948}"/>
              </a:ext>
            </a:extLst>
          </p:cNvPr>
          <p:cNvSpPr/>
          <p:nvPr/>
        </p:nvSpPr>
        <p:spPr>
          <a:xfrm>
            <a:off x="1002674" y="1917711"/>
            <a:ext cx="720080" cy="7200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C47DDDF-04EB-4D69-BF4A-ED71B427F072}"/>
              </a:ext>
            </a:extLst>
          </p:cNvPr>
          <p:cNvSpPr/>
          <p:nvPr/>
        </p:nvSpPr>
        <p:spPr>
          <a:xfrm>
            <a:off x="10459446" y="1917711"/>
            <a:ext cx="720080" cy="7200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W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4E8F775-B70B-47DE-9D94-BE617C94CCD2}"/>
              </a:ext>
            </a:extLst>
          </p:cNvPr>
          <p:cNvSpPr/>
          <p:nvPr/>
        </p:nvSpPr>
        <p:spPr>
          <a:xfrm>
            <a:off x="10459446" y="5232991"/>
            <a:ext cx="720080" cy="7200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T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EC55354-B625-4D0D-A989-D2A0A8967758}"/>
              </a:ext>
            </a:extLst>
          </p:cNvPr>
          <p:cNvSpPr/>
          <p:nvPr/>
        </p:nvSpPr>
        <p:spPr>
          <a:xfrm>
            <a:off x="1002674" y="5232991"/>
            <a:ext cx="720080" cy="7200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0</a:t>
            </a:r>
          </a:p>
        </p:txBody>
      </p:sp>
      <p:grpSp>
        <p:nvGrpSpPr>
          <p:cNvPr id="12" name="Group 21">
            <a:extLst>
              <a:ext uri="{FF2B5EF4-FFF2-40B4-BE49-F238E27FC236}">
                <a16:creationId xmlns:a16="http://schemas.microsoft.com/office/drawing/2014/main" id="{1075FD9A-819F-4335-971E-9FA67F4F25BC}"/>
              </a:ext>
            </a:extLst>
          </p:cNvPr>
          <p:cNvGrpSpPr/>
          <p:nvPr/>
        </p:nvGrpSpPr>
        <p:grpSpPr>
          <a:xfrm>
            <a:off x="2215276" y="2080278"/>
            <a:ext cx="3095278" cy="1331322"/>
            <a:chOff x="647166" y="1489862"/>
            <a:chExt cx="2227996" cy="133132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A0A4C3D-8EA5-4ADE-B14A-B8E0C7C8641C}"/>
                </a:ext>
              </a:extLst>
            </p:cNvPr>
            <p:cNvSpPr txBox="1"/>
            <p:nvPr/>
          </p:nvSpPr>
          <p:spPr>
            <a:xfrm>
              <a:off x="647166" y="1489862"/>
              <a:ext cx="22279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altLang="ko-KR" sz="12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نقاط قوت</a:t>
              </a:r>
              <a:endParaRPr lang="ko-KR" altLang="en-US" sz="12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4175248-03D9-435D-BB39-94AF82A504E0}"/>
                </a:ext>
              </a:extLst>
            </p:cNvPr>
            <p:cNvSpPr txBox="1"/>
            <p:nvPr/>
          </p:nvSpPr>
          <p:spPr>
            <a:xfrm>
              <a:off x="647166" y="1805521"/>
              <a:ext cx="222799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من امیدوارم و معتقدم که این الگو زمان، پول و اعتبار شما را جلب کند. ارائه پاورپوینت مدرنی را دریافت کنید که به زیبایی طراحی شده است.</a:t>
              </a:r>
              <a:endParaRPr lang="ko-KR" altLang="en-US" sz="1200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5" name="Group 24">
            <a:extLst>
              <a:ext uri="{FF2B5EF4-FFF2-40B4-BE49-F238E27FC236}">
                <a16:creationId xmlns:a16="http://schemas.microsoft.com/office/drawing/2014/main" id="{EF737FAB-BB0E-4B1D-A58A-943486F3BF03}"/>
              </a:ext>
            </a:extLst>
          </p:cNvPr>
          <p:cNvGrpSpPr/>
          <p:nvPr/>
        </p:nvGrpSpPr>
        <p:grpSpPr>
          <a:xfrm>
            <a:off x="2215276" y="4266607"/>
            <a:ext cx="3095278" cy="1296919"/>
            <a:chOff x="647166" y="3699704"/>
            <a:chExt cx="2227996" cy="129691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5098A66-7254-460D-B698-4B4BE019A620}"/>
                </a:ext>
              </a:extLst>
            </p:cNvPr>
            <p:cNvSpPr txBox="1"/>
            <p:nvPr/>
          </p:nvSpPr>
          <p:spPr>
            <a:xfrm>
              <a:off x="647166" y="3699704"/>
              <a:ext cx="22223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altLang="ko-KR" sz="12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فرصت ها</a:t>
              </a:r>
              <a:endParaRPr lang="ko-KR" altLang="en-US" sz="12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F667E1C-0016-479B-9713-96AACC388D5D}"/>
                </a:ext>
              </a:extLst>
            </p:cNvPr>
            <p:cNvSpPr txBox="1"/>
            <p:nvPr/>
          </p:nvSpPr>
          <p:spPr>
            <a:xfrm>
              <a:off x="647166" y="3980960"/>
              <a:ext cx="222799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من امیدوارم و معتقدم که این الگو زمان، پول و اعتبار شما را جلب کند. ارائه پاورپوینت مدرنی را دریافت کنید که به زیبایی طراحی شده است.</a:t>
              </a:r>
              <a:endParaRPr lang="ko-KR" altLang="en-US" sz="1200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8" name="Group 27">
            <a:extLst>
              <a:ext uri="{FF2B5EF4-FFF2-40B4-BE49-F238E27FC236}">
                <a16:creationId xmlns:a16="http://schemas.microsoft.com/office/drawing/2014/main" id="{BC17FCA3-7063-4030-9763-6A2FA85E6888}"/>
              </a:ext>
            </a:extLst>
          </p:cNvPr>
          <p:cNvGrpSpPr/>
          <p:nvPr/>
        </p:nvGrpSpPr>
        <p:grpSpPr>
          <a:xfrm>
            <a:off x="6878096" y="2076648"/>
            <a:ext cx="3095278" cy="1338583"/>
            <a:chOff x="6296493" y="1489862"/>
            <a:chExt cx="2227996" cy="133858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41630DD-BD76-42EC-AEA1-7FB559AFB0F7}"/>
                </a:ext>
              </a:extLst>
            </p:cNvPr>
            <p:cNvSpPr txBox="1"/>
            <p:nvPr/>
          </p:nvSpPr>
          <p:spPr>
            <a:xfrm>
              <a:off x="6302132" y="1489862"/>
              <a:ext cx="22223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altLang="ko-KR" sz="12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ضعف</a:t>
              </a:r>
              <a:endParaRPr lang="ko-KR" altLang="en-US" sz="12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20BCEE9-3AF4-4E4A-AB41-786058A063BE}"/>
                </a:ext>
              </a:extLst>
            </p:cNvPr>
            <p:cNvSpPr txBox="1"/>
            <p:nvPr/>
          </p:nvSpPr>
          <p:spPr>
            <a:xfrm>
              <a:off x="6296493" y="1812782"/>
              <a:ext cx="222799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من امیدوارم و معتقدم که این الگو زمان، پول و اعتبار شما را جلب کند. ارائه پاورپوینت مدرنی را دریافت کنید که به زیبایی طراحی شده است.</a:t>
              </a:r>
              <a:endParaRPr lang="ko-KR" altLang="en-US" sz="1200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1" name="Group 30">
            <a:extLst>
              <a:ext uri="{FF2B5EF4-FFF2-40B4-BE49-F238E27FC236}">
                <a16:creationId xmlns:a16="http://schemas.microsoft.com/office/drawing/2014/main" id="{39E50664-20AB-4773-89DF-B74F99739C7E}"/>
              </a:ext>
            </a:extLst>
          </p:cNvPr>
          <p:cNvGrpSpPr/>
          <p:nvPr/>
        </p:nvGrpSpPr>
        <p:grpSpPr>
          <a:xfrm>
            <a:off x="6878096" y="4262977"/>
            <a:ext cx="3095278" cy="1304180"/>
            <a:chOff x="6296493" y="3699704"/>
            <a:chExt cx="2227996" cy="130418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8B5EE76-3CF3-43D6-8CB1-8F7A4215B75E}"/>
                </a:ext>
              </a:extLst>
            </p:cNvPr>
            <p:cNvSpPr txBox="1"/>
            <p:nvPr/>
          </p:nvSpPr>
          <p:spPr>
            <a:xfrm>
              <a:off x="6302133" y="3699704"/>
              <a:ext cx="22223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altLang="ko-KR" sz="1200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تهدیدها</a:t>
              </a:r>
              <a:endParaRPr lang="ko-KR" altLang="en-US" sz="1200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F2C2859-3B7C-4D30-920A-200B5CEDBE0A}"/>
                </a:ext>
              </a:extLst>
            </p:cNvPr>
            <p:cNvSpPr txBox="1"/>
            <p:nvPr/>
          </p:nvSpPr>
          <p:spPr>
            <a:xfrm>
              <a:off x="6296493" y="3988221"/>
              <a:ext cx="222799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من امیدوارم و معتقدم که این الگو زمان، پول و اعتبار شما را جلب کند. ارائه پاورپوینت مدرنی را دریافت کنید که به زیبایی طراحی شده است.</a:t>
              </a:r>
              <a:endParaRPr lang="ko-KR" altLang="en-US" sz="1200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pSp>
        <p:nvGrpSpPr>
          <p:cNvPr id="3" name="그룹 16">
            <a:extLst>
              <a:ext uri="{FF2B5EF4-FFF2-40B4-BE49-F238E27FC236}">
                <a16:creationId xmlns:a16="http://schemas.microsoft.com/office/drawing/2014/main" id="{045915A9-E8E3-403F-AEDF-C101C35AE26B}"/>
              </a:ext>
            </a:extLst>
          </p:cNvPr>
          <p:cNvGrpSpPr/>
          <p:nvPr/>
        </p:nvGrpSpPr>
        <p:grpSpPr>
          <a:xfrm>
            <a:off x="4115782" y="2028379"/>
            <a:ext cx="3960438" cy="3795420"/>
            <a:chOff x="4367809" y="2190304"/>
            <a:chExt cx="3456386" cy="331237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BB39ADE3-2B93-487A-85B6-C5C7326563AE}"/>
                </a:ext>
              </a:extLst>
            </p:cNvPr>
            <p:cNvSpPr/>
            <p:nvPr/>
          </p:nvSpPr>
          <p:spPr>
            <a:xfrm>
              <a:off x="4367809" y="3630464"/>
              <a:ext cx="1872210" cy="1872210"/>
            </a:xfrm>
            <a:prstGeom prst="ellipse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accent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6EA48D6-95AA-4356-908E-D77F4261D4EE}"/>
                </a:ext>
              </a:extLst>
            </p:cNvPr>
            <p:cNvSpPr/>
            <p:nvPr/>
          </p:nvSpPr>
          <p:spPr>
            <a:xfrm>
              <a:off x="5951985" y="3630464"/>
              <a:ext cx="1872210" cy="1872210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07B708C-12A0-430F-AD5B-66FADF48E9C5}"/>
                </a:ext>
              </a:extLst>
            </p:cNvPr>
            <p:cNvSpPr/>
            <p:nvPr/>
          </p:nvSpPr>
          <p:spPr>
            <a:xfrm>
              <a:off x="5159897" y="2190304"/>
              <a:ext cx="1872210" cy="1872210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B Nazanin" panose="00000700000000000000" pitchFamily="2" charset="-78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1C84BDC-5490-414F-B524-1187BE826DE6}"/>
              </a:ext>
            </a:extLst>
          </p:cNvPr>
          <p:cNvSpPr txBox="1"/>
          <p:nvPr/>
        </p:nvSpPr>
        <p:spPr>
          <a:xfrm>
            <a:off x="4221573" y="4798030"/>
            <a:ext cx="187221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a-IR" altLang="ko-KR" b="1" dirty="0">
                <a:solidFill>
                  <a:schemeClr val="bg1"/>
                </a:solidFill>
                <a:cs typeface="B Nazanin" panose="00000700000000000000" pitchFamily="2" charset="-78"/>
              </a:rPr>
              <a:t>محتوا</a:t>
            </a:r>
            <a:endParaRPr lang="en-US" altLang="ko-KR" b="1" dirty="0">
              <a:solidFill>
                <a:schemeClr val="bg1"/>
              </a:solidFill>
              <a:cs typeface="B Nazanin" panose="00000700000000000000" pitchFamily="2" charset="-78"/>
            </a:endParaRPr>
          </a:p>
          <a:p>
            <a:pPr algn="ctr"/>
            <a:r>
              <a:rPr lang="en-US" altLang="ko-KR" b="1" dirty="0">
                <a:solidFill>
                  <a:schemeClr val="bg1"/>
                </a:solidFill>
                <a:cs typeface="B Nazanin" panose="00000700000000000000" pitchFamily="2" charset="-78"/>
              </a:rPr>
              <a:t>B</a:t>
            </a:r>
            <a:endParaRPr lang="ko-KR" altLang="en-US" b="1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43AA04-2F7A-4E1C-B2D6-DF0D1A1D5D81}"/>
              </a:ext>
            </a:extLst>
          </p:cNvPr>
          <p:cNvSpPr txBox="1"/>
          <p:nvPr/>
        </p:nvSpPr>
        <p:spPr>
          <a:xfrm>
            <a:off x="6075812" y="4834546"/>
            <a:ext cx="187221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a-IR" altLang="ko-KR" b="1" dirty="0">
                <a:solidFill>
                  <a:schemeClr val="bg1"/>
                </a:solidFill>
                <a:cs typeface="B Nazanin" panose="00000700000000000000" pitchFamily="2" charset="-78"/>
              </a:rPr>
              <a:t>محتوا</a:t>
            </a:r>
            <a:endParaRPr lang="en-US" altLang="ko-KR" b="1" dirty="0">
              <a:solidFill>
                <a:schemeClr val="bg1"/>
              </a:solidFill>
              <a:cs typeface="B Nazanin" panose="00000700000000000000" pitchFamily="2" charset="-78"/>
            </a:endParaRPr>
          </a:p>
          <a:p>
            <a:pPr algn="ctr"/>
            <a:r>
              <a:rPr lang="en-US" altLang="ko-KR" b="1" dirty="0">
                <a:solidFill>
                  <a:schemeClr val="bg1"/>
                </a:solidFill>
                <a:cs typeface="B Nazanin" panose="00000700000000000000" pitchFamily="2" charset="-78"/>
              </a:rPr>
              <a:t>C</a:t>
            </a:r>
            <a:endParaRPr lang="ko-KR" altLang="en-US" b="1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3E7C5C-EE2E-4284-888A-6D4276C3F391}"/>
              </a:ext>
            </a:extLst>
          </p:cNvPr>
          <p:cNvSpPr txBox="1"/>
          <p:nvPr/>
        </p:nvSpPr>
        <p:spPr>
          <a:xfrm>
            <a:off x="5159899" y="2887610"/>
            <a:ext cx="187221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a-IR" altLang="ko-KR" b="1" dirty="0">
                <a:solidFill>
                  <a:schemeClr val="bg1"/>
                </a:solidFill>
                <a:cs typeface="B Nazanin" panose="00000700000000000000" pitchFamily="2" charset="-78"/>
              </a:rPr>
              <a:t>محتوا</a:t>
            </a:r>
            <a:endParaRPr lang="en-US" altLang="ko-KR" b="1" dirty="0">
              <a:solidFill>
                <a:schemeClr val="bg1"/>
              </a:solidFill>
              <a:cs typeface="B Nazanin" panose="00000700000000000000" pitchFamily="2" charset="-78"/>
            </a:endParaRPr>
          </a:p>
          <a:p>
            <a:pPr algn="ctr"/>
            <a:r>
              <a:rPr lang="en-US" altLang="ko-KR" b="1" dirty="0">
                <a:solidFill>
                  <a:schemeClr val="bg1"/>
                </a:solidFill>
                <a:cs typeface="B Nazanin" panose="00000700000000000000" pitchFamily="2" charset="-78"/>
              </a:rPr>
              <a:t>A</a:t>
            </a:r>
            <a:endParaRPr lang="ko-KR" altLang="en-US" b="1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10" name="Plus 12">
            <a:extLst>
              <a:ext uri="{FF2B5EF4-FFF2-40B4-BE49-F238E27FC236}">
                <a16:creationId xmlns:a16="http://schemas.microsoft.com/office/drawing/2014/main" id="{53051E2A-DDF1-4A45-A53A-5FEDE05580FA}"/>
              </a:ext>
            </a:extLst>
          </p:cNvPr>
          <p:cNvSpPr/>
          <p:nvPr/>
        </p:nvSpPr>
        <p:spPr>
          <a:xfrm>
            <a:off x="5735962" y="3630467"/>
            <a:ext cx="720080" cy="720081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B Nazanin" panose="00000700000000000000" pitchFamily="2" charset="-78"/>
            </a:endParaRPr>
          </a:p>
        </p:txBody>
      </p:sp>
      <p:grpSp>
        <p:nvGrpSpPr>
          <p:cNvPr id="11" name="그룹 13">
            <a:extLst>
              <a:ext uri="{FF2B5EF4-FFF2-40B4-BE49-F238E27FC236}">
                <a16:creationId xmlns:a16="http://schemas.microsoft.com/office/drawing/2014/main" id="{8F77E297-5109-45F2-A22E-6ADB736CD34F}"/>
              </a:ext>
            </a:extLst>
          </p:cNvPr>
          <p:cNvGrpSpPr/>
          <p:nvPr/>
        </p:nvGrpSpPr>
        <p:grpSpPr>
          <a:xfrm>
            <a:off x="819152" y="5509636"/>
            <a:ext cx="3610793" cy="530128"/>
            <a:chOff x="-704849" y="5366761"/>
            <a:chExt cx="3610793" cy="530128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FB09DE7-F084-4480-AEB6-4824C36F45DB}"/>
                </a:ext>
              </a:extLst>
            </p:cNvPr>
            <p:cNvCxnSpPr>
              <a:cxnSpLocks/>
              <a:endCxn id="4" idx="3"/>
            </p:cNvCxnSpPr>
            <p:nvPr/>
          </p:nvCxnSpPr>
          <p:spPr>
            <a:xfrm flipV="1">
              <a:off x="2269657" y="5366761"/>
              <a:ext cx="636287" cy="530128"/>
            </a:xfrm>
            <a:prstGeom prst="line">
              <a:avLst/>
            </a:prstGeom>
            <a:ln w="3175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3F49A1A-CE04-4996-8638-AC81D3D38D2A}"/>
                </a:ext>
              </a:extLst>
            </p:cNvPr>
            <p:cNvCxnSpPr>
              <a:cxnSpLocks/>
            </p:cNvCxnSpPr>
            <p:nvPr/>
          </p:nvCxnSpPr>
          <p:spPr>
            <a:xfrm>
              <a:off x="-704849" y="5896889"/>
              <a:ext cx="2974506" cy="0"/>
            </a:xfrm>
            <a:prstGeom prst="line">
              <a:avLst/>
            </a:prstGeom>
            <a:ln w="3175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그룹 15">
            <a:extLst>
              <a:ext uri="{FF2B5EF4-FFF2-40B4-BE49-F238E27FC236}">
                <a16:creationId xmlns:a16="http://schemas.microsoft.com/office/drawing/2014/main" id="{AFD05070-684E-4332-9E66-E17AF3933B80}"/>
              </a:ext>
            </a:extLst>
          </p:cNvPr>
          <p:cNvGrpSpPr/>
          <p:nvPr/>
        </p:nvGrpSpPr>
        <p:grpSpPr>
          <a:xfrm>
            <a:off x="6854457" y="1786454"/>
            <a:ext cx="4481113" cy="556088"/>
            <a:chOff x="5330456" y="1786454"/>
            <a:chExt cx="4481113" cy="556088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49BB307-D339-4397-B9D8-5C925B5A351C}"/>
                </a:ext>
              </a:extLst>
            </p:cNvPr>
            <p:cNvCxnSpPr>
              <a:cxnSpLocks/>
              <a:endCxn id="6" idx="7"/>
            </p:cNvCxnSpPr>
            <p:nvPr/>
          </p:nvCxnSpPr>
          <p:spPr>
            <a:xfrm flipH="1">
              <a:off x="5330456" y="1786454"/>
              <a:ext cx="1506607" cy="556088"/>
            </a:xfrm>
            <a:prstGeom prst="line">
              <a:avLst/>
            </a:prstGeom>
            <a:ln w="31750">
              <a:solidFill>
                <a:schemeClr val="accent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2223390-0BA3-4297-A921-7EB801D7A9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37063" y="1786454"/>
              <a:ext cx="2974506" cy="0"/>
            </a:xfrm>
            <a:prstGeom prst="line">
              <a:avLst/>
            </a:prstGeom>
            <a:ln w="31750">
              <a:solidFill>
                <a:schemeClr val="accent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그룹 6">
            <a:extLst>
              <a:ext uri="{FF2B5EF4-FFF2-40B4-BE49-F238E27FC236}">
                <a16:creationId xmlns:a16="http://schemas.microsoft.com/office/drawing/2014/main" id="{FED11F50-A2CF-4E8D-91BF-2324E0592056}"/>
              </a:ext>
            </a:extLst>
          </p:cNvPr>
          <p:cNvGrpSpPr/>
          <p:nvPr/>
        </p:nvGrpSpPr>
        <p:grpSpPr>
          <a:xfrm>
            <a:off x="8596162" y="1898808"/>
            <a:ext cx="2805263" cy="1073712"/>
            <a:chOff x="6729266" y="1898807"/>
            <a:chExt cx="1731166" cy="107371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5970CC5-343B-45A6-8081-A65D21326E05}"/>
                </a:ext>
              </a:extLst>
            </p:cNvPr>
            <p:cNvSpPr txBox="1"/>
            <p:nvPr/>
          </p:nvSpPr>
          <p:spPr>
            <a:xfrm>
              <a:off x="6732241" y="1898807"/>
              <a:ext cx="1728191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87AE6AF-7623-42AE-A541-115D7B2F9026}"/>
                </a:ext>
              </a:extLst>
            </p:cNvPr>
            <p:cNvSpPr txBox="1"/>
            <p:nvPr/>
          </p:nvSpPr>
          <p:spPr>
            <a:xfrm>
              <a:off x="6729266" y="2141522"/>
              <a:ext cx="172819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آسان برای تغییر رنگ، عکس و متن.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0" name="그룹 3">
            <a:extLst>
              <a:ext uri="{FF2B5EF4-FFF2-40B4-BE49-F238E27FC236}">
                <a16:creationId xmlns:a16="http://schemas.microsoft.com/office/drawing/2014/main" id="{D87943F7-0C71-49C8-8F4D-6A954C7CF6CB}"/>
              </a:ext>
            </a:extLst>
          </p:cNvPr>
          <p:cNvGrpSpPr/>
          <p:nvPr/>
        </p:nvGrpSpPr>
        <p:grpSpPr>
          <a:xfrm>
            <a:off x="8596162" y="4864058"/>
            <a:ext cx="2805263" cy="1073712"/>
            <a:chOff x="6729265" y="4644984"/>
            <a:chExt cx="1731166" cy="107371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B51825F-0ACC-473C-9E23-09DD1FFDA622}"/>
                </a:ext>
              </a:extLst>
            </p:cNvPr>
            <p:cNvSpPr txBox="1"/>
            <p:nvPr/>
          </p:nvSpPr>
          <p:spPr>
            <a:xfrm>
              <a:off x="6732240" y="4644984"/>
              <a:ext cx="1728191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F7E5BBE-5946-432C-9722-8D3B84C35D5E}"/>
                </a:ext>
              </a:extLst>
            </p:cNvPr>
            <p:cNvSpPr txBox="1"/>
            <p:nvPr/>
          </p:nvSpPr>
          <p:spPr>
            <a:xfrm>
              <a:off x="6729265" y="4887699"/>
              <a:ext cx="172819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آسان برای تغییر رنگ، عکس و متن.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3" name="그룹 9">
            <a:extLst>
              <a:ext uri="{FF2B5EF4-FFF2-40B4-BE49-F238E27FC236}">
                <a16:creationId xmlns:a16="http://schemas.microsoft.com/office/drawing/2014/main" id="{22993B09-4F16-4279-BDE0-07AC75FECC5B}"/>
              </a:ext>
            </a:extLst>
          </p:cNvPr>
          <p:cNvGrpSpPr/>
          <p:nvPr/>
        </p:nvGrpSpPr>
        <p:grpSpPr>
          <a:xfrm>
            <a:off x="819151" y="4873584"/>
            <a:ext cx="2802280" cy="1073712"/>
            <a:chOff x="680593" y="4644984"/>
            <a:chExt cx="1731166" cy="107371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1A4CB2C-B9B6-47FE-B110-B45C89D8CCA0}"/>
                </a:ext>
              </a:extLst>
            </p:cNvPr>
            <p:cNvSpPr txBox="1"/>
            <p:nvPr/>
          </p:nvSpPr>
          <p:spPr>
            <a:xfrm>
              <a:off x="683568" y="4644984"/>
              <a:ext cx="1728191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B2CB2E5-00B7-4DAE-8165-C5354E7F94FB}"/>
                </a:ext>
              </a:extLst>
            </p:cNvPr>
            <p:cNvSpPr txBox="1"/>
            <p:nvPr/>
          </p:nvSpPr>
          <p:spPr>
            <a:xfrm>
              <a:off x="680593" y="4887699"/>
              <a:ext cx="172819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آسان برای تغییر رنگ، عکس و متن.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85453CB-19E1-4ED3-AC04-69DFF49A8C3C}"/>
              </a:ext>
            </a:extLst>
          </p:cNvPr>
          <p:cNvGrpSpPr/>
          <p:nvPr/>
        </p:nvGrpSpPr>
        <p:grpSpPr>
          <a:xfrm>
            <a:off x="1711" y="1786454"/>
            <a:ext cx="3442175" cy="1555978"/>
            <a:chOff x="-554515" y="1992982"/>
            <a:chExt cx="3189918" cy="3380234"/>
          </a:xfrm>
          <a:solidFill>
            <a:schemeClr val="accent4"/>
          </a:solidFill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CD1EF26-0690-4608-9274-26E1B9ED4E4C}"/>
                </a:ext>
              </a:extLst>
            </p:cNvPr>
            <p:cNvSpPr/>
            <p:nvPr/>
          </p:nvSpPr>
          <p:spPr>
            <a:xfrm>
              <a:off x="-554515" y="1992982"/>
              <a:ext cx="3110291" cy="33802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B Nazanin" panose="00000700000000000000" pitchFamily="2" charset="-78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BD6FF21-3B54-4907-B157-F28261D72520}"/>
                </a:ext>
              </a:extLst>
            </p:cNvPr>
            <p:cNvSpPr/>
            <p:nvPr/>
          </p:nvSpPr>
          <p:spPr>
            <a:xfrm>
              <a:off x="2589684" y="1992982"/>
              <a:ext cx="45719" cy="33802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B Nazanin" panose="00000700000000000000" pitchFamily="2" charset="-78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5962D6F-1B4D-4E91-81CD-578556E08DF5}"/>
              </a:ext>
            </a:extLst>
          </p:cNvPr>
          <p:cNvSpPr txBox="1"/>
          <p:nvPr/>
        </p:nvSpPr>
        <p:spPr>
          <a:xfrm>
            <a:off x="336667" y="2241279"/>
            <a:ext cx="277226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fa-IR" altLang="ko-KR" sz="3600" b="1" dirty="0">
                <a:solidFill>
                  <a:schemeClr val="bg1"/>
                </a:solidFill>
                <a:cs typeface="B Nazanin" panose="00000700000000000000" pitchFamily="2" charset="-78"/>
              </a:rPr>
              <a:t>بهترین مطالب</a:t>
            </a:r>
            <a:endParaRPr lang="ko-KR" altLang="en-US" sz="3600" b="1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grpSp>
        <p:nvGrpSpPr>
          <p:cNvPr id="30" name="그룹 46">
            <a:extLst>
              <a:ext uri="{FF2B5EF4-FFF2-40B4-BE49-F238E27FC236}">
                <a16:creationId xmlns:a16="http://schemas.microsoft.com/office/drawing/2014/main" id="{52B23F33-105D-483A-8663-E15C872AAF34}"/>
              </a:ext>
            </a:extLst>
          </p:cNvPr>
          <p:cNvGrpSpPr/>
          <p:nvPr/>
        </p:nvGrpSpPr>
        <p:grpSpPr>
          <a:xfrm flipH="1">
            <a:off x="7724777" y="5500111"/>
            <a:ext cx="3610793" cy="530128"/>
            <a:chOff x="-704849" y="5366761"/>
            <a:chExt cx="3610793" cy="530128"/>
          </a:xfrm>
        </p:grpSpPr>
        <p:cxnSp>
          <p:nvCxnSpPr>
            <p:cNvPr id="31" name="Straight Connector 44">
              <a:extLst>
                <a:ext uri="{FF2B5EF4-FFF2-40B4-BE49-F238E27FC236}">
                  <a16:creationId xmlns:a16="http://schemas.microsoft.com/office/drawing/2014/main" id="{9EC05499-FE7B-4ECD-AE72-EA3233FDAC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69657" y="5366761"/>
              <a:ext cx="636287" cy="530128"/>
            </a:xfrm>
            <a:prstGeom prst="line">
              <a:avLst/>
            </a:prstGeom>
            <a:ln w="317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45">
              <a:extLst>
                <a:ext uri="{FF2B5EF4-FFF2-40B4-BE49-F238E27FC236}">
                  <a16:creationId xmlns:a16="http://schemas.microsoft.com/office/drawing/2014/main" id="{26AC219D-844B-4421-9E59-1B773C08F3B2}"/>
                </a:ext>
              </a:extLst>
            </p:cNvPr>
            <p:cNvCxnSpPr>
              <a:cxnSpLocks/>
            </p:cNvCxnSpPr>
            <p:nvPr/>
          </p:nvCxnSpPr>
          <p:spPr>
            <a:xfrm>
              <a:off x="-704849" y="5896889"/>
              <a:ext cx="2974506" cy="0"/>
            </a:xfrm>
            <a:prstGeom prst="line">
              <a:avLst/>
            </a:prstGeom>
            <a:ln w="317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ounded Rectangle 25">
            <a:extLst>
              <a:ext uri="{FF2B5EF4-FFF2-40B4-BE49-F238E27FC236}">
                <a16:creationId xmlns:a16="http://schemas.microsoft.com/office/drawing/2014/main" id="{116AB300-120A-4D23-9005-06925887A471}"/>
              </a:ext>
            </a:extLst>
          </p:cNvPr>
          <p:cNvSpPr/>
          <p:nvPr/>
        </p:nvSpPr>
        <p:spPr>
          <a:xfrm>
            <a:off x="6777655" y="4274750"/>
            <a:ext cx="536615" cy="3932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34" name="Trapezoid 22">
            <a:extLst>
              <a:ext uri="{FF2B5EF4-FFF2-40B4-BE49-F238E27FC236}">
                <a16:creationId xmlns:a16="http://schemas.microsoft.com/office/drawing/2014/main" id="{4682E843-A94A-4ADB-A666-6593296EB683}"/>
              </a:ext>
            </a:extLst>
          </p:cNvPr>
          <p:cNvSpPr>
            <a:spLocks noChangeAspect="1"/>
          </p:cNvSpPr>
          <p:nvPr/>
        </p:nvSpPr>
        <p:spPr>
          <a:xfrm>
            <a:off x="4857930" y="4285252"/>
            <a:ext cx="622202" cy="316527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35" name="Freeform 53">
            <a:extLst>
              <a:ext uri="{FF2B5EF4-FFF2-40B4-BE49-F238E27FC236}">
                <a16:creationId xmlns:a16="http://schemas.microsoft.com/office/drawing/2014/main" id="{FA487C57-58B7-4102-A1FE-90C86576C9D5}"/>
              </a:ext>
            </a:extLst>
          </p:cNvPr>
          <p:cNvSpPr/>
          <p:nvPr/>
        </p:nvSpPr>
        <p:spPr>
          <a:xfrm>
            <a:off x="5930982" y="2289211"/>
            <a:ext cx="498359" cy="51094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C926AD-0549-4B47-B46E-75F3F54AC3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pSp>
        <p:nvGrpSpPr>
          <p:cNvPr id="9" name="Group 110">
            <a:extLst>
              <a:ext uri="{FF2B5EF4-FFF2-40B4-BE49-F238E27FC236}">
                <a16:creationId xmlns:a16="http://schemas.microsoft.com/office/drawing/2014/main" id="{4BE44565-45DB-4D79-88E8-D1844986722E}"/>
              </a:ext>
            </a:extLst>
          </p:cNvPr>
          <p:cNvGrpSpPr/>
          <p:nvPr/>
        </p:nvGrpSpPr>
        <p:grpSpPr>
          <a:xfrm>
            <a:off x="660724" y="2541394"/>
            <a:ext cx="5112000" cy="1107996"/>
            <a:chOff x="3017859" y="4283314"/>
            <a:chExt cx="1752997" cy="110799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BDA1F08-9BE9-4A8F-B610-F3BB19DFD741}"/>
                </a:ext>
              </a:extLst>
            </p:cNvPr>
            <p:cNvSpPr txBox="1"/>
            <p:nvPr/>
          </p:nvSpPr>
          <p:spPr>
            <a:xfrm>
              <a:off x="3017859" y="4560313"/>
              <a:ext cx="1752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با الگوهای ما، یک صدای منحصر به فرد و جذاب به گزارش ها و ارائه های خود اضافه کنید. ارائه پاورپوینت مدرنی را دریافت کنید که به زیبایی طراحی شده است. من امیدوارم و معتقدم که این الگو زمان، پول و اعتبار شما را جلب کند.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7FE73ED-A335-4CBF-A8F1-5B5E5D8E9A53}"/>
                </a:ext>
              </a:extLst>
            </p:cNvPr>
            <p:cNvSpPr txBox="1"/>
            <p:nvPr/>
          </p:nvSpPr>
          <p:spPr>
            <a:xfrm>
              <a:off x="3017859" y="4283314"/>
              <a:ext cx="17529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مطالب در اینجا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" name="Group 110">
            <a:extLst>
              <a:ext uri="{FF2B5EF4-FFF2-40B4-BE49-F238E27FC236}">
                <a16:creationId xmlns:a16="http://schemas.microsoft.com/office/drawing/2014/main" id="{1559E236-ADBA-43F1-AA2C-02C2EEA572D4}"/>
              </a:ext>
            </a:extLst>
          </p:cNvPr>
          <p:cNvGrpSpPr/>
          <p:nvPr/>
        </p:nvGrpSpPr>
        <p:grpSpPr>
          <a:xfrm>
            <a:off x="660722" y="3837761"/>
            <a:ext cx="5112000" cy="1107996"/>
            <a:chOff x="3017859" y="4283314"/>
            <a:chExt cx="1752998" cy="110799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2A7E941-AD28-41C6-9723-AD39CD048BF0}"/>
                </a:ext>
              </a:extLst>
            </p:cNvPr>
            <p:cNvSpPr txBox="1"/>
            <p:nvPr/>
          </p:nvSpPr>
          <p:spPr>
            <a:xfrm>
              <a:off x="3017859" y="4560313"/>
              <a:ext cx="17529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با الگوهای ما، یک صدای منحصر به فرد و جذاب به گزارش ها و ارائه های خود اضافه کنید. ارائه پاورپوینت مدرنی را دریافت کنید که به زیبایی طراحی شده است. من امیدوارم و معتقدم که این الگو زمان، پول و اعتبار شما را جلب کند.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CAB8330-4D86-4723-A07D-BDBE98320084}"/>
                </a:ext>
              </a:extLst>
            </p:cNvPr>
            <p:cNvSpPr txBox="1"/>
            <p:nvPr/>
          </p:nvSpPr>
          <p:spPr>
            <a:xfrm>
              <a:off x="3017859" y="4283314"/>
              <a:ext cx="17529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مطالب در اینجا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5" name="Group 110">
            <a:extLst>
              <a:ext uri="{FF2B5EF4-FFF2-40B4-BE49-F238E27FC236}">
                <a16:creationId xmlns:a16="http://schemas.microsoft.com/office/drawing/2014/main" id="{394978E9-AB6B-4290-9426-413EAE50D144}"/>
              </a:ext>
            </a:extLst>
          </p:cNvPr>
          <p:cNvGrpSpPr/>
          <p:nvPr/>
        </p:nvGrpSpPr>
        <p:grpSpPr>
          <a:xfrm>
            <a:off x="660722" y="5134128"/>
            <a:ext cx="5112000" cy="1107996"/>
            <a:chOff x="3017859" y="4283314"/>
            <a:chExt cx="1752998" cy="110799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0F0D736-9E5E-462B-AC6F-35B2092C1B5E}"/>
                </a:ext>
              </a:extLst>
            </p:cNvPr>
            <p:cNvSpPr txBox="1"/>
            <p:nvPr/>
          </p:nvSpPr>
          <p:spPr>
            <a:xfrm>
              <a:off x="3017859" y="4560313"/>
              <a:ext cx="17529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با الگوهای ما، یک صدای منحصر به فرد و جذاب به گزارش ها و ارائه های خود اضافه کنید. ارائه پاورپوینت مدرنی را دریافت کنید که به زیبایی طراحی شده است. من امیدوارم و معتقدم که این الگو زمان، پول و اعتبار شما را جلب کند.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5D9B719-F199-4330-8813-0073B2A5C0D4}"/>
                </a:ext>
              </a:extLst>
            </p:cNvPr>
            <p:cNvSpPr txBox="1"/>
            <p:nvPr/>
          </p:nvSpPr>
          <p:spPr>
            <a:xfrm>
              <a:off x="3017859" y="4283314"/>
              <a:ext cx="17529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مطالب در اینجا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8" name="텍스트 개체 틀 10">
            <a:extLst>
              <a:ext uri="{FF2B5EF4-FFF2-40B4-BE49-F238E27FC236}">
                <a16:creationId xmlns:a16="http://schemas.microsoft.com/office/drawing/2014/main" id="{B17EAF14-DB3F-45D6-85A1-C5F81FC052D1}"/>
              </a:ext>
            </a:extLst>
          </p:cNvPr>
          <p:cNvSpPr txBox="1">
            <a:spLocks/>
          </p:cNvSpPr>
          <p:nvPr/>
        </p:nvSpPr>
        <p:spPr>
          <a:xfrm>
            <a:off x="1190893" y="1657178"/>
            <a:ext cx="9738780" cy="647849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متن مثال: ارائه پاورپوینت مدرنی را دریافت کنید که به زیبایی طراحی شده است. من امیدوارم و معتقدم که این الگو زمان، پول و اعتبار شما را جلب کند. آسان برای تغییر رنگ، عکس و متن.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FA4120A-DE17-40CD-B73D-23E903EDBBE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pPr rtl="1"/>
            <a:endParaRPr lang="en-US">
              <a:cs typeface="B Nazanin" panose="00000700000000000000" pitchFamily="2" charset="-78"/>
            </a:endParaRPr>
          </a:p>
        </p:txBody>
      </p:sp>
      <p:sp>
        <p:nvSpPr>
          <p:cNvPr id="3" name="Oval 10">
            <a:extLst>
              <a:ext uri="{FF2B5EF4-FFF2-40B4-BE49-F238E27FC236}">
                <a16:creationId xmlns:a16="http://schemas.microsoft.com/office/drawing/2014/main" id="{A99812C6-6392-0AC1-7EE7-3FA795FFF18E}"/>
              </a:ext>
            </a:extLst>
          </p:cNvPr>
          <p:cNvSpPr/>
          <p:nvPr/>
        </p:nvSpPr>
        <p:spPr>
          <a:xfrm>
            <a:off x="5921910" y="2432459"/>
            <a:ext cx="640080" cy="640080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JM" sz="2700">
              <a:solidFill>
                <a:srgbClr val="0070C0"/>
              </a:solidFill>
              <a:cs typeface="B Nazanin" panose="00000700000000000000" pitchFamily="2" charset="-78"/>
            </a:endParaRPr>
          </a:p>
        </p:txBody>
      </p:sp>
      <p:sp>
        <p:nvSpPr>
          <p:cNvPr id="5" name="Oval 12">
            <a:extLst>
              <a:ext uri="{FF2B5EF4-FFF2-40B4-BE49-F238E27FC236}">
                <a16:creationId xmlns:a16="http://schemas.microsoft.com/office/drawing/2014/main" id="{33DF4609-3314-0FF2-995F-416078992C3A}"/>
              </a:ext>
            </a:extLst>
          </p:cNvPr>
          <p:cNvSpPr/>
          <p:nvPr/>
        </p:nvSpPr>
        <p:spPr>
          <a:xfrm>
            <a:off x="5921910" y="3727859"/>
            <a:ext cx="640080" cy="640080"/>
          </a:xfrm>
          <a:prstGeom prst="ellipse">
            <a:avLst/>
          </a:prstGeom>
          <a:solidFill>
            <a:schemeClr val="accent3">
              <a:alpha val="8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JM" sz="2700">
              <a:solidFill>
                <a:srgbClr val="0070C0"/>
              </a:solidFill>
              <a:cs typeface="B Nazanin" panose="00000700000000000000" pitchFamily="2" charset="-78"/>
            </a:endParaRPr>
          </a:p>
        </p:txBody>
      </p:sp>
      <p:sp>
        <p:nvSpPr>
          <p:cNvPr id="22" name="Oval 13">
            <a:extLst>
              <a:ext uri="{FF2B5EF4-FFF2-40B4-BE49-F238E27FC236}">
                <a16:creationId xmlns:a16="http://schemas.microsoft.com/office/drawing/2014/main" id="{46BB6F4D-826E-41FF-5591-BF49985F323F}"/>
              </a:ext>
            </a:extLst>
          </p:cNvPr>
          <p:cNvSpPr/>
          <p:nvPr/>
        </p:nvSpPr>
        <p:spPr>
          <a:xfrm>
            <a:off x="5921910" y="5048659"/>
            <a:ext cx="640080" cy="640080"/>
          </a:xfrm>
          <a:prstGeom prst="ellipse">
            <a:avLst/>
          </a:prstGeom>
          <a:solidFill>
            <a:schemeClr val="accent4">
              <a:alpha val="8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JM" sz="2700">
              <a:solidFill>
                <a:srgbClr val="0070C0"/>
              </a:solidFill>
              <a:cs typeface="B Nazanin" panose="00000700000000000000" pitchFamily="2" charset="-78"/>
            </a:endParaRPr>
          </a:p>
        </p:txBody>
      </p:sp>
      <p:sp>
        <p:nvSpPr>
          <p:cNvPr id="23" name="Rounded Rectangle 9">
            <a:extLst>
              <a:ext uri="{FF2B5EF4-FFF2-40B4-BE49-F238E27FC236}">
                <a16:creationId xmlns:a16="http://schemas.microsoft.com/office/drawing/2014/main" id="{C044D305-43C3-2FAF-C787-07913187C4FC}"/>
              </a:ext>
            </a:extLst>
          </p:cNvPr>
          <p:cNvSpPr>
            <a:spLocks/>
          </p:cNvSpPr>
          <p:nvPr/>
        </p:nvSpPr>
        <p:spPr>
          <a:xfrm>
            <a:off x="6096000" y="2606549"/>
            <a:ext cx="291900" cy="291900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1588743" y="1414211"/>
                </a:moveTo>
                <a:cubicBezTo>
                  <a:pt x="1540407" y="1411706"/>
                  <a:pt x="1506842" y="1440258"/>
                  <a:pt x="1506842" y="1478573"/>
                </a:cubicBezTo>
                <a:lnTo>
                  <a:pt x="1506842" y="2462752"/>
                </a:lnTo>
                <a:cubicBezTo>
                  <a:pt x="1506842" y="2484086"/>
                  <a:pt x="1516471" y="2503171"/>
                  <a:pt x="1532201" y="2515206"/>
                </a:cubicBezTo>
                <a:cubicBezTo>
                  <a:pt x="1552351" y="2541621"/>
                  <a:pt x="1589483" y="2548946"/>
                  <a:pt x="1619199" y="2531790"/>
                </a:cubicBezTo>
                <a:lnTo>
                  <a:pt x="2471524" y="2039700"/>
                </a:lnTo>
                <a:cubicBezTo>
                  <a:pt x="2509339" y="2017643"/>
                  <a:pt x="2509577" y="1945490"/>
                  <a:pt x="2464719" y="1913406"/>
                </a:cubicBezTo>
                <a:cubicBezTo>
                  <a:pt x="2315501" y="1808322"/>
                  <a:pt x="1748389" y="1486683"/>
                  <a:pt x="1588743" y="1414211"/>
                </a:cubicBezTo>
                <a:close/>
                <a:moveTo>
                  <a:pt x="1982320" y="904379"/>
                </a:moveTo>
                <a:cubicBezTo>
                  <a:pt x="2575020" y="904379"/>
                  <a:pt x="3055498" y="1384857"/>
                  <a:pt x="3055498" y="1977557"/>
                </a:cubicBezTo>
                <a:cubicBezTo>
                  <a:pt x="3055498" y="2570257"/>
                  <a:pt x="2575020" y="3050735"/>
                  <a:pt x="1982320" y="3050735"/>
                </a:cubicBezTo>
                <a:cubicBezTo>
                  <a:pt x="1389620" y="3050735"/>
                  <a:pt x="909142" y="2570257"/>
                  <a:pt x="909142" y="1977557"/>
                </a:cubicBezTo>
                <a:cubicBezTo>
                  <a:pt x="909142" y="1384857"/>
                  <a:pt x="1389620" y="904379"/>
                  <a:pt x="1982320" y="904379"/>
                </a:cubicBezTo>
                <a:close/>
                <a:moveTo>
                  <a:pt x="1982320" y="537397"/>
                </a:moveTo>
                <a:cubicBezTo>
                  <a:pt x="1186942" y="537397"/>
                  <a:pt x="542160" y="1182179"/>
                  <a:pt x="542160" y="1977557"/>
                </a:cubicBezTo>
                <a:cubicBezTo>
                  <a:pt x="542160" y="2772935"/>
                  <a:pt x="1186942" y="3417717"/>
                  <a:pt x="1982320" y="3417717"/>
                </a:cubicBezTo>
                <a:cubicBezTo>
                  <a:pt x="2777698" y="3417717"/>
                  <a:pt x="3422480" y="2772935"/>
                  <a:pt x="3422480" y="1977557"/>
                </a:cubicBezTo>
                <a:cubicBezTo>
                  <a:pt x="3422480" y="1182179"/>
                  <a:pt x="2777698" y="537397"/>
                  <a:pt x="1982320" y="537397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24" name="Freeform 34">
            <a:extLst>
              <a:ext uri="{FF2B5EF4-FFF2-40B4-BE49-F238E27FC236}">
                <a16:creationId xmlns:a16="http://schemas.microsoft.com/office/drawing/2014/main" id="{930D5730-66A0-981A-7488-C9880AC9FD47}"/>
              </a:ext>
            </a:extLst>
          </p:cNvPr>
          <p:cNvSpPr>
            <a:spLocks noChangeAspect="1"/>
          </p:cNvSpPr>
          <p:nvPr/>
        </p:nvSpPr>
        <p:spPr>
          <a:xfrm rot="8580000">
            <a:off x="6089966" y="3897080"/>
            <a:ext cx="335971" cy="335075"/>
          </a:xfrm>
          <a:custGeom>
            <a:avLst/>
            <a:gdLst/>
            <a:ahLst/>
            <a:cxnLst/>
            <a:rect l="l" t="t" r="r" b="b"/>
            <a:pathLst>
              <a:path w="3872365" h="3862045">
                <a:moveTo>
                  <a:pt x="1786489" y="808318"/>
                </a:moveTo>
                <a:cubicBezTo>
                  <a:pt x="1525809" y="610106"/>
                  <a:pt x="1257124" y="397966"/>
                  <a:pt x="1040385" y="230829"/>
                </a:cubicBezTo>
                <a:cubicBezTo>
                  <a:pt x="1905215" y="-194386"/>
                  <a:pt x="2650439" y="24572"/>
                  <a:pt x="3162062" y="429660"/>
                </a:cubicBezTo>
                <a:cubicBezTo>
                  <a:pt x="3007351" y="875340"/>
                  <a:pt x="2905932" y="1443216"/>
                  <a:pt x="2745609" y="1410478"/>
                </a:cubicBezTo>
                <a:cubicBezTo>
                  <a:pt x="2633182" y="1430335"/>
                  <a:pt x="2220955" y="1138671"/>
                  <a:pt x="1786489" y="808318"/>
                </a:cubicBezTo>
                <a:close/>
                <a:moveTo>
                  <a:pt x="2701004" y="2590217"/>
                </a:moveTo>
                <a:cubicBezTo>
                  <a:pt x="2682933" y="2576481"/>
                  <a:pt x="2672282" y="2559744"/>
                  <a:pt x="2670336" y="2539383"/>
                </a:cubicBezTo>
                <a:cubicBezTo>
                  <a:pt x="2587360" y="2376647"/>
                  <a:pt x="3042640" y="1246798"/>
                  <a:pt x="3299881" y="563773"/>
                </a:cubicBezTo>
                <a:cubicBezTo>
                  <a:pt x="3959368" y="1266493"/>
                  <a:pt x="3967860" y="2043171"/>
                  <a:pt x="3730056" y="2650875"/>
                </a:cubicBezTo>
                <a:cubicBezTo>
                  <a:pt x="3317547" y="2635434"/>
                  <a:pt x="2827499" y="2686366"/>
                  <a:pt x="2701004" y="2590217"/>
                </a:cubicBezTo>
                <a:close/>
                <a:moveTo>
                  <a:pt x="19691" y="2248546"/>
                </a:moveTo>
                <a:cubicBezTo>
                  <a:pt x="-100797" y="1292396"/>
                  <a:pt x="348853" y="659059"/>
                  <a:pt x="898439" y="307194"/>
                </a:cubicBezTo>
                <a:cubicBezTo>
                  <a:pt x="1269469" y="598575"/>
                  <a:pt x="1773388" y="879352"/>
                  <a:pt x="1690237" y="1020281"/>
                </a:cubicBezTo>
                <a:cubicBezTo>
                  <a:pt x="1661713" y="1200709"/>
                  <a:pt x="629275" y="1847170"/>
                  <a:pt x="19691" y="2248546"/>
                </a:cubicBezTo>
                <a:close/>
                <a:moveTo>
                  <a:pt x="1805382" y="3858278"/>
                </a:moveTo>
                <a:cubicBezTo>
                  <a:pt x="1676483" y="3404460"/>
                  <a:pt x="1433840" y="2881111"/>
                  <a:pt x="1583946" y="2815971"/>
                </a:cubicBezTo>
                <a:cubicBezTo>
                  <a:pt x="1713076" y="2686769"/>
                  <a:pt x="2928316" y="2770622"/>
                  <a:pt x="3657403" y="2804207"/>
                </a:cubicBezTo>
                <a:cubicBezTo>
                  <a:pt x="3192869" y="3648569"/>
                  <a:pt x="2456828" y="3896652"/>
                  <a:pt x="1805382" y="3858278"/>
                </a:cubicBezTo>
                <a:close/>
                <a:moveTo>
                  <a:pt x="762284" y="3480575"/>
                </a:moveTo>
                <a:cubicBezTo>
                  <a:pt x="380940" y="3198297"/>
                  <a:pt x="161300" y="2806810"/>
                  <a:pt x="58293" y="2412172"/>
                </a:cubicBezTo>
                <a:cubicBezTo>
                  <a:pt x="450067" y="2149344"/>
                  <a:pt x="872820" y="1756853"/>
                  <a:pt x="981158" y="1879484"/>
                </a:cubicBezTo>
                <a:cubicBezTo>
                  <a:pt x="1143940" y="1962367"/>
                  <a:pt x="1439720" y="3144041"/>
                  <a:pt x="1633080" y="3847823"/>
                </a:cubicBezTo>
                <a:cubicBezTo>
                  <a:pt x="1278110" y="3779994"/>
                  <a:pt x="991090" y="3649942"/>
                  <a:pt x="762284" y="34805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FA490E32-1C66-E655-2FCE-5308E616A748}"/>
              </a:ext>
            </a:extLst>
          </p:cNvPr>
          <p:cNvSpPr>
            <a:spLocks noChangeAspect="1"/>
          </p:cNvSpPr>
          <p:nvPr/>
        </p:nvSpPr>
        <p:spPr>
          <a:xfrm>
            <a:off x="6087887" y="5239002"/>
            <a:ext cx="336130" cy="260078"/>
          </a:xfrm>
          <a:custGeom>
            <a:avLst/>
            <a:gdLst/>
            <a:ahLst/>
            <a:cxnLst/>
            <a:rect l="l" t="t" r="r" b="b"/>
            <a:pathLst>
              <a:path w="3960000" h="3064028">
                <a:moveTo>
                  <a:pt x="1955333" y="1285185"/>
                </a:moveTo>
                <a:cubicBezTo>
                  <a:pt x="2192176" y="1285185"/>
                  <a:pt x="2384176" y="1477185"/>
                  <a:pt x="2384176" y="1714028"/>
                </a:cubicBezTo>
                <a:cubicBezTo>
                  <a:pt x="2384176" y="1950871"/>
                  <a:pt x="2192176" y="2142871"/>
                  <a:pt x="1955333" y="2142871"/>
                </a:cubicBezTo>
                <a:cubicBezTo>
                  <a:pt x="1718490" y="2142871"/>
                  <a:pt x="1526490" y="1950871"/>
                  <a:pt x="1526490" y="1714028"/>
                </a:cubicBezTo>
                <a:cubicBezTo>
                  <a:pt x="1526490" y="1477185"/>
                  <a:pt x="1718490" y="1285185"/>
                  <a:pt x="1955333" y="1285185"/>
                </a:cubicBezTo>
                <a:close/>
                <a:moveTo>
                  <a:pt x="1955333" y="1074136"/>
                </a:moveTo>
                <a:cubicBezTo>
                  <a:pt x="1601930" y="1074136"/>
                  <a:pt x="1315441" y="1360625"/>
                  <a:pt x="1315441" y="1714028"/>
                </a:cubicBezTo>
                <a:cubicBezTo>
                  <a:pt x="1315441" y="2067431"/>
                  <a:pt x="1601930" y="2353920"/>
                  <a:pt x="1955333" y="2353920"/>
                </a:cubicBezTo>
                <a:cubicBezTo>
                  <a:pt x="2308736" y="2353920"/>
                  <a:pt x="2595225" y="2067431"/>
                  <a:pt x="2595225" y="1714028"/>
                </a:cubicBezTo>
                <a:cubicBezTo>
                  <a:pt x="2595225" y="1360625"/>
                  <a:pt x="2308736" y="1074136"/>
                  <a:pt x="1955333" y="1074136"/>
                </a:cubicBezTo>
                <a:close/>
                <a:moveTo>
                  <a:pt x="1955333" y="849503"/>
                </a:moveTo>
                <a:cubicBezTo>
                  <a:pt x="2432797" y="849503"/>
                  <a:pt x="2819858" y="1236564"/>
                  <a:pt x="2819858" y="1714028"/>
                </a:cubicBezTo>
                <a:cubicBezTo>
                  <a:pt x="2819858" y="2191492"/>
                  <a:pt x="2432797" y="2578553"/>
                  <a:pt x="1955333" y="2578553"/>
                </a:cubicBezTo>
                <a:cubicBezTo>
                  <a:pt x="1477869" y="2578553"/>
                  <a:pt x="1090808" y="2191492"/>
                  <a:pt x="1090808" y="1714028"/>
                </a:cubicBezTo>
                <a:cubicBezTo>
                  <a:pt x="1090808" y="1236564"/>
                  <a:pt x="1477869" y="849503"/>
                  <a:pt x="1955333" y="849503"/>
                </a:cubicBezTo>
                <a:close/>
                <a:moveTo>
                  <a:pt x="3253503" y="756254"/>
                </a:moveTo>
                <a:cubicBezTo>
                  <a:pt x="3162525" y="756254"/>
                  <a:pt x="3088773" y="830006"/>
                  <a:pt x="3088773" y="920984"/>
                </a:cubicBezTo>
                <a:cubicBezTo>
                  <a:pt x="3088773" y="1011962"/>
                  <a:pt x="3162525" y="1085714"/>
                  <a:pt x="3253503" y="1085714"/>
                </a:cubicBezTo>
                <a:cubicBezTo>
                  <a:pt x="3344481" y="1085714"/>
                  <a:pt x="3418233" y="1011962"/>
                  <a:pt x="3418233" y="920984"/>
                </a:cubicBezTo>
                <a:cubicBezTo>
                  <a:pt x="3418233" y="830006"/>
                  <a:pt x="3344481" y="756254"/>
                  <a:pt x="3253503" y="756254"/>
                </a:cubicBezTo>
                <a:close/>
                <a:moveTo>
                  <a:pt x="1955333" y="744677"/>
                </a:moveTo>
                <a:cubicBezTo>
                  <a:pt x="1419975" y="744677"/>
                  <a:pt x="985982" y="1178670"/>
                  <a:pt x="985982" y="1714028"/>
                </a:cubicBezTo>
                <a:cubicBezTo>
                  <a:pt x="985982" y="2249386"/>
                  <a:pt x="1419975" y="2683379"/>
                  <a:pt x="1955333" y="2683379"/>
                </a:cubicBezTo>
                <a:cubicBezTo>
                  <a:pt x="2490691" y="2683379"/>
                  <a:pt x="2924684" y="2249386"/>
                  <a:pt x="2924684" y="1714028"/>
                </a:cubicBezTo>
                <a:cubicBezTo>
                  <a:pt x="2924684" y="1178670"/>
                  <a:pt x="2490691" y="744677"/>
                  <a:pt x="1955333" y="744677"/>
                </a:cubicBezTo>
                <a:close/>
                <a:moveTo>
                  <a:pt x="1333922" y="0"/>
                </a:moveTo>
                <a:lnTo>
                  <a:pt x="2626078" y="0"/>
                </a:lnTo>
                <a:lnTo>
                  <a:pt x="2717085" y="364028"/>
                </a:lnTo>
                <a:lnTo>
                  <a:pt x="3699990" y="364028"/>
                </a:lnTo>
                <a:cubicBezTo>
                  <a:pt x="3843590" y="364028"/>
                  <a:pt x="3960000" y="480438"/>
                  <a:pt x="3960000" y="624038"/>
                </a:cubicBezTo>
                <a:lnTo>
                  <a:pt x="3960000" y="2804018"/>
                </a:lnTo>
                <a:cubicBezTo>
                  <a:pt x="3960000" y="2947618"/>
                  <a:pt x="3843590" y="3064028"/>
                  <a:pt x="3699990" y="3064028"/>
                </a:cubicBezTo>
                <a:lnTo>
                  <a:pt x="260010" y="3064028"/>
                </a:lnTo>
                <a:cubicBezTo>
                  <a:pt x="116410" y="3064028"/>
                  <a:pt x="0" y="2947618"/>
                  <a:pt x="0" y="2804018"/>
                </a:cubicBezTo>
                <a:lnTo>
                  <a:pt x="0" y="624038"/>
                </a:lnTo>
                <a:cubicBezTo>
                  <a:pt x="0" y="480438"/>
                  <a:pt x="116410" y="364028"/>
                  <a:pt x="260010" y="364028"/>
                </a:cubicBezTo>
                <a:lnTo>
                  <a:pt x="443165" y="364028"/>
                </a:lnTo>
                <a:lnTo>
                  <a:pt x="443165" y="237982"/>
                </a:lnTo>
                <a:cubicBezTo>
                  <a:pt x="443165" y="195266"/>
                  <a:pt x="477794" y="160637"/>
                  <a:pt x="520510" y="160637"/>
                </a:cubicBezTo>
                <a:lnTo>
                  <a:pt x="1049896" y="160637"/>
                </a:lnTo>
                <a:cubicBezTo>
                  <a:pt x="1092612" y="160637"/>
                  <a:pt x="1127241" y="195266"/>
                  <a:pt x="1127241" y="237982"/>
                </a:cubicBezTo>
                <a:lnTo>
                  <a:pt x="1127241" y="364028"/>
                </a:lnTo>
                <a:lnTo>
                  <a:pt x="1242915" y="3640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B43687C-FC81-4AE9-9D37-1610E4DE2A91}"/>
              </a:ext>
            </a:extLst>
          </p:cNvPr>
          <p:cNvSpPr/>
          <p:nvPr/>
        </p:nvSpPr>
        <p:spPr>
          <a:xfrm>
            <a:off x="7639252" y="1729274"/>
            <a:ext cx="3614906" cy="1786477"/>
          </a:xfrm>
          <a:custGeom>
            <a:avLst/>
            <a:gdLst/>
            <a:ahLst/>
            <a:cxnLst/>
            <a:rect l="l" t="t" r="r" b="b"/>
            <a:pathLst>
              <a:path w="3805573" h="1672550">
                <a:moveTo>
                  <a:pt x="0" y="1159261"/>
                </a:moveTo>
                <a:lnTo>
                  <a:pt x="0" y="1159262"/>
                </a:lnTo>
                <a:close/>
                <a:moveTo>
                  <a:pt x="1476164" y="0"/>
                </a:moveTo>
                <a:cubicBezTo>
                  <a:pt x="1745753" y="0"/>
                  <a:pt x="1985254" y="128825"/>
                  <a:pt x="2133993" y="330146"/>
                </a:cubicBezTo>
                <a:cubicBezTo>
                  <a:pt x="2244951" y="257416"/>
                  <a:pt x="2377782" y="216024"/>
                  <a:pt x="2520280" y="216024"/>
                </a:cubicBezTo>
                <a:cubicBezTo>
                  <a:pt x="2771115" y="216024"/>
                  <a:pt x="2991995" y="344279"/>
                  <a:pt x="3120428" y="539113"/>
                </a:cubicBezTo>
                <a:cubicBezTo>
                  <a:pt x="3158996" y="530168"/>
                  <a:pt x="3199163" y="525760"/>
                  <a:pt x="3240360" y="525760"/>
                </a:cubicBezTo>
                <a:cubicBezTo>
                  <a:pt x="3552518" y="525760"/>
                  <a:pt x="3805572" y="778814"/>
                  <a:pt x="3805572" y="1090972"/>
                </a:cubicBezTo>
                <a:lnTo>
                  <a:pt x="3802131" y="1125112"/>
                </a:lnTo>
                <a:cubicBezTo>
                  <a:pt x="3805193" y="1136297"/>
                  <a:pt x="3805573" y="1147735"/>
                  <a:pt x="3805573" y="1159262"/>
                </a:cubicBezTo>
                <a:lnTo>
                  <a:pt x="3805572" y="1159262"/>
                </a:lnTo>
                <a:cubicBezTo>
                  <a:pt x="3805572" y="1442743"/>
                  <a:pt x="3575765" y="1672550"/>
                  <a:pt x="3292284" y="1672550"/>
                </a:cubicBezTo>
                <a:lnTo>
                  <a:pt x="513288" y="1672549"/>
                </a:lnTo>
                <a:cubicBezTo>
                  <a:pt x="229807" y="1672549"/>
                  <a:pt x="0" y="1442742"/>
                  <a:pt x="0" y="1159262"/>
                </a:cubicBezTo>
                <a:lnTo>
                  <a:pt x="3442" y="1125117"/>
                </a:lnTo>
                <a:cubicBezTo>
                  <a:pt x="344" y="1113919"/>
                  <a:pt x="0" y="1102486"/>
                  <a:pt x="0" y="1090972"/>
                </a:cubicBezTo>
                <a:cubicBezTo>
                  <a:pt x="0" y="778814"/>
                  <a:pt x="253054" y="525760"/>
                  <a:pt x="565212" y="525760"/>
                </a:cubicBezTo>
                <a:cubicBezTo>
                  <a:pt x="611567" y="525760"/>
                  <a:pt x="656619" y="531340"/>
                  <a:pt x="699329" y="543516"/>
                </a:cubicBezTo>
                <a:cubicBezTo>
                  <a:pt x="814543" y="226195"/>
                  <a:pt x="1118938" y="0"/>
                  <a:pt x="147616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AAC597-8E3F-4AFA-9503-04085B60156A}"/>
              </a:ext>
            </a:extLst>
          </p:cNvPr>
          <p:cNvSpPr txBox="1"/>
          <p:nvPr/>
        </p:nvSpPr>
        <p:spPr>
          <a:xfrm>
            <a:off x="8217838" y="2398242"/>
            <a:ext cx="24577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5400" b="1" dirty="0">
                <a:solidFill>
                  <a:schemeClr val="bg1"/>
                </a:solidFill>
                <a:cs typeface="B Nazanin" panose="00000700000000000000" pitchFamily="2" charset="-78"/>
              </a:rPr>
              <a:t>TEXT</a:t>
            </a:r>
            <a:endParaRPr lang="ko-KR" altLang="en-US" sz="5400" b="1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3EE4870-BD78-4071-BD9A-E13E49306DD2}"/>
              </a:ext>
            </a:extLst>
          </p:cNvPr>
          <p:cNvGrpSpPr/>
          <p:nvPr/>
        </p:nvGrpSpPr>
        <p:grpSpPr>
          <a:xfrm>
            <a:off x="1086977" y="1784731"/>
            <a:ext cx="5200146" cy="884121"/>
            <a:chOff x="270024" y="1671303"/>
            <a:chExt cx="3812301" cy="89296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EE2F67E-0C13-4233-9999-EE5C0D907AE9}"/>
                </a:ext>
              </a:extLst>
            </p:cNvPr>
            <p:cNvSpPr txBox="1"/>
            <p:nvPr/>
          </p:nvSpPr>
          <p:spPr>
            <a:xfrm>
              <a:off x="270025" y="1911471"/>
              <a:ext cx="3812300" cy="652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آسان برای تغییر رنگ، عکس و متن. ارائه پاورپوینت مدرنی را دریافت کنید که به زیبایی طراحی شده است.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FABECE4-416A-4151-B118-389CCFCCD8CE}"/>
                </a:ext>
              </a:extLst>
            </p:cNvPr>
            <p:cNvSpPr txBox="1"/>
            <p:nvPr/>
          </p:nvSpPr>
          <p:spPr>
            <a:xfrm>
              <a:off x="270024" y="1671303"/>
              <a:ext cx="381230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عنوان اضافه کن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D486337-7667-4E88-AAE8-1C7A7EEFEDEC}"/>
              </a:ext>
            </a:extLst>
          </p:cNvPr>
          <p:cNvGrpSpPr/>
          <p:nvPr/>
        </p:nvGrpSpPr>
        <p:grpSpPr>
          <a:xfrm>
            <a:off x="1086977" y="2925187"/>
            <a:ext cx="5200146" cy="884121"/>
            <a:chOff x="270024" y="1671303"/>
            <a:chExt cx="3812301" cy="89296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DF0BE80-2335-40C0-8ACA-2BFE0402DD01}"/>
                </a:ext>
              </a:extLst>
            </p:cNvPr>
            <p:cNvSpPr txBox="1"/>
            <p:nvPr/>
          </p:nvSpPr>
          <p:spPr>
            <a:xfrm>
              <a:off x="270025" y="1911471"/>
              <a:ext cx="3812300" cy="652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آسان برای تغییر رنگ، عکس و متن. ارائه پاورپوینت مدرنی را دریافت کنید که به زیبایی طراحی شده است.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4ED902A-062B-482F-902D-66E5C9A8ED6B}"/>
                </a:ext>
              </a:extLst>
            </p:cNvPr>
            <p:cNvSpPr txBox="1"/>
            <p:nvPr/>
          </p:nvSpPr>
          <p:spPr>
            <a:xfrm>
              <a:off x="270024" y="1671303"/>
              <a:ext cx="381230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عنوان اضافه کن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C468834-28EA-4A01-A5ED-C4575608D4C8}"/>
              </a:ext>
            </a:extLst>
          </p:cNvPr>
          <p:cNvGrpSpPr/>
          <p:nvPr/>
        </p:nvGrpSpPr>
        <p:grpSpPr>
          <a:xfrm>
            <a:off x="1086977" y="4065643"/>
            <a:ext cx="5200146" cy="884121"/>
            <a:chOff x="270024" y="1671303"/>
            <a:chExt cx="3812301" cy="89296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935779E-7210-4439-BF0F-EE906F1351A1}"/>
                </a:ext>
              </a:extLst>
            </p:cNvPr>
            <p:cNvSpPr txBox="1"/>
            <p:nvPr/>
          </p:nvSpPr>
          <p:spPr>
            <a:xfrm>
              <a:off x="270025" y="1911471"/>
              <a:ext cx="3812300" cy="652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آسان برای تغییر رنگ، عکس و متن. ارائه پاورپوینت مدرنی را دریافت کنید که به زیبایی طراحی شده است.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CB6B687-5C89-4C66-A478-44537C641E4E}"/>
                </a:ext>
              </a:extLst>
            </p:cNvPr>
            <p:cNvSpPr txBox="1"/>
            <p:nvPr/>
          </p:nvSpPr>
          <p:spPr>
            <a:xfrm>
              <a:off x="270024" y="1671303"/>
              <a:ext cx="381230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عنوان اضافه کن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0390189-2513-453B-A00F-AD6F119DE506}"/>
              </a:ext>
            </a:extLst>
          </p:cNvPr>
          <p:cNvGrpSpPr/>
          <p:nvPr/>
        </p:nvGrpSpPr>
        <p:grpSpPr>
          <a:xfrm>
            <a:off x="1086977" y="5206099"/>
            <a:ext cx="5200146" cy="884121"/>
            <a:chOff x="270024" y="1671303"/>
            <a:chExt cx="3812301" cy="89296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F813DBE-C27B-4477-BF32-EC76EA4C18CF}"/>
                </a:ext>
              </a:extLst>
            </p:cNvPr>
            <p:cNvSpPr txBox="1"/>
            <p:nvPr/>
          </p:nvSpPr>
          <p:spPr>
            <a:xfrm>
              <a:off x="270025" y="1911471"/>
              <a:ext cx="3812300" cy="652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آسان برای تغییر رنگ، عکس و متن. ارائه پاورپوینت مدرنی را دریافت کنید که به زیبایی طراحی شده است.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511A9B-DC7B-4568-9E46-8F5CE0EB59AE}"/>
                </a:ext>
              </a:extLst>
            </p:cNvPr>
            <p:cNvSpPr txBox="1"/>
            <p:nvPr/>
          </p:nvSpPr>
          <p:spPr>
            <a:xfrm>
              <a:off x="270024" y="1671303"/>
              <a:ext cx="381230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عنوان اضافه کن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84C3487-E12D-4478-8CD5-25019C687DB9}"/>
              </a:ext>
            </a:extLst>
          </p:cNvPr>
          <p:cNvGrpSpPr/>
          <p:nvPr/>
        </p:nvGrpSpPr>
        <p:grpSpPr>
          <a:xfrm>
            <a:off x="7861081" y="3594330"/>
            <a:ext cx="3087331" cy="2796858"/>
            <a:chOff x="5750066" y="3414685"/>
            <a:chExt cx="2816556" cy="255155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5F53A05-30A0-47EA-A31E-D9674D85AAD7}"/>
                </a:ext>
              </a:extLst>
            </p:cNvPr>
            <p:cNvSpPr/>
            <p:nvPr/>
          </p:nvSpPr>
          <p:spPr>
            <a:xfrm>
              <a:off x="6917911" y="4145830"/>
              <a:ext cx="720080" cy="720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59CDC3C-863D-4BED-97B7-837204CF3BFF}"/>
                </a:ext>
              </a:extLst>
            </p:cNvPr>
            <p:cNvSpPr/>
            <p:nvPr/>
          </p:nvSpPr>
          <p:spPr>
            <a:xfrm>
              <a:off x="5869696" y="4874076"/>
              <a:ext cx="605475" cy="6054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27477EA-2547-4362-A2C2-3AE0834E548B}"/>
                </a:ext>
              </a:extLst>
            </p:cNvPr>
            <p:cNvSpPr/>
            <p:nvPr/>
          </p:nvSpPr>
          <p:spPr>
            <a:xfrm>
              <a:off x="5750066" y="3538633"/>
              <a:ext cx="616092" cy="61609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 dirty="0">
                <a:cs typeface="B Nazanin" panose="00000700000000000000" pitchFamily="2" charset="-78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483729B-C100-48C8-8EAC-273C11BB23C1}"/>
                </a:ext>
              </a:extLst>
            </p:cNvPr>
            <p:cNvSpPr/>
            <p:nvPr/>
          </p:nvSpPr>
          <p:spPr>
            <a:xfrm>
              <a:off x="7990558" y="4053541"/>
              <a:ext cx="576064" cy="5760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7701F03-5E62-4252-8A12-31A98D38C869}"/>
                </a:ext>
              </a:extLst>
            </p:cNvPr>
            <p:cNvSpPr/>
            <p:nvPr/>
          </p:nvSpPr>
          <p:spPr>
            <a:xfrm>
              <a:off x="7573459" y="5185544"/>
              <a:ext cx="422835" cy="42283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F0BFC35-6696-4BA8-A6A4-71F6AEF1F41B}"/>
                </a:ext>
              </a:extLst>
            </p:cNvPr>
            <p:cNvSpPr/>
            <p:nvPr/>
          </p:nvSpPr>
          <p:spPr>
            <a:xfrm>
              <a:off x="7217921" y="3630308"/>
              <a:ext cx="355538" cy="3555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2138822-5A0B-4376-857A-F78EC51D28EE}"/>
                </a:ext>
              </a:extLst>
            </p:cNvPr>
            <p:cNvSpPr/>
            <p:nvPr/>
          </p:nvSpPr>
          <p:spPr>
            <a:xfrm>
              <a:off x="6745152" y="4960239"/>
              <a:ext cx="361773" cy="3617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F3834D2-3D7F-4524-8D6B-063BAA42DFED}"/>
                </a:ext>
              </a:extLst>
            </p:cNvPr>
            <p:cNvSpPr/>
            <p:nvPr/>
          </p:nvSpPr>
          <p:spPr>
            <a:xfrm>
              <a:off x="5750643" y="4500991"/>
              <a:ext cx="338268" cy="33826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0397FFA3-CB2A-4CA7-AE00-D3ECC1EF7C70}"/>
                </a:ext>
              </a:extLst>
            </p:cNvPr>
            <p:cNvSpPr/>
            <p:nvPr/>
          </p:nvSpPr>
          <p:spPr>
            <a:xfrm>
              <a:off x="6601470" y="5451988"/>
              <a:ext cx="269732" cy="2697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5BCA504-743A-4C4C-B44F-0F171692EEEA}"/>
                </a:ext>
              </a:extLst>
            </p:cNvPr>
            <p:cNvSpPr/>
            <p:nvPr/>
          </p:nvSpPr>
          <p:spPr>
            <a:xfrm>
              <a:off x="7877157" y="4682615"/>
              <a:ext cx="226802" cy="2268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C102C25-C965-407E-846D-EEEAA555DEF2}"/>
                </a:ext>
              </a:extLst>
            </p:cNvPr>
            <p:cNvSpPr/>
            <p:nvPr/>
          </p:nvSpPr>
          <p:spPr>
            <a:xfrm>
              <a:off x="6768252" y="3414685"/>
              <a:ext cx="230779" cy="23077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824520A-C35A-46BF-8F08-59D05CBE3DF9}"/>
                </a:ext>
              </a:extLst>
            </p:cNvPr>
            <p:cNvSpPr/>
            <p:nvPr/>
          </p:nvSpPr>
          <p:spPr>
            <a:xfrm>
              <a:off x="6520551" y="4053541"/>
              <a:ext cx="215785" cy="2157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BFF76F0-8D10-4AB0-81F8-BE7F49BB8177}"/>
                </a:ext>
              </a:extLst>
            </p:cNvPr>
            <p:cNvSpPr/>
            <p:nvPr/>
          </p:nvSpPr>
          <p:spPr>
            <a:xfrm>
              <a:off x="7236470" y="5696512"/>
              <a:ext cx="269732" cy="269732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F6E2E6F-AC58-41DE-B011-D67B0581C7A8}"/>
                </a:ext>
              </a:extLst>
            </p:cNvPr>
            <p:cNvSpPr/>
            <p:nvPr/>
          </p:nvSpPr>
          <p:spPr>
            <a:xfrm>
              <a:off x="6432259" y="4546969"/>
              <a:ext cx="226802" cy="226802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 dirty="0">
                <a:cs typeface="B Nazanin" panose="00000700000000000000" pitchFamily="2" charset="-78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C8D9A65-EB3E-45B6-A76F-2DFB8D603047}"/>
                </a:ext>
              </a:extLst>
            </p:cNvPr>
            <p:cNvSpPr/>
            <p:nvPr/>
          </p:nvSpPr>
          <p:spPr>
            <a:xfrm>
              <a:off x="7861490" y="3511284"/>
              <a:ext cx="215785" cy="215785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37" name="Oval 59">
              <a:extLst>
                <a:ext uri="{FF2B5EF4-FFF2-40B4-BE49-F238E27FC236}">
                  <a16:creationId xmlns:a16="http://schemas.microsoft.com/office/drawing/2014/main" id="{47296AC2-DCA3-44D0-BB8E-70A1C8446503}"/>
                </a:ext>
              </a:extLst>
            </p:cNvPr>
            <p:cNvSpPr/>
            <p:nvPr/>
          </p:nvSpPr>
          <p:spPr>
            <a:xfrm>
              <a:off x="7316648" y="5137888"/>
              <a:ext cx="215785" cy="2157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</p:grpSp>
      <p:sp>
        <p:nvSpPr>
          <p:cNvPr id="42" name="Rounded Rectangle 32">
            <a:extLst>
              <a:ext uri="{FF2B5EF4-FFF2-40B4-BE49-F238E27FC236}">
                <a16:creationId xmlns:a16="http://schemas.microsoft.com/office/drawing/2014/main" id="{753BA831-63BC-481A-B8FC-4E4A60BA2F14}"/>
              </a:ext>
            </a:extLst>
          </p:cNvPr>
          <p:cNvSpPr/>
          <p:nvPr/>
        </p:nvSpPr>
        <p:spPr>
          <a:xfrm>
            <a:off x="8066058" y="3932010"/>
            <a:ext cx="291601" cy="29160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43" name="Rectangle 16">
            <a:extLst>
              <a:ext uri="{FF2B5EF4-FFF2-40B4-BE49-F238E27FC236}">
                <a16:creationId xmlns:a16="http://schemas.microsoft.com/office/drawing/2014/main" id="{310C14A4-98CA-44AA-9356-B0D507A4ADC1}"/>
              </a:ext>
            </a:extLst>
          </p:cNvPr>
          <p:cNvSpPr/>
          <p:nvPr/>
        </p:nvSpPr>
        <p:spPr>
          <a:xfrm rot="2700000">
            <a:off x="8212279" y="5301314"/>
            <a:ext cx="240341" cy="430886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44" name="Rectangle 9">
            <a:extLst>
              <a:ext uri="{FF2B5EF4-FFF2-40B4-BE49-F238E27FC236}">
                <a16:creationId xmlns:a16="http://schemas.microsoft.com/office/drawing/2014/main" id="{EEE8A8E2-83BA-4FA8-9031-211B9BB1D93A}"/>
              </a:ext>
            </a:extLst>
          </p:cNvPr>
          <p:cNvSpPr/>
          <p:nvPr/>
        </p:nvSpPr>
        <p:spPr>
          <a:xfrm>
            <a:off x="9555425" y="3921420"/>
            <a:ext cx="214003" cy="20032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45" name="Rounded Rectangle 5">
            <a:extLst>
              <a:ext uri="{FF2B5EF4-FFF2-40B4-BE49-F238E27FC236}">
                <a16:creationId xmlns:a16="http://schemas.microsoft.com/office/drawing/2014/main" id="{A3BE5E06-0143-4E2A-A116-5DA38A6C6C50}"/>
              </a:ext>
            </a:extLst>
          </p:cNvPr>
          <p:cNvSpPr/>
          <p:nvPr/>
        </p:nvSpPr>
        <p:spPr>
          <a:xfrm flipH="1">
            <a:off x="9348383" y="4636218"/>
            <a:ext cx="388764" cy="320707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46" name="Rounded Rectangle 25">
            <a:extLst>
              <a:ext uri="{FF2B5EF4-FFF2-40B4-BE49-F238E27FC236}">
                <a16:creationId xmlns:a16="http://schemas.microsoft.com/office/drawing/2014/main" id="{94062262-FF2D-45C7-9FC9-0E93454DD51A}"/>
              </a:ext>
            </a:extLst>
          </p:cNvPr>
          <p:cNvSpPr/>
          <p:nvPr/>
        </p:nvSpPr>
        <p:spPr>
          <a:xfrm>
            <a:off x="9940242" y="5670772"/>
            <a:ext cx="288748" cy="211607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47" name="Rounded Rectangle 27">
            <a:extLst>
              <a:ext uri="{FF2B5EF4-FFF2-40B4-BE49-F238E27FC236}">
                <a16:creationId xmlns:a16="http://schemas.microsoft.com/office/drawing/2014/main" id="{A73E0CE7-9C88-4772-94DE-4144074C2B8C}"/>
              </a:ext>
            </a:extLst>
          </p:cNvPr>
          <p:cNvSpPr/>
          <p:nvPr/>
        </p:nvSpPr>
        <p:spPr>
          <a:xfrm>
            <a:off x="10476151" y="4476851"/>
            <a:ext cx="313075" cy="24048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48" name="Oval 21">
            <a:extLst>
              <a:ext uri="{FF2B5EF4-FFF2-40B4-BE49-F238E27FC236}">
                <a16:creationId xmlns:a16="http://schemas.microsoft.com/office/drawing/2014/main" id="{22957AC7-96D0-435F-81DF-CBB506E4858B}"/>
              </a:ext>
            </a:extLst>
          </p:cNvPr>
          <p:cNvSpPr>
            <a:spLocks noChangeAspect="1"/>
          </p:cNvSpPr>
          <p:nvPr/>
        </p:nvSpPr>
        <p:spPr>
          <a:xfrm>
            <a:off x="9034306" y="5375411"/>
            <a:ext cx="213784" cy="215569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49" name="Block Arc 10">
            <a:extLst>
              <a:ext uri="{FF2B5EF4-FFF2-40B4-BE49-F238E27FC236}">
                <a16:creationId xmlns:a16="http://schemas.microsoft.com/office/drawing/2014/main" id="{2FE1EBC9-E247-471A-93ED-A505BC69994C}"/>
              </a:ext>
            </a:extLst>
          </p:cNvPr>
          <p:cNvSpPr/>
          <p:nvPr/>
        </p:nvSpPr>
        <p:spPr>
          <a:xfrm>
            <a:off x="7938398" y="4900803"/>
            <a:ext cx="220151" cy="149119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D413DF8-5385-A628-FD54-90FD1D0E2D08}"/>
              </a:ext>
            </a:extLst>
          </p:cNvPr>
          <p:cNvSpPr/>
          <p:nvPr/>
        </p:nvSpPr>
        <p:spPr>
          <a:xfrm>
            <a:off x="6435504" y="1729274"/>
            <a:ext cx="720080" cy="7200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5C7B594-A375-CCA2-A46C-D9635ACC50CE}"/>
              </a:ext>
            </a:extLst>
          </p:cNvPr>
          <p:cNvSpPr/>
          <p:nvPr/>
        </p:nvSpPr>
        <p:spPr>
          <a:xfrm>
            <a:off x="6435504" y="2869730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82837D1-1F18-9C42-2ECC-B84B2AB79C9F}"/>
              </a:ext>
            </a:extLst>
          </p:cNvPr>
          <p:cNvSpPr/>
          <p:nvPr/>
        </p:nvSpPr>
        <p:spPr>
          <a:xfrm>
            <a:off x="6435504" y="4010186"/>
            <a:ext cx="720080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2F124F1-5DCA-3EAA-3957-F025DED1D549}"/>
              </a:ext>
            </a:extLst>
          </p:cNvPr>
          <p:cNvSpPr/>
          <p:nvPr/>
        </p:nvSpPr>
        <p:spPr>
          <a:xfrm>
            <a:off x="6435504" y="5150642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54" name="Rounded Rectangle 6">
            <a:extLst>
              <a:ext uri="{FF2B5EF4-FFF2-40B4-BE49-F238E27FC236}">
                <a16:creationId xmlns:a16="http://schemas.microsoft.com/office/drawing/2014/main" id="{F1D1B109-EC64-01DA-E188-6953A71BE243}"/>
              </a:ext>
            </a:extLst>
          </p:cNvPr>
          <p:cNvSpPr/>
          <p:nvPr/>
        </p:nvSpPr>
        <p:spPr>
          <a:xfrm>
            <a:off x="6627797" y="1930181"/>
            <a:ext cx="345998" cy="351772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55" name="Rectangle 16">
            <a:extLst>
              <a:ext uri="{FF2B5EF4-FFF2-40B4-BE49-F238E27FC236}">
                <a16:creationId xmlns:a16="http://schemas.microsoft.com/office/drawing/2014/main" id="{E1526743-8309-3C75-7B9A-6015022E283E}"/>
              </a:ext>
            </a:extLst>
          </p:cNvPr>
          <p:cNvSpPr/>
          <p:nvPr/>
        </p:nvSpPr>
        <p:spPr>
          <a:xfrm rot="2700000">
            <a:off x="6673136" y="2991399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56" name="Rectangle 9">
            <a:extLst>
              <a:ext uri="{FF2B5EF4-FFF2-40B4-BE49-F238E27FC236}">
                <a16:creationId xmlns:a16="http://schemas.microsoft.com/office/drawing/2014/main" id="{F0E49212-908F-01B0-9B20-13429E21B778}"/>
              </a:ext>
            </a:extLst>
          </p:cNvPr>
          <p:cNvSpPr/>
          <p:nvPr/>
        </p:nvSpPr>
        <p:spPr>
          <a:xfrm>
            <a:off x="6627797" y="4201126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57" name="Rounded Rectangle 5">
            <a:extLst>
              <a:ext uri="{FF2B5EF4-FFF2-40B4-BE49-F238E27FC236}">
                <a16:creationId xmlns:a16="http://schemas.microsoft.com/office/drawing/2014/main" id="{51E87972-4548-1305-72BA-80E1D0A638C1}"/>
              </a:ext>
            </a:extLst>
          </p:cNvPr>
          <p:cNvSpPr/>
          <p:nvPr/>
        </p:nvSpPr>
        <p:spPr>
          <a:xfrm flipH="1">
            <a:off x="6618539" y="5366908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63837D4-5635-4324-9264-B446546E3A25}"/>
              </a:ext>
            </a:extLst>
          </p:cNvPr>
          <p:cNvSpPr/>
          <p:nvPr/>
        </p:nvSpPr>
        <p:spPr>
          <a:xfrm>
            <a:off x="922014" y="1793454"/>
            <a:ext cx="1080120" cy="1080120"/>
          </a:xfrm>
          <a:prstGeom prst="ellipse">
            <a:avLst/>
          </a:prstGeom>
          <a:solidFill>
            <a:schemeClr val="accent4"/>
          </a:solidFill>
          <a:ln w="12700"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78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sz="2700">
              <a:cs typeface="B Nazanin" panose="00000700000000000000" pitchFamily="2" charset="-78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4F16F32-5B55-47C0-840A-AA2F10225863}"/>
              </a:ext>
            </a:extLst>
          </p:cNvPr>
          <p:cNvGrpSpPr/>
          <p:nvPr/>
        </p:nvGrpSpPr>
        <p:grpSpPr>
          <a:xfrm>
            <a:off x="2220801" y="1749553"/>
            <a:ext cx="3840551" cy="983261"/>
            <a:chOff x="2195734" y="1992546"/>
            <a:chExt cx="2917710" cy="98326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E720653-376E-4C18-B7DB-F20E9C9A7A72}"/>
                </a:ext>
              </a:extLst>
            </p:cNvPr>
            <p:cNvSpPr txBox="1"/>
            <p:nvPr/>
          </p:nvSpPr>
          <p:spPr>
            <a:xfrm>
              <a:off x="2195736" y="1992546"/>
              <a:ext cx="29177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B Nazanin" panose="00000700000000000000" pitchFamily="2" charset="-78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C220E27-91FC-420C-BCB8-F5D92A47F367}"/>
                </a:ext>
              </a:extLst>
            </p:cNvPr>
            <p:cNvSpPr txBox="1"/>
            <p:nvPr/>
          </p:nvSpPr>
          <p:spPr>
            <a:xfrm>
              <a:off x="2195734" y="2329476"/>
              <a:ext cx="29177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مثال: ارائه پاورپوینت مدرنی را دریافت کنید که به زیبایی طراحی شده است. 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4B7ECD-6E3F-4255-BF96-845D1F8257E9}"/>
              </a:ext>
            </a:extLst>
          </p:cNvPr>
          <p:cNvSpPr/>
          <p:nvPr/>
        </p:nvSpPr>
        <p:spPr>
          <a:xfrm>
            <a:off x="6239013" y="1793454"/>
            <a:ext cx="1080120" cy="1080120"/>
          </a:xfrm>
          <a:prstGeom prst="ellipse">
            <a:avLst/>
          </a:prstGeom>
          <a:solidFill>
            <a:schemeClr val="accent3"/>
          </a:solidFill>
          <a:ln w="12700"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78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sz="2700">
              <a:cs typeface="B Nazanin" panose="00000700000000000000" pitchFamily="2" charset="-7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5962D31-CAD7-44B2-B330-DB819A2AD06E}"/>
              </a:ext>
            </a:extLst>
          </p:cNvPr>
          <p:cNvGrpSpPr/>
          <p:nvPr/>
        </p:nvGrpSpPr>
        <p:grpSpPr>
          <a:xfrm>
            <a:off x="7493840" y="1749553"/>
            <a:ext cx="3840551" cy="983261"/>
            <a:chOff x="2195734" y="1992546"/>
            <a:chExt cx="2917710" cy="98326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D8DC6DC-EB34-4A5D-A048-0036F070A9E5}"/>
                </a:ext>
              </a:extLst>
            </p:cNvPr>
            <p:cNvSpPr txBox="1"/>
            <p:nvPr/>
          </p:nvSpPr>
          <p:spPr>
            <a:xfrm>
              <a:off x="2195736" y="1992546"/>
              <a:ext cx="29177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B Nazanin" panose="00000700000000000000" pitchFamily="2" charset="-78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32C485A-2406-41F9-A687-0B8444F90C80}"/>
                </a:ext>
              </a:extLst>
            </p:cNvPr>
            <p:cNvSpPr txBox="1"/>
            <p:nvPr/>
          </p:nvSpPr>
          <p:spPr>
            <a:xfrm>
              <a:off x="2195734" y="2329476"/>
              <a:ext cx="29177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مثال: ارائه پاورپوینت مدرنی را دریافت کنید که به زیبایی طراحی شده است. 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1" name="Rounded Rectangle 24">
            <a:extLst>
              <a:ext uri="{FF2B5EF4-FFF2-40B4-BE49-F238E27FC236}">
                <a16:creationId xmlns:a16="http://schemas.microsoft.com/office/drawing/2014/main" id="{6C3FABC3-4BCC-4D17-9497-EC0790AE74E6}"/>
              </a:ext>
            </a:extLst>
          </p:cNvPr>
          <p:cNvSpPr>
            <a:spLocks noChangeAspect="1"/>
          </p:cNvSpPr>
          <p:nvPr/>
        </p:nvSpPr>
        <p:spPr>
          <a:xfrm>
            <a:off x="6496996" y="2115260"/>
            <a:ext cx="564154" cy="436511"/>
          </a:xfrm>
          <a:custGeom>
            <a:avLst/>
            <a:gdLst/>
            <a:ahLst/>
            <a:cxnLst/>
            <a:rect l="l" t="t" r="r" b="b"/>
            <a:pathLst>
              <a:path w="3960000" h="3064028">
                <a:moveTo>
                  <a:pt x="1955333" y="1285185"/>
                </a:moveTo>
                <a:cubicBezTo>
                  <a:pt x="2192176" y="1285185"/>
                  <a:pt x="2384176" y="1477185"/>
                  <a:pt x="2384176" y="1714028"/>
                </a:cubicBezTo>
                <a:cubicBezTo>
                  <a:pt x="2384176" y="1950871"/>
                  <a:pt x="2192176" y="2142871"/>
                  <a:pt x="1955333" y="2142871"/>
                </a:cubicBezTo>
                <a:cubicBezTo>
                  <a:pt x="1718490" y="2142871"/>
                  <a:pt x="1526490" y="1950871"/>
                  <a:pt x="1526490" y="1714028"/>
                </a:cubicBezTo>
                <a:cubicBezTo>
                  <a:pt x="1526490" y="1477185"/>
                  <a:pt x="1718490" y="1285185"/>
                  <a:pt x="1955333" y="1285185"/>
                </a:cubicBezTo>
                <a:close/>
                <a:moveTo>
                  <a:pt x="1955333" y="1074136"/>
                </a:moveTo>
                <a:cubicBezTo>
                  <a:pt x="1601930" y="1074136"/>
                  <a:pt x="1315441" y="1360625"/>
                  <a:pt x="1315441" y="1714028"/>
                </a:cubicBezTo>
                <a:cubicBezTo>
                  <a:pt x="1315441" y="2067431"/>
                  <a:pt x="1601930" y="2353920"/>
                  <a:pt x="1955333" y="2353920"/>
                </a:cubicBezTo>
                <a:cubicBezTo>
                  <a:pt x="2308736" y="2353920"/>
                  <a:pt x="2595225" y="2067431"/>
                  <a:pt x="2595225" y="1714028"/>
                </a:cubicBezTo>
                <a:cubicBezTo>
                  <a:pt x="2595225" y="1360625"/>
                  <a:pt x="2308736" y="1074136"/>
                  <a:pt x="1955333" y="1074136"/>
                </a:cubicBezTo>
                <a:close/>
                <a:moveTo>
                  <a:pt x="1955333" y="849503"/>
                </a:moveTo>
                <a:cubicBezTo>
                  <a:pt x="2432797" y="849503"/>
                  <a:pt x="2819858" y="1236564"/>
                  <a:pt x="2819858" y="1714028"/>
                </a:cubicBezTo>
                <a:cubicBezTo>
                  <a:pt x="2819858" y="2191492"/>
                  <a:pt x="2432797" y="2578553"/>
                  <a:pt x="1955333" y="2578553"/>
                </a:cubicBezTo>
                <a:cubicBezTo>
                  <a:pt x="1477869" y="2578553"/>
                  <a:pt x="1090808" y="2191492"/>
                  <a:pt x="1090808" y="1714028"/>
                </a:cubicBezTo>
                <a:cubicBezTo>
                  <a:pt x="1090808" y="1236564"/>
                  <a:pt x="1477869" y="849503"/>
                  <a:pt x="1955333" y="849503"/>
                </a:cubicBezTo>
                <a:close/>
                <a:moveTo>
                  <a:pt x="3253503" y="756254"/>
                </a:moveTo>
                <a:cubicBezTo>
                  <a:pt x="3162525" y="756254"/>
                  <a:pt x="3088773" y="830006"/>
                  <a:pt x="3088773" y="920984"/>
                </a:cubicBezTo>
                <a:cubicBezTo>
                  <a:pt x="3088773" y="1011962"/>
                  <a:pt x="3162525" y="1085714"/>
                  <a:pt x="3253503" y="1085714"/>
                </a:cubicBezTo>
                <a:cubicBezTo>
                  <a:pt x="3344481" y="1085714"/>
                  <a:pt x="3418233" y="1011962"/>
                  <a:pt x="3418233" y="920984"/>
                </a:cubicBezTo>
                <a:cubicBezTo>
                  <a:pt x="3418233" y="830006"/>
                  <a:pt x="3344481" y="756254"/>
                  <a:pt x="3253503" y="756254"/>
                </a:cubicBezTo>
                <a:close/>
                <a:moveTo>
                  <a:pt x="1955333" y="744677"/>
                </a:moveTo>
                <a:cubicBezTo>
                  <a:pt x="1419975" y="744677"/>
                  <a:pt x="985982" y="1178670"/>
                  <a:pt x="985982" y="1714028"/>
                </a:cubicBezTo>
                <a:cubicBezTo>
                  <a:pt x="985982" y="2249386"/>
                  <a:pt x="1419975" y="2683379"/>
                  <a:pt x="1955333" y="2683379"/>
                </a:cubicBezTo>
                <a:cubicBezTo>
                  <a:pt x="2490691" y="2683379"/>
                  <a:pt x="2924684" y="2249386"/>
                  <a:pt x="2924684" y="1714028"/>
                </a:cubicBezTo>
                <a:cubicBezTo>
                  <a:pt x="2924684" y="1178670"/>
                  <a:pt x="2490691" y="744677"/>
                  <a:pt x="1955333" y="744677"/>
                </a:cubicBezTo>
                <a:close/>
                <a:moveTo>
                  <a:pt x="1333922" y="0"/>
                </a:moveTo>
                <a:lnTo>
                  <a:pt x="2626078" y="0"/>
                </a:lnTo>
                <a:lnTo>
                  <a:pt x="2717085" y="364028"/>
                </a:lnTo>
                <a:lnTo>
                  <a:pt x="3699990" y="364028"/>
                </a:lnTo>
                <a:cubicBezTo>
                  <a:pt x="3843590" y="364028"/>
                  <a:pt x="3960000" y="480438"/>
                  <a:pt x="3960000" y="624038"/>
                </a:cubicBezTo>
                <a:lnTo>
                  <a:pt x="3960000" y="2804018"/>
                </a:lnTo>
                <a:cubicBezTo>
                  <a:pt x="3960000" y="2947618"/>
                  <a:pt x="3843590" y="3064028"/>
                  <a:pt x="3699990" y="3064028"/>
                </a:cubicBezTo>
                <a:lnTo>
                  <a:pt x="260010" y="3064028"/>
                </a:lnTo>
                <a:cubicBezTo>
                  <a:pt x="116410" y="3064028"/>
                  <a:pt x="0" y="2947618"/>
                  <a:pt x="0" y="2804018"/>
                </a:cubicBezTo>
                <a:lnTo>
                  <a:pt x="0" y="624038"/>
                </a:lnTo>
                <a:cubicBezTo>
                  <a:pt x="0" y="480438"/>
                  <a:pt x="116410" y="364028"/>
                  <a:pt x="260010" y="364028"/>
                </a:cubicBezTo>
                <a:lnTo>
                  <a:pt x="443165" y="364028"/>
                </a:lnTo>
                <a:lnTo>
                  <a:pt x="443165" y="237982"/>
                </a:lnTo>
                <a:cubicBezTo>
                  <a:pt x="443165" y="195266"/>
                  <a:pt x="477794" y="160637"/>
                  <a:pt x="520510" y="160637"/>
                </a:cubicBezTo>
                <a:lnTo>
                  <a:pt x="1049896" y="160637"/>
                </a:lnTo>
                <a:cubicBezTo>
                  <a:pt x="1092612" y="160637"/>
                  <a:pt x="1127241" y="195266"/>
                  <a:pt x="1127241" y="237982"/>
                </a:cubicBezTo>
                <a:lnTo>
                  <a:pt x="1127241" y="364028"/>
                </a:lnTo>
                <a:lnTo>
                  <a:pt x="1242915" y="3640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12" name="Oval 21">
            <a:extLst>
              <a:ext uri="{FF2B5EF4-FFF2-40B4-BE49-F238E27FC236}">
                <a16:creationId xmlns:a16="http://schemas.microsoft.com/office/drawing/2014/main" id="{3B5E9E51-8609-455F-A5B0-7E71D6C35FB9}"/>
              </a:ext>
            </a:extLst>
          </p:cNvPr>
          <p:cNvSpPr>
            <a:spLocks noChangeAspect="1"/>
          </p:cNvSpPr>
          <p:nvPr/>
        </p:nvSpPr>
        <p:spPr>
          <a:xfrm rot="20700000">
            <a:off x="1156455" y="2084163"/>
            <a:ext cx="613941" cy="498705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86C677B-E954-4B3A-BD7B-B578E2CB8F36}"/>
              </a:ext>
            </a:extLst>
          </p:cNvPr>
          <p:cNvSpPr/>
          <p:nvPr/>
        </p:nvSpPr>
        <p:spPr>
          <a:xfrm>
            <a:off x="922014" y="3368175"/>
            <a:ext cx="1080120" cy="1080120"/>
          </a:xfrm>
          <a:prstGeom prst="ellips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78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sz="2700">
              <a:cs typeface="B Nazanin" panose="00000700000000000000" pitchFamily="2" charset="-78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0E41FFA-53DE-4522-80A9-F31E49621119}"/>
              </a:ext>
            </a:extLst>
          </p:cNvPr>
          <p:cNvGrpSpPr/>
          <p:nvPr/>
        </p:nvGrpSpPr>
        <p:grpSpPr>
          <a:xfrm>
            <a:off x="2220801" y="3324274"/>
            <a:ext cx="3840551" cy="983261"/>
            <a:chOff x="2195734" y="1992546"/>
            <a:chExt cx="2917710" cy="98326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910A845-282A-4056-9A3B-84AEE4E4EDEB}"/>
                </a:ext>
              </a:extLst>
            </p:cNvPr>
            <p:cNvSpPr txBox="1"/>
            <p:nvPr/>
          </p:nvSpPr>
          <p:spPr>
            <a:xfrm>
              <a:off x="2195736" y="1992546"/>
              <a:ext cx="29177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B Nazanin" panose="00000700000000000000" pitchFamily="2" charset="-78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AA513C9-5907-4CCB-8291-32AA459D5B06}"/>
                </a:ext>
              </a:extLst>
            </p:cNvPr>
            <p:cNvSpPr txBox="1"/>
            <p:nvPr/>
          </p:nvSpPr>
          <p:spPr>
            <a:xfrm>
              <a:off x="2195734" y="2329476"/>
              <a:ext cx="29177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مثال: ارائه پاورپوینت مدرنی را دریافت کنید که به زیبایی طراحی شده است. 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6F9CF447-E250-4CC9-A927-C31A3EAB85B9}"/>
              </a:ext>
            </a:extLst>
          </p:cNvPr>
          <p:cNvSpPr/>
          <p:nvPr/>
        </p:nvSpPr>
        <p:spPr>
          <a:xfrm>
            <a:off x="6239013" y="3368175"/>
            <a:ext cx="1080120" cy="1080120"/>
          </a:xfrm>
          <a:prstGeom prst="ellipse">
            <a:avLst/>
          </a:prstGeom>
          <a:solidFill>
            <a:schemeClr val="accent2"/>
          </a:solidFill>
          <a:ln w="12700"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78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sz="2700">
              <a:cs typeface="B Nazanin" panose="00000700000000000000" pitchFamily="2" charset="-78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AD212EC-8E54-4D2F-96ED-8ADC09C02C5E}"/>
              </a:ext>
            </a:extLst>
          </p:cNvPr>
          <p:cNvGrpSpPr/>
          <p:nvPr/>
        </p:nvGrpSpPr>
        <p:grpSpPr>
          <a:xfrm>
            <a:off x="7493840" y="3324274"/>
            <a:ext cx="3840551" cy="983261"/>
            <a:chOff x="2195734" y="1992546"/>
            <a:chExt cx="2917710" cy="98326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9913CE4-53E8-4E38-B191-7C5B0D60C901}"/>
                </a:ext>
              </a:extLst>
            </p:cNvPr>
            <p:cNvSpPr txBox="1"/>
            <p:nvPr/>
          </p:nvSpPr>
          <p:spPr>
            <a:xfrm>
              <a:off x="2195736" y="1992546"/>
              <a:ext cx="29177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B Nazanin" panose="00000700000000000000" pitchFamily="2" charset="-78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4D82C7B-F1CE-49DC-A18C-43D519D5BE59}"/>
                </a:ext>
              </a:extLst>
            </p:cNvPr>
            <p:cNvSpPr txBox="1"/>
            <p:nvPr/>
          </p:nvSpPr>
          <p:spPr>
            <a:xfrm>
              <a:off x="2195734" y="2329476"/>
              <a:ext cx="29177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مثال: ارائه پاورپوینت مدرنی را دریافت کنید که به زیبایی طراحی شده است. 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1" name="Freeform 38">
            <a:extLst>
              <a:ext uri="{FF2B5EF4-FFF2-40B4-BE49-F238E27FC236}">
                <a16:creationId xmlns:a16="http://schemas.microsoft.com/office/drawing/2014/main" id="{E381B553-56A1-404B-9BBB-B033A00DAC3B}"/>
              </a:ext>
            </a:extLst>
          </p:cNvPr>
          <p:cNvSpPr>
            <a:spLocks noChangeAspect="1"/>
          </p:cNvSpPr>
          <p:nvPr/>
        </p:nvSpPr>
        <p:spPr>
          <a:xfrm>
            <a:off x="1229513" y="3694212"/>
            <a:ext cx="550116" cy="428049"/>
          </a:xfrm>
          <a:custGeom>
            <a:avLst/>
            <a:gdLst>
              <a:gd name="connsiteX0" fmla="*/ 296870 w 3865288"/>
              <a:gd name="connsiteY0" fmla="*/ 263283 h 3007610"/>
              <a:gd name="connsiteX1" fmla="*/ 1229426 w 3865288"/>
              <a:gd name="connsiteY1" fmla="*/ 364513 h 3007610"/>
              <a:gd name="connsiteX2" fmla="*/ 1461439 w 3865288"/>
              <a:gd name="connsiteY2" fmla="*/ 682388 h 3007610"/>
              <a:gd name="connsiteX3" fmla="*/ 2937058 w 3865288"/>
              <a:gd name="connsiteY3" fmla="*/ 854705 h 3007610"/>
              <a:gd name="connsiteX4" fmla="*/ 3289645 w 3865288"/>
              <a:gd name="connsiteY4" fmla="*/ 1194179 h 3007610"/>
              <a:gd name="connsiteX5" fmla="*/ 3597846 w 3865288"/>
              <a:gd name="connsiteY5" fmla="*/ 3007610 h 3007610"/>
              <a:gd name="connsiteX6" fmla="*/ 346298 w 3865288"/>
              <a:gd name="connsiteY6" fmla="*/ 2636865 h 3007610"/>
              <a:gd name="connsiteX7" fmla="*/ 0 w 3865288"/>
              <a:gd name="connsiteY7" fmla="*/ 502119 h 3007610"/>
              <a:gd name="connsiteX8" fmla="*/ 282628 w 3865288"/>
              <a:gd name="connsiteY8" fmla="*/ 498143 h 3007610"/>
              <a:gd name="connsiteX9" fmla="*/ 296870 w 3865288"/>
              <a:gd name="connsiteY9" fmla="*/ 263283 h 3007610"/>
              <a:gd name="connsiteX10" fmla="*/ 682924 w 3865288"/>
              <a:gd name="connsiteY10" fmla="*/ 0 h 3007610"/>
              <a:gd name="connsiteX11" fmla="*/ 1570028 w 3865288"/>
              <a:gd name="connsiteY11" fmla="*/ 109182 h 3007610"/>
              <a:gd name="connsiteX12" fmla="*/ 1829336 w 3865288"/>
              <a:gd name="connsiteY12" fmla="*/ 436728 h 3007610"/>
              <a:gd name="connsiteX13" fmla="*/ 3664960 w 3865288"/>
              <a:gd name="connsiteY13" fmla="*/ 668740 h 3007610"/>
              <a:gd name="connsiteX14" fmla="*/ 3856028 w 3865288"/>
              <a:gd name="connsiteY14" fmla="*/ 1009934 h 3007610"/>
              <a:gd name="connsiteX15" fmla="*/ 3612623 w 3865288"/>
              <a:gd name="connsiteY15" fmla="*/ 3007017 h 3007610"/>
              <a:gd name="connsiteX16" fmla="*/ 3487539 w 3865288"/>
              <a:gd name="connsiteY16" fmla="*/ 1084997 h 3007610"/>
              <a:gd name="connsiteX17" fmla="*/ 3255527 w 3865288"/>
              <a:gd name="connsiteY17" fmla="*/ 812041 h 3007610"/>
              <a:gd name="connsiteX18" fmla="*/ 1651915 w 3865288"/>
              <a:gd name="connsiteY18" fmla="*/ 614149 h 3007610"/>
              <a:gd name="connsiteX19" fmla="*/ 1372136 w 3865288"/>
              <a:gd name="connsiteY19" fmla="*/ 279779 h 3007610"/>
              <a:gd name="connsiteX20" fmla="*/ 688910 w 3865288"/>
              <a:gd name="connsiteY20" fmla="*/ 177421 h 3007610"/>
              <a:gd name="connsiteX21" fmla="*/ 682924 w 3865288"/>
              <a:gd name="connsiteY21" fmla="*/ 0 h 3007610"/>
              <a:gd name="connsiteX0" fmla="*/ 296870 w 3865288"/>
              <a:gd name="connsiteY0" fmla="*/ 263283 h 3007610"/>
              <a:gd name="connsiteX1" fmla="*/ 1229426 w 3865288"/>
              <a:gd name="connsiteY1" fmla="*/ 364513 h 3007610"/>
              <a:gd name="connsiteX2" fmla="*/ 1461439 w 3865288"/>
              <a:gd name="connsiteY2" fmla="*/ 682388 h 3007610"/>
              <a:gd name="connsiteX3" fmla="*/ 2937058 w 3865288"/>
              <a:gd name="connsiteY3" fmla="*/ 854705 h 3007610"/>
              <a:gd name="connsiteX4" fmla="*/ 3289645 w 3865288"/>
              <a:gd name="connsiteY4" fmla="*/ 1194179 h 3007610"/>
              <a:gd name="connsiteX5" fmla="*/ 3597846 w 3865288"/>
              <a:gd name="connsiteY5" fmla="*/ 3007610 h 3007610"/>
              <a:gd name="connsiteX6" fmla="*/ 346298 w 3865288"/>
              <a:gd name="connsiteY6" fmla="*/ 2636865 h 3007610"/>
              <a:gd name="connsiteX7" fmla="*/ 0 w 3865288"/>
              <a:gd name="connsiteY7" fmla="*/ 502119 h 3007610"/>
              <a:gd name="connsiteX8" fmla="*/ 282628 w 3865288"/>
              <a:gd name="connsiteY8" fmla="*/ 498143 h 3007610"/>
              <a:gd name="connsiteX9" fmla="*/ 296870 w 3865288"/>
              <a:gd name="connsiteY9" fmla="*/ 263283 h 3007610"/>
              <a:gd name="connsiteX10" fmla="*/ 682924 w 3865288"/>
              <a:gd name="connsiteY10" fmla="*/ 0 h 3007610"/>
              <a:gd name="connsiteX11" fmla="*/ 1570028 w 3865288"/>
              <a:gd name="connsiteY11" fmla="*/ 109182 h 3007610"/>
              <a:gd name="connsiteX12" fmla="*/ 1829336 w 3865288"/>
              <a:gd name="connsiteY12" fmla="*/ 436728 h 3007610"/>
              <a:gd name="connsiteX13" fmla="*/ 3664960 w 3865288"/>
              <a:gd name="connsiteY13" fmla="*/ 668740 h 3007610"/>
              <a:gd name="connsiteX14" fmla="*/ 3856028 w 3865288"/>
              <a:gd name="connsiteY14" fmla="*/ 1009934 h 3007610"/>
              <a:gd name="connsiteX15" fmla="*/ 3612623 w 3865288"/>
              <a:gd name="connsiteY15" fmla="*/ 3007017 h 3007610"/>
              <a:gd name="connsiteX16" fmla="*/ 3487539 w 3865288"/>
              <a:gd name="connsiteY16" fmla="*/ 1084997 h 3007610"/>
              <a:gd name="connsiteX17" fmla="*/ 3255527 w 3865288"/>
              <a:gd name="connsiteY17" fmla="*/ 812041 h 3007610"/>
              <a:gd name="connsiteX18" fmla="*/ 1651915 w 3865288"/>
              <a:gd name="connsiteY18" fmla="*/ 614149 h 3007610"/>
              <a:gd name="connsiteX19" fmla="*/ 1372136 w 3865288"/>
              <a:gd name="connsiteY19" fmla="*/ 279779 h 3007610"/>
              <a:gd name="connsiteX20" fmla="*/ 662094 w 3865288"/>
              <a:gd name="connsiteY20" fmla="*/ 164013 h 3007610"/>
              <a:gd name="connsiteX21" fmla="*/ 682924 w 3865288"/>
              <a:gd name="connsiteY21" fmla="*/ 0 h 300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865288" h="3007610">
                <a:moveTo>
                  <a:pt x="296870" y="263283"/>
                </a:moveTo>
                <a:lnTo>
                  <a:pt x="1229426" y="364513"/>
                </a:lnTo>
                <a:lnTo>
                  <a:pt x="1461439" y="682388"/>
                </a:lnTo>
                <a:lnTo>
                  <a:pt x="2937058" y="854705"/>
                </a:lnTo>
                <a:cubicBezTo>
                  <a:pt x="3245418" y="884374"/>
                  <a:pt x="3271508" y="1057167"/>
                  <a:pt x="3289645" y="1194179"/>
                </a:cubicBezTo>
                <a:lnTo>
                  <a:pt x="3597846" y="3007610"/>
                </a:lnTo>
                <a:lnTo>
                  <a:pt x="346298" y="2636865"/>
                </a:lnTo>
                <a:lnTo>
                  <a:pt x="0" y="502119"/>
                </a:lnTo>
                <a:lnTo>
                  <a:pt x="282628" y="498143"/>
                </a:lnTo>
                <a:lnTo>
                  <a:pt x="296870" y="263283"/>
                </a:lnTo>
                <a:close/>
                <a:moveTo>
                  <a:pt x="682924" y="0"/>
                </a:moveTo>
                <a:lnTo>
                  <a:pt x="1570028" y="109182"/>
                </a:lnTo>
                <a:lnTo>
                  <a:pt x="1829336" y="436728"/>
                </a:lnTo>
                <a:lnTo>
                  <a:pt x="3664960" y="668740"/>
                </a:lnTo>
                <a:cubicBezTo>
                  <a:pt x="3883700" y="698983"/>
                  <a:pt x="3875827" y="816690"/>
                  <a:pt x="3856028" y="1009934"/>
                </a:cubicBezTo>
                <a:lnTo>
                  <a:pt x="3612623" y="3007017"/>
                </a:lnTo>
                <a:lnTo>
                  <a:pt x="3487539" y="1084997"/>
                </a:lnTo>
                <a:cubicBezTo>
                  <a:pt x="3489715" y="954256"/>
                  <a:pt x="3444181" y="835439"/>
                  <a:pt x="3255527" y="812041"/>
                </a:cubicBezTo>
                <a:lnTo>
                  <a:pt x="1651915" y="614149"/>
                </a:lnTo>
                <a:lnTo>
                  <a:pt x="1372136" y="279779"/>
                </a:lnTo>
                <a:lnTo>
                  <a:pt x="662094" y="164013"/>
                </a:lnTo>
                <a:cubicBezTo>
                  <a:pt x="675742" y="104873"/>
                  <a:pt x="669276" y="59140"/>
                  <a:pt x="68292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22" name="자유형: 도형 30">
            <a:extLst>
              <a:ext uri="{FF2B5EF4-FFF2-40B4-BE49-F238E27FC236}">
                <a16:creationId xmlns:a16="http://schemas.microsoft.com/office/drawing/2014/main" id="{D259DA41-00FB-42F3-B09F-C3869F5E9AF4}"/>
              </a:ext>
            </a:extLst>
          </p:cNvPr>
          <p:cNvSpPr/>
          <p:nvPr/>
        </p:nvSpPr>
        <p:spPr>
          <a:xfrm>
            <a:off x="6553684" y="3640459"/>
            <a:ext cx="450776" cy="535555"/>
          </a:xfrm>
          <a:custGeom>
            <a:avLst/>
            <a:gdLst>
              <a:gd name="connsiteX0" fmla="*/ 930704 w 1878694"/>
              <a:gd name="connsiteY0" fmla="*/ 1253732 h 2232028"/>
              <a:gd name="connsiteX1" fmla="*/ 810628 w 1878694"/>
              <a:gd name="connsiteY1" fmla="*/ 1373808 h 2232028"/>
              <a:gd name="connsiteX2" fmla="*/ 845798 w 1878694"/>
              <a:gd name="connsiteY2" fmla="*/ 1458715 h 2232028"/>
              <a:gd name="connsiteX3" fmla="*/ 846153 w 1878694"/>
              <a:gd name="connsiteY3" fmla="*/ 1458954 h 2232028"/>
              <a:gd name="connsiteX4" fmla="*/ 792156 w 1878694"/>
              <a:gd name="connsiteY4" fmla="*/ 1753258 h 2232028"/>
              <a:gd name="connsiteX5" fmla="*/ 1069252 w 1878694"/>
              <a:gd name="connsiteY5" fmla="*/ 1753258 h 2232028"/>
              <a:gd name="connsiteX6" fmla="*/ 1015255 w 1878694"/>
              <a:gd name="connsiteY6" fmla="*/ 1458954 h 2232028"/>
              <a:gd name="connsiteX7" fmla="*/ 1015611 w 1878694"/>
              <a:gd name="connsiteY7" fmla="*/ 1458715 h 2232028"/>
              <a:gd name="connsiteX8" fmla="*/ 1050780 w 1878694"/>
              <a:gd name="connsiteY8" fmla="*/ 1373808 h 2232028"/>
              <a:gd name="connsiteX9" fmla="*/ 930704 w 1878694"/>
              <a:gd name="connsiteY9" fmla="*/ 1253732 h 2232028"/>
              <a:gd name="connsiteX10" fmla="*/ 807360 w 1878694"/>
              <a:gd name="connsiteY10" fmla="*/ 244435 h 2232028"/>
              <a:gd name="connsiteX11" fmla="*/ 509333 w 1878694"/>
              <a:gd name="connsiteY11" fmla="*/ 542462 h 2232028"/>
              <a:gd name="connsiteX12" fmla="*/ 509333 w 1878694"/>
              <a:gd name="connsiteY12" fmla="*/ 853160 h 2232028"/>
              <a:gd name="connsiteX13" fmla="*/ 1352075 w 1878694"/>
              <a:gd name="connsiteY13" fmla="*/ 853160 h 2232028"/>
              <a:gd name="connsiteX14" fmla="*/ 1352075 w 1878694"/>
              <a:gd name="connsiteY14" fmla="*/ 542462 h 2232028"/>
              <a:gd name="connsiteX15" fmla="*/ 1054048 w 1878694"/>
              <a:gd name="connsiteY15" fmla="*/ 244435 h 2232028"/>
              <a:gd name="connsiteX16" fmla="*/ 766274 w 1878694"/>
              <a:gd name="connsiteY16" fmla="*/ 0 h 2232028"/>
              <a:gd name="connsiteX17" fmla="*/ 1095134 w 1878694"/>
              <a:gd name="connsiteY17" fmla="*/ 0 h 2232028"/>
              <a:gd name="connsiteX18" fmla="*/ 1591384 w 1878694"/>
              <a:gd name="connsiteY18" fmla="*/ 496250 h 2232028"/>
              <a:gd name="connsiteX19" fmla="*/ 1591384 w 1878694"/>
              <a:gd name="connsiteY19" fmla="*/ 853160 h 2232028"/>
              <a:gd name="connsiteX20" fmla="*/ 1704295 w 1878694"/>
              <a:gd name="connsiteY20" fmla="*/ 853160 h 2232028"/>
              <a:gd name="connsiteX21" fmla="*/ 1878694 w 1878694"/>
              <a:gd name="connsiteY21" fmla="*/ 1027559 h 2232028"/>
              <a:gd name="connsiteX22" fmla="*/ 1878694 w 1878694"/>
              <a:gd name="connsiteY22" fmla="*/ 2057629 h 2232028"/>
              <a:gd name="connsiteX23" fmla="*/ 1704295 w 1878694"/>
              <a:gd name="connsiteY23" fmla="*/ 2232028 h 2232028"/>
              <a:gd name="connsiteX24" fmla="*/ 174399 w 1878694"/>
              <a:gd name="connsiteY24" fmla="*/ 2232028 h 2232028"/>
              <a:gd name="connsiteX25" fmla="*/ 0 w 1878694"/>
              <a:gd name="connsiteY25" fmla="*/ 2057629 h 2232028"/>
              <a:gd name="connsiteX26" fmla="*/ 0 w 1878694"/>
              <a:gd name="connsiteY26" fmla="*/ 1027559 h 2232028"/>
              <a:gd name="connsiteX27" fmla="*/ 174399 w 1878694"/>
              <a:gd name="connsiteY27" fmla="*/ 853160 h 2232028"/>
              <a:gd name="connsiteX28" fmla="*/ 270024 w 1878694"/>
              <a:gd name="connsiteY28" fmla="*/ 853160 h 2232028"/>
              <a:gd name="connsiteX29" fmla="*/ 270024 w 1878694"/>
              <a:gd name="connsiteY29" fmla="*/ 496250 h 2232028"/>
              <a:gd name="connsiteX30" fmla="*/ 766274 w 1878694"/>
              <a:gd name="connsiteY30" fmla="*/ 0 h 223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878694" h="2232028">
                <a:moveTo>
                  <a:pt x="930704" y="1253732"/>
                </a:moveTo>
                <a:cubicBezTo>
                  <a:pt x="864388" y="1253732"/>
                  <a:pt x="810628" y="1307492"/>
                  <a:pt x="810628" y="1373808"/>
                </a:cubicBezTo>
                <a:cubicBezTo>
                  <a:pt x="810628" y="1406966"/>
                  <a:pt x="824068" y="1436985"/>
                  <a:pt x="845798" y="1458715"/>
                </a:cubicBezTo>
                <a:lnTo>
                  <a:pt x="846153" y="1458954"/>
                </a:lnTo>
                <a:lnTo>
                  <a:pt x="792156" y="1753258"/>
                </a:lnTo>
                <a:lnTo>
                  <a:pt x="1069252" y="1753258"/>
                </a:lnTo>
                <a:lnTo>
                  <a:pt x="1015255" y="1458954"/>
                </a:lnTo>
                <a:lnTo>
                  <a:pt x="1015611" y="1458715"/>
                </a:lnTo>
                <a:cubicBezTo>
                  <a:pt x="1037340" y="1436985"/>
                  <a:pt x="1050780" y="1406966"/>
                  <a:pt x="1050780" y="1373808"/>
                </a:cubicBezTo>
                <a:cubicBezTo>
                  <a:pt x="1050780" y="1307492"/>
                  <a:pt x="997020" y="1253732"/>
                  <a:pt x="930704" y="1253732"/>
                </a:cubicBezTo>
                <a:close/>
                <a:moveTo>
                  <a:pt x="807360" y="244435"/>
                </a:moveTo>
                <a:cubicBezTo>
                  <a:pt x="642764" y="244435"/>
                  <a:pt x="509333" y="377866"/>
                  <a:pt x="509333" y="542462"/>
                </a:cubicBezTo>
                <a:lnTo>
                  <a:pt x="509333" y="853160"/>
                </a:lnTo>
                <a:lnTo>
                  <a:pt x="1352075" y="853160"/>
                </a:lnTo>
                <a:lnTo>
                  <a:pt x="1352075" y="542462"/>
                </a:lnTo>
                <a:cubicBezTo>
                  <a:pt x="1352075" y="377866"/>
                  <a:pt x="1218644" y="244435"/>
                  <a:pt x="1054048" y="244435"/>
                </a:cubicBezTo>
                <a:close/>
                <a:moveTo>
                  <a:pt x="766274" y="0"/>
                </a:moveTo>
                <a:lnTo>
                  <a:pt x="1095134" y="0"/>
                </a:lnTo>
                <a:cubicBezTo>
                  <a:pt x="1369205" y="0"/>
                  <a:pt x="1591384" y="222179"/>
                  <a:pt x="1591384" y="496250"/>
                </a:cubicBezTo>
                <a:lnTo>
                  <a:pt x="1591384" y="853160"/>
                </a:lnTo>
                <a:lnTo>
                  <a:pt x="1704295" y="853160"/>
                </a:lnTo>
                <a:cubicBezTo>
                  <a:pt x="1800613" y="853160"/>
                  <a:pt x="1878694" y="931241"/>
                  <a:pt x="1878694" y="1027559"/>
                </a:cubicBezTo>
                <a:lnTo>
                  <a:pt x="1878694" y="2057629"/>
                </a:lnTo>
                <a:cubicBezTo>
                  <a:pt x="1878694" y="2153947"/>
                  <a:pt x="1800613" y="2232028"/>
                  <a:pt x="1704295" y="2232028"/>
                </a:cubicBezTo>
                <a:lnTo>
                  <a:pt x="174399" y="2232028"/>
                </a:lnTo>
                <a:cubicBezTo>
                  <a:pt x="78081" y="2232028"/>
                  <a:pt x="0" y="2153947"/>
                  <a:pt x="0" y="2057629"/>
                </a:cubicBezTo>
                <a:lnTo>
                  <a:pt x="0" y="1027559"/>
                </a:lnTo>
                <a:cubicBezTo>
                  <a:pt x="0" y="931241"/>
                  <a:pt x="78081" y="853160"/>
                  <a:pt x="174399" y="853160"/>
                </a:cubicBezTo>
                <a:lnTo>
                  <a:pt x="270024" y="853160"/>
                </a:lnTo>
                <a:lnTo>
                  <a:pt x="270024" y="496250"/>
                </a:lnTo>
                <a:cubicBezTo>
                  <a:pt x="270024" y="222179"/>
                  <a:pt x="492203" y="0"/>
                  <a:pt x="7662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23" name="Oval 12">
            <a:extLst>
              <a:ext uri="{FF2B5EF4-FFF2-40B4-BE49-F238E27FC236}">
                <a16:creationId xmlns:a16="http://schemas.microsoft.com/office/drawing/2014/main" id="{34A54BFE-7D55-4E8C-A591-C1EBA8909B94}"/>
              </a:ext>
            </a:extLst>
          </p:cNvPr>
          <p:cNvSpPr/>
          <p:nvPr/>
        </p:nvSpPr>
        <p:spPr>
          <a:xfrm>
            <a:off x="922014" y="4942896"/>
            <a:ext cx="1080120" cy="1080120"/>
          </a:xfrm>
          <a:prstGeom prst="ellipse">
            <a:avLst/>
          </a:prstGeom>
          <a:solidFill>
            <a:schemeClr val="accent6"/>
          </a:solidFill>
          <a:ln w="12700"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78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sz="2700">
              <a:cs typeface="B Nazanin" panose="00000700000000000000" pitchFamily="2" charset="-78"/>
            </a:endParaRPr>
          </a:p>
        </p:txBody>
      </p:sp>
      <p:grpSp>
        <p:nvGrpSpPr>
          <p:cNvPr id="24" name="Group 14">
            <a:extLst>
              <a:ext uri="{FF2B5EF4-FFF2-40B4-BE49-F238E27FC236}">
                <a16:creationId xmlns:a16="http://schemas.microsoft.com/office/drawing/2014/main" id="{631DEE0A-2B26-4689-BF87-A21275DD9191}"/>
              </a:ext>
            </a:extLst>
          </p:cNvPr>
          <p:cNvGrpSpPr/>
          <p:nvPr/>
        </p:nvGrpSpPr>
        <p:grpSpPr>
          <a:xfrm>
            <a:off x="2135809" y="4898995"/>
            <a:ext cx="3840551" cy="983261"/>
            <a:chOff x="2195734" y="1992546"/>
            <a:chExt cx="2917710" cy="98326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41C8F38-1E45-471B-B3FD-672FA3272657}"/>
                </a:ext>
              </a:extLst>
            </p:cNvPr>
            <p:cNvSpPr txBox="1"/>
            <p:nvPr/>
          </p:nvSpPr>
          <p:spPr>
            <a:xfrm>
              <a:off x="2195736" y="1992546"/>
              <a:ext cx="29177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B Nazanin" panose="00000700000000000000" pitchFamily="2" charset="-78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FF3FC70-E3A7-4B3D-AC3F-3F9C791EDC21}"/>
                </a:ext>
              </a:extLst>
            </p:cNvPr>
            <p:cNvSpPr txBox="1"/>
            <p:nvPr/>
          </p:nvSpPr>
          <p:spPr>
            <a:xfrm>
              <a:off x="2195734" y="2329476"/>
              <a:ext cx="29177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مثال: ارائه پاورپوینت مدرنی را دریافت کنید که به زیبایی طراحی شده است. 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7" name="Oval 17">
            <a:extLst>
              <a:ext uri="{FF2B5EF4-FFF2-40B4-BE49-F238E27FC236}">
                <a16:creationId xmlns:a16="http://schemas.microsoft.com/office/drawing/2014/main" id="{DDFB1477-85ED-4581-80AB-D02720EFF1F2}"/>
              </a:ext>
            </a:extLst>
          </p:cNvPr>
          <p:cNvSpPr/>
          <p:nvPr/>
        </p:nvSpPr>
        <p:spPr>
          <a:xfrm>
            <a:off x="6239013" y="4942896"/>
            <a:ext cx="1080120" cy="1080120"/>
          </a:xfrm>
          <a:prstGeom prst="ellipse">
            <a:avLst/>
          </a:prstGeom>
          <a:solidFill>
            <a:schemeClr val="accent5"/>
          </a:solidFill>
          <a:ln w="12700"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78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sz="2700">
              <a:cs typeface="B Nazanin" panose="00000700000000000000" pitchFamily="2" charset="-78"/>
            </a:endParaRPr>
          </a:p>
        </p:txBody>
      </p:sp>
      <p:grpSp>
        <p:nvGrpSpPr>
          <p:cNvPr id="28" name="Group 19">
            <a:extLst>
              <a:ext uri="{FF2B5EF4-FFF2-40B4-BE49-F238E27FC236}">
                <a16:creationId xmlns:a16="http://schemas.microsoft.com/office/drawing/2014/main" id="{D3206834-8A15-4478-B0F7-C593987FEB75}"/>
              </a:ext>
            </a:extLst>
          </p:cNvPr>
          <p:cNvGrpSpPr/>
          <p:nvPr/>
        </p:nvGrpSpPr>
        <p:grpSpPr>
          <a:xfrm>
            <a:off x="7408848" y="4898995"/>
            <a:ext cx="3840551" cy="983261"/>
            <a:chOff x="2195734" y="1992546"/>
            <a:chExt cx="2917710" cy="983261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666EE5B-5EA7-4F1F-B432-606B25F5D6CD}"/>
                </a:ext>
              </a:extLst>
            </p:cNvPr>
            <p:cNvSpPr txBox="1"/>
            <p:nvPr/>
          </p:nvSpPr>
          <p:spPr>
            <a:xfrm>
              <a:off x="2195736" y="1992546"/>
              <a:ext cx="29177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B Nazanin" panose="00000700000000000000" pitchFamily="2" charset="-78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40CE806-A80F-40FF-A3AA-F3A76A09B8C2}"/>
                </a:ext>
              </a:extLst>
            </p:cNvPr>
            <p:cNvSpPr txBox="1"/>
            <p:nvPr/>
          </p:nvSpPr>
          <p:spPr>
            <a:xfrm>
              <a:off x="2195734" y="2329476"/>
              <a:ext cx="29177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مثال: ارائه پاورپوینت مدرنی را دریافت کنید که به زیبایی طراحی شده است. شما به سادگی می توانید مخاطبان خود را تحت تاثیر قرار دهید و به ارائه های خود جذابیت و زیبایی بی نظیری اضافه کنید.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31" name="Isosceles Triangle 41">
            <a:extLst>
              <a:ext uri="{FF2B5EF4-FFF2-40B4-BE49-F238E27FC236}">
                <a16:creationId xmlns:a16="http://schemas.microsoft.com/office/drawing/2014/main" id="{6E7DAF65-80C1-48C3-BFC0-BA73F669D58B}"/>
              </a:ext>
            </a:extLst>
          </p:cNvPr>
          <p:cNvSpPr/>
          <p:nvPr/>
        </p:nvSpPr>
        <p:spPr>
          <a:xfrm>
            <a:off x="6601356" y="5227677"/>
            <a:ext cx="355435" cy="510561"/>
          </a:xfrm>
          <a:custGeom>
            <a:avLst/>
            <a:gdLst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63436 w 2736000"/>
              <a:gd name="connsiteY1" fmla="*/ 2564418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32752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36000" h="3930092">
                <a:moveTo>
                  <a:pt x="1367278" y="2418044"/>
                </a:moveTo>
                <a:cubicBezTo>
                  <a:pt x="1475622" y="2496498"/>
                  <a:pt x="1442256" y="2523346"/>
                  <a:pt x="1552576" y="2576139"/>
                </a:cubicBezTo>
                <a:cubicBezTo>
                  <a:pt x="1866725" y="2636040"/>
                  <a:pt x="2088000" y="3057033"/>
                  <a:pt x="2088000" y="3520946"/>
                </a:cubicBezTo>
                <a:lnTo>
                  <a:pt x="648080" y="3506285"/>
                </a:lnTo>
                <a:cubicBezTo>
                  <a:pt x="653073" y="3048089"/>
                  <a:pt x="871005" y="2673776"/>
                  <a:pt x="1182763" y="2571640"/>
                </a:cubicBezTo>
                <a:cubicBezTo>
                  <a:pt x="1280064" y="2508169"/>
                  <a:pt x="1254632" y="2499927"/>
                  <a:pt x="1367278" y="2418044"/>
                </a:cubicBezTo>
                <a:close/>
                <a:moveTo>
                  <a:pt x="648003" y="793859"/>
                </a:moveTo>
                <a:lnTo>
                  <a:pt x="2087849" y="808518"/>
                </a:lnTo>
                <a:cubicBezTo>
                  <a:pt x="2081743" y="1099400"/>
                  <a:pt x="1898532" y="1346081"/>
                  <a:pt x="1641214" y="1449982"/>
                </a:cubicBezTo>
                <a:cubicBezTo>
                  <a:pt x="1581100" y="1476031"/>
                  <a:pt x="1454311" y="1749732"/>
                  <a:pt x="1368003" y="1937706"/>
                </a:cubicBezTo>
                <a:cubicBezTo>
                  <a:pt x="1290978" y="1744554"/>
                  <a:pt x="1168712" y="1479962"/>
                  <a:pt x="1094068" y="1448735"/>
                </a:cubicBezTo>
                <a:cubicBezTo>
                  <a:pt x="831917" y="1343398"/>
                  <a:pt x="648003" y="1089607"/>
                  <a:pt x="648003" y="793859"/>
                </a:cubicBezTo>
                <a:close/>
                <a:moveTo>
                  <a:pt x="516625" y="299874"/>
                </a:moveTo>
                <a:lnTo>
                  <a:pt x="516625" y="449580"/>
                </a:lnTo>
                <a:cubicBezTo>
                  <a:pt x="516625" y="947043"/>
                  <a:pt x="728081" y="1374116"/>
                  <a:pt x="1029987" y="1557992"/>
                </a:cubicBezTo>
                <a:cubicBezTo>
                  <a:pt x="1152140" y="1645374"/>
                  <a:pt x="1146996" y="1879118"/>
                  <a:pt x="1146996" y="2057479"/>
                </a:cubicBezTo>
                <a:cubicBezTo>
                  <a:pt x="1146996" y="2199170"/>
                  <a:pt x="1165085" y="2330604"/>
                  <a:pt x="1055065" y="2431585"/>
                </a:cubicBezTo>
                <a:cubicBezTo>
                  <a:pt x="746548" y="2590263"/>
                  <a:pt x="539378" y="3004916"/>
                  <a:pt x="539378" y="3468615"/>
                </a:cubicBezTo>
                <a:lnTo>
                  <a:pt x="539378" y="3604591"/>
                </a:lnTo>
                <a:lnTo>
                  <a:pt x="2196077" y="3604591"/>
                </a:lnTo>
                <a:lnTo>
                  <a:pt x="2196077" y="3468615"/>
                </a:lnTo>
                <a:cubicBezTo>
                  <a:pt x="2196077" y="3023625"/>
                  <a:pt x="1980552" y="2629673"/>
                  <a:pt x="1695313" y="2440912"/>
                </a:cubicBezTo>
                <a:cubicBezTo>
                  <a:pt x="1597256" y="2355530"/>
                  <a:pt x="1621109" y="2199255"/>
                  <a:pt x="1617547" y="2049252"/>
                </a:cubicBezTo>
                <a:cubicBezTo>
                  <a:pt x="1614246" y="1910233"/>
                  <a:pt x="1594005" y="1638458"/>
                  <a:pt x="1719395" y="1540961"/>
                </a:cubicBezTo>
                <a:cubicBezTo>
                  <a:pt x="2008283" y="1349911"/>
                  <a:pt x="2207952" y="932979"/>
                  <a:pt x="2207952" y="449580"/>
                </a:cubicBezTo>
                <a:lnTo>
                  <a:pt x="2207952" y="299874"/>
                </a:lnTo>
                <a:lnTo>
                  <a:pt x="516625" y="299874"/>
                </a:lnTo>
                <a:close/>
                <a:moveTo>
                  <a:pt x="144000" y="0"/>
                </a:moveTo>
                <a:lnTo>
                  <a:pt x="2592000" y="0"/>
                </a:lnTo>
                <a:cubicBezTo>
                  <a:pt x="2671529" y="0"/>
                  <a:pt x="2736000" y="64471"/>
                  <a:pt x="2736000" y="144000"/>
                </a:cubicBezTo>
                <a:cubicBezTo>
                  <a:pt x="2736000" y="223529"/>
                  <a:pt x="2671529" y="288000"/>
                  <a:pt x="2592000" y="288000"/>
                </a:cubicBezTo>
                <a:lnTo>
                  <a:pt x="2396702" y="288000"/>
                </a:lnTo>
                <a:lnTo>
                  <a:pt x="2396702" y="413234"/>
                </a:lnTo>
                <a:cubicBezTo>
                  <a:pt x="2396702" y="964640"/>
                  <a:pt x="2159804" y="1441170"/>
                  <a:pt x="1815389" y="1665324"/>
                </a:cubicBezTo>
                <a:cubicBezTo>
                  <a:pt x="1718143" y="1767020"/>
                  <a:pt x="1749155" y="1822697"/>
                  <a:pt x="1753098" y="1974987"/>
                </a:cubicBezTo>
                <a:cubicBezTo>
                  <a:pt x="1757412" y="2141597"/>
                  <a:pt x="1739638" y="2200230"/>
                  <a:pt x="1825752" y="2312143"/>
                </a:cubicBezTo>
                <a:cubicBezTo>
                  <a:pt x="2164142" y="2539312"/>
                  <a:pt x="2395980" y="3011520"/>
                  <a:pt x="2395980" y="3557007"/>
                </a:cubicBezTo>
                <a:lnTo>
                  <a:pt x="2395980" y="3642092"/>
                </a:lnTo>
                <a:lnTo>
                  <a:pt x="2592000" y="3642092"/>
                </a:lnTo>
                <a:cubicBezTo>
                  <a:pt x="2671529" y="3642092"/>
                  <a:pt x="2736000" y="3706563"/>
                  <a:pt x="2736000" y="3786092"/>
                </a:cubicBezTo>
                <a:cubicBezTo>
                  <a:pt x="2736000" y="3865621"/>
                  <a:pt x="2671529" y="3930092"/>
                  <a:pt x="2592000" y="3930092"/>
                </a:cubicBezTo>
                <a:lnTo>
                  <a:pt x="144000" y="3930092"/>
                </a:lnTo>
                <a:cubicBezTo>
                  <a:pt x="64471" y="3930092"/>
                  <a:pt x="0" y="3865621"/>
                  <a:pt x="0" y="3786092"/>
                </a:cubicBezTo>
                <a:cubicBezTo>
                  <a:pt x="0" y="3706563"/>
                  <a:pt x="64471" y="3642092"/>
                  <a:pt x="144000" y="3642092"/>
                </a:cubicBezTo>
                <a:lnTo>
                  <a:pt x="338578" y="3642092"/>
                </a:lnTo>
                <a:lnTo>
                  <a:pt x="338578" y="3557007"/>
                </a:lnTo>
                <a:cubicBezTo>
                  <a:pt x="338578" y="2988551"/>
                  <a:pt x="590352" y="2499674"/>
                  <a:pt x="951672" y="2284199"/>
                </a:cubicBezTo>
                <a:cubicBezTo>
                  <a:pt x="1026597" y="2195332"/>
                  <a:pt x="1008559" y="2142287"/>
                  <a:pt x="1012216" y="1995181"/>
                </a:cubicBezTo>
                <a:cubicBezTo>
                  <a:pt x="1001243" y="1843296"/>
                  <a:pt x="1013640" y="1774963"/>
                  <a:pt x="943195" y="1693402"/>
                </a:cubicBezTo>
                <a:cubicBezTo>
                  <a:pt x="584785" y="1476413"/>
                  <a:pt x="339300" y="978710"/>
                  <a:pt x="339300" y="413234"/>
                </a:cubicBezTo>
                <a:lnTo>
                  <a:pt x="339300" y="288000"/>
                </a:lnTo>
                <a:lnTo>
                  <a:pt x="144000" y="288000"/>
                </a:lnTo>
                <a:cubicBezTo>
                  <a:pt x="64471" y="288000"/>
                  <a:pt x="0" y="223529"/>
                  <a:pt x="0" y="144000"/>
                </a:cubicBezTo>
                <a:cubicBezTo>
                  <a:pt x="0" y="64471"/>
                  <a:pt x="64471" y="0"/>
                  <a:pt x="144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32" name="Rectangle 15">
            <a:extLst>
              <a:ext uri="{FF2B5EF4-FFF2-40B4-BE49-F238E27FC236}">
                <a16:creationId xmlns:a16="http://schemas.microsoft.com/office/drawing/2014/main" id="{30CA62B2-C99A-4552-80C3-CDC3053DAFC5}"/>
              </a:ext>
            </a:extLst>
          </p:cNvPr>
          <p:cNvSpPr/>
          <p:nvPr/>
        </p:nvSpPr>
        <p:spPr>
          <a:xfrm rot="14270044">
            <a:off x="1180487" y="5196377"/>
            <a:ext cx="563177" cy="573161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0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72DB8403-A06B-481B-8884-58F4922EB950}"/>
              </a:ext>
            </a:extLst>
          </p:cNvPr>
          <p:cNvSpPr txBox="1">
            <a:spLocks/>
          </p:cNvSpPr>
          <p:nvPr/>
        </p:nvSpPr>
        <p:spPr>
          <a:xfrm>
            <a:off x="10146145" y="5345772"/>
            <a:ext cx="1459223" cy="288032"/>
          </a:xfrm>
          <a:prstGeom prst="rect">
            <a:avLst/>
          </a:prstGeom>
          <a:solidFill>
            <a:schemeClr val="bg1"/>
          </a:solidFill>
        </p:spPr>
        <p:txBody>
          <a:bodyPr lIns="0" rIns="0" anchor="ctr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20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r>
              <a:rPr lang="fa-IR" dirty="0">
                <a:solidFill>
                  <a:schemeClr val="accent1"/>
                </a:solidFill>
                <a:cs typeface="B Nazanin" panose="00000700000000000000" pitchFamily="2" charset="-78"/>
              </a:rPr>
              <a:t>ارائه نمونه کارها</a:t>
            </a:r>
            <a:endParaRPr lang="en-US" dirty="0">
              <a:solidFill>
                <a:schemeClr val="accent1"/>
              </a:solidFill>
              <a:cs typeface="B Nazanin" panose="00000700000000000000" pitchFamily="2" charset="-78"/>
            </a:endParaRP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350DB195-92A9-40F9-AFFF-BF9717C81D4C}"/>
              </a:ext>
            </a:extLst>
          </p:cNvPr>
          <p:cNvSpPr txBox="1">
            <a:spLocks/>
          </p:cNvSpPr>
          <p:nvPr/>
        </p:nvSpPr>
        <p:spPr>
          <a:xfrm>
            <a:off x="8896015" y="5000614"/>
            <a:ext cx="2724615" cy="288032"/>
          </a:xfrm>
          <a:prstGeom prst="rect">
            <a:avLst/>
          </a:prstGeom>
          <a:solidFill>
            <a:schemeClr val="bg1"/>
          </a:solidFill>
        </p:spPr>
        <p:txBody>
          <a:bodyPr lIns="0" rIns="0" anchor="ctr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20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dirty="0">
                <a:solidFill>
                  <a:schemeClr val="accent1"/>
                </a:solidFill>
                <a:cs typeface="B Nazanin" panose="00000700000000000000" pitchFamily="2" charset="-78"/>
              </a:rPr>
              <a:t>مدرن شوید</a:t>
            </a:r>
            <a:endParaRPr lang="en-US" dirty="0">
              <a:solidFill>
                <a:schemeClr val="accent1"/>
              </a:solidFill>
              <a:cs typeface="B Nazanin" panose="00000700000000000000" pitchFamily="2" charset="-78"/>
            </a:endParaRPr>
          </a:p>
        </p:txBody>
      </p:sp>
      <p:sp>
        <p:nvSpPr>
          <p:cNvPr id="19" name="Text Placeholder 20">
            <a:extLst>
              <a:ext uri="{FF2B5EF4-FFF2-40B4-BE49-F238E27FC236}">
                <a16:creationId xmlns:a16="http://schemas.microsoft.com/office/drawing/2014/main" id="{D77F4BB9-FBEA-40B4-9D9F-1AA8880734C8}"/>
              </a:ext>
            </a:extLst>
          </p:cNvPr>
          <p:cNvSpPr txBox="1">
            <a:spLocks/>
          </p:cNvSpPr>
          <p:nvPr/>
        </p:nvSpPr>
        <p:spPr>
          <a:xfrm>
            <a:off x="7755113" y="4136054"/>
            <a:ext cx="3091569" cy="799981"/>
          </a:xfrm>
          <a:prstGeom prst="rect">
            <a:avLst/>
          </a:prstGeom>
        </p:spPr>
        <p:txBody>
          <a:bodyPr lIns="0" anchor="t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12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a-IR" altLang="ko-KR" dirty="0">
                <a:solidFill>
                  <a:schemeClr val="bg1"/>
                </a:solidFill>
                <a:cs typeface="B Nazanin" panose="00000700000000000000" pitchFamily="2" charset="-78"/>
              </a:rPr>
              <a:t>ارائه پاورپوینت مدرنی را دریافت کنید که به زیبایی طراحی شده است. شما به سادگی می توانید مخاطبان خود را تحت تاثیر قرار دهید و به ارائه های خود جذابیت و زیبایی بی نظیری اضافه کنید.</a:t>
            </a:r>
            <a:endParaRPr lang="en-US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B71A1793-01F3-4458-A85B-F3F51BDCF07E}"/>
              </a:ext>
            </a:extLst>
          </p:cNvPr>
          <p:cNvSpPr txBox="1">
            <a:spLocks/>
          </p:cNvSpPr>
          <p:nvPr/>
        </p:nvSpPr>
        <p:spPr>
          <a:xfrm>
            <a:off x="7792865" y="1224197"/>
            <a:ext cx="1459223" cy="288032"/>
          </a:xfrm>
          <a:prstGeom prst="rect">
            <a:avLst/>
          </a:prstGeom>
          <a:solidFill>
            <a:schemeClr val="bg1"/>
          </a:solidFill>
        </p:spPr>
        <p:txBody>
          <a:bodyPr lIns="0" rIns="0" anchor="ctr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20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dirty="0">
                <a:solidFill>
                  <a:schemeClr val="accent1"/>
                </a:solidFill>
                <a:cs typeface="B Nazanin" panose="00000700000000000000" pitchFamily="2" charset="-78"/>
              </a:rPr>
              <a:t>مدرن شوید</a:t>
            </a:r>
            <a:endParaRPr lang="en-US" dirty="0">
              <a:solidFill>
                <a:schemeClr val="accent1"/>
              </a:solidFill>
              <a:cs typeface="B Nazanin" panose="00000700000000000000" pitchFamily="2" charset="-78"/>
            </a:endParaRP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FD799215-EA7C-4441-B46C-37F303955C0A}"/>
              </a:ext>
            </a:extLst>
          </p:cNvPr>
          <p:cNvSpPr txBox="1">
            <a:spLocks/>
          </p:cNvSpPr>
          <p:nvPr/>
        </p:nvSpPr>
        <p:spPr>
          <a:xfrm>
            <a:off x="7792865" y="1576807"/>
            <a:ext cx="2724615" cy="288032"/>
          </a:xfrm>
          <a:prstGeom prst="rect">
            <a:avLst/>
          </a:prstGeom>
          <a:solidFill>
            <a:schemeClr val="bg1"/>
          </a:solidFill>
        </p:spPr>
        <p:txBody>
          <a:bodyPr lIns="0" rIns="0" anchor="ctr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20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dirty="0">
                <a:solidFill>
                  <a:schemeClr val="accent1"/>
                </a:solidFill>
                <a:cs typeface="B Nazanin" panose="00000700000000000000" pitchFamily="2" charset="-78"/>
              </a:rPr>
              <a:t>ارائه نمونه کارها</a:t>
            </a:r>
            <a:endParaRPr lang="en-US" dirty="0">
              <a:solidFill>
                <a:schemeClr val="accent1"/>
              </a:solidFill>
              <a:cs typeface="B Nazanin" panose="00000700000000000000" pitchFamily="2" charset="-78"/>
            </a:endParaRP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43ABCAAD-3428-4050-A4BC-CEBB1EC69A31}"/>
              </a:ext>
            </a:extLst>
          </p:cNvPr>
          <p:cNvSpPr txBox="1">
            <a:spLocks/>
          </p:cNvSpPr>
          <p:nvPr/>
        </p:nvSpPr>
        <p:spPr>
          <a:xfrm>
            <a:off x="8363745" y="1921966"/>
            <a:ext cx="3091569" cy="799981"/>
          </a:xfrm>
          <a:prstGeom prst="rect">
            <a:avLst/>
          </a:prstGeom>
        </p:spPr>
        <p:txBody>
          <a:bodyPr lIns="0" anchor="t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12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r>
              <a:rPr lang="fa-IR" altLang="ko-KR" dirty="0">
                <a:solidFill>
                  <a:schemeClr val="bg1"/>
                </a:solidFill>
                <a:cs typeface="B Nazanin" panose="00000700000000000000" pitchFamily="2" charset="-78"/>
              </a:rPr>
              <a:t>ارائه پاورپوینت مدرنی را دریافت کنید که به زیبایی طراحی شده است. شما به سادگی می توانید مخاطبان خود را تحت تاثیر قرار دهید و به ارائه های خود جذابیت و زیبایی بی نظیری اضافه کنید.</a:t>
            </a:r>
            <a:endParaRPr lang="en-US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C9B2E87B-E2F3-4070-BADF-E46F77929BA7}"/>
              </a:ext>
            </a:extLst>
          </p:cNvPr>
          <p:cNvSpPr txBox="1">
            <a:spLocks/>
          </p:cNvSpPr>
          <p:nvPr/>
        </p:nvSpPr>
        <p:spPr>
          <a:xfrm>
            <a:off x="679572" y="182790"/>
            <a:ext cx="5438773" cy="139401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36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algn="r" rtl="1"/>
            <a:r>
              <a:rPr lang="fa-IR" altLang="ko-KR" b="1" dirty="0">
                <a:solidFill>
                  <a:schemeClr val="bg1"/>
                </a:solidFill>
                <a:cs typeface="B Nazanin" panose="00000700000000000000" pitchFamily="2" charset="-78"/>
              </a:rPr>
              <a:t>ارائه نمونه کارها ساده طراحی شده است</a:t>
            </a:r>
            <a:endParaRPr lang="ko-KR" altLang="en-US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0209F4E-9804-4752-922D-2EFAD6F92656}"/>
              </a:ext>
            </a:extLst>
          </p:cNvPr>
          <p:cNvSpPr/>
          <p:nvPr/>
        </p:nvSpPr>
        <p:spPr>
          <a:xfrm>
            <a:off x="908539" y="1784014"/>
            <a:ext cx="395536" cy="43090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E9A211D-0CD8-4C61-95E6-F9C08301D8B1}"/>
              </a:ext>
            </a:extLst>
          </p:cNvPr>
          <p:cNvSpPr/>
          <p:nvPr/>
        </p:nvSpPr>
        <p:spPr>
          <a:xfrm>
            <a:off x="1520099" y="1794575"/>
            <a:ext cx="576064" cy="576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>
              <a:cs typeface="B Nazanin" panose="00000700000000000000" pitchFamily="2" charset="-78"/>
            </a:endParaRPr>
          </a:p>
        </p:txBody>
      </p:sp>
      <p:grpSp>
        <p:nvGrpSpPr>
          <p:cNvPr id="5" name="그룹 10">
            <a:extLst>
              <a:ext uri="{FF2B5EF4-FFF2-40B4-BE49-F238E27FC236}">
                <a16:creationId xmlns:a16="http://schemas.microsoft.com/office/drawing/2014/main" id="{43ED7AB1-D43A-428D-8AA5-107419CCC620}"/>
              </a:ext>
            </a:extLst>
          </p:cNvPr>
          <p:cNvGrpSpPr/>
          <p:nvPr/>
        </p:nvGrpSpPr>
        <p:grpSpPr>
          <a:xfrm>
            <a:off x="2240180" y="1820997"/>
            <a:ext cx="4292506" cy="1011307"/>
            <a:chOff x="1331640" y="1807959"/>
            <a:chExt cx="3600400" cy="101130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AA8849E-BE7C-4E16-BBAE-BB80FAF6BD1D}"/>
                </a:ext>
              </a:extLst>
            </p:cNvPr>
            <p:cNvSpPr txBox="1"/>
            <p:nvPr/>
          </p:nvSpPr>
          <p:spPr>
            <a:xfrm>
              <a:off x="1331640" y="1807959"/>
              <a:ext cx="3600400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AA8EA3C-D4A6-4FDB-8CFC-87ECF165D0EB}"/>
                </a:ext>
              </a:extLst>
            </p:cNvPr>
            <p:cNvSpPr/>
            <p:nvPr/>
          </p:nvSpPr>
          <p:spPr>
            <a:xfrm>
              <a:off x="1331640" y="2357601"/>
              <a:ext cx="36004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من امیدوارم و معتقدم که این الگو زمان، پول و اعتبار شما را جلب کند. 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9122F1EA-02C3-4CD8-B981-57A89621F434}"/>
              </a:ext>
            </a:extLst>
          </p:cNvPr>
          <p:cNvSpPr/>
          <p:nvPr/>
        </p:nvSpPr>
        <p:spPr>
          <a:xfrm>
            <a:off x="1520099" y="3344815"/>
            <a:ext cx="57606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 dirty="0">
              <a:cs typeface="B Nazanin" panose="00000700000000000000" pitchFamily="2" charset="-78"/>
            </a:endParaRPr>
          </a:p>
        </p:txBody>
      </p:sp>
      <p:grpSp>
        <p:nvGrpSpPr>
          <p:cNvPr id="9" name="그룹 11">
            <a:extLst>
              <a:ext uri="{FF2B5EF4-FFF2-40B4-BE49-F238E27FC236}">
                <a16:creationId xmlns:a16="http://schemas.microsoft.com/office/drawing/2014/main" id="{25E48515-7B7E-453E-8333-A8D3261C13CF}"/>
              </a:ext>
            </a:extLst>
          </p:cNvPr>
          <p:cNvGrpSpPr/>
          <p:nvPr/>
        </p:nvGrpSpPr>
        <p:grpSpPr>
          <a:xfrm>
            <a:off x="2240180" y="3371236"/>
            <a:ext cx="4292506" cy="1011307"/>
            <a:chOff x="1331640" y="3294201"/>
            <a:chExt cx="3600400" cy="101130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099DB90-54A6-4197-83D3-4106A297507E}"/>
                </a:ext>
              </a:extLst>
            </p:cNvPr>
            <p:cNvSpPr txBox="1"/>
            <p:nvPr/>
          </p:nvSpPr>
          <p:spPr>
            <a:xfrm>
              <a:off x="1331640" y="3294201"/>
              <a:ext cx="3600400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4F3C833-2AA8-4A8B-A12F-0F1C3195B4A4}"/>
                </a:ext>
              </a:extLst>
            </p:cNvPr>
            <p:cNvSpPr/>
            <p:nvPr/>
          </p:nvSpPr>
          <p:spPr>
            <a:xfrm>
              <a:off x="1331640" y="3843843"/>
              <a:ext cx="36004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من امیدوارم و معتقدم که این الگو زمان، پول و اعتبار شما را جلب کند. 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21E66B2-8295-4A89-945D-297613617B70}"/>
              </a:ext>
            </a:extLst>
          </p:cNvPr>
          <p:cNvSpPr/>
          <p:nvPr/>
        </p:nvSpPr>
        <p:spPr>
          <a:xfrm>
            <a:off x="6993996" y="1799089"/>
            <a:ext cx="4286614" cy="1080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>
              <a:cs typeface="B Nazanin" panose="00000700000000000000" pitchFamily="2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DE9EA9-AB50-44B6-AEF6-F83643546643}"/>
              </a:ext>
            </a:extLst>
          </p:cNvPr>
          <p:cNvSpPr/>
          <p:nvPr/>
        </p:nvSpPr>
        <p:spPr>
          <a:xfrm>
            <a:off x="6895354" y="1967512"/>
            <a:ext cx="441155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ارائه پاورپوینت مدرنی را دریافت کنید که به زیبایی طراحی شده است. من امیدوارم و معتقدم که این الگو زمان، پول و اعتبار شما را جلب کند. آسان برای تغییر رنگ، عکس.</a:t>
            </a:r>
          </a:p>
          <a:p>
            <a:pPr algn="r" rtl="1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ارائه پاورپوینت مدرنی را دریافت کنید که به زیبایی طراحی شده است. من امیدوارم و معتقدم که این الگو زمان، پول و اعتبار شما را جلب کند. آسان برای تغییر رنگ، عکس. ارائه پاورپوینت مدرنی را دریافت کنید که به زیبایی طراحی شده است. من امیدوارم و معتقدم که این الگو زمان، پول و اعتبار شما را جلب کند. آسان برای تغییر رنگ، عکس.</a:t>
            </a:r>
          </a:p>
          <a:p>
            <a:pPr algn="r" rtl="1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ارائه پاورپوینت مدرنی را دریافت کنید که به زیبایی طراحی شده است. من امیدوارم و معتقدم که این الگو زمان، پول و اعتبار شما را جلب کند. آسان برای تغییر رنگ، عکس. ارائه پاورپوینت مدرنی را دریافت کنید که به زیبایی طراحی شده است. من امیدوارم و معتقدم که این الگو زمان، پول و اعتبار شما را جلب کند. آسان برای تغییر رنگ، عکس.</a:t>
            </a:r>
          </a:p>
          <a:p>
            <a:pPr algn="r" rtl="1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ارائه پاورپوینت مدرنی را دریافت کنید که به زیبایی طراحی شده است.</a:t>
            </a:r>
          </a:p>
          <a:p>
            <a:pPr algn="r" rtl="1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آسان برای تغییر رنگ، عکس.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4" name="Oval 6">
            <a:extLst>
              <a:ext uri="{FF2B5EF4-FFF2-40B4-BE49-F238E27FC236}">
                <a16:creationId xmlns:a16="http://schemas.microsoft.com/office/drawing/2014/main" id="{CF349EAC-8940-496E-8FD1-71CA21434896}"/>
              </a:ext>
            </a:extLst>
          </p:cNvPr>
          <p:cNvSpPr/>
          <p:nvPr/>
        </p:nvSpPr>
        <p:spPr>
          <a:xfrm>
            <a:off x="1520099" y="4895055"/>
            <a:ext cx="57606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0" dirty="0">
              <a:cs typeface="B Nazanin" panose="00000700000000000000" pitchFamily="2" charset="-78"/>
            </a:endParaRPr>
          </a:p>
        </p:txBody>
      </p:sp>
      <p:grpSp>
        <p:nvGrpSpPr>
          <p:cNvPr id="15" name="그룹 17">
            <a:extLst>
              <a:ext uri="{FF2B5EF4-FFF2-40B4-BE49-F238E27FC236}">
                <a16:creationId xmlns:a16="http://schemas.microsoft.com/office/drawing/2014/main" id="{109C72AA-90CD-4A30-B5F6-924502380679}"/>
              </a:ext>
            </a:extLst>
          </p:cNvPr>
          <p:cNvGrpSpPr/>
          <p:nvPr/>
        </p:nvGrpSpPr>
        <p:grpSpPr>
          <a:xfrm>
            <a:off x="2240180" y="4921476"/>
            <a:ext cx="4292506" cy="1011307"/>
            <a:chOff x="1331640" y="3294201"/>
            <a:chExt cx="3600400" cy="101130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EDF711C-CC64-4740-8C8E-9886E8D8BB70}"/>
                </a:ext>
              </a:extLst>
            </p:cNvPr>
            <p:cNvSpPr txBox="1"/>
            <p:nvPr/>
          </p:nvSpPr>
          <p:spPr>
            <a:xfrm>
              <a:off x="1331640" y="3294201"/>
              <a:ext cx="3600400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547FC1BD-099E-4181-BCA6-03D1008B22E8}"/>
                </a:ext>
              </a:extLst>
            </p:cNvPr>
            <p:cNvSpPr/>
            <p:nvPr/>
          </p:nvSpPr>
          <p:spPr>
            <a:xfrm>
              <a:off x="1331640" y="3843843"/>
              <a:ext cx="36004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من امیدوارم و معتقدم که این الگو زمان، پول و اعتبار شما را جلب کند. 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8" name="Rectangle 16">
            <a:extLst>
              <a:ext uri="{FF2B5EF4-FFF2-40B4-BE49-F238E27FC236}">
                <a16:creationId xmlns:a16="http://schemas.microsoft.com/office/drawing/2014/main" id="{4F75A935-8E3F-4DD3-B3A9-DAFB222DB55F}"/>
              </a:ext>
            </a:extLst>
          </p:cNvPr>
          <p:cNvSpPr/>
          <p:nvPr/>
        </p:nvSpPr>
        <p:spPr>
          <a:xfrm rot="2700000">
            <a:off x="1708988" y="3447402"/>
            <a:ext cx="202206" cy="362517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D290AE9D-AA29-4CBB-B859-022E768DAFA0}"/>
              </a:ext>
            </a:extLst>
          </p:cNvPr>
          <p:cNvSpPr/>
          <p:nvPr/>
        </p:nvSpPr>
        <p:spPr>
          <a:xfrm>
            <a:off x="1689554" y="5065831"/>
            <a:ext cx="250524" cy="23451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20" name="Rounded Rectangle 5">
            <a:extLst>
              <a:ext uri="{FF2B5EF4-FFF2-40B4-BE49-F238E27FC236}">
                <a16:creationId xmlns:a16="http://schemas.microsoft.com/office/drawing/2014/main" id="{5788962E-D57C-48DC-B19C-2C9CB66B4EA3}"/>
              </a:ext>
            </a:extLst>
          </p:cNvPr>
          <p:cNvSpPr/>
          <p:nvPr/>
        </p:nvSpPr>
        <p:spPr>
          <a:xfrm flipH="1">
            <a:off x="1648239" y="1962945"/>
            <a:ext cx="297835" cy="245696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pSp>
        <p:nvGrpSpPr>
          <p:cNvPr id="3" name="그룹 1">
            <a:extLst>
              <a:ext uri="{FF2B5EF4-FFF2-40B4-BE49-F238E27FC236}">
                <a16:creationId xmlns:a16="http://schemas.microsoft.com/office/drawing/2014/main" id="{A4C70CB0-9BEC-4EA3-94CC-E96F8BF284F7}"/>
              </a:ext>
            </a:extLst>
          </p:cNvPr>
          <p:cNvGrpSpPr/>
          <p:nvPr/>
        </p:nvGrpSpPr>
        <p:grpSpPr>
          <a:xfrm>
            <a:off x="4094426" y="1921269"/>
            <a:ext cx="4003148" cy="4047536"/>
            <a:chOff x="4255714" y="2032360"/>
            <a:chExt cx="3689626" cy="3730538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467C871-AA42-4A91-BD2F-99B69A0F7D2B}"/>
                </a:ext>
              </a:extLst>
            </p:cNvPr>
            <p:cNvSpPr/>
            <p:nvPr/>
          </p:nvSpPr>
          <p:spPr>
            <a:xfrm>
              <a:off x="4641232" y="2439629"/>
              <a:ext cx="2916000" cy="2916000"/>
            </a:xfrm>
            <a:prstGeom prst="ellipse">
              <a:avLst/>
            </a:prstGeom>
            <a:noFill/>
            <a:ln w="15875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cs typeface="B Nazanin" panose="00000700000000000000" pitchFamily="2" charset="-78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69976D8-409A-4E89-A850-22C5819A3077}"/>
                </a:ext>
              </a:extLst>
            </p:cNvPr>
            <p:cNvSpPr/>
            <p:nvPr/>
          </p:nvSpPr>
          <p:spPr>
            <a:xfrm>
              <a:off x="5631180" y="2032360"/>
              <a:ext cx="936104" cy="9361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>
                <a:cs typeface="B Nazanin" panose="00000700000000000000" pitchFamily="2" charset="-7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CFEFA2D-26F6-4236-B499-E61E1D41AE8B}"/>
                </a:ext>
              </a:extLst>
            </p:cNvPr>
            <p:cNvSpPr/>
            <p:nvPr/>
          </p:nvSpPr>
          <p:spPr>
            <a:xfrm>
              <a:off x="7009236" y="3429577"/>
              <a:ext cx="936104" cy="9361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cs typeface="B Nazanin" panose="00000700000000000000" pitchFamily="2" charset="-78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1565150-228B-4256-9D06-9B030AD42B07}"/>
                </a:ext>
              </a:extLst>
            </p:cNvPr>
            <p:cNvSpPr/>
            <p:nvPr/>
          </p:nvSpPr>
          <p:spPr>
            <a:xfrm>
              <a:off x="4255714" y="3429577"/>
              <a:ext cx="936104" cy="9361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>
                <a:cs typeface="B Nazanin" panose="00000700000000000000" pitchFamily="2" charset="-78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E0C835D-2608-4D3B-8B7F-1A043D75E6AB}"/>
                </a:ext>
              </a:extLst>
            </p:cNvPr>
            <p:cNvSpPr/>
            <p:nvPr/>
          </p:nvSpPr>
          <p:spPr>
            <a:xfrm>
              <a:off x="5631180" y="4826794"/>
              <a:ext cx="936104" cy="9361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>
                <a:cs typeface="B Nazanin" panose="00000700000000000000" pitchFamily="2" charset="-78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B8E0864-B7F2-437E-A60F-87618B86DB09}"/>
              </a:ext>
            </a:extLst>
          </p:cNvPr>
          <p:cNvSpPr txBox="1"/>
          <p:nvPr/>
        </p:nvSpPr>
        <p:spPr>
          <a:xfrm>
            <a:off x="5171283" y="3437981"/>
            <a:ext cx="185849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a-IR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چشم انداز</a:t>
            </a:r>
          </a:p>
          <a:p>
            <a:pPr algn="ctr"/>
            <a:r>
              <a:rPr lang="fa-IR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&amp;</a:t>
            </a:r>
          </a:p>
          <a:p>
            <a:pPr algn="ctr"/>
            <a:r>
              <a:rPr lang="fa-IR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فهرست</a:t>
            </a:r>
            <a:endParaRPr lang="en-US" altLang="ko-KR" sz="2000" b="1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5289B5D-37FC-4D6B-8241-F0ABE9A0D971}"/>
              </a:ext>
            </a:extLst>
          </p:cNvPr>
          <p:cNvGrpSpPr/>
          <p:nvPr/>
        </p:nvGrpSpPr>
        <p:grpSpPr>
          <a:xfrm>
            <a:off x="2291459" y="1793461"/>
            <a:ext cx="2800751" cy="769442"/>
            <a:chOff x="5210294" y="837292"/>
            <a:chExt cx="1750034" cy="76944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F6771E6-55B0-4719-9ABE-FA323F1AFA5C}"/>
                </a:ext>
              </a:extLst>
            </p:cNvPr>
            <p:cNvSpPr txBox="1"/>
            <p:nvPr/>
          </p:nvSpPr>
          <p:spPr>
            <a:xfrm>
              <a:off x="5210294" y="1052736"/>
              <a:ext cx="1750034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9872E29-43CE-4581-BF82-467B84626B74}"/>
                </a:ext>
              </a:extLst>
            </p:cNvPr>
            <p:cNvSpPr txBox="1"/>
            <p:nvPr/>
          </p:nvSpPr>
          <p:spPr>
            <a:xfrm>
              <a:off x="5218241" y="837292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ارزش</a:t>
              </a:r>
              <a:endPara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B5F54F9-B348-425E-8A20-8E5D877BAA9A}"/>
              </a:ext>
            </a:extLst>
          </p:cNvPr>
          <p:cNvGrpSpPr/>
          <p:nvPr/>
        </p:nvGrpSpPr>
        <p:grpSpPr>
          <a:xfrm>
            <a:off x="7140026" y="5288809"/>
            <a:ext cx="2801509" cy="769442"/>
            <a:chOff x="5210294" y="837292"/>
            <a:chExt cx="1750034" cy="76944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2E20F15-B4A4-4E35-B973-2E0BC738C864}"/>
                </a:ext>
              </a:extLst>
            </p:cNvPr>
            <p:cNvSpPr txBox="1"/>
            <p:nvPr/>
          </p:nvSpPr>
          <p:spPr>
            <a:xfrm>
              <a:off x="5210294" y="1052736"/>
              <a:ext cx="1750034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96AC81D-A2E5-4947-A433-1D120098569A}"/>
                </a:ext>
              </a:extLst>
            </p:cNvPr>
            <p:cNvSpPr txBox="1"/>
            <p:nvPr/>
          </p:nvSpPr>
          <p:spPr>
            <a:xfrm>
              <a:off x="5218241" y="837292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ارزش</a:t>
              </a:r>
              <a:endPara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F2FA287-E16C-4D62-B423-80C119F8144F}"/>
              </a:ext>
            </a:extLst>
          </p:cNvPr>
          <p:cNvGrpSpPr/>
          <p:nvPr/>
        </p:nvGrpSpPr>
        <p:grpSpPr>
          <a:xfrm>
            <a:off x="8433841" y="3558514"/>
            <a:ext cx="2801509" cy="769442"/>
            <a:chOff x="5210294" y="837292"/>
            <a:chExt cx="1750034" cy="76944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24B7191-4975-4EA7-A908-9CE0F5647044}"/>
                </a:ext>
              </a:extLst>
            </p:cNvPr>
            <p:cNvSpPr txBox="1"/>
            <p:nvPr/>
          </p:nvSpPr>
          <p:spPr>
            <a:xfrm>
              <a:off x="5210294" y="1052736"/>
              <a:ext cx="1750034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D70A0CF-AB9F-496D-837E-E0A7396786C5}"/>
                </a:ext>
              </a:extLst>
            </p:cNvPr>
            <p:cNvSpPr txBox="1"/>
            <p:nvPr/>
          </p:nvSpPr>
          <p:spPr>
            <a:xfrm>
              <a:off x="5218241" y="837292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ارزش</a:t>
              </a:r>
              <a:endPara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BC32098-8D8E-44EA-A0B2-5F93B81857C4}"/>
              </a:ext>
            </a:extLst>
          </p:cNvPr>
          <p:cNvGrpSpPr/>
          <p:nvPr/>
        </p:nvGrpSpPr>
        <p:grpSpPr>
          <a:xfrm>
            <a:off x="956652" y="3558514"/>
            <a:ext cx="2813528" cy="769442"/>
            <a:chOff x="5210294" y="837292"/>
            <a:chExt cx="1750034" cy="76944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52AD14C-8AAB-427E-9588-88F57C9D0DBF}"/>
                </a:ext>
              </a:extLst>
            </p:cNvPr>
            <p:cNvSpPr txBox="1"/>
            <p:nvPr/>
          </p:nvSpPr>
          <p:spPr>
            <a:xfrm>
              <a:off x="5210294" y="1052736"/>
              <a:ext cx="1750034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fa-IR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E12BB11-E4F3-4D97-A15C-B2A68417A544}"/>
                </a:ext>
              </a:extLst>
            </p:cNvPr>
            <p:cNvSpPr txBox="1"/>
            <p:nvPr/>
          </p:nvSpPr>
          <p:spPr>
            <a:xfrm>
              <a:off x="5218241" y="837292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ارزش</a:t>
              </a:r>
              <a:endPara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2" name="Rectangle 36">
            <a:extLst>
              <a:ext uri="{FF2B5EF4-FFF2-40B4-BE49-F238E27FC236}">
                <a16:creationId xmlns:a16="http://schemas.microsoft.com/office/drawing/2014/main" id="{6FAFEC02-24F9-465C-81D5-1C7E694B5438}"/>
              </a:ext>
            </a:extLst>
          </p:cNvPr>
          <p:cNvSpPr/>
          <p:nvPr/>
        </p:nvSpPr>
        <p:spPr>
          <a:xfrm>
            <a:off x="5901316" y="2263794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23" name="Chord 15">
            <a:extLst>
              <a:ext uri="{FF2B5EF4-FFF2-40B4-BE49-F238E27FC236}">
                <a16:creationId xmlns:a16="http://schemas.microsoft.com/office/drawing/2014/main" id="{10A0D19D-4740-4B1C-A4C6-3FA3713BC41A}"/>
              </a:ext>
            </a:extLst>
          </p:cNvPr>
          <p:cNvSpPr/>
          <p:nvPr/>
        </p:nvSpPr>
        <p:spPr>
          <a:xfrm>
            <a:off x="4483795" y="374943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24" name="Rectangle 16">
            <a:extLst>
              <a:ext uri="{FF2B5EF4-FFF2-40B4-BE49-F238E27FC236}">
                <a16:creationId xmlns:a16="http://schemas.microsoft.com/office/drawing/2014/main" id="{BC29C7ED-D3DD-463B-B05E-4EBB1C1DD56E}"/>
              </a:ext>
            </a:extLst>
          </p:cNvPr>
          <p:cNvSpPr/>
          <p:nvPr/>
        </p:nvSpPr>
        <p:spPr>
          <a:xfrm>
            <a:off x="5896568" y="5370504"/>
            <a:ext cx="394118" cy="25902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25" name="Oval 21">
            <a:extLst>
              <a:ext uri="{FF2B5EF4-FFF2-40B4-BE49-F238E27FC236}">
                <a16:creationId xmlns:a16="http://schemas.microsoft.com/office/drawing/2014/main" id="{3409A6F9-1C74-4028-ACE2-B056E2036C92}"/>
              </a:ext>
            </a:extLst>
          </p:cNvPr>
          <p:cNvSpPr>
            <a:spLocks noChangeAspect="1"/>
          </p:cNvSpPr>
          <p:nvPr/>
        </p:nvSpPr>
        <p:spPr>
          <a:xfrm>
            <a:off x="7429923" y="3773958"/>
            <a:ext cx="381905" cy="38509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2157521-1754-4274-9380-7907D9A5C7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sp>
        <p:nvSpPr>
          <p:cNvPr id="8" name="Oval 13">
            <a:extLst>
              <a:ext uri="{FF2B5EF4-FFF2-40B4-BE49-F238E27FC236}">
                <a16:creationId xmlns:a16="http://schemas.microsoft.com/office/drawing/2014/main" id="{07626F9A-E98B-4107-BA31-7A414A595EEF}"/>
              </a:ext>
            </a:extLst>
          </p:cNvPr>
          <p:cNvSpPr/>
          <p:nvPr/>
        </p:nvSpPr>
        <p:spPr>
          <a:xfrm>
            <a:off x="727409" y="5640092"/>
            <a:ext cx="612000" cy="612000"/>
          </a:xfrm>
          <a:prstGeom prst="ellipse">
            <a:avLst/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9" name="Oval 15">
            <a:extLst>
              <a:ext uri="{FF2B5EF4-FFF2-40B4-BE49-F238E27FC236}">
                <a16:creationId xmlns:a16="http://schemas.microsoft.com/office/drawing/2014/main" id="{1FDD73EC-1537-411F-B287-19DC2FD8BBAE}"/>
              </a:ext>
            </a:extLst>
          </p:cNvPr>
          <p:cNvSpPr/>
          <p:nvPr/>
        </p:nvSpPr>
        <p:spPr>
          <a:xfrm>
            <a:off x="3999511" y="5640092"/>
            <a:ext cx="612000" cy="612000"/>
          </a:xfrm>
          <a:prstGeom prst="ellipse">
            <a:avLst/>
          </a:prstGeom>
          <a:solidFill>
            <a:schemeClr val="accent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grpSp>
        <p:nvGrpSpPr>
          <p:cNvPr id="10" name="Group 7">
            <a:extLst>
              <a:ext uri="{FF2B5EF4-FFF2-40B4-BE49-F238E27FC236}">
                <a16:creationId xmlns:a16="http://schemas.microsoft.com/office/drawing/2014/main" id="{708BBECE-3399-4E30-9F6F-0241DA4340C6}"/>
              </a:ext>
            </a:extLst>
          </p:cNvPr>
          <p:cNvGrpSpPr/>
          <p:nvPr/>
        </p:nvGrpSpPr>
        <p:grpSpPr>
          <a:xfrm>
            <a:off x="9488033" y="3154527"/>
            <a:ext cx="2432834" cy="2076590"/>
            <a:chOff x="3017861" y="4283314"/>
            <a:chExt cx="2659757" cy="207659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3B26342-60AD-4CE0-8844-7536D81BACF8}"/>
                </a:ext>
              </a:extLst>
            </p:cNvPr>
            <p:cNvSpPr txBox="1"/>
            <p:nvPr/>
          </p:nvSpPr>
          <p:spPr>
            <a:xfrm>
              <a:off x="3021853" y="4605578"/>
              <a:ext cx="2655765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مثال: ارائه پاورپوینت مدرنی را دریافت کنید که به زیبایی طراحی شده است. من امیدوارم و معتقدم که این الگو زمان، پول و اعتبار شما را جلب کند.</a:t>
              </a:r>
            </a:p>
            <a:p>
              <a:pPr algn="r" rtl="1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مثال: ارائه پاورپوینت مدرنی را دریافت کنید که به زیبایی طراحی شده است. من امیدوارم و معتقدم که این الگو زمان، پول و اعتبار شما را جلب کند.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D885F61-94DF-4C6A-927D-4B852278CF13}"/>
                </a:ext>
              </a:extLst>
            </p:cNvPr>
            <p:cNvSpPr txBox="1"/>
            <p:nvPr/>
          </p:nvSpPr>
          <p:spPr>
            <a:xfrm>
              <a:off x="3017861" y="4283314"/>
              <a:ext cx="26331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4374DB7-1020-4F84-B943-85950F07B979}"/>
              </a:ext>
            </a:extLst>
          </p:cNvPr>
          <p:cNvSpPr txBox="1"/>
          <p:nvPr/>
        </p:nvSpPr>
        <p:spPr>
          <a:xfrm>
            <a:off x="7241800" y="2942376"/>
            <a:ext cx="1766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متن مثال: ارائه پاورپوینت مدرنی را دریافت کنید که به زیبایی طراحی شده است. من امیدوارم و معتقدم که این الگو زمان، پول و اعتبار شما را جلب کند.</a:t>
            </a:r>
            <a:endParaRPr lang="en-US" altLang="ko-KR" sz="12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D36654-B5E2-400D-8C82-079DD9644249}"/>
              </a:ext>
            </a:extLst>
          </p:cNvPr>
          <p:cNvSpPr txBox="1"/>
          <p:nvPr/>
        </p:nvSpPr>
        <p:spPr>
          <a:xfrm>
            <a:off x="7241801" y="1412585"/>
            <a:ext cx="1752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600" b="1" dirty="0">
                <a:solidFill>
                  <a:schemeClr val="bg1"/>
                </a:solidFill>
                <a:cs typeface="B Nazanin" panose="00000700000000000000" pitchFamily="2" charset="-78"/>
              </a:rPr>
              <a:t>فهرستعنوان اینجا</a:t>
            </a:r>
            <a:endParaRPr lang="en-US" altLang="ko-KR" sz="1600" b="1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0A12A7-E6D0-42BF-91A8-D96A83E661BB}"/>
              </a:ext>
            </a:extLst>
          </p:cNvPr>
          <p:cNvSpPr txBox="1"/>
          <p:nvPr/>
        </p:nvSpPr>
        <p:spPr>
          <a:xfrm>
            <a:off x="1437894" y="5530594"/>
            <a:ext cx="2056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B0DB97-EBE9-493F-85BE-42BAA32FDCF0}"/>
              </a:ext>
            </a:extLst>
          </p:cNvPr>
          <p:cNvSpPr txBox="1"/>
          <p:nvPr/>
        </p:nvSpPr>
        <p:spPr>
          <a:xfrm>
            <a:off x="4706675" y="5530594"/>
            <a:ext cx="2056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7" name="Rectangle 36">
            <a:extLst>
              <a:ext uri="{FF2B5EF4-FFF2-40B4-BE49-F238E27FC236}">
                <a16:creationId xmlns:a16="http://schemas.microsoft.com/office/drawing/2014/main" id="{6A9D50F2-A890-4B68-B75B-8380A052D060}"/>
              </a:ext>
            </a:extLst>
          </p:cNvPr>
          <p:cNvSpPr/>
          <p:nvPr/>
        </p:nvSpPr>
        <p:spPr>
          <a:xfrm>
            <a:off x="864150" y="5802366"/>
            <a:ext cx="338645" cy="283080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18" name="Rectangle 16">
            <a:extLst>
              <a:ext uri="{FF2B5EF4-FFF2-40B4-BE49-F238E27FC236}">
                <a16:creationId xmlns:a16="http://schemas.microsoft.com/office/drawing/2014/main" id="{7B647865-94F0-47EC-BB1C-99C6E8B1809A}"/>
              </a:ext>
            </a:extLst>
          </p:cNvPr>
          <p:cNvSpPr/>
          <p:nvPr/>
        </p:nvSpPr>
        <p:spPr>
          <a:xfrm>
            <a:off x="4137550" y="5827066"/>
            <a:ext cx="355562" cy="23368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anose="00000700000000000000" pitchFamily="2" charset="-78"/>
            </a:endParaRPr>
          </a:p>
        </p:txBody>
      </p:sp>
      <p:sp>
        <p:nvSpPr>
          <p:cNvPr id="19" name="Freeform 53">
            <a:extLst>
              <a:ext uri="{FF2B5EF4-FFF2-40B4-BE49-F238E27FC236}">
                <a16:creationId xmlns:a16="http://schemas.microsoft.com/office/drawing/2014/main" id="{BC52F3B5-5183-4B7B-BA19-BFC1710F0E98}"/>
              </a:ext>
            </a:extLst>
          </p:cNvPr>
          <p:cNvSpPr/>
          <p:nvPr/>
        </p:nvSpPr>
        <p:spPr>
          <a:xfrm rot="6243207">
            <a:off x="10258111" y="1341461"/>
            <a:ext cx="1072136" cy="109926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682537 w 2296406"/>
              <a:gd name="connsiteY2" fmla="*/ 1962549 h 2354521"/>
              <a:gd name="connsiteX3" fmla="*/ 1528613 w 2296406"/>
              <a:gd name="connsiteY3" fmla="*/ 2354521 h 2354521"/>
              <a:gd name="connsiteX4" fmla="*/ 1380482 w 2296406"/>
              <a:gd name="connsiteY4" fmla="*/ 2120816 h 2354521"/>
              <a:gd name="connsiteX5" fmla="*/ 1495542 w 2296406"/>
              <a:gd name="connsiteY5" fmla="*/ 1788127 h 2354521"/>
              <a:gd name="connsiteX6" fmla="*/ 909489 w 2296406"/>
              <a:gd name="connsiteY6" fmla="*/ 1225390 h 2354521"/>
              <a:gd name="connsiteX7" fmla="*/ 414951 w 2296406"/>
              <a:gd name="connsiteY7" fmla="*/ 2322212 h 2354521"/>
              <a:gd name="connsiteX8" fmla="*/ 293184 w 2296406"/>
              <a:gd name="connsiteY8" fmla="*/ 2052845 h 2354521"/>
              <a:gd name="connsiteX9" fmla="*/ 520411 w 2296406"/>
              <a:gd name="connsiteY9" fmla="*/ 767428 h 2354521"/>
              <a:gd name="connsiteX10" fmla="*/ 11167 w 2296406"/>
              <a:gd name="connsiteY10" fmla="*/ 5505 h 2354521"/>
              <a:gd name="connsiteX11" fmla="*/ 771719 w 2296406"/>
              <a:gd name="connsiteY11" fmla="*/ 578452 h 2354521"/>
              <a:gd name="connsiteX12" fmla="*/ 2041440 w 2296406"/>
              <a:gd name="connsiteY12" fmla="*/ 514597 h 2354521"/>
              <a:gd name="connsiteX13" fmla="*/ 2296406 w 2296406"/>
              <a:gd name="connsiteY13" fmla="*/ 662729 h 2354521"/>
              <a:gd name="connsiteX14" fmla="*/ 1124906 w 2296406"/>
              <a:gd name="connsiteY14" fmla="*/ 1004182 h 2354521"/>
              <a:gd name="connsiteX15" fmla="*/ 1676517 w 2296406"/>
              <a:gd name="connsiteY15" fmla="*/ 1608523 h 2354521"/>
              <a:gd name="connsiteX16" fmla="*/ 2094931 w 2296406"/>
              <a:gd name="connsiteY16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728029" y="1862093"/>
                  <a:pt x="1732359" y="1874513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>
              <a:cs typeface="B Nazanin" panose="00000700000000000000" pitchFamily="2" charset="-78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D8C87A-0F24-4C26-8004-7EFDE8CC8CA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pPr rtl="1"/>
            <a:endParaRPr lang="en-US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1F8E542-E183-43BF-A698-F37839EABA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149036"/>
              </p:ext>
            </p:extLst>
          </p:nvPr>
        </p:nvGraphicFramePr>
        <p:xfrm>
          <a:off x="923110" y="1798943"/>
          <a:ext cx="489499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8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54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54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54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متن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E8A5516-5E40-4420-91E7-967C9B559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589629"/>
              </p:ext>
            </p:extLst>
          </p:nvPr>
        </p:nvGraphicFramePr>
        <p:xfrm>
          <a:off x="6373904" y="1807724"/>
          <a:ext cx="489499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8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54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54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54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2D6BC06-864D-43F1-A393-F1F74DB0FB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863513"/>
              </p:ext>
            </p:extLst>
          </p:nvPr>
        </p:nvGraphicFramePr>
        <p:xfrm>
          <a:off x="923110" y="3819247"/>
          <a:ext cx="1034578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7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74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74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74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74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74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974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974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>
                <a:cs typeface="B Nazanin" panose="00000700000000000000" pitchFamily="2" charset="-78"/>
              </a:rPr>
              <a:t>سبک جدول زمانی</a:t>
            </a:r>
            <a:endParaRPr lang="en-US" dirty="0">
              <a:cs typeface="B Nazanin" panose="00000700000000000000" pitchFamily="2" charset="-78"/>
            </a:endParaRPr>
          </a:p>
        </p:txBody>
      </p:sp>
      <p:cxnSp>
        <p:nvCxnSpPr>
          <p:cNvPr id="3" name="Straight Connector 3">
            <a:extLst>
              <a:ext uri="{FF2B5EF4-FFF2-40B4-BE49-F238E27FC236}">
                <a16:creationId xmlns:a16="http://schemas.microsoft.com/office/drawing/2014/main" id="{08ACEB95-2BFC-4B00-A5D8-F04F1E2218AC}"/>
              </a:ext>
            </a:extLst>
          </p:cNvPr>
          <p:cNvCxnSpPr>
            <a:cxnSpLocks/>
          </p:cNvCxnSpPr>
          <p:nvPr/>
        </p:nvCxnSpPr>
        <p:spPr>
          <a:xfrm>
            <a:off x="923192" y="2223361"/>
            <a:ext cx="104013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11">
            <a:extLst>
              <a:ext uri="{FF2B5EF4-FFF2-40B4-BE49-F238E27FC236}">
                <a16:creationId xmlns:a16="http://schemas.microsoft.com/office/drawing/2014/main" id="{CD430B61-15BA-424A-A0D1-75DC008AB805}"/>
              </a:ext>
            </a:extLst>
          </p:cNvPr>
          <p:cNvSpPr/>
          <p:nvPr/>
        </p:nvSpPr>
        <p:spPr>
          <a:xfrm>
            <a:off x="1500692" y="2078595"/>
            <a:ext cx="288000" cy="28803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B Nazanin" panose="00000700000000000000" pitchFamily="2" charset="-78"/>
            </a:endParaRPr>
          </a:p>
        </p:txBody>
      </p:sp>
      <p:sp>
        <p:nvSpPr>
          <p:cNvPr id="9" name="Oval 12">
            <a:extLst>
              <a:ext uri="{FF2B5EF4-FFF2-40B4-BE49-F238E27FC236}">
                <a16:creationId xmlns:a16="http://schemas.microsoft.com/office/drawing/2014/main" id="{71190E42-5B0D-4E18-B5CC-B7DC4966AD99}"/>
              </a:ext>
            </a:extLst>
          </p:cNvPr>
          <p:cNvSpPr/>
          <p:nvPr/>
        </p:nvSpPr>
        <p:spPr>
          <a:xfrm>
            <a:off x="2983891" y="2078595"/>
            <a:ext cx="288000" cy="28803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B Nazanin" panose="00000700000000000000" pitchFamily="2" charset="-78"/>
            </a:endParaRPr>
          </a:p>
        </p:txBody>
      </p:sp>
      <p:sp>
        <p:nvSpPr>
          <p:cNvPr id="11" name="Oval 19">
            <a:extLst>
              <a:ext uri="{FF2B5EF4-FFF2-40B4-BE49-F238E27FC236}">
                <a16:creationId xmlns:a16="http://schemas.microsoft.com/office/drawing/2014/main" id="{9C2DC400-5495-499A-A904-02D02960EE5E}"/>
              </a:ext>
            </a:extLst>
          </p:cNvPr>
          <p:cNvSpPr/>
          <p:nvPr/>
        </p:nvSpPr>
        <p:spPr>
          <a:xfrm>
            <a:off x="1302692" y="2716814"/>
            <a:ext cx="684000" cy="684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B Nazanin" panose="00000700000000000000" pitchFamily="2" charset="-78"/>
            </a:endParaRPr>
          </a:p>
        </p:txBody>
      </p:sp>
      <p:grpSp>
        <p:nvGrpSpPr>
          <p:cNvPr id="12" name="Group 2">
            <a:extLst>
              <a:ext uri="{FF2B5EF4-FFF2-40B4-BE49-F238E27FC236}">
                <a16:creationId xmlns:a16="http://schemas.microsoft.com/office/drawing/2014/main" id="{E7C930DF-2A47-4F2F-B4B4-A79B6C1350B5}"/>
              </a:ext>
            </a:extLst>
          </p:cNvPr>
          <p:cNvGrpSpPr/>
          <p:nvPr/>
        </p:nvGrpSpPr>
        <p:grpSpPr>
          <a:xfrm>
            <a:off x="869560" y="3443671"/>
            <a:ext cx="1550267" cy="901805"/>
            <a:chOff x="470970" y="3346956"/>
            <a:chExt cx="1550267" cy="90180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CA1B1B5-BCB1-4E54-A89B-D0E40803F5A3}"/>
                </a:ext>
              </a:extLst>
            </p:cNvPr>
            <p:cNvSpPr txBox="1"/>
            <p:nvPr/>
          </p:nvSpPr>
          <p:spPr>
            <a:xfrm>
              <a:off x="470970" y="3346956"/>
              <a:ext cx="155026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FBA2672-F069-474A-A297-EE0DB06DA26A}"/>
                </a:ext>
              </a:extLst>
            </p:cNvPr>
            <p:cNvSpPr txBox="1"/>
            <p:nvPr/>
          </p:nvSpPr>
          <p:spPr>
            <a:xfrm>
              <a:off x="470970" y="3602430"/>
              <a:ext cx="15502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cxnSp>
        <p:nvCxnSpPr>
          <p:cNvPr id="15" name="Straight Arrow Connector 34">
            <a:extLst>
              <a:ext uri="{FF2B5EF4-FFF2-40B4-BE49-F238E27FC236}">
                <a16:creationId xmlns:a16="http://schemas.microsoft.com/office/drawing/2014/main" id="{46B2AEA7-6304-4530-A4F5-A404093BED6A}"/>
              </a:ext>
            </a:extLst>
          </p:cNvPr>
          <p:cNvCxnSpPr/>
          <p:nvPr/>
        </p:nvCxnSpPr>
        <p:spPr>
          <a:xfrm flipV="1">
            <a:off x="1644638" y="2432228"/>
            <a:ext cx="108" cy="284586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5">
            <a:extLst>
              <a:ext uri="{FF2B5EF4-FFF2-40B4-BE49-F238E27FC236}">
                <a16:creationId xmlns:a16="http://schemas.microsoft.com/office/drawing/2014/main" id="{54E2AC81-53DB-47F9-9145-E7AA958D40C8}"/>
              </a:ext>
            </a:extLst>
          </p:cNvPr>
          <p:cNvGrpSpPr/>
          <p:nvPr/>
        </p:nvGrpSpPr>
        <p:grpSpPr>
          <a:xfrm>
            <a:off x="3835958" y="3444830"/>
            <a:ext cx="1550267" cy="901805"/>
            <a:chOff x="2676933" y="3348115"/>
            <a:chExt cx="1550267" cy="90180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0264DF4-2BEA-4C61-AA99-676388B3082D}"/>
                </a:ext>
              </a:extLst>
            </p:cNvPr>
            <p:cNvSpPr txBox="1"/>
            <p:nvPr/>
          </p:nvSpPr>
          <p:spPr>
            <a:xfrm>
              <a:off x="2676933" y="3348115"/>
              <a:ext cx="155026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2740F69-6A47-467C-BC45-563238C44B4F}"/>
                </a:ext>
              </a:extLst>
            </p:cNvPr>
            <p:cNvSpPr txBox="1"/>
            <p:nvPr/>
          </p:nvSpPr>
          <p:spPr>
            <a:xfrm>
              <a:off x="2676933" y="3603589"/>
              <a:ext cx="15502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2" name="Group 15">
            <a:extLst>
              <a:ext uri="{FF2B5EF4-FFF2-40B4-BE49-F238E27FC236}">
                <a16:creationId xmlns:a16="http://schemas.microsoft.com/office/drawing/2014/main" id="{1B63CB43-39BC-4A7D-9286-968DE75D49D6}"/>
              </a:ext>
            </a:extLst>
          </p:cNvPr>
          <p:cNvGrpSpPr/>
          <p:nvPr/>
        </p:nvGrpSpPr>
        <p:grpSpPr>
          <a:xfrm>
            <a:off x="6802356" y="3445989"/>
            <a:ext cx="1550267" cy="901805"/>
            <a:chOff x="4898136" y="3349274"/>
            <a:chExt cx="1550267" cy="90180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D72264D-7560-4B9C-89E8-E8F0A85485D3}"/>
                </a:ext>
              </a:extLst>
            </p:cNvPr>
            <p:cNvSpPr txBox="1"/>
            <p:nvPr/>
          </p:nvSpPr>
          <p:spPr>
            <a:xfrm>
              <a:off x="4898136" y="3349274"/>
              <a:ext cx="155026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797E129-ABE7-4C8E-9623-55EB5505CE21}"/>
                </a:ext>
              </a:extLst>
            </p:cNvPr>
            <p:cNvSpPr txBox="1"/>
            <p:nvPr/>
          </p:nvSpPr>
          <p:spPr>
            <a:xfrm>
              <a:off x="4898136" y="3604748"/>
              <a:ext cx="15502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7" name="Group 17">
            <a:extLst>
              <a:ext uri="{FF2B5EF4-FFF2-40B4-BE49-F238E27FC236}">
                <a16:creationId xmlns:a16="http://schemas.microsoft.com/office/drawing/2014/main" id="{0D599859-1ABB-4666-B1A9-D7A06A4E7078}"/>
              </a:ext>
            </a:extLst>
          </p:cNvPr>
          <p:cNvGrpSpPr/>
          <p:nvPr/>
        </p:nvGrpSpPr>
        <p:grpSpPr>
          <a:xfrm>
            <a:off x="9768756" y="3447147"/>
            <a:ext cx="1550267" cy="901805"/>
            <a:chOff x="7119339" y="3350432"/>
            <a:chExt cx="1550267" cy="90180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6FE8528-F2EB-4CE9-800A-729BF3188DAC}"/>
                </a:ext>
              </a:extLst>
            </p:cNvPr>
            <p:cNvSpPr txBox="1"/>
            <p:nvPr/>
          </p:nvSpPr>
          <p:spPr>
            <a:xfrm>
              <a:off x="7119339" y="3350432"/>
              <a:ext cx="155026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8204942-CDCB-4C9F-95E3-60AAE7567CFE}"/>
                </a:ext>
              </a:extLst>
            </p:cNvPr>
            <p:cNvSpPr txBox="1"/>
            <p:nvPr/>
          </p:nvSpPr>
          <p:spPr>
            <a:xfrm>
              <a:off x="7119339" y="3605906"/>
              <a:ext cx="15502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31" name="Oval 131">
            <a:extLst>
              <a:ext uri="{FF2B5EF4-FFF2-40B4-BE49-F238E27FC236}">
                <a16:creationId xmlns:a16="http://schemas.microsoft.com/office/drawing/2014/main" id="{44E53B23-DA76-4E72-8039-C4634864B0C2}"/>
              </a:ext>
            </a:extLst>
          </p:cNvPr>
          <p:cNvSpPr/>
          <p:nvPr/>
        </p:nvSpPr>
        <p:spPr>
          <a:xfrm>
            <a:off x="2785891" y="4232664"/>
            <a:ext cx="684000" cy="684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B Nazanin" panose="00000700000000000000" pitchFamily="2" charset="-78"/>
            </a:endParaRPr>
          </a:p>
        </p:txBody>
      </p:sp>
      <p:grpSp>
        <p:nvGrpSpPr>
          <p:cNvPr id="32" name="Group 4">
            <a:extLst>
              <a:ext uri="{FF2B5EF4-FFF2-40B4-BE49-F238E27FC236}">
                <a16:creationId xmlns:a16="http://schemas.microsoft.com/office/drawing/2014/main" id="{1BE1A4BC-DFE1-455D-85CA-2BE71DF34147}"/>
              </a:ext>
            </a:extLst>
          </p:cNvPr>
          <p:cNvGrpSpPr/>
          <p:nvPr/>
        </p:nvGrpSpPr>
        <p:grpSpPr>
          <a:xfrm>
            <a:off x="2326383" y="4952572"/>
            <a:ext cx="1550267" cy="901805"/>
            <a:chOff x="1570525" y="4862808"/>
            <a:chExt cx="1550267" cy="901805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913C6D9-577B-44EF-80ED-8378F6E75F7D}"/>
                </a:ext>
              </a:extLst>
            </p:cNvPr>
            <p:cNvSpPr txBox="1"/>
            <p:nvPr/>
          </p:nvSpPr>
          <p:spPr>
            <a:xfrm>
              <a:off x="1570525" y="4862808"/>
              <a:ext cx="155026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C4D9DA1-7816-4ECE-B7F0-B74C7D6EC878}"/>
                </a:ext>
              </a:extLst>
            </p:cNvPr>
            <p:cNvSpPr txBox="1"/>
            <p:nvPr/>
          </p:nvSpPr>
          <p:spPr>
            <a:xfrm>
              <a:off x="1570525" y="5118282"/>
              <a:ext cx="15502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cxnSp>
        <p:nvCxnSpPr>
          <p:cNvPr id="35" name="Straight Arrow Connector 133">
            <a:extLst>
              <a:ext uri="{FF2B5EF4-FFF2-40B4-BE49-F238E27FC236}">
                <a16:creationId xmlns:a16="http://schemas.microsoft.com/office/drawing/2014/main" id="{78CCD6C7-3BF2-4437-9840-212E9373B778}"/>
              </a:ext>
            </a:extLst>
          </p:cNvPr>
          <p:cNvCxnSpPr>
            <a:cxnSpLocks/>
            <a:stCxn id="31" idx="0"/>
          </p:cNvCxnSpPr>
          <p:nvPr/>
        </p:nvCxnSpPr>
        <p:spPr>
          <a:xfrm flipV="1">
            <a:off x="3127891" y="2409484"/>
            <a:ext cx="0" cy="1823181"/>
          </a:xfrm>
          <a:prstGeom prst="straightConnector1">
            <a:avLst/>
          </a:prstGeom>
          <a:ln w="254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14">
            <a:extLst>
              <a:ext uri="{FF2B5EF4-FFF2-40B4-BE49-F238E27FC236}">
                <a16:creationId xmlns:a16="http://schemas.microsoft.com/office/drawing/2014/main" id="{C92736FE-572D-49F2-B63A-CF95F93BAB7D}"/>
              </a:ext>
            </a:extLst>
          </p:cNvPr>
          <p:cNvGrpSpPr/>
          <p:nvPr/>
        </p:nvGrpSpPr>
        <p:grpSpPr>
          <a:xfrm>
            <a:off x="5320868" y="4952572"/>
            <a:ext cx="1550267" cy="901805"/>
            <a:chOff x="3790962" y="4859332"/>
            <a:chExt cx="1550267" cy="901805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C1C065B-3016-49FD-AC6F-1CC6DF0BD81A}"/>
                </a:ext>
              </a:extLst>
            </p:cNvPr>
            <p:cNvSpPr txBox="1"/>
            <p:nvPr/>
          </p:nvSpPr>
          <p:spPr>
            <a:xfrm>
              <a:off x="3790962" y="4859332"/>
              <a:ext cx="155026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FDBD960-7464-4B99-97DE-432412032ADE}"/>
                </a:ext>
              </a:extLst>
            </p:cNvPr>
            <p:cNvSpPr txBox="1"/>
            <p:nvPr/>
          </p:nvSpPr>
          <p:spPr>
            <a:xfrm>
              <a:off x="3790962" y="5114806"/>
              <a:ext cx="15502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2" name="Group 16">
            <a:extLst>
              <a:ext uri="{FF2B5EF4-FFF2-40B4-BE49-F238E27FC236}">
                <a16:creationId xmlns:a16="http://schemas.microsoft.com/office/drawing/2014/main" id="{4CCFD0B6-7302-4896-80D6-5F5E48DDF4C1}"/>
              </a:ext>
            </a:extLst>
          </p:cNvPr>
          <p:cNvGrpSpPr/>
          <p:nvPr/>
        </p:nvGrpSpPr>
        <p:grpSpPr>
          <a:xfrm>
            <a:off x="8259179" y="4952572"/>
            <a:ext cx="1550267" cy="901805"/>
            <a:chOff x="6011399" y="4855856"/>
            <a:chExt cx="1550267" cy="901805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FB0276A-E920-48E2-A901-C77353CF4507}"/>
                </a:ext>
              </a:extLst>
            </p:cNvPr>
            <p:cNvSpPr txBox="1"/>
            <p:nvPr/>
          </p:nvSpPr>
          <p:spPr>
            <a:xfrm>
              <a:off x="6011399" y="4855856"/>
              <a:ext cx="155026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A4BA65E-EB3F-4343-B95F-7DB29F085FC9}"/>
                </a:ext>
              </a:extLst>
            </p:cNvPr>
            <p:cNvSpPr txBox="1"/>
            <p:nvPr/>
          </p:nvSpPr>
          <p:spPr>
            <a:xfrm>
              <a:off x="6011399" y="5111330"/>
              <a:ext cx="15502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2CFC5EDF-7EC6-4AC2-A3DB-85305DEA2CC6}"/>
              </a:ext>
            </a:extLst>
          </p:cNvPr>
          <p:cNvSpPr txBox="1"/>
          <p:nvPr/>
        </p:nvSpPr>
        <p:spPr>
          <a:xfrm>
            <a:off x="10077550" y="1680826"/>
            <a:ext cx="93267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2022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FB56315-5917-41FC-B113-ABBAB067AA82}"/>
              </a:ext>
            </a:extLst>
          </p:cNvPr>
          <p:cNvSpPr txBox="1"/>
          <p:nvPr/>
        </p:nvSpPr>
        <p:spPr>
          <a:xfrm>
            <a:off x="8594348" y="1680826"/>
            <a:ext cx="93267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rPr>
              <a:t>2021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561CF92-E0B2-47C0-8C02-4276B77A769C}"/>
              </a:ext>
            </a:extLst>
          </p:cNvPr>
          <p:cNvSpPr txBox="1"/>
          <p:nvPr/>
        </p:nvSpPr>
        <p:spPr>
          <a:xfrm>
            <a:off x="7111150" y="1680826"/>
            <a:ext cx="93267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rPr>
              <a:t>2020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72FBC34-AA7D-496B-9044-780B1E15A724}"/>
              </a:ext>
            </a:extLst>
          </p:cNvPr>
          <p:cNvSpPr txBox="1"/>
          <p:nvPr/>
        </p:nvSpPr>
        <p:spPr>
          <a:xfrm>
            <a:off x="5627950" y="1680826"/>
            <a:ext cx="93267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rPr>
              <a:t>2019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65B5FC3-FCA4-42DB-AEEA-BC3F60C4BA53}"/>
              </a:ext>
            </a:extLst>
          </p:cNvPr>
          <p:cNvSpPr txBox="1"/>
          <p:nvPr/>
        </p:nvSpPr>
        <p:spPr>
          <a:xfrm>
            <a:off x="4144752" y="1680826"/>
            <a:ext cx="93267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rPr>
              <a:t>2018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FCF5F3-7DD5-4E9B-AAB5-D4B9C07D8028}"/>
              </a:ext>
            </a:extLst>
          </p:cNvPr>
          <p:cNvSpPr txBox="1"/>
          <p:nvPr/>
        </p:nvSpPr>
        <p:spPr>
          <a:xfrm>
            <a:off x="2661552" y="1680826"/>
            <a:ext cx="93267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rPr>
              <a:t>2017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98EDAF1-BEE8-4F0E-872C-8DEEC5D6BFBA}"/>
              </a:ext>
            </a:extLst>
          </p:cNvPr>
          <p:cNvSpPr txBox="1"/>
          <p:nvPr/>
        </p:nvSpPr>
        <p:spPr>
          <a:xfrm>
            <a:off x="1178354" y="1680826"/>
            <a:ext cx="93267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700000000000000" pitchFamily="2" charset="-78"/>
              </a:rPr>
              <a:t>2016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53" name="Rectangle 7">
            <a:extLst>
              <a:ext uri="{FF2B5EF4-FFF2-40B4-BE49-F238E27FC236}">
                <a16:creationId xmlns:a16="http://schemas.microsoft.com/office/drawing/2014/main" id="{A6E615F6-82F4-4460-9BC3-B5570BF4BBEF}"/>
              </a:ext>
            </a:extLst>
          </p:cNvPr>
          <p:cNvSpPr/>
          <p:nvPr/>
        </p:nvSpPr>
        <p:spPr>
          <a:xfrm>
            <a:off x="2966871" y="4406690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54" name="Rectangle 9">
            <a:extLst>
              <a:ext uri="{FF2B5EF4-FFF2-40B4-BE49-F238E27FC236}">
                <a16:creationId xmlns:a16="http://schemas.microsoft.com/office/drawing/2014/main" id="{86C3285E-4362-4695-AF51-704171B300C8}"/>
              </a:ext>
            </a:extLst>
          </p:cNvPr>
          <p:cNvSpPr/>
          <p:nvPr/>
        </p:nvSpPr>
        <p:spPr>
          <a:xfrm>
            <a:off x="1464576" y="2872644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4" name="Oval 7">
            <a:extLst>
              <a:ext uri="{FF2B5EF4-FFF2-40B4-BE49-F238E27FC236}">
                <a16:creationId xmlns:a16="http://schemas.microsoft.com/office/drawing/2014/main" id="{6D154260-341E-4A97-B0CD-3ADFFC91841C}"/>
              </a:ext>
            </a:extLst>
          </p:cNvPr>
          <p:cNvSpPr/>
          <p:nvPr/>
        </p:nvSpPr>
        <p:spPr>
          <a:xfrm flipH="1">
            <a:off x="8916689" y="2078595"/>
            <a:ext cx="288000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B Nazanin" panose="00000700000000000000" pitchFamily="2" charset="-78"/>
            </a:endParaRPr>
          </a:p>
        </p:txBody>
      </p:sp>
      <p:sp>
        <p:nvSpPr>
          <p:cNvPr id="5" name="Oval 8">
            <a:extLst>
              <a:ext uri="{FF2B5EF4-FFF2-40B4-BE49-F238E27FC236}">
                <a16:creationId xmlns:a16="http://schemas.microsoft.com/office/drawing/2014/main" id="{C8F228AF-20CD-4CA9-BE37-832711CCB2F4}"/>
              </a:ext>
            </a:extLst>
          </p:cNvPr>
          <p:cNvSpPr/>
          <p:nvPr/>
        </p:nvSpPr>
        <p:spPr>
          <a:xfrm flipH="1">
            <a:off x="7433490" y="2078595"/>
            <a:ext cx="288000" cy="2880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B Nazanin" panose="00000700000000000000" pitchFamily="2" charset="-78"/>
            </a:endParaRPr>
          </a:p>
        </p:txBody>
      </p:sp>
      <p:sp>
        <p:nvSpPr>
          <p:cNvPr id="6" name="Oval 9">
            <a:extLst>
              <a:ext uri="{FF2B5EF4-FFF2-40B4-BE49-F238E27FC236}">
                <a16:creationId xmlns:a16="http://schemas.microsoft.com/office/drawing/2014/main" id="{312106CB-6629-48DB-83BE-42B49EBCBDD5}"/>
              </a:ext>
            </a:extLst>
          </p:cNvPr>
          <p:cNvSpPr/>
          <p:nvPr/>
        </p:nvSpPr>
        <p:spPr>
          <a:xfrm flipH="1">
            <a:off x="5950291" y="2078595"/>
            <a:ext cx="288000" cy="2880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B Nazanin" panose="00000700000000000000" pitchFamily="2" charset="-78"/>
            </a:endParaRPr>
          </a:p>
        </p:txBody>
      </p:sp>
      <p:sp>
        <p:nvSpPr>
          <p:cNvPr id="7" name="Oval 10">
            <a:extLst>
              <a:ext uri="{FF2B5EF4-FFF2-40B4-BE49-F238E27FC236}">
                <a16:creationId xmlns:a16="http://schemas.microsoft.com/office/drawing/2014/main" id="{41102895-989C-4159-804D-55636C6FC186}"/>
              </a:ext>
            </a:extLst>
          </p:cNvPr>
          <p:cNvSpPr/>
          <p:nvPr/>
        </p:nvSpPr>
        <p:spPr>
          <a:xfrm flipH="1">
            <a:off x="4467090" y="2078595"/>
            <a:ext cx="288000" cy="28803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0" name="Oval 13">
            <a:extLst>
              <a:ext uri="{FF2B5EF4-FFF2-40B4-BE49-F238E27FC236}">
                <a16:creationId xmlns:a16="http://schemas.microsoft.com/office/drawing/2014/main" id="{C70E0DA3-6E97-4779-9801-E8F536AD0BCE}"/>
              </a:ext>
            </a:extLst>
          </p:cNvPr>
          <p:cNvSpPr/>
          <p:nvPr/>
        </p:nvSpPr>
        <p:spPr>
          <a:xfrm flipH="1">
            <a:off x="10399888" y="2078595"/>
            <a:ext cx="288000" cy="288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B Nazanin" panose="00000700000000000000" pitchFamily="2" charset="-78"/>
            </a:endParaRPr>
          </a:p>
        </p:txBody>
      </p:sp>
      <p:sp>
        <p:nvSpPr>
          <p:cNvPr id="16" name="Oval 113">
            <a:extLst>
              <a:ext uri="{FF2B5EF4-FFF2-40B4-BE49-F238E27FC236}">
                <a16:creationId xmlns:a16="http://schemas.microsoft.com/office/drawing/2014/main" id="{D3333AF8-6D4F-4F67-A085-BEA667849AD6}"/>
              </a:ext>
            </a:extLst>
          </p:cNvPr>
          <p:cNvSpPr/>
          <p:nvPr/>
        </p:nvSpPr>
        <p:spPr>
          <a:xfrm flipH="1">
            <a:off x="10201888" y="2717973"/>
            <a:ext cx="684000" cy="684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B Nazanin" panose="00000700000000000000" pitchFamily="2" charset="-78"/>
            </a:endParaRPr>
          </a:p>
        </p:txBody>
      </p:sp>
      <p:cxnSp>
        <p:nvCxnSpPr>
          <p:cNvPr id="20" name="Straight Arrow Connector 115">
            <a:extLst>
              <a:ext uri="{FF2B5EF4-FFF2-40B4-BE49-F238E27FC236}">
                <a16:creationId xmlns:a16="http://schemas.microsoft.com/office/drawing/2014/main" id="{B783AD87-47AF-41EC-9DE7-14AA35A94A50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10543888" y="2424076"/>
            <a:ext cx="0" cy="293898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119">
            <a:extLst>
              <a:ext uri="{FF2B5EF4-FFF2-40B4-BE49-F238E27FC236}">
                <a16:creationId xmlns:a16="http://schemas.microsoft.com/office/drawing/2014/main" id="{7FBF6E58-381C-4351-B1C9-D23F06213349}"/>
              </a:ext>
            </a:extLst>
          </p:cNvPr>
          <p:cNvSpPr/>
          <p:nvPr/>
        </p:nvSpPr>
        <p:spPr>
          <a:xfrm flipH="1">
            <a:off x="7235490" y="2719132"/>
            <a:ext cx="684000" cy="684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B Nazanin" panose="00000700000000000000" pitchFamily="2" charset="-78"/>
            </a:endParaRPr>
          </a:p>
        </p:txBody>
      </p:sp>
      <p:cxnSp>
        <p:nvCxnSpPr>
          <p:cNvPr id="25" name="Straight Arrow Connector 121">
            <a:extLst>
              <a:ext uri="{FF2B5EF4-FFF2-40B4-BE49-F238E27FC236}">
                <a16:creationId xmlns:a16="http://schemas.microsoft.com/office/drawing/2014/main" id="{79707E9C-2D2C-4708-9077-5F97473695CD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7569274" y="2421178"/>
            <a:ext cx="8215" cy="297954"/>
          </a:xfrm>
          <a:prstGeom prst="straightConnector1">
            <a:avLst/>
          </a:prstGeom>
          <a:ln w="254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125">
            <a:extLst>
              <a:ext uri="{FF2B5EF4-FFF2-40B4-BE49-F238E27FC236}">
                <a16:creationId xmlns:a16="http://schemas.microsoft.com/office/drawing/2014/main" id="{29684213-7DA5-405F-8771-7B5959EB9D3C}"/>
              </a:ext>
            </a:extLst>
          </p:cNvPr>
          <p:cNvSpPr/>
          <p:nvPr/>
        </p:nvSpPr>
        <p:spPr>
          <a:xfrm flipH="1">
            <a:off x="4269090" y="2720290"/>
            <a:ext cx="684000" cy="684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cxnSp>
        <p:nvCxnSpPr>
          <p:cNvPr id="30" name="Straight Arrow Connector 127">
            <a:extLst>
              <a:ext uri="{FF2B5EF4-FFF2-40B4-BE49-F238E27FC236}">
                <a16:creationId xmlns:a16="http://schemas.microsoft.com/office/drawing/2014/main" id="{44BC21E9-AB78-469F-B994-E00B36B7E07E}"/>
              </a:ext>
            </a:extLst>
          </p:cNvPr>
          <p:cNvCxnSpPr/>
          <p:nvPr/>
        </p:nvCxnSpPr>
        <p:spPr>
          <a:xfrm flipV="1">
            <a:off x="4608800" y="2439180"/>
            <a:ext cx="4580" cy="281110"/>
          </a:xfrm>
          <a:prstGeom prst="straightConnector1">
            <a:avLst/>
          </a:prstGeom>
          <a:ln w="254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150">
            <a:extLst>
              <a:ext uri="{FF2B5EF4-FFF2-40B4-BE49-F238E27FC236}">
                <a16:creationId xmlns:a16="http://schemas.microsoft.com/office/drawing/2014/main" id="{DE103C20-7F98-4F6A-8FD0-A00CD8F2E8EF}"/>
              </a:ext>
            </a:extLst>
          </p:cNvPr>
          <p:cNvSpPr/>
          <p:nvPr/>
        </p:nvSpPr>
        <p:spPr>
          <a:xfrm flipH="1">
            <a:off x="8718689" y="4229188"/>
            <a:ext cx="684000" cy="684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B Nazanin" panose="00000700000000000000" pitchFamily="2" charset="-78"/>
            </a:endParaRPr>
          </a:p>
        </p:txBody>
      </p:sp>
      <p:cxnSp>
        <p:nvCxnSpPr>
          <p:cNvPr id="40" name="Straight Arrow Connector 152">
            <a:extLst>
              <a:ext uri="{FF2B5EF4-FFF2-40B4-BE49-F238E27FC236}">
                <a16:creationId xmlns:a16="http://schemas.microsoft.com/office/drawing/2014/main" id="{39CB7A69-CF6D-46E6-A0E9-DC5F69CC3F10}"/>
              </a:ext>
            </a:extLst>
          </p:cNvPr>
          <p:cNvCxnSpPr>
            <a:stCxn id="36" idx="0"/>
          </p:cNvCxnSpPr>
          <p:nvPr/>
        </p:nvCxnSpPr>
        <p:spPr>
          <a:xfrm flipH="1" flipV="1">
            <a:off x="9050185" y="2439180"/>
            <a:ext cx="10503" cy="1790008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156">
            <a:extLst>
              <a:ext uri="{FF2B5EF4-FFF2-40B4-BE49-F238E27FC236}">
                <a16:creationId xmlns:a16="http://schemas.microsoft.com/office/drawing/2014/main" id="{3184DED1-67FA-4F9E-BF0B-12CC6D8BAEA8}"/>
              </a:ext>
            </a:extLst>
          </p:cNvPr>
          <p:cNvSpPr/>
          <p:nvPr/>
        </p:nvSpPr>
        <p:spPr>
          <a:xfrm flipH="1">
            <a:off x="5752291" y="4225712"/>
            <a:ext cx="684000" cy="684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B Nazanin" panose="00000700000000000000" pitchFamily="2" charset="-78"/>
            </a:endParaRPr>
          </a:p>
        </p:txBody>
      </p:sp>
      <p:cxnSp>
        <p:nvCxnSpPr>
          <p:cNvPr id="45" name="Straight Arrow Connector 158">
            <a:extLst>
              <a:ext uri="{FF2B5EF4-FFF2-40B4-BE49-F238E27FC236}">
                <a16:creationId xmlns:a16="http://schemas.microsoft.com/office/drawing/2014/main" id="{15E5732D-76A1-4E15-8365-449D393CC03A}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6094291" y="2439180"/>
            <a:ext cx="2288" cy="1786532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7">
            <a:extLst>
              <a:ext uri="{FF2B5EF4-FFF2-40B4-BE49-F238E27FC236}">
                <a16:creationId xmlns:a16="http://schemas.microsoft.com/office/drawing/2014/main" id="{CFBD25F3-AD8C-4C3B-B90B-6E817DD2C04F}"/>
              </a:ext>
            </a:extLst>
          </p:cNvPr>
          <p:cNvSpPr/>
          <p:nvPr/>
        </p:nvSpPr>
        <p:spPr>
          <a:xfrm>
            <a:off x="4449034" y="2881626"/>
            <a:ext cx="345121" cy="34512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56" name="Rounded Rectangle 27">
            <a:extLst>
              <a:ext uri="{FF2B5EF4-FFF2-40B4-BE49-F238E27FC236}">
                <a16:creationId xmlns:a16="http://schemas.microsoft.com/office/drawing/2014/main" id="{BACCB799-0D33-403A-92A0-D8AD6CA45073}"/>
              </a:ext>
            </a:extLst>
          </p:cNvPr>
          <p:cNvSpPr/>
          <p:nvPr/>
        </p:nvSpPr>
        <p:spPr>
          <a:xfrm>
            <a:off x="8866521" y="4429014"/>
            <a:ext cx="367329" cy="28215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57" name="Rounded Rectangle 7">
            <a:extLst>
              <a:ext uri="{FF2B5EF4-FFF2-40B4-BE49-F238E27FC236}">
                <a16:creationId xmlns:a16="http://schemas.microsoft.com/office/drawing/2014/main" id="{98F1FB0D-99C8-4470-B64B-ED78FF5717DB}"/>
              </a:ext>
            </a:extLst>
          </p:cNvPr>
          <p:cNvSpPr/>
          <p:nvPr/>
        </p:nvSpPr>
        <p:spPr>
          <a:xfrm>
            <a:off x="7374403" y="2887462"/>
            <a:ext cx="373459" cy="322291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  <p:sp>
        <p:nvSpPr>
          <p:cNvPr id="58" name="Block Arc 25">
            <a:extLst>
              <a:ext uri="{FF2B5EF4-FFF2-40B4-BE49-F238E27FC236}">
                <a16:creationId xmlns:a16="http://schemas.microsoft.com/office/drawing/2014/main" id="{CB4A07E1-9272-4C63-BA6F-6714B0930DCA}"/>
              </a:ext>
            </a:extLst>
          </p:cNvPr>
          <p:cNvSpPr/>
          <p:nvPr/>
        </p:nvSpPr>
        <p:spPr>
          <a:xfrm>
            <a:off x="10423478" y="2872226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59" name="Round Same Side Corner Rectangle 36">
            <a:extLst>
              <a:ext uri="{FF2B5EF4-FFF2-40B4-BE49-F238E27FC236}">
                <a16:creationId xmlns:a16="http://schemas.microsoft.com/office/drawing/2014/main" id="{BDF80785-EE6C-4576-B4FF-8377339101A5}"/>
              </a:ext>
            </a:extLst>
          </p:cNvPr>
          <p:cNvSpPr/>
          <p:nvPr/>
        </p:nvSpPr>
        <p:spPr>
          <a:xfrm>
            <a:off x="5924572" y="4433234"/>
            <a:ext cx="351546" cy="277938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D3F757F-A03A-47D3-B11E-62A993CDC11D}"/>
              </a:ext>
            </a:extLst>
          </p:cNvPr>
          <p:cNvGrpSpPr/>
          <p:nvPr/>
        </p:nvGrpSpPr>
        <p:grpSpPr>
          <a:xfrm>
            <a:off x="6241914" y="1821596"/>
            <a:ext cx="4972510" cy="4261862"/>
            <a:chOff x="4529156" y="1268760"/>
            <a:chExt cx="4972510" cy="426186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FADC741-5A1B-4D7C-A24F-50BBFD2AA6FE}"/>
                </a:ext>
              </a:extLst>
            </p:cNvPr>
            <p:cNvCxnSpPr>
              <a:cxnSpLocks/>
              <a:stCxn id="8" idx="5"/>
            </p:cNvCxnSpPr>
            <p:nvPr/>
          </p:nvCxnSpPr>
          <p:spPr>
            <a:xfrm>
              <a:off x="5458252" y="2735622"/>
              <a:ext cx="717536" cy="64536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8157F0D-A630-48BD-A866-587745EAFC9E}"/>
                </a:ext>
              </a:extLst>
            </p:cNvPr>
            <p:cNvSpPr/>
            <p:nvPr/>
          </p:nvSpPr>
          <p:spPr>
            <a:xfrm>
              <a:off x="6043225" y="2924944"/>
              <a:ext cx="1584176" cy="158417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2700">
                <a:cs typeface="B Nazanin" panose="00000700000000000000" pitchFamily="2" charset="-7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B5D5430-9E8F-4BA5-801B-ED29B504B318}"/>
                </a:ext>
              </a:extLst>
            </p:cNvPr>
            <p:cNvSpPr/>
            <p:nvPr/>
          </p:nvSpPr>
          <p:spPr>
            <a:xfrm>
              <a:off x="8197138" y="1268760"/>
              <a:ext cx="1304528" cy="13045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fa-IR" b="1" dirty="0">
                  <a:cs typeface="B Nazanin" panose="00000700000000000000" pitchFamily="2" charset="-78"/>
                </a:rPr>
                <a:t>متن</a:t>
              </a:r>
              <a:endParaRPr lang="en-US" b="1" dirty="0">
                <a:cs typeface="B Nazanin" panose="00000700000000000000" pitchFamily="2" charset="-78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72AB059-CAD5-42E5-93E2-95E17C72F03C}"/>
                </a:ext>
              </a:extLst>
            </p:cNvPr>
            <p:cNvSpPr/>
            <p:nvPr/>
          </p:nvSpPr>
          <p:spPr>
            <a:xfrm>
              <a:off x="7990958" y="4263521"/>
              <a:ext cx="1016496" cy="10164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fa-IR" b="1" dirty="0">
                  <a:cs typeface="B Nazanin" panose="00000700000000000000" pitchFamily="2" charset="-78"/>
                </a:rPr>
                <a:t>متن</a:t>
              </a:r>
              <a:endParaRPr lang="en-US" b="1" dirty="0">
                <a:cs typeface="B Nazanin" panose="00000700000000000000" pitchFamily="2" charset="-78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34945F6-13C9-4874-ACDD-72D11B2133D6}"/>
                </a:ext>
              </a:extLst>
            </p:cNvPr>
            <p:cNvSpPr/>
            <p:nvPr/>
          </p:nvSpPr>
          <p:spPr>
            <a:xfrm>
              <a:off x="4529156" y="1806526"/>
              <a:ext cx="1088504" cy="1088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fa-IR" b="1" dirty="0">
                  <a:cs typeface="B Nazanin" panose="00000700000000000000" pitchFamily="2" charset="-78"/>
                </a:rPr>
                <a:t>متن</a:t>
              </a:r>
              <a:endParaRPr lang="en-US" b="1" dirty="0">
                <a:cs typeface="B Nazanin" panose="00000700000000000000" pitchFamily="2" charset="-78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AE50E4A-C6EA-4752-A05B-FAA83F42B8DD}"/>
                </a:ext>
              </a:extLst>
            </p:cNvPr>
            <p:cNvSpPr/>
            <p:nvPr/>
          </p:nvSpPr>
          <p:spPr>
            <a:xfrm>
              <a:off x="4737090" y="4442118"/>
              <a:ext cx="1088504" cy="1088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fa-IR" b="1" dirty="0">
                  <a:cs typeface="B Nazanin" panose="00000700000000000000" pitchFamily="2" charset="-78"/>
                </a:rPr>
                <a:t>متن</a:t>
              </a:r>
              <a:endParaRPr lang="en-US" b="1" dirty="0">
                <a:cs typeface="B Nazanin" panose="00000700000000000000" pitchFamily="2" charset="-78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126737A-E81A-48D3-97E6-3D1BCA02B778}"/>
                </a:ext>
              </a:extLst>
            </p:cNvPr>
            <p:cNvCxnSpPr>
              <a:cxnSpLocks/>
              <a:stCxn id="9" idx="7"/>
            </p:cNvCxnSpPr>
            <p:nvPr/>
          </p:nvCxnSpPr>
          <p:spPr>
            <a:xfrm flipV="1">
              <a:off x="5666186" y="4135413"/>
              <a:ext cx="509602" cy="46611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0E0DE65-F610-4659-BE0E-E554AD262080}"/>
                </a:ext>
              </a:extLst>
            </p:cNvPr>
            <p:cNvCxnSpPr>
              <a:cxnSpLocks/>
              <a:stCxn id="5" idx="7"/>
              <a:endCxn id="6" idx="3"/>
            </p:cNvCxnSpPr>
            <p:nvPr/>
          </p:nvCxnSpPr>
          <p:spPr>
            <a:xfrm flipV="1">
              <a:off x="7395404" y="2382244"/>
              <a:ext cx="992778" cy="7746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EF70CAF-D6D7-4377-B94A-2FF3283D1C71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>
              <a:off x="7527849" y="4012411"/>
              <a:ext cx="611971" cy="39997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01ECCED-4AE4-48F2-A4C7-CC08D0C2CE5D}"/>
                </a:ext>
              </a:extLst>
            </p:cNvPr>
            <p:cNvSpPr/>
            <p:nvPr/>
          </p:nvSpPr>
          <p:spPr>
            <a:xfrm>
              <a:off x="6876256" y="4884692"/>
              <a:ext cx="360040" cy="36004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2700">
                <a:cs typeface="B Nazanin" panose="00000700000000000000" pitchFamily="2" charset="-78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E7E7FCB-0286-40E2-9DBC-011D32E63EC8}"/>
                </a:ext>
              </a:extLst>
            </p:cNvPr>
            <p:cNvSpPr/>
            <p:nvPr/>
          </p:nvSpPr>
          <p:spPr>
            <a:xfrm>
              <a:off x="7814248" y="3017813"/>
              <a:ext cx="265351" cy="265351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2700">
                <a:cs typeface="B Nazanin" panose="00000700000000000000" pitchFamily="2" charset="-78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771F337-EFC2-4DDA-9ECC-D55C9AB74BDC}"/>
                </a:ext>
              </a:extLst>
            </p:cNvPr>
            <p:cNvSpPr/>
            <p:nvPr/>
          </p:nvSpPr>
          <p:spPr>
            <a:xfrm>
              <a:off x="6300193" y="2437170"/>
              <a:ext cx="136118" cy="13611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2700">
                <a:cs typeface="B Nazanin" panose="00000700000000000000" pitchFamily="2" charset="-78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0AB5FCE-3334-4BF4-A002-71FC8F3C391D}"/>
                </a:ext>
              </a:extLst>
            </p:cNvPr>
            <p:cNvSpPr/>
            <p:nvPr/>
          </p:nvSpPr>
          <p:spPr>
            <a:xfrm>
              <a:off x="5540138" y="3686936"/>
              <a:ext cx="223439" cy="223439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2700">
                <a:cs typeface="B Nazanin" panose="00000700000000000000" pitchFamily="2" charset="-78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B0304C-048E-4019-B628-125BE25BFA27}"/>
                </a:ext>
              </a:extLst>
            </p:cNvPr>
            <p:cNvSpPr/>
            <p:nvPr/>
          </p:nvSpPr>
          <p:spPr>
            <a:xfrm>
              <a:off x="6058655" y="3778248"/>
              <a:ext cx="156454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rtl="1"/>
              <a:r>
                <a:rPr lang="fa-IR" altLang="ko-KR" b="1" dirty="0">
                  <a:solidFill>
                    <a:schemeClr val="bg1"/>
                  </a:solidFill>
                  <a:cs typeface="B Nazanin" panose="00000700000000000000" pitchFamily="2" charset="-78"/>
                </a:rPr>
                <a:t>متن اصلی</a:t>
              </a:r>
              <a:endParaRPr lang="ko-KR" altLang="en-US" b="1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" name="Oval 39">
              <a:extLst>
                <a:ext uri="{FF2B5EF4-FFF2-40B4-BE49-F238E27FC236}">
                  <a16:creationId xmlns:a16="http://schemas.microsoft.com/office/drawing/2014/main" id="{B7632448-E3AB-49CF-845E-47B35348248C}"/>
                </a:ext>
              </a:extLst>
            </p:cNvPr>
            <p:cNvSpPr/>
            <p:nvPr/>
          </p:nvSpPr>
          <p:spPr>
            <a:xfrm>
              <a:off x="8985167" y="3910162"/>
              <a:ext cx="360040" cy="36004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2700">
                <a:cs typeface="B Nazanin" panose="00000700000000000000" pitchFamily="2" charset="-78"/>
              </a:endParaRPr>
            </a:p>
          </p:txBody>
        </p:sp>
        <p:sp>
          <p:nvSpPr>
            <p:cNvPr id="19" name="Oval 42">
              <a:extLst>
                <a:ext uri="{FF2B5EF4-FFF2-40B4-BE49-F238E27FC236}">
                  <a16:creationId xmlns:a16="http://schemas.microsoft.com/office/drawing/2014/main" id="{D271D6EA-E13F-40FA-9CDD-751E55B987BB}"/>
                </a:ext>
              </a:extLst>
            </p:cNvPr>
            <p:cNvSpPr/>
            <p:nvPr/>
          </p:nvSpPr>
          <p:spPr>
            <a:xfrm>
              <a:off x="6975445" y="2662065"/>
              <a:ext cx="223439" cy="223439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2700">
                <a:cs typeface="B Nazanin" panose="00000700000000000000" pitchFamily="2" charset="-78"/>
              </a:endParaRPr>
            </a:p>
          </p:txBody>
        </p:sp>
        <p:sp>
          <p:nvSpPr>
            <p:cNvPr id="20" name="Oval 41">
              <a:extLst>
                <a:ext uri="{FF2B5EF4-FFF2-40B4-BE49-F238E27FC236}">
                  <a16:creationId xmlns:a16="http://schemas.microsoft.com/office/drawing/2014/main" id="{159FA3CE-BD2D-4301-A166-8380B9049D99}"/>
                </a:ext>
              </a:extLst>
            </p:cNvPr>
            <p:cNvSpPr/>
            <p:nvPr/>
          </p:nvSpPr>
          <p:spPr>
            <a:xfrm>
              <a:off x="6094196" y="4439335"/>
              <a:ext cx="136118" cy="13611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2700">
                <a:cs typeface="B Nazanin" panose="00000700000000000000" pitchFamily="2" charset="-78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55E06FE-32DF-4E51-974F-C3F57668A779}"/>
              </a:ext>
            </a:extLst>
          </p:cNvPr>
          <p:cNvGrpSpPr/>
          <p:nvPr/>
        </p:nvGrpSpPr>
        <p:grpSpPr>
          <a:xfrm>
            <a:off x="931226" y="1934589"/>
            <a:ext cx="4299710" cy="3069759"/>
            <a:chOff x="467544" y="1934588"/>
            <a:chExt cx="3456384" cy="306975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A219847-DC27-46A9-A3BA-B7494CDBB55A}"/>
                </a:ext>
              </a:extLst>
            </p:cNvPr>
            <p:cNvSpPr/>
            <p:nvPr/>
          </p:nvSpPr>
          <p:spPr>
            <a:xfrm>
              <a:off x="467544" y="2366637"/>
              <a:ext cx="3456384" cy="2637710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متن مثال: ارائه پاورپوینت مدرنی را دریافت کنید که به زیبایی طراحی شده است. من امیدوارم و معتقدم که این الگو زمان، پول و اعتبار شما را جلب کند. ارائه پاورپوینت مدرنی را دریافت کنید که به زیبایی طراحی شده است.</a:t>
              </a:r>
            </a:p>
            <a:p>
              <a:pPr algn="r" rtl="1">
                <a:lnSpc>
                  <a:spcPct val="150000"/>
                </a:lnSpc>
              </a:pPr>
              <a:endPara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  <a:p>
              <a:pPr algn="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با الگوهای ما، یک صدای منحصر به فرد و جذاب به گزارش ها و ارائه های خود اضافه کنید. آسان برای تغییر رنگ، عکس و متن.</a:t>
              </a:r>
              <a:endPara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4C20813-9571-4426-83D5-BEA1953AE432}"/>
                </a:ext>
              </a:extLst>
            </p:cNvPr>
            <p:cNvSpPr/>
            <p:nvPr/>
          </p:nvSpPr>
          <p:spPr>
            <a:xfrm>
              <a:off x="467544" y="1934588"/>
              <a:ext cx="345638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fa-IR" altLang="ko-K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فهرست</a:t>
              </a:r>
              <a:r>
                <a:rPr lang="en-US" altLang="ko-K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 Here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4" name="Rectangle 16">
            <a:extLst>
              <a:ext uri="{FF2B5EF4-FFF2-40B4-BE49-F238E27FC236}">
                <a16:creationId xmlns:a16="http://schemas.microsoft.com/office/drawing/2014/main" id="{08F51D24-68FE-4D5E-BF65-6B6E50B71369}"/>
              </a:ext>
            </a:extLst>
          </p:cNvPr>
          <p:cNvSpPr/>
          <p:nvPr/>
        </p:nvSpPr>
        <p:spPr>
          <a:xfrm rot="2700000">
            <a:off x="8414408" y="3841761"/>
            <a:ext cx="306039" cy="54867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8EB29F-4824-4199-9CEB-D4865A49E8C8}"/>
              </a:ext>
            </a:extLst>
          </p:cNvPr>
          <p:cNvSpPr txBox="1"/>
          <p:nvPr/>
        </p:nvSpPr>
        <p:spPr>
          <a:xfrm>
            <a:off x="326255" y="190094"/>
            <a:ext cx="1153949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5400" dirty="0">
                <a:solidFill>
                  <a:schemeClr val="bg1"/>
                </a:solidFill>
                <a:latin typeface="+mj-lt"/>
                <a:cs typeface="B Nazanin" panose="00000700000000000000" pitchFamily="2" charset="-78"/>
              </a:rPr>
              <a:t>سبک ستون ها</a:t>
            </a:r>
            <a:endParaRPr lang="ko-KR" altLang="en-US" sz="5400" dirty="0">
              <a:solidFill>
                <a:schemeClr val="bg1"/>
              </a:solidFill>
              <a:latin typeface="+mj-lt"/>
              <a:cs typeface="B Nazanin" panose="00000700000000000000" pitchFamily="2" charset="-78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42CB920-B843-4C2E-9387-27496BB999EC}"/>
              </a:ext>
            </a:extLst>
          </p:cNvPr>
          <p:cNvSpPr/>
          <p:nvPr/>
        </p:nvSpPr>
        <p:spPr>
          <a:xfrm>
            <a:off x="461555" y="1303517"/>
            <a:ext cx="11268892" cy="5227911"/>
          </a:xfrm>
          <a:prstGeom prst="roundRect">
            <a:avLst>
              <a:gd name="adj" fmla="val 4044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cs typeface="B Nazanin" panose="000007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21530D-523D-4ED3-9D1D-EE032D539654}"/>
              </a:ext>
            </a:extLst>
          </p:cNvPr>
          <p:cNvSpPr txBox="1"/>
          <p:nvPr/>
        </p:nvSpPr>
        <p:spPr>
          <a:xfrm>
            <a:off x="861646" y="2707962"/>
            <a:ext cx="104372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 آسان برای تغییر رنگ، عکس و متن. من امیدوارم و معتقدم که این الگو زمان، پول و اعتبار شما را جلب کند. شما به سادگی می توانید مخاطبان خود را تحت تاثیر قرار دهید و به ارائه های خود جذابیت و زیبایی بی نظیری اضافه کنید. آسان برای تغییر رنگ، عکس و متن. شما به سادگی می توانید مخاطبان خود را تحت تاثیر قرار دهید و به ارائه های خود جذابیت و زیبایی بی نظیری اضافه کنید. ارائه پاورپوینت مدرنی را دریافت کنید که به زیبایی طراحی شده است. من امیدوارم و معتقدم که این الگو زمان، پول و اعتبار شما را جلب کند. ارائه پاورپوینت مدرنی را دریافت کنید که به زیبایی طراحی شده است.</a:t>
            </a:r>
          </a:p>
          <a:p>
            <a:pPr algn="just" rtl="1"/>
            <a:endParaRPr lang="en-US" altLang="ko-KR" sz="1200" dirty="0">
              <a:solidFill>
                <a:schemeClr val="bg1"/>
              </a:solidFill>
              <a:cs typeface="B Nazanin" panose="00000700000000000000" pitchFamily="2" charset="-78"/>
            </a:endParaRPr>
          </a:p>
          <a:p>
            <a:pPr algn="just" rtl="1"/>
            <a:r>
              <a:rPr lang="fa-IR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من امیدوارم و معتقدم که این الگو زمان، پول و اعتبار شما را جلب کند. ارائه پاورپوینت مدرنی را دریافت کنید که به زیبایی طراحی شده است. شما به سادگی می توانید مخاطبان خود را تحت تاثیر قرار دهید و به ارائه های خود جذابیت و زیبایی بی نظیری اضافه کنید. آسان برای تغییر رنگ، عکس و متن.</a:t>
            </a:r>
          </a:p>
          <a:p>
            <a:pPr algn="just" rtl="1"/>
            <a:endParaRPr lang="en-US" altLang="ko-KR" sz="1200" dirty="0">
              <a:solidFill>
                <a:schemeClr val="bg1"/>
              </a:solidFill>
              <a:cs typeface="B Nazanin" panose="00000700000000000000" pitchFamily="2" charset="-78"/>
            </a:endParaRPr>
          </a:p>
          <a:p>
            <a:pPr algn="just" rtl="1"/>
            <a:r>
              <a:rPr lang="fa-IR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ارائه پاورپوینت مدرنی را دریافت کنید که به زیبایی طراحی شده است. آسان برای تغییر رنگ، عکس و متن. شما به سادگی می توانید مخاطبان خود را تحت تاثیر قرار دهید و به ارائه های خود جذابیت و زیبایی بی نظیری اضافه کنید. آسان برای تغییر رنگ، عکس و متن. من امیدوارم و معتقدم که این الگو زمان، پول و اعتبار شما را جلب کند. شما به سادگی می توانید مخاطبان خود را تحت تاثیر قرار دهید و به ارائه های خود جذابیت و زیبایی بی نظیری اضافه کنید. آسان برای تغییر رنگ، عکس و متن. شما به سادگی می توانید مخاطبان خود را تحت تاثیر قرار دهید و به ارائه های خود جذابیت و زیبایی بی نظیری اضافه کنید. آسان برای تغییر رنگ، عکس و متن. من امیدوارم و معتقدم که این الگو زمان، پول و اعتبار شما را جلب کند. شما به سادگی می توانید مخاطبان خود را تحت تاثیر قرار دهید و به ارائه های خود جذابیت و زیبایی بی نظیری اضافه کنید. شما به سادگی می توانید مخاطبان خود را تحت تاثیر قرار دهید و به ارائه های خود جذابیت و زیبایی بی نظیری اضافه کنید. آسان برای تغییر رنگ، عکس و متن. ارائه پاورپوینت مدرنی را دریافت کنید که به زیبایی طراحی شده است.</a:t>
            </a:r>
          </a:p>
          <a:p>
            <a:pPr algn="just" rtl="1"/>
            <a:endParaRPr lang="en-US" altLang="ko-KR" sz="1200" dirty="0">
              <a:solidFill>
                <a:schemeClr val="bg1"/>
              </a:solidFill>
              <a:cs typeface="B Nazanin" panose="00000700000000000000" pitchFamily="2" charset="-78"/>
            </a:endParaRPr>
          </a:p>
          <a:p>
            <a:pPr algn="just" rtl="1"/>
            <a:r>
              <a:rPr lang="fa-IR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</a:t>
            </a:r>
            <a:endParaRPr lang="ko-KR" altLang="en-US" sz="12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06908D-977A-414F-9799-B9EEFCF82124}"/>
              </a:ext>
            </a:extLst>
          </p:cNvPr>
          <p:cNvSpPr txBox="1"/>
          <p:nvPr/>
        </p:nvSpPr>
        <p:spPr>
          <a:xfrm>
            <a:off x="861646" y="2268082"/>
            <a:ext cx="10437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dirty="0">
                <a:solidFill>
                  <a:schemeClr val="bg1"/>
                </a:solidFill>
                <a:cs typeface="B Nazanin" panose="00000700000000000000" pitchFamily="2" charset="-78"/>
              </a:rPr>
              <a:t>ارائه پاورپوینت مدرنی را دریافت کنید که به زیبایی طراحی شده است.</a:t>
            </a:r>
            <a:endParaRPr lang="ko-KR" altLang="en-US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7915349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81DD547-8384-43E2-8E80-F01338373949}"/>
              </a:ext>
            </a:extLst>
          </p:cNvPr>
          <p:cNvSpPr/>
          <p:nvPr/>
        </p:nvSpPr>
        <p:spPr>
          <a:xfrm>
            <a:off x="702458" y="1303517"/>
            <a:ext cx="4931988" cy="5227911"/>
          </a:xfrm>
          <a:prstGeom prst="roundRect">
            <a:avLst>
              <a:gd name="adj" fmla="val 4044"/>
            </a:avLst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cs typeface="B Nazanin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DDFE08-D1A3-4890-B395-3D514078D9E9}"/>
              </a:ext>
            </a:extLst>
          </p:cNvPr>
          <p:cNvSpPr txBox="1"/>
          <p:nvPr/>
        </p:nvSpPr>
        <p:spPr>
          <a:xfrm>
            <a:off x="326255" y="190094"/>
            <a:ext cx="1153949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5400" dirty="0">
                <a:solidFill>
                  <a:schemeClr val="bg1"/>
                </a:solidFill>
                <a:latin typeface="+mj-lt"/>
                <a:cs typeface="B Nazanin" panose="00000700000000000000" pitchFamily="2" charset="-78"/>
              </a:rPr>
              <a:t>سبک ستون ها</a:t>
            </a:r>
            <a:endParaRPr lang="ko-KR" altLang="en-US" sz="5400" dirty="0">
              <a:solidFill>
                <a:schemeClr val="bg1"/>
              </a:solidFill>
              <a:latin typeface="+mj-lt"/>
              <a:cs typeface="B Nazanin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1E7EF8-9EC8-4297-A8AE-13062B5C2ADA}"/>
              </a:ext>
            </a:extLst>
          </p:cNvPr>
          <p:cNvSpPr txBox="1"/>
          <p:nvPr/>
        </p:nvSpPr>
        <p:spPr>
          <a:xfrm>
            <a:off x="920174" y="2231712"/>
            <a:ext cx="451397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ارائه پاورپوینت مدرنی را دریافت کنید که به زیبایی طراحی شده است. شما به سادگی می توانید مخاطبان خود را تحت تاثیر قرار دهید و به ارائه های خود جذابیت و زیبایی بی نظیری اضافه کنید. من امیدوارم و معتقدم که این الگو زمان، پول و اعتبار شما را جلب کند. شما به سادگی می توانید مخاطبان خود را تحت تاثیر قرار دهید و به ارائه های خود جذابیت و زیبایی بی نظیری اضافه کنید. آسان برای تغییر رنگ، عکس و متن. ارائه پاورپوینت مدرنی را دریافت کنید که به زیبایی طراحی شده است. من امیدوارم و معتقدم که این الگو زمان، پول و اعتبار شما را جلب کند. شما به سادگی می توانید مخاطبان خود را تحت تاثیر قرار دهید و به ارائه های خود جذابیت و زیبایی بی نظیری اضافه کنید. آسان برای تغییر رنگ، عکس و متن. شما به سادگی می توانید مخاطبان خود را تحت تاثیر قرار دهید و به ارائه های خود جذابیت و زیبایی بی نظیری اضافه کنید.</a:t>
            </a:r>
          </a:p>
          <a:p>
            <a:pPr algn="r" rtl="1"/>
            <a:endParaRPr lang="en-US" altLang="ko-KR" sz="1200" dirty="0">
              <a:solidFill>
                <a:schemeClr val="bg1"/>
              </a:solidFill>
              <a:cs typeface="B Nazanin" panose="00000700000000000000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 ارائه پاورپوینت مدرنی را دریافت کنید که به زیبایی طراحی شده است. شما به سادگی می توانید مخاطبان خود را تحت تاثیر قرار دهید و به ارائه های خود جذابیت و زیبایی بی نظیری اضافه کنید. آسان برای تغییر رنگ، عکس و متن.</a:t>
            </a:r>
          </a:p>
          <a:p>
            <a:pPr algn="r" rtl="1"/>
            <a:endParaRPr lang="en-US" altLang="ko-KR" sz="1200" dirty="0">
              <a:solidFill>
                <a:schemeClr val="bg1"/>
              </a:solidFill>
              <a:cs typeface="B Nazanin" panose="00000700000000000000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من امیدوارم و معتقدم که این الگو زمان، پول و اعتبار شما را جلب کند.</a:t>
            </a:r>
            <a:endParaRPr lang="en-US" altLang="ko-KR" sz="12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ECE429-0EF4-4650-88AC-BBCA77E659AF}"/>
              </a:ext>
            </a:extLst>
          </p:cNvPr>
          <p:cNvSpPr txBox="1"/>
          <p:nvPr/>
        </p:nvSpPr>
        <p:spPr>
          <a:xfrm>
            <a:off x="920173" y="1584728"/>
            <a:ext cx="4513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400" b="1" dirty="0">
                <a:solidFill>
                  <a:schemeClr val="bg1"/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</a:t>
            </a:r>
            <a:endParaRPr lang="ko-KR" altLang="en-US" sz="1400" b="1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B7AFD3B-4E64-4B14-8227-E69AA5DBF003}"/>
              </a:ext>
            </a:extLst>
          </p:cNvPr>
          <p:cNvSpPr/>
          <p:nvPr/>
        </p:nvSpPr>
        <p:spPr>
          <a:xfrm>
            <a:off x="6557554" y="1303517"/>
            <a:ext cx="4931988" cy="5227911"/>
          </a:xfrm>
          <a:prstGeom prst="roundRect">
            <a:avLst>
              <a:gd name="adj" fmla="val 4044"/>
            </a:avLst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cs typeface="B Nazanin" panose="000007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86B482-17B9-4B6F-A647-9E2F5D9FA773}"/>
              </a:ext>
            </a:extLst>
          </p:cNvPr>
          <p:cNvSpPr txBox="1"/>
          <p:nvPr/>
        </p:nvSpPr>
        <p:spPr>
          <a:xfrm>
            <a:off x="6775270" y="2231712"/>
            <a:ext cx="451397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ارائه پاورپوینت مدرنی را دریافت کنید که به زیبایی طراحی شده است. شما به سادگی می توانید مخاطبان خود را تحت تاثیر قرار دهید و به ارائه های خود جذابیت و زیبایی بی نظیری اضافه کنید. من امیدوارم و معتقدم که این الگو زمان، پول و اعتبار شما را جلب کند. شما به سادگی می توانید مخاطبان خود را تحت تاثیر قرار دهید و به ارائه های خود جذابیت و زیبایی بی نظیری اضافه کنید. آسان برای تغییر رنگ، عکس و متن. ارائه پاورپوینت مدرنی را دریافت کنید که به زیبایی طراحی شده است. من امیدوارم و معتقدم که این الگو زمان، پول و اعتبار شما را جلب کند. شما به سادگی می توانید مخاطبان خود را تحت تاثیر قرار دهید و به ارائه های خود جذابیت و زیبایی بی نظیری اضافه کنید. آسان برای تغییر رنگ، عکس و متن. شما به سادگی می توانید مخاطبان خود را تحت تاثیر قرار دهید و به ارائه های خود جذابیت و زیبایی بی نظیری اضافه کنید.</a:t>
            </a:r>
          </a:p>
          <a:p>
            <a:pPr algn="r" rtl="1"/>
            <a:endParaRPr lang="en-US" altLang="ko-KR" sz="1200" dirty="0">
              <a:solidFill>
                <a:schemeClr val="bg1"/>
              </a:solidFill>
              <a:cs typeface="B Nazanin" panose="00000700000000000000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 ارائه پاورپوینت مدرنی را دریافت کنید که به زیبایی طراحی شده است. شما به سادگی می توانید مخاطبان خود را تحت تاثیر قرار دهید و به ارائه های خود جذابیت و زیبایی بی نظیری اضافه کنید. آسان برای تغییر رنگ، عکس و متن.</a:t>
            </a:r>
          </a:p>
          <a:p>
            <a:pPr algn="r" rtl="1"/>
            <a:endParaRPr lang="en-US" altLang="ko-KR" sz="1200" dirty="0">
              <a:solidFill>
                <a:schemeClr val="bg1"/>
              </a:solidFill>
              <a:cs typeface="B Nazanin" panose="00000700000000000000" pitchFamily="2" charset="-78"/>
            </a:endParaRPr>
          </a:p>
          <a:p>
            <a:pPr algn="r" rtl="1"/>
            <a:r>
              <a:rPr lang="fa-IR" altLang="ko-KR" sz="1200" dirty="0">
                <a:solidFill>
                  <a:schemeClr val="bg1"/>
                </a:solidFill>
                <a:cs typeface="B Nazanin" panose="00000700000000000000" pitchFamily="2" charset="-78"/>
              </a:rPr>
              <a:t>من امیدوارم و معتقدم که این الگو زمان، پول و اعتبار شما را جلب کند.</a:t>
            </a:r>
            <a:endParaRPr lang="en-US" altLang="ko-KR" sz="12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7C99E4-BA8F-4C7A-AA5E-23EBBCE18BD3}"/>
              </a:ext>
            </a:extLst>
          </p:cNvPr>
          <p:cNvSpPr txBox="1"/>
          <p:nvPr/>
        </p:nvSpPr>
        <p:spPr>
          <a:xfrm>
            <a:off x="6775269" y="1584728"/>
            <a:ext cx="4513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400" b="1" dirty="0">
                <a:solidFill>
                  <a:schemeClr val="bg1"/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</a:t>
            </a:r>
            <a:endParaRPr lang="ko-KR" altLang="en-US" sz="1400" b="1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8981663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2932BE44-2F13-40F9-A612-C46F4EAF8BD9}"/>
              </a:ext>
            </a:extLst>
          </p:cNvPr>
          <p:cNvGrpSpPr/>
          <p:nvPr/>
        </p:nvGrpSpPr>
        <p:grpSpPr>
          <a:xfrm>
            <a:off x="278969" y="4424174"/>
            <a:ext cx="11236271" cy="1518210"/>
            <a:chOff x="3247133" y="2374132"/>
            <a:chExt cx="11236271" cy="151821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D3589EA-9A3B-484E-8F97-DF164F010769}"/>
                </a:ext>
              </a:extLst>
            </p:cNvPr>
            <p:cNvSpPr txBox="1"/>
            <p:nvPr/>
          </p:nvSpPr>
          <p:spPr>
            <a:xfrm>
              <a:off x="3247133" y="2374132"/>
              <a:ext cx="11236271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5400" dirty="0">
                  <a:solidFill>
                    <a:schemeClr val="bg1"/>
                  </a:solidFill>
                  <a:latin typeface="+mj-lt"/>
                  <a:cs typeface="B Nazanin" panose="00000700000000000000" pitchFamily="2" charset="-78"/>
                </a:rPr>
                <a:t>با تشکر از شما دوستان عزیز ... !</a:t>
              </a:r>
              <a:endParaRPr lang="ko-KR" altLang="en-US" sz="5400" dirty="0">
                <a:solidFill>
                  <a:schemeClr val="bg1"/>
                </a:solidFill>
                <a:latin typeface="+mj-lt"/>
                <a:cs typeface="B Nazanin" panose="00000700000000000000" pitchFamily="2" charset="-7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ABBC4A6-536C-4DE0-9E0D-DD9A0CA884C6}"/>
                </a:ext>
              </a:extLst>
            </p:cNvPr>
            <p:cNvSpPr txBox="1"/>
            <p:nvPr/>
          </p:nvSpPr>
          <p:spPr>
            <a:xfrm>
              <a:off x="6675616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1867" dirty="0">
                  <a:solidFill>
                    <a:schemeClr val="bg1"/>
                  </a:solidFill>
                  <a:cs typeface="B Nazanin" panose="00000700000000000000" pitchFamily="2" charset="-78"/>
                </a:rPr>
                <a:t>زیرنویس ارائه خود را وارد کنید</a:t>
              </a:r>
              <a:endParaRPr lang="ko-KR" altLang="en-US" sz="1867" dirty="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>
                <a:cs typeface="B Nazanin" panose="00000700000000000000" pitchFamily="2" charset="-78"/>
              </a:rPr>
              <a:t>اشکال کاملا قابل ویرایش</a:t>
            </a:r>
            <a:endParaRPr lang="en-US" dirty="0">
              <a:cs typeface="B Nazanin" panose="00000700000000000000" pitchFamily="2" charset="-78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277DAA0-3BD3-4859-8296-6F41E2C650A1}"/>
              </a:ext>
            </a:extLst>
          </p:cNvPr>
          <p:cNvGrpSpPr/>
          <p:nvPr/>
        </p:nvGrpSpPr>
        <p:grpSpPr>
          <a:xfrm>
            <a:off x="34119" y="2739892"/>
            <a:ext cx="12183754" cy="4016328"/>
            <a:chOff x="-2296126" y="2637337"/>
            <a:chExt cx="12183754" cy="4016328"/>
          </a:xfrm>
          <a:solidFill>
            <a:schemeClr val="bg1"/>
          </a:solidFill>
        </p:grpSpPr>
        <p:sp>
          <p:nvSpPr>
            <p:cNvPr id="4" name="Freeform 2">
              <a:extLst>
                <a:ext uri="{FF2B5EF4-FFF2-40B4-BE49-F238E27FC236}">
                  <a16:creationId xmlns:a16="http://schemas.microsoft.com/office/drawing/2014/main" id="{7D3200D3-1AD8-461E-AD74-07BF5F7BD0C1}"/>
                </a:ext>
              </a:extLst>
            </p:cNvPr>
            <p:cNvSpPr/>
            <p:nvPr/>
          </p:nvSpPr>
          <p:spPr>
            <a:xfrm>
              <a:off x="-2296126" y="2637337"/>
              <a:ext cx="12183754" cy="4016328"/>
            </a:xfrm>
            <a:custGeom>
              <a:avLst/>
              <a:gdLst>
                <a:gd name="connsiteX0" fmla="*/ 0 w 9096375"/>
                <a:gd name="connsiteY0" fmla="*/ 2457450 h 2466975"/>
                <a:gd name="connsiteX1" fmla="*/ 6610350 w 9096375"/>
                <a:gd name="connsiteY1" fmla="*/ 2457450 h 2466975"/>
                <a:gd name="connsiteX2" fmla="*/ 6591300 w 9096375"/>
                <a:gd name="connsiteY2" fmla="*/ 2219325 h 2466975"/>
                <a:gd name="connsiteX3" fmla="*/ 6000750 w 9096375"/>
                <a:gd name="connsiteY3" fmla="*/ 1152525 h 2466975"/>
                <a:gd name="connsiteX4" fmla="*/ 6124575 w 9096375"/>
                <a:gd name="connsiteY4" fmla="*/ 1009650 h 2466975"/>
                <a:gd name="connsiteX5" fmla="*/ 6619875 w 9096375"/>
                <a:gd name="connsiteY5" fmla="*/ 1466850 h 2466975"/>
                <a:gd name="connsiteX6" fmla="*/ 6562725 w 9096375"/>
                <a:gd name="connsiteY6" fmla="*/ 0 h 2466975"/>
                <a:gd name="connsiteX7" fmla="*/ 6838950 w 9096375"/>
                <a:gd name="connsiteY7" fmla="*/ 9525 h 2466975"/>
                <a:gd name="connsiteX8" fmla="*/ 6905625 w 9096375"/>
                <a:gd name="connsiteY8" fmla="*/ 981075 h 2466975"/>
                <a:gd name="connsiteX9" fmla="*/ 7239000 w 9096375"/>
                <a:gd name="connsiteY9" fmla="*/ 981075 h 2466975"/>
                <a:gd name="connsiteX10" fmla="*/ 7629525 w 9096375"/>
                <a:gd name="connsiteY10" fmla="*/ 981075 h 2466975"/>
                <a:gd name="connsiteX11" fmla="*/ 7915275 w 9096375"/>
                <a:gd name="connsiteY11" fmla="*/ 981075 h 2466975"/>
                <a:gd name="connsiteX12" fmla="*/ 7896225 w 9096375"/>
                <a:gd name="connsiteY12" fmla="*/ 1781175 h 2466975"/>
                <a:gd name="connsiteX13" fmla="*/ 7658100 w 9096375"/>
                <a:gd name="connsiteY13" fmla="*/ 2466975 h 2466975"/>
                <a:gd name="connsiteX14" fmla="*/ 9096375 w 9096375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24575 w 9144000"/>
                <a:gd name="connsiteY4" fmla="*/ 1009650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24575 w 9144000"/>
                <a:gd name="connsiteY4" fmla="*/ 1009650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24575 w 9144000"/>
                <a:gd name="connsiteY4" fmla="*/ 1009650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24575 w 9144000"/>
                <a:gd name="connsiteY4" fmla="*/ 1009650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24575 w 9144000"/>
                <a:gd name="connsiteY4" fmla="*/ 1009650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57493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7726 w 9144000"/>
                <a:gd name="connsiteY4" fmla="*/ 984046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7726 w 9144000"/>
                <a:gd name="connsiteY4" fmla="*/ 984046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7726 w 9144000"/>
                <a:gd name="connsiteY4" fmla="*/ 984046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7726 w 9144000"/>
                <a:gd name="connsiteY4" fmla="*/ 984046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7726 w 9144000"/>
                <a:gd name="connsiteY4" fmla="*/ 984046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7726 w 9144000"/>
                <a:gd name="connsiteY4" fmla="*/ 984046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553469 h 2562994"/>
                <a:gd name="connsiteX1" fmla="*/ 6592062 w 9144000"/>
                <a:gd name="connsiteY1" fmla="*/ 2560785 h 2562994"/>
                <a:gd name="connsiteX2" fmla="*/ 6591300 w 9144000"/>
                <a:gd name="connsiteY2" fmla="*/ 2315344 h 2562994"/>
                <a:gd name="connsiteX3" fmla="*/ 6000750 w 9144000"/>
                <a:gd name="connsiteY3" fmla="*/ 1248544 h 2562994"/>
                <a:gd name="connsiteX4" fmla="*/ 6197726 w 9144000"/>
                <a:gd name="connsiteY4" fmla="*/ 1080065 h 2562994"/>
                <a:gd name="connsiteX5" fmla="*/ 6619875 w 9144000"/>
                <a:gd name="connsiteY5" fmla="*/ 1562869 h 2562994"/>
                <a:gd name="connsiteX6" fmla="*/ 6562725 w 9144000"/>
                <a:gd name="connsiteY6" fmla="*/ 96019 h 2562994"/>
                <a:gd name="connsiteX7" fmla="*/ 6838950 w 9144000"/>
                <a:gd name="connsiteY7" fmla="*/ 105544 h 2562994"/>
                <a:gd name="connsiteX8" fmla="*/ 6905625 w 9144000"/>
                <a:gd name="connsiteY8" fmla="*/ 1077094 h 2562994"/>
                <a:gd name="connsiteX9" fmla="*/ 7239000 w 9144000"/>
                <a:gd name="connsiteY9" fmla="*/ 1077094 h 2562994"/>
                <a:gd name="connsiteX10" fmla="*/ 7629525 w 9144000"/>
                <a:gd name="connsiteY10" fmla="*/ 1077094 h 2562994"/>
                <a:gd name="connsiteX11" fmla="*/ 7915275 w 9144000"/>
                <a:gd name="connsiteY11" fmla="*/ 1077094 h 2562994"/>
                <a:gd name="connsiteX12" fmla="*/ 7896225 w 9144000"/>
                <a:gd name="connsiteY12" fmla="*/ 1877194 h 2562994"/>
                <a:gd name="connsiteX13" fmla="*/ 7658100 w 9144000"/>
                <a:gd name="connsiteY13" fmla="*/ 2562994 h 2562994"/>
                <a:gd name="connsiteX14" fmla="*/ 9144000 w 9144000"/>
                <a:gd name="connsiteY14" fmla="*/ 2562994 h 2562994"/>
                <a:gd name="connsiteX0" fmla="*/ 0 w 9144000"/>
                <a:gd name="connsiteY0" fmla="*/ 2613374 h 2622899"/>
                <a:gd name="connsiteX1" fmla="*/ 6592062 w 9144000"/>
                <a:gd name="connsiteY1" fmla="*/ 2620690 h 2622899"/>
                <a:gd name="connsiteX2" fmla="*/ 6591300 w 9144000"/>
                <a:gd name="connsiteY2" fmla="*/ 2375249 h 2622899"/>
                <a:gd name="connsiteX3" fmla="*/ 6000750 w 9144000"/>
                <a:gd name="connsiteY3" fmla="*/ 1308449 h 2622899"/>
                <a:gd name="connsiteX4" fmla="*/ 6197726 w 9144000"/>
                <a:gd name="connsiteY4" fmla="*/ 1139970 h 2622899"/>
                <a:gd name="connsiteX5" fmla="*/ 6619875 w 9144000"/>
                <a:gd name="connsiteY5" fmla="*/ 1622774 h 2622899"/>
                <a:gd name="connsiteX6" fmla="*/ 6562725 w 9144000"/>
                <a:gd name="connsiteY6" fmla="*/ 155924 h 2622899"/>
                <a:gd name="connsiteX7" fmla="*/ 6838950 w 9144000"/>
                <a:gd name="connsiteY7" fmla="*/ 165449 h 2622899"/>
                <a:gd name="connsiteX8" fmla="*/ 6905625 w 9144000"/>
                <a:gd name="connsiteY8" fmla="*/ 1136999 h 2622899"/>
                <a:gd name="connsiteX9" fmla="*/ 7239000 w 9144000"/>
                <a:gd name="connsiteY9" fmla="*/ 1136999 h 2622899"/>
                <a:gd name="connsiteX10" fmla="*/ 7629525 w 9144000"/>
                <a:gd name="connsiteY10" fmla="*/ 1136999 h 2622899"/>
                <a:gd name="connsiteX11" fmla="*/ 7915275 w 9144000"/>
                <a:gd name="connsiteY11" fmla="*/ 1136999 h 2622899"/>
                <a:gd name="connsiteX12" fmla="*/ 7896225 w 9144000"/>
                <a:gd name="connsiteY12" fmla="*/ 1937099 h 2622899"/>
                <a:gd name="connsiteX13" fmla="*/ 7658100 w 9144000"/>
                <a:gd name="connsiteY13" fmla="*/ 2622899 h 2622899"/>
                <a:gd name="connsiteX14" fmla="*/ 9144000 w 9144000"/>
                <a:gd name="connsiteY14" fmla="*/ 2622899 h 2622899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15275 w 9144000"/>
                <a:gd name="connsiteY11" fmla="*/ 1149134 h 2635034"/>
                <a:gd name="connsiteX12" fmla="*/ 7877937 w 9144000"/>
                <a:gd name="connsiteY12" fmla="*/ 1945576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15275 w 9144000"/>
                <a:gd name="connsiteY11" fmla="*/ 1149134 h 2635034"/>
                <a:gd name="connsiteX12" fmla="*/ 7877937 w 9144000"/>
                <a:gd name="connsiteY12" fmla="*/ 1945576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15275 w 9144000"/>
                <a:gd name="connsiteY11" fmla="*/ 1149134 h 2635034"/>
                <a:gd name="connsiteX12" fmla="*/ 7877937 w 9144000"/>
                <a:gd name="connsiteY12" fmla="*/ 1945576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15275 w 9144000"/>
                <a:gd name="connsiteY11" fmla="*/ 1149134 h 2635034"/>
                <a:gd name="connsiteX12" fmla="*/ 7877937 w 9144000"/>
                <a:gd name="connsiteY12" fmla="*/ 1945576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22590 w 9144000"/>
                <a:gd name="connsiteY11" fmla="*/ 1167422 h 2635034"/>
                <a:gd name="connsiteX12" fmla="*/ 7877937 w 9144000"/>
                <a:gd name="connsiteY12" fmla="*/ 1945576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22590 w 9144000"/>
                <a:gd name="connsiteY11" fmla="*/ 1167422 h 2635034"/>
                <a:gd name="connsiteX12" fmla="*/ 7877937 w 9144000"/>
                <a:gd name="connsiteY12" fmla="*/ 1945576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732165 w 9144000"/>
                <a:gd name="connsiteY11" fmla="*/ 854927 h 2635034"/>
                <a:gd name="connsiteX12" fmla="*/ 7922590 w 9144000"/>
                <a:gd name="connsiteY12" fmla="*/ 1167422 h 2635034"/>
                <a:gd name="connsiteX13" fmla="*/ 7877937 w 9144000"/>
                <a:gd name="connsiteY13" fmla="*/ 1945576 h 2635034"/>
                <a:gd name="connsiteX14" fmla="*/ 7658100 w 9144000"/>
                <a:gd name="connsiteY14" fmla="*/ 2635034 h 2635034"/>
                <a:gd name="connsiteX15" fmla="*/ 9144000 w 9144000"/>
                <a:gd name="connsiteY15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399324 w 9144000"/>
                <a:gd name="connsiteY10" fmla="*/ 792748 h 2635034"/>
                <a:gd name="connsiteX11" fmla="*/ 7625868 w 9144000"/>
                <a:gd name="connsiteY11" fmla="*/ 1178395 h 2635034"/>
                <a:gd name="connsiteX12" fmla="*/ 7732165 w 9144000"/>
                <a:gd name="connsiteY12" fmla="*/ 854927 h 2635034"/>
                <a:gd name="connsiteX13" fmla="*/ 7922590 w 9144000"/>
                <a:gd name="connsiteY13" fmla="*/ 1167422 h 2635034"/>
                <a:gd name="connsiteX14" fmla="*/ 7877937 w 9144000"/>
                <a:gd name="connsiteY14" fmla="*/ 1945576 h 2635034"/>
                <a:gd name="connsiteX15" fmla="*/ 7658100 w 9144000"/>
                <a:gd name="connsiteY15" fmla="*/ 2635034 h 2635034"/>
                <a:gd name="connsiteX16" fmla="*/ 9144000 w 9144000"/>
                <a:gd name="connsiteY16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39000 w 9144000"/>
                <a:gd name="connsiteY10" fmla="*/ 1149134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39000 w 9144000"/>
                <a:gd name="connsiteY10" fmla="*/ 1149134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39000 w 9144000"/>
                <a:gd name="connsiteY10" fmla="*/ 1149134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39000 w 9144000"/>
                <a:gd name="connsiteY10" fmla="*/ 1149134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39000 w 9144000"/>
                <a:gd name="connsiteY10" fmla="*/ 1149134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39000 w 9144000"/>
                <a:gd name="connsiteY10" fmla="*/ 1149134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39000 w 9144000"/>
                <a:gd name="connsiteY10" fmla="*/ 1149134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39000 w 9144000"/>
                <a:gd name="connsiteY10" fmla="*/ 1149134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56449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5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5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5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106715 w 9144000"/>
                <a:gd name="connsiteY9" fmla="*/ 730568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798002 w 9144000"/>
                <a:gd name="connsiteY16" fmla="*/ 2383804 h 2635034"/>
                <a:gd name="connsiteX17" fmla="*/ 7658100 w 9144000"/>
                <a:gd name="connsiteY17" fmla="*/ 2635034 h 2635034"/>
                <a:gd name="connsiteX18" fmla="*/ 9144000 w 9144000"/>
                <a:gd name="connsiteY18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798002 w 9144000"/>
                <a:gd name="connsiteY16" fmla="*/ 2383804 h 2635034"/>
                <a:gd name="connsiteX17" fmla="*/ 7658100 w 9144000"/>
                <a:gd name="connsiteY17" fmla="*/ 2635034 h 2635034"/>
                <a:gd name="connsiteX18" fmla="*/ 9144000 w 9144000"/>
                <a:gd name="connsiteY18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798002 w 9144000"/>
                <a:gd name="connsiteY16" fmla="*/ 2383804 h 2635034"/>
                <a:gd name="connsiteX17" fmla="*/ 7658100 w 9144000"/>
                <a:gd name="connsiteY17" fmla="*/ 2635034 h 2635034"/>
                <a:gd name="connsiteX18" fmla="*/ 9144000 w 9144000"/>
                <a:gd name="connsiteY18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798002 w 9144000"/>
                <a:gd name="connsiteY16" fmla="*/ 2317968 h 2635034"/>
                <a:gd name="connsiteX17" fmla="*/ 7658100 w 9144000"/>
                <a:gd name="connsiteY17" fmla="*/ 2635034 h 2635034"/>
                <a:gd name="connsiteX18" fmla="*/ 9144000 w 9144000"/>
                <a:gd name="connsiteY18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798002 w 9144000"/>
                <a:gd name="connsiteY16" fmla="*/ 2317968 h 2635034"/>
                <a:gd name="connsiteX17" fmla="*/ 7658100 w 9144000"/>
                <a:gd name="connsiteY17" fmla="*/ 2635034 h 2635034"/>
                <a:gd name="connsiteX18" fmla="*/ 9144000 w 9144000"/>
                <a:gd name="connsiteY18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798002 w 9144000"/>
                <a:gd name="connsiteY16" fmla="*/ 2317968 h 2635034"/>
                <a:gd name="connsiteX17" fmla="*/ 7723937 w 9144000"/>
                <a:gd name="connsiteY17" fmla="*/ 2635034 h 2635034"/>
                <a:gd name="connsiteX18" fmla="*/ 9144000 w 9144000"/>
                <a:gd name="connsiteY18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798002 w 9144000"/>
                <a:gd name="connsiteY16" fmla="*/ 2317968 h 2635034"/>
                <a:gd name="connsiteX17" fmla="*/ 7723937 w 9144000"/>
                <a:gd name="connsiteY17" fmla="*/ 2635034 h 2635034"/>
                <a:gd name="connsiteX18" fmla="*/ 9144000 w 9144000"/>
                <a:gd name="connsiteY18" fmla="*/ 2635034 h 2635034"/>
                <a:gd name="connsiteX0" fmla="*/ 0 w 4869712"/>
                <a:gd name="connsiteY0" fmla="*/ 2636141 h 2636599"/>
                <a:gd name="connsiteX1" fmla="*/ 2317774 w 4869712"/>
                <a:gd name="connsiteY1" fmla="*/ 2632825 h 2636599"/>
                <a:gd name="connsiteX2" fmla="*/ 2317012 w 4869712"/>
                <a:gd name="connsiteY2" fmla="*/ 2387384 h 2636599"/>
                <a:gd name="connsiteX3" fmla="*/ 1726462 w 4869712"/>
                <a:gd name="connsiteY3" fmla="*/ 1320584 h 2636599"/>
                <a:gd name="connsiteX4" fmla="*/ 1923438 w 4869712"/>
                <a:gd name="connsiteY4" fmla="*/ 1152105 h 2636599"/>
                <a:gd name="connsiteX5" fmla="*/ 2345587 w 4869712"/>
                <a:gd name="connsiteY5" fmla="*/ 1634909 h 2636599"/>
                <a:gd name="connsiteX6" fmla="*/ 2288437 w 4869712"/>
                <a:gd name="connsiteY6" fmla="*/ 168059 h 2636599"/>
                <a:gd name="connsiteX7" fmla="*/ 2564662 w 4869712"/>
                <a:gd name="connsiteY7" fmla="*/ 177584 h 2636599"/>
                <a:gd name="connsiteX8" fmla="*/ 2631337 w 4869712"/>
                <a:gd name="connsiteY8" fmla="*/ 1149134 h 2636599"/>
                <a:gd name="connsiteX9" fmla="*/ 2817796 w 4869712"/>
                <a:gd name="connsiteY9" fmla="*/ 723252 h 2636599"/>
                <a:gd name="connsiteX10" fmla="*/ 2986657 w 4869712"/>
                <a:gd name="connsiteY10" fmla="*/ 1152791 h 2636599"/>
                <a:gd name="connsiteX11" fmla="*/ 3172585 w 4869712"/>
                <a:gd name="connsiteY11" fmla="*/ 763487 h 2636599"/>
                <a:gd name="connsiteX12" fmla="*/ 3347922 w 4869712"/>
                <a:gd name="connsiteY12" fmla="*/ 1178395 h 2636599"/>
                <a:gd name="connsiteX13" fmla="*/ 3501768 w 4869712"/>
                <a:gd name="connsiteY13" fmla="*/ 840297 h 2636599"/>
                <a:gd name="connsiteX14" fmla="*/ 3648302 w 4869712"/>
                <a:gd name="connsiteY14" fmla="*/ 1167422 h 2636599"/>
                <a:gd name="connsiteX15" fmla="*/ 3640225 w 4869712"/>
                <a:gd name="connsiteY15" fmla="*/ 1945576 h 2636599"/>
                <a:gd name="connsiteX16" fmla="*/ 3523714 w 4869712"/>
                <a:gd name="connsiteY16" fmla="*/ 2317968 h 2636599"/>
                <a:gd name="connsiteX17" fmla="*/ 3449649 w 4869712"/>
                <a:gd name="connsiteY17" fmla="*/ 2635034 h 2636599"/>
                <a:gd name="connsiteX18" fmla="*/ 4869712 w 4869712"/>
                <a:gd name="connsiteY18" fmla="*/ 2635034 h 2636599"/>
                <a:gd name="connsiteX0" fmla="*/ 0 w 4869712"/>
                <a:gd name="connsiteY0" fmla="*/ 2636141 h 2636141"/>
                <a:gd name="connsiteX1" fmla="*/ 2317774 w 4869712"/>
                <a:gd name="connsiteY1" fmla="*/ 2632825 h 2636141"/>
                <a:gd name="connsiteX2" fmla="*/ 2317012 w 4869712"/>
                <a:gd name="connsiteY2" fmla="*/ 2387384 h 2636141"/>
                <a:gd name="connsiteX3" fmla="*/ 1726462 w 4869712"/>
                <a:gd name="connsiteY3" fmla="*/ 1320584 h 2636141"/>
                <a:gd name="connsiteX4" fmla="*/ 1923438 w 4869712"/>
                <a:gd name="connsiteY4" fmla="*/ 1152105 h 2636141"/>
                <a:gd name="connsiteX5" fmla="*/ 2345587 w 4869712"/>
                <a:gd name="connsiteY5" fmla="*/ 1634909 h 2636141"/>
                <a:gd name="connsiteX6" fmla="*/ 2288437 w 4869712"/>
                <a:gd name="connsiteY6" fmla="*/ 168059 h 2636141"/>
                <a:gd name="connsiteX7" fmla="*/ 2564662 w 4869712"/>
                <a:gd name="connsiteY7" fmla="*/ 177584 h 2636141"/>
                <a:gd name="connsiteX8" fmla="*/ 2631337 w 4869712"/>
                <a:gd name="connsiteY8" fmla="*/ 1149134 h 2636141"/>
                <a:gd name="connsiteX9" fmla="*/ 2817796 w 4869712"/>
                <a:gd name="connsiteY9" fmla="*/ 723252 h 2636141"/>
                <a:gd name="connsiteX10" fmla="*/ 2986657 w 4869712"/>
                <a:gd name="connsiteY10" fmla="*/ 1152791 h 2636141"/>
                <a:gd name="connsiteX11" fmla="*/ 3172585 w 4869712"/>
                <a:gd name="connsiteY11" fmla="*/ 763487 h 2636141"/>
                <a:gd name="connsiteX12" fmla="*/ 3347922 w 4869712"/>
                <a:gd name="connsiteY12" fmla="*/ 1178395 h 2636141"/>
                <a:gd name="connsiteX13" fmla="*/ 3501768 w 4869712"/>
                <a:gd name="connsiteY13" fmla="*/ 840297 h 2636141"/>
                <a:gd name="connsiteX14" fmla="*/ 3648302 w 4869712"/>
                <a:gd name="connsiteY14" fmla="*/ 1167422 h 2636141"/>
                <a:gd name="connsiteX15" fmla="*/ 3640225 w 4869712"/>
                <a:gd name="connsiteY15" fmla="*/ 1945576 h 2636141"/>
                <a:gd name="connsiteX16" fmla="*/ 3523714 w 4869712"/>
                <a:gd name="connsiteY16" fmla="*/ 2317968 h 2636141"/>
                <a:gd name="connsiteX17" fmla="*/ 3449649 w 4869712"/>
                <a:gd name="connsiteY17" fmla="*/ 2635034 h 2636141"/>
                <a:gd name="connsiteX18" fmla="*/ 4869712 w 4869712"/>
                <a:gd name="connsiteY18" fmla="*/ 2635034 h 2636141"/>
                <a:gd name="connsiteX0" fmla="*/ 0 w 4869712"/>
                <a:gd name="connsiteY0" fmla="*/ 2636141 h 2640802"/>
                <a:gd name="connsiteX1" fmla="*/ 2317774 w 4869712"/>
                <a:gd name="connsiteY1" fmla="*/ 2632825 h 2640802"/>
                <a:gd name="connsiteX2" fmla="*/ 2317012 w 4869712"/>
                <a:gd name="connsiteY2" fmla="*/ 2387384 h 2640802"/>
                <a:gd name="connsiteX3" fmla="*/ 1726462 w 4869712"/>
                <a:gd name="connsiteY3" fmla="*/ 1320584 h 2640802"/>
                <a:gd name="connsiteX4" fmla="*/ 1923438 w 4869712"/>
                <a:gd name="connsiteY4" fmla="*/ 1152105 h 2640802"/>
                <a:gd name="connsiteX5" fmla="*/ 2345587 w 4869712"/>
                <a:gd name="connsiteY5" fmla="*/ 1634909 h 2640802"/>
                <a:gd name="connsiteX6" fmla="*/ 2288437 w 4869712"/>
                <a:gd name="connsiteY6" fmla="*/ 168059 h 2640802"/>
                <a:gd name="connsiteX7" fmla="*/ 2564662 w 4869712"/>
                <a:gd name="connsiteY7" fmla="*/ 177584 h 2640802"/>
                <a:gd name="connsiteX8" fmla="*/ 2631337 w 4869712"/>
                <a:gd name="connsiteY8" fmla="*/ 1149134 h 2640802"/>
                <a:gd name="connsiteX9" fmla="*/ 2817796 w 4869712"/>
                <a:gd name="connsiteY9" fmla="*/ 723252 h 2640802"/>
                <a:gd name="connsiteX10" fmla="*/ 2986657 w 4869712"/>
                <a:gd name="connsiteY10" fmla="*/ 1152791 h 2640802"/>
                <a:gd name="connsiteX11" fmla="*/ 3172585 w 4869712"/>
                <a:gd name="connsiteY11" fmla="*/ 763487 h 2640802"/>
                <a:gd name="connsiteX12" fmla="*/ 3347922 w 4869712"/>
                <a:gd name="connsiteY12" fmla="*/ 1178395 h 2640802"/>
                <a:gd name="connsiteX13" fmla="*/ 3501768 w 4869712"/>
                <a:gd name="connsiteY13" fmla="*/ 840297 h 2640802"/>
                <a:gd name="connsiteX14" fmla="*/ 3648302 w 4869712"/>
                <a:gd name="connsiteY14" fmla="*/ 1167422 h 2640802"/>
                <a:gd name="connsiteX15" fmla="*/ 3640225 w 4869712"/>
                <a:gd name="connsiteY15" fmla="*/ 1945576 h 2640802"/>
                <a:gd name="connsiteX16" fmla="*/ 3523714 w 4869712"/>
                <a:gd name="connsiteY16" fmla="*/ 2317968 h 2640802"/>
                <a:gd name="connsiteX17" fmla="*/ 3449649 w 4869712"/>
                <a:gd name="connsiteY17" fmla="*/ 2635034 h 2640802"/>
                <a:gd name="connsiteX18" fmla="*/ 4869712 w 4869712"/>
                <a:gd name="connsiteY18" fmla="*/ 2635034 h 2640802"/>
                <a:gd name="connsiteX0" fmla="*/ 0 w 4869712"/>
                <a:gd name="connsiteY0" fmla="*/ 2636141 h 2640802"/>
                <a:gd name="connsiteX1" fmla="*/ 2317774 w 4869712"/>
                <a:gd name="connsiteY1" fmla="*/ 2632825 h 2640802"/>
                <a:gd name="connsiteX2" fmla="*/ 2317012 w 4869712"/>
                <a:gd name="connsiteY2" fmla="*/ 2387384 h 2640802"/>
                <a:gd name="connsiteX3" fmla="*/ 1726462 w 4869712"/>
                <a:gd name="connsiteY3" fmla="*/ 1320584 h 2640802"/>
                <a:gd name="connsiteX4" fmla="*/ 1923438 w 4869712"/>
                <a:gd name="connsiteY4" fmla="*/ 1152105 h 2640802"/>
                <a:gd name="connsiteX5" fmla="*/ 2345587 w 4869712"/>
                <a:gd name="connsiteY5" fmla="*/ 1634909 h 2640802"/>
                <a:gd name="connsiteX6" fmla="*/ 2288437 w 4869712"/>
                <a:gd name="connsiteY6" fmla="*/ 168059 h 2640802"/>
                <a:gd name="connsiteX7" fmla="*/ 2564662 w 4869712"/>
                <a:gd name="connsiteY7" fmla="*/ 177584 h 2640802"/>
                <a:gd name="connsiteX8" fmla="*/ 2631337 w 4869712"/>
                <a:gd name="connsiteY8" fmla="*/ 1149134 h 2640802"/>
                <a:gd name="connsiteX9" fmla="*/ 2817796 w 4869712"/>
                <a:gd name="connsiteY9" fmla="*/ 723252 h 2640802"/>
                <a:gd name="connsiteX10" fmla="*/ 2986657 w 4869712"/>
                <a:gd name="connsiteY10" fmla="*/ 1152791 h 2640802"/>
                <a:gd name="connsiteX11" fmla="*/ 3172585 w 4869712"/>
                <a:gd name="connsiteY11" fmla="*/ 763487 h 2640802"/>
                <a:gd name="connsiteX12" fmla="*/ 3347922 w 4869712"/>
                <a:gd name="connsiteY12" fmla="*/ 1178395 h 2640802"/>
                <a:gd name="connsiteX13" fmla="*/ 3501768 w 4869712"/>
                <a:gd name="connsiteY13" fmla="*/ 840297 h 2640802"/>
                <a:gd name="connsiteX14" fmla="*/ 3648302 w 4869712"/>
                <a:gd name="connsiteY14" fmla="*/ 1167422 h 2640802"/>
                <a:gd name="connsiteX15" fmla="*/ 3640225 w 4869712"/>
                <a:gd name="connsiteY15" fmla="*/ 1945576 h 2640802"/>
                <a:gd name="connsiteX16" fmla="*/ 3523714 w 4869712"/>
                <a:gd name="connsiteY16" fmla="*/ 2317968 h 2640802"/>
                <a:gd name="connsiteX17" fmla="*/ 3449649 w 4869712"/>
                <a:gd name="connsiteY17" fmla="*/ 2635034 h 2640802"/>
                <a:gd name="connsiteX18" fmla="*/ 4869712 w 4869712"/>
                <a:gd name="connsiteY18" fmla="*/ 2635034 h 2640802"/>
                <a:gd name="connsiteX0" fmla="*/ 113906 w 4005423"/>
                <a:gd name="connsiteY0" fmla="*/ 2668039 h 2670195"/>
                <a:gd name="connsiteX1" fmla="*/ 1453485 w 4005423"/>
                <a:gd name="connsiteY1" fmla="*/ 2632825 h 2670195"/>
                <a:gd name="connsiteX2" fmla="*/ 1452723 w 4005423"/>
                <a:gd name="connsiteY2" fmla="*/ 2387384 h 2670195"/>
                <a:gd name="connsiteX3" fmla="*/ 862173 w 4005423"/>
                <a:gd name="connsiteY3" fmla="*/ 1320584 h 2670195"/>
                <a:gd name="connsiteX4" fmla="*/ 1059149 w 4005423"/>
                <a:gd name="connsiteY4" fmla="*/ 1152105 h 2670195"/>
                <a:gd name="connsiteX5" fmla="*/ 1481298 w 4005423"/>
                <a:gd name="connsiteY5" fmla="*/ 1634909 h 2670195"/>
                <a:gd name="connsiteX6" fmla="*/ 1424148 w 4005423"/>
                <a:gd name="connsiteY6" fmla="*/ 168059 h 2670195"/>
                <a:gd name="connsiteX7" fmla="*/ 1700373 w 4005423"/>
                <a:gd name="connsiteY7" fmla="*/ 177584 h 2670195"/>
                <a:gd name="connsiteX8" fmla="*/ 1767048 w 4005423"/>
                <a:gd name="connsiteY8" fmla="*/ 1149134 h 2670195"/>
                <a:gd name="connsiteX9" fmla="*/ 1953507 w 4005423"/>
                <a:gd name="connsiteY9" fmla="*/ 723252 h 2670195"/>
                <a:gd name="connsiteX10" fmla="*/ 2122368 w 4005423"/>
                <a:gd name="connsiteY10" fmla="*/ 1152791 h 2670195"/>
                <a:gd name="connsiteX11" fmla="*/ 2308296 w 4005423"/>
                <a:gd name="connsiteY11" fmla="*/ 763487 h 2670195"/>
                <a:gd name="connsiteX12" fmla="*/ 2483633 w 4005423"/>
                <a:gd name="connsiteY12" fmla="*/ 1178395 h 2670195"/>
                <a:gd name="connsiteX13" fmla="*/ 2637479 w 4005423"/>
                <a:gd name="connsiteY13" fmla="*/ 840297 h 2670195"/>
                <a:gd name="connsiteX14" fmla="*/ 2784013 w 4005423"/>
                <a:gd name="connsiteY14" fmla="*/ 1167422 h 2670195"/>
                <a:gd name="connsiteX15" fmla="*/ 2775936 w 4005423"/>
                <a:gd name="connsiteY15" fmla="*/ 1945576 h 2670195"/>
                <a:gd name="connsiteX16" fmla="*/ 2659425 w 4005423"/>
                <a:gd name="connsiteY16" fmla="*/ 2317968 h 2670195"/>
                <a:gd name="connsiteX17" fmla="*/ 2585360 w 4005423"/>
                <a:gd name="connsiteY17" fmla="*/ 2635034 h 2670195"/>
                <a:gd name="connsiteX18" fmla="*/ 4005423 w 4005423"/>
                <a:gd name="connsiteY18" fmla="*/ 2635034 h 2670195"/>
                <a:gd name="connsiteX0" fmla="*/ 479716 w 3701381"/>
                <a:gd name="connsiteY0" fmla="*/ 3072076 h 3072352"/>
                <a:gd name="connsiteX1" fmla="*/ 1149443 w 3701381"/>
                <a:gd name="connsiteY1" fmla="*/ 2632825 h 3072352"/>
                <a:gd name="connsiteX2" fmla="*/ 1148681 w 3701381"/>
                <a:gd name="connsiteY2" fmla="*/ 2387384 h 3072352"/>
                <a:gd name="connsiteX3" fmla="*/ 558131 w 3701381"/>
                <a:gd name="connsiteY3" fmla="*/ 1320584 h 3072352"/>
                <a:gd name="connsiteX4" fmla="*/ 755107 w 3701381"/>
                <a:gd name="connsiteY4" fmla="*/ 1152105 h 3072352"/>
                <a:gd name="connsiteX5" fmla="*/ 1177256 w 3701381"/>
                <a:gd name="connsiteY5" fmla="*/ 1634909 h 3072352"/>
                <a:gd name="connsiteX6" fmla="*/ 1120106 w 3701381"/>
                <a:gd name="connsiteY6" fmla="*/ 168059 h 3072352"/>
                <a:gd name="connsiteX7" fmla="*/ 1396331 w 3701381"/>
                <a:gd name="connsiteY7" fmla="*/ 177584 h 3072352"/>
                <a:gd name="connsiteX8" fmla="*/ 1463006 w 3701381"/>
                <a:gd name="connsiteY8" fmla="*/ 1149134 h 3072352"/>
                <a:gd name="connsiteX9" fmla="*/ 1649465 w 3701381"/>
                <a:gd name="connsiteY9" fmla="*/ 723252 h 3072352"/>
                <a:gd name="connsiteX10" fmla="*/ 1818326 w 3701381"/>
                <a:gd name="connsiteY10" fmla="*/ 1152791 h 3072352"/>
                <a:gd name="connsiteX11" fmla="*/ 2004254 w 3701381"/>
                <a:gd name="connsiteY11" fmla="*/ 763487 h 3072352"/>
                <a:gd name="connsiteX12" fmla="*/ 2179591 w 3701381"/>
                <a:gd name="connsiteY12" fmla="*/ 1178395 h 3072352"/>
                <a:gd name="connsiteX13" fmla="*/ 2333437 w 3701381"/>
                <a:gd name="connsiteY13" fmla="*/ 840297 h 3072352"/>
                <a:gd name="connsiteX14" fmla="*/ 2479971 w 3701381"/>
                <a:gd name="connsiteY14" fmla="*/ 1167422 h 3072352"/>
                <a:gd name="connsiteX15" fmla="*/ 2471894 w 3701381"/>
                <a:gd name="connsiteY15" fmla="*/ 1945576 h 3072352"/>
                <a:gd name="connsiteX16" fmla="*/ 2355383 w 3701381"/>
                <a:gd name="connsiteY16" fmla="*/ 2317968 h 3072352"/>
                <a:gd name="connsiteX17" fmla="*/ 2281318 w 3701381"/>
                <a:gd name="connsiteY17" fmla="*/ 2635034 h 3072352"/>
                <a:gd name="connsiteX18" fmla="*/ 3701381 w 3701381"/>
                <a:gd name="connsiteY18" fmla="*/ 2635034 h 3072352"/>
                <a:gd name="connsiteX0" fmla="*/ 609558 w 3831223"/>
                <a:gd name="connsiteY0" fmla="*/ 3072076 h 3072076"/>
                <a:gd name="connsiteX1" fmla="*/ 1279285 w 3831223"/>
                <a:gd name="connsiteY1" fmla="*/ 2632825 h 3072076"/>
                <a:gd name="connsiteX2" fmla="*/ 1278523 w 3831223"/>
                <a:gd name="connsiteY2" fmla="*/ 2387384 h 3072076"/>
                <a:gd name="connsiteX3" fmla="*/ 687973 w 3831223"/>
                <a:gd name="connsiteY3" fmla="*/ 1320584 h 3072076"/>
                <a:gd name="connsiteX4" fmla="*/ 884949 w 3831223"/>
                <a:gd name="connsiteY4" fmla="*/ 1152105 h 3072076"/>
                <a:gd name="connsiteX5" fmla="*/ 1307098 w 3831223"/>
                <a:gd name="connsiteY5" fmla="*/ 1634909 h 3072076"/>
                <a:gd name="connsiteX6" fmla="*/ 1249948 w 3831223"/>
                <a:gd name="connsiteY6" fmla="*/ 168059 h 3072076"/>
                <a:gd name="connsiteX7" fmla="*/ 1526173 w 3831223"/>
                <a:gd name="connsiteY7" fmla="*/ 177584 h 3072076"/>
                <a:gd name="connsiteX8" fmla="*/ 1592848 w 3831223"/>
                <a:gd name="connsiteY8" fmla="*/ 1149134 h 3072076"/>
                <a:gd name="connsiteX9" fmla="*/ 1779307 w 3831223"/>
                <a:gd name="connsiteY9" fmla="*/ 723252 h 3072076"/>
                <a:gd name="connsiteX10" fmla="*/ 1948168 w 3831223"/>
                <a:gd name="connsiteY10" fmla="*/ 1152791 h 3072076"/>
                <a:gd name="connsiteX11" fmla="*/ 2134096 w 3831223"/>
                <a:gd name="connsiteY11" fmla="*/ 763487 h 3072076"/>
                <a:gd name="connsiteX12" fmla="*/ 2309433 w 3831223"/>
                <a:gd name="connsiteY12" fmla="*/ 1178395 h 3072076"/>
                <a:gd name="connsiteX13" fmla="*/ 2463279 w 3831223"/>
                <a:gd name="connsiteY13" fmla="*/ 840297 h 3072076"/>
                <a:gd name="connsiteX14" fmla="*/ 2609813 w 3831223"/>
                <a:gd name="connsiteY14" fmla="*/ 1167422 h 3072076"/>
                <a:gd name="connsiteX15" fmla="*/ 2601736 w 3831223"/>
                <a:gd name="connsiteY15" fmla="*/ 1945576 h 3072076"/>
                <a:gd name="connsiteX16" fmla="*/ 2485225 w 3831223"/>
                <a:gd name="connsiteY16" fmla="*/ 2317968 h 3072076"/>
                <a:gd name="connsiteX17" fmla="*/ 2411160 w 3831223"/>
                <a:gd name="connsiteY17" fmla="*/ 2635034 h 3072076"/>
                <a:gd name="connsiteX18" fmla="*/ 3831223 w 3831223"/>
                <a:gd name="connsiteY18" fmla="*/ 2635034 h 3072076"/>
                <a:gd name="connsiteX0" fmla="*/ 111732 w 4715630"/>
                <a:gd name="connsiteY0" fmla="*/ 3274095 h 3274095"/>
                <a:gd name="connsiteX1" fmla="*/ 2163692 w 4715630"/>
                <a:gd name="connsiteY1" fmla="*/ 2632825 h 3274095"/>
                <a:gd name="connsiteX2" fmla="*/ 2162930 w 4715630"/>
                <a:gd name="connsiteY2" fmla="*/ 2387384 h 3274095"/>
                <a:gd name="connsiteX3" fmla="*/ 1572380 w 4715630"/>
                <a:gd name="connsiteY3" fmla="*/ 1320584 h 3274095"/>
                <a:gd name="connsiteX4" fmla="*/ 1769356 w 4715630"/>
                <a:gd name="connsiteY4" fmla="*/ 1152105 h 3274095"/>
                <a:gd name="connsiteX5" fmla="*/ 2191505 w 4715630"/>
                <a:gd name="connsiteY5" fmla="*/ 1634909 h 3274095"/>
                <a:gd name="connsiteX6" fmla="*/ 2134355 w 4715630"/>
                <a:gd name="connsiteY6" fmla="*/ 168059 h 3274095"/>
                <a:gd name="connsiteX7" fmla="*/ 2410580 w 4715630"/>
                <a:gd name="connsiteY7" fmla="*/ 177584 h 3274095"/>
                <a:gd name="connsiteX8" fmla="*/ 2477255 w 4715630"/>
                <a:gd name="connsiteY8" fmla="*/ 1149134 h 3274095"/>
                <a:gd name="connsiteX9" fmla="*/ 2663714 w 4715630"/>
                <a:gd name="connsiteY9" fmla="*/ 723252 h 3274095"/>
                <a:gd name="connsiteX10" fmla="*/ 2832575 w 4715630"/>
                <a:gd name="connsiteY10" fmla="*/ 1152791 h 3274095"/>
                <a:gd name="connsiteX11" fmla="*/ 3018503 w 4715630"/>
                <a:gd name="connsiteY11" fmla="*/ 763487 h 3274095"/>
                <a:gd name="connsiteX12" fmla="*/ 3193840 w 4715630"/>
                <a:gd name="connsiteY12" fmla="*/ 1178395 h 3274095"/>
                <a:gd name="connsiteX13" fmla="*/ 3347686 w 4715630"/>
                <a:gd name="connsiteY13" fmla="*/ 840297 h 3274095"/>
                <a:gd name="connsiteX14" fmla="*/ 3494220 w 4715630"/>
                <a:gd name="connsiteY14" fmla="*/ 1167422 h 3274095"/>
                <a:gd name="connsiteX15" fmla="*/ 3486143 w 4715630"/>
                <a:gd name="connsiteY15" fmla="*/ 1945576 h 3274095"/>
                <a:gd name="connsiteX16" fmla="*/ 3369632 w 4715630"/>
                <a:gd name="connsiteY16" fmla="*/ 2317968 h 3274095"/>
                <a:gd name="connsiteX17" fmla="*/ 3295567 w 4715630"/>
                <a:gd name="connsiteY17" fmla="*/ 2635034 h 3274095"/>
                <a:gd name="connsiteX18" fmla="*/ 4715630 w 4715630"/>
                <a:gd name="connsiteY18" fmla="*/ 2635034 h 3274095"/>
                <a:gd name="connsiteX0" fmla="*/ 0 w 4603898"/>
                <a:gd name="connsiteY0" fmla="*/ 3274095 h 3274095"/>
                <a:gd name="connsiteX1" fmla="*/ 2051960 w 4603898"/>
                <a:gd name="connsiteY1" fmla="*/ 2632825 h 3274095"/>
                <a:gd name="connsiteX2" fmla="*/ 2051198 w 4603898"/>
                <a:gd name="connsiteY2" fmla="*/ 2387384 h 3274095"/>
                <a:gd name="connsiteX3" fmla="*/ 1460648 w 4603898"/>
                <a:gd name="connsiteY3" fmla="*/ 1320584 h 3274095"/>
                <a:gd name="connsiteX4" fmla="*/ 1657624 w 4603898"/>
                <a:gd name="connsiteY4" fmla="*/ 1152105 h 3274095"/>
                <a:gd name="connsiteX5" fmla="*/ 2079773 w 4603898"/>
                <a:gd name="connsiteY5" fmla="*/ 1634909 h 3274095"/>
                <a:gd name="connsiteX6" fmla="*/ 2022623 w 4603898"/>
                <a:gd name="connsiteY6" fmla="*/ 168059 h 3274095"/>
                <a:gd name="connsiteX7" fmla="*/ 2298848 w 4603898"/>
                <a:gd name="connsiteY7" fmla="*/ 177584 h 3274095"/>
                <a:gd name="connsiteX8" fmla="*/ 2365523 w 4603898"/>
                <a:gd name="connsiteY8" fmla="*/ 1149134 h 3274095"/>
                <a:gd name="connsiteX9" fmla="*/ 2551982 w 4603898"/>
                <a:gd name="connsiteY9" fmla="*/ 723252 h 3274095"/>
                <a:gd name="connsiteX10" fmla="*/ 2720843 w 4603898"/>
                <a:gd name="connsiteY10" fmla="*/ 1152791 h 3274095"/>
                <a:gd name="connsiteX11" fmla="*/ 2906771 w 4603898"/>
                <a:gd name="connsiteY11" fmla="*/ 763487 h 3274095"/>
                <a:gd name="connsiteX12" fmla="*/ 3082108 w 4603898"/>
                <a:gd name="connsiteY12" fmla="*/ 1178395 h 3274095"/>
                <a:gd name="connsiteX13" fmla="*/ 3235954 w 4603898"/>
                <a:gd name="connsiteY13" fmla="*/ 840297 h 3274095"/>
                <a:gd name="connsiteX14" fmla="*/ 3382488 w 4603898"/>
                <a:gd name="connsiteY14" fmla="*/ 1167422 h 3274095"/>
                <a:gd name="connsiteX15" fmla="*/ 3374411 w 4603898"/>
                <a:gd name="connsiteY15" fmla="*/ 1945576 h 3274095"/>
                <a:gd name="connsiteX16" fmla="*/ 3257900 w 4603898"/>
                <a:gd name="connsiteY16" fmla="*/ 2317968 h 3274095"/>
                <a:gd name="connsiteX17" fmla="*/ 3183835 w 4603898"/>
                <a:gd name="connsiteY17" fmla="*/ 2635034 h 3274095"/>
                <a:gd name="connsiteX18" fmla="*/ 4603898 w 4603898"/>
                <a:gd name="connsiteY18" fmla="*/ 2635034 h 3274095"/>
                <a:gd name="connsiteX0" fmla="*/ 58169 w 4130439"/>
                <a:gd name="connsiteY0" fmla="*/ 2678672 h 2678672"/>
                <a:gd name="connsiteX1" fmla="*/ 1578501 w 4130439"/>
                <a:gd name="connsiteY1" fmla="*/ 2632825 h 2678672"/>
                <a:gd name="connsiteX2" fmla="*/ 1577739 w 4130439"/>
                <a:gd name="connsiteY2" fmla="*/ 2387384 h 2678672"/>
                <a:gd name="connsiteX3" fmla="*/ 987189 w 4130439"/>
                <a:gd name="connsiteY3" fmla="*/ 1320584 h 2678672"/>
                <a:gd name="connsiteX4" fmla="*/ 1184165 w 4130439"/>
                <a:gd name="connsiteY4" fmla="*/ 1152105 h 2678672"/>
                <a:gd name="connsiteX5" fmla="*/ 1606314 w 4130439"/>
                <a:gd name="connsiteY5" fmla="*/ 1634909 h 2678672"/>
                <a:gd name="connsiteX6" fmla="*/ 1549164 w 4130439"/>
                <a:gd name="connsiteY6" fmla="*/ 168059 h 2678672"/>
                <a:gd name="connsiteX7" fmla="*/ 1825389 w 4130439"/>
                <a:gd name="connsiteY7" fmla="*/ 177584 h 2678672"/>
                <a:gd name="connsiteX8" fmla="*/ 1892064 w 4130439"/>
                <a:gd name="connsiteY8" fmla="*/ 1149134 h 2678672"/>
                <a:gd name="connsiteX9" fmla="*/ 2078523 w 4130439"/>
                <a:gd name="connsiteY9" fmla="*/ 723252 h 2678672"/>
                <a:gd name="connsiteX10" fmla="*/ 2247384 w 4130439"/>
                <a:gd name="connsiteY10" fmla="*/ 1152791 h 2678672"/>
                <a:gd name="connsiteX11" fmla="*/ 2433312 w 4130439"/>
                <a:gd name="connsiteY11" fmla="*/ 763487 h 2678672"/>
                <a:gd name="connsiteX12" fmla="*/ 2608649 w 4130439"/>
                <a:gd name="connsiteY12" fmla="*/ 1178395 h 2678672"/>
                <a:gd name="connsiteX13" fmla="*/ 2762495 w 4130439"/>
                <a:gd name="connsiteY13" fmla="*/ 840297 h 2678672"/>
                <a:gd name="connsiteX14" fmla="*/ 2909029 w 4130439"/>
                <a:gd name="connsiteY14" fmla="*/ 1167422 h 2678672"/>
                <a:gd name="connsiteX15" fmla="*/ 2900952 w 4130439"/>
                <a:gd name="connsiteY15" fmla="*/ 1945576 h 2678672"/>
                <a:gd name="connsiteX16" fmla="*/ 2784441 w 4130439"/>
                <a:gd name="connsiteY16" fmla="*/ 2317968 h 2678672"/>
                <a:gd name="connsiteX17" fmla="*/ 2710376 w 4130439"/>
                <a:gd name="connsiteY17" fmla="*/ 2635034 h 2678672"/>
                <a:gd name="connsiteX18" fmla="*/ 4130439 w 4130439"/>
                <a:gd name="connsiteY18" fmla="*/ 2635034 h 2678672"/>
                <a:gd name="connsiteX0" fmla="*/ 31727 w 4189058"/>
                <a:gd name="connsiteY0" fmla="*/ 2678672 h 2678672"/>
                <a:gd name="connsiteX1" fmla="*/ 1637120 w 4189058"/>
                <a:gd name="connsiteY1" fmla="*/ 2632825 h 2678672"/>
                <a:gd name="connsiteX2" fmla="*/ 1636358 w 4189058"/>
                <a:gd name="connsiteY2" fmla="*/ 2387384 h 2678672"/>
                <a:gd name="connsiteX3" fmla="*/ 1045808 w 4189058"/>
                <a:gd name="connsiteY3" fmla="*/ 1320584 h 2678672"/>
                <a:gd name="connsiteX4" fmla="*/ 1242784 w 4189058"/>
                <a:gd name="connsiteY4" fmla="*/ 1152105 h 2678672"/>
                <a:gd name="connsiteX5" fmla="*/ 1664933 w 4189058"/>
                <a:gd name="connsiteY5" fmla="*/ 1634909 h 2678672"/>
                <a:gd name="connsiteX6" fmla="*/ 1607783 w 4189058"/>
                <a:gd name="connsiteY6" fmla="*/ 168059 h 2678672"/>
                <a:gd name="connsiteX7" fmla="*/ 1884008 w 4189058"/>
                <a:gd name="connsiteY7" fmla="*/ 177584 h 2678672"/>
                <a:gd name="connsiteX8" fmla="*/ 1950683 w 4189058"/>
                <a:gd name="connsiteY8" fmla="*/ 1149134 h 2678672"/>
                <a:gd name="connsiteX9" fmla="*/ 2137142 w 4189058"/>
                <a:gd name="connsiteY9" fmla="*/ 723252 h 2678672"/>
                <a:gd name="connsiteX10" fmla="*/ 2306003 w 4189058"/>
                <a:gd name="connsiteY10" fmla="*/ 1152791 h 2678672"/>
                <a:gd name="connsiteX11" fmla="*/ 2491931 w 4189058"/>
                <a:gd name="connsiteY11" fmla="*/ 763487 h 2678672"/>
                <a:gd name="connsiteX12" fmla="*/ 2667268 w 4189058"/>
                <a:gd name="connsiteY12" fmla="*/ 1178395 h 2678672"/>
                <a:gd name="connsiteX13" fmla="*/ 2821114 w 4189058"/>
                <a:gd name="connsiteY13" fmla="*/ 840297 h 2678672"/>
                <a:gd name="connsiteX14" fmla="*/ 2967648 w 4189058"/>
                <a:gd name="connsiteY14" fmla="*/ 1167422 h 2678672"/>
                <a:gd name="connsiteX15" fmla="*/ 2959571 w 4189058"/>
                <a:gd name="connsiteY15" fmla="*/ 1945576 h 2678672"/>
                <a:gd name="connsiteX16" fmla="*/ 2843060 w 4189058"/>
                <a:gd name="connsiteY16" fmla="*/ 2317968 h 2678672"/>
                <a:gd name="connsiteX17" fmla="*/ 2768995 w 4189058"/>
                <a:gd name="connsiteY17" fmla="*/ 2635034 h 2678672"/>
                <a:gd name="connsiteX18" fmla="*/ 4189058 w 4189058"/>
                <a:gd name="connsiteY18" fmla="*/ 2635034 h 2678672"/>
                <a:gd name="connsiteX0" fmla="*/ 231463 w 3899696"/>
                <a:gd name="connsiteY0" fmla="*/ 2636142 h 2636142"/>
                <a:gd name="connsiteX1" fmla="*/ 1347758 w 3899696"/>
                <a:gd name="connsiteY1" fmla="*/ 2632825 h 2636142"/>
                <a:gd name="connsiteX2" fmla="*/ 1346996 w 3899696"/>
                <a:gd name="connsiteY2" fmla="*/ 2387384 h 2636142"/>
                <a:gd name="connsiteX3" fmla="*/ 756446 w 3899696"/>
                <a:gd name="connsiteY3" fmla="*/ 1320584 h 2636142"/>
                <a:gd name="connsiteX4" fmla="*/ 953422 w 3899696"/>
                <a:gd name="connsiteY4" fmla="*/ 1152105 h 2636142"/>
                <a:gd name="connsiteX5" fmla="*/ 1375571 w 3899696"/>
                <a:gd name="connsiteY5" fmla="*/ 1634909 h 2636142"/>
                <a:gd name="connsiteX6" fmla="*/ 1318421 w 3899696"/>
                <a:gd name="connsiteY6" fmla="*/ 168059 h 2636142"/>
                <a:gd name="connsiteX7" fmla="*/ 1594646 w 3899696"/>
                <a:gd name="connsiteY7" fmla="*/ 177584 h 2636142"/>
                <a:gd name="connsiteX8" fmla="*/ 1661321 w 3899696"/>
                <a:gd name="connsiteY8" fmla="*/ 1149134 h 2636142"/>
                <a:gd name="connsiteX9" fmla="*/ 1847780 w 3899696"/>
                <a:gd name="connsiteY9" fmla="*/ 723252 h 2636142"/>
                <a:gd name="connsiteX10" fmla="*/ 2016641 w 3899696"/>
                <a:gd name="connsiteY10" fmla="*/ 1152791 h 2636142"/>
                <a:gd name="connsiteX11" fmla="*/ 2202569 w 3899696"/>
                <a:gd name="connsiteY11" fmla="*/ 763487 h 2636142"/>
                <a:gd name="connsiteX12" fmla="*/ 2377906 w 3899696"/>
                <a:gd name="connsiteY12" fmla="*/ 1178395 h 2636142"/>
                <a:gd name="connsiteX13" fmla="*/ 2531752 w 3899696"/>
                <a:gd name="connsiteY13" fmla="*/ 840297 h 2636142"/>
                <a:gd name="connsiteX14" fmla="*/ 2678286 w 3899696"/>
                <a:gd name="connsiteY14" fmla="*/ 1167422 h 2636142"/>
                <a:gd name="connsiteX15" fmla="*/ 2670209 w 3899696"/>
                <a:gd name="connsiteY15" fmla="*/ 1945576 h 2636142"/>
                <a:gd name="connsiteX16" fmla="*/ 2553698 w 3899696"/>
                <a:gd name="connsiteY16" fmla="*/ 2317968 h 2636142"/>
                <a:gd name="connsiteX17" fmla="*/ 2479633 w 3899696"/>
                <a:gd name="connsiteY17" fmla="*/ 2635034 h 2636142"/>
                <a:gd name="connsiteX18" fmla="*/ 3899696 w 3899696"/>
                <a:gd name="connsiteY18" fmla="*/ 2635034 h 2636142"/>
                <a:gd name="connsiteX0" fmla="*/ 0 w 3668233"/>
                <a:gd name="connsiteY0" fmla="*/ 2636142 h 2636142"/>
                <a:gd name="connsiteX1" fmla="*/ 1116295 w 3668233"/>
                <a:gd name="connsiteY1" fmla="*/ 2632825 h 2636142"/>
                <a:gd name="connsiteX2" fmla="*/ 1115533 w 3668233"/>
                <a:gd name="connsiteY2" fmla="*/ 2387384 h 2636142"/>
                <a:gd name="connsiteX3" fmla="*/ 524983 w 3668233"/>
                <a:gd name="connsiteY3" fmla="*/ 1320584 h 2636142"/>
                <a:gd name="connsiteX4" fmla="*/ 721959 w 3668233"/>
                <a:gd name="connsiteY4" fmla="*/ 1152105 h 2636142"/>
                <a:gd name="connsiteX5" fmla="*/ 1144108 w 3668233"/>
                <a:gd name="connsiteY5" fmla="*/ 1634909 h 2636142"/>
                <a:gd name="connsiteX6" fmla="*/ 1086958 w 3668233"/>
                <a:gd name="connsiteY6" fmla="*/ 168059 h 2636142"/>
                <a:gd name="connsiteX7" fmla="*/ 1363183 w 3668233"/>
                <a:gd name="connsiteY7" fmla="*/ 177584 h 2636142"/>
                <a:gd name="connsiteX8" fmla="*/ 1429858 w 3668233"/>
                <a:gd name="connsiteY8" fmla="*/ 1149134 h 2636142"/>
                <a:gd name="connsiteX9" fmla="*/ 1616317 w 3668233"/>
                <a:gd name="connsiteY9" fmla="*/ 723252 h 2636142"/>
                <a:gd name="connsiteX10" fmla="*/ 1785178 w 3668233"/>
                <a:gd name="connsiteY10" fmla="*/ 1152791 h 2636142"/>
                <a:gd name="connsiteX11" fmla="*/ 1971106 w 3668233"/>
                <a:gd name="connsiteY11" fmla="*/ 763487 h 2636142"/>
                <a:gd name="connsiteX12" fmla="*/ 2146443 w 3668233"/>
                <a:gd name="connsiteY12" fmla="*/ 1178395 h 2636142"/>
                <a:gd name="connsiteX13" fmla="*/ 2300289 w 3668233"/>
                <a:gd name="connsiteY13" fmla="*/ 840297 h 2636142"/>
                <a:gd name="connsiteX14" fmla="*/ 2446823 w 3668233"/>
                <a:gd name="connsiteY14" fmla="*/ 1167422 h 2636142"/>
                <a:gd name="connsiteX15" fmla="*/ 2438746 w 3668233"/>
                <a:gd name="connsiteY15" fmla="*/ 1945576 h 2636142"/>
                <a:gd name="connsiteX16" fmla="*/ 2322235 w 3668233"/>
                <a:gd name="connsiteY16" fmla="*/ 2317968 h 2636142"/>
                <a:gd name="connsiteX17" fmla="*/ 2248170 w 3668233"/>
                <a:gd name="connsiteY17" fmla="*/ 2635034 h 2636142"/>
                <a:gd name="connsiteX18" fmla="*/ 3668233 w 3668233"/>
                <a:gd name="connsiteY18" fmla="*/ 2635034 h 2636142"/>
                <a:gd name="connsiteX0" fmla="*/ 357493 w 3207019"/>
                <a:gd name="connsiteY0" fmla="*/ 2636142 h 2636142"/>
                <a:gd name="connsiteX1" fmla="*/ 655081 w 3207019"/>
                <a:gd name="connsiteY1" fmla="*/ 2632825 h 2636142"/>
                <a:gd name="connsiteX2" fmla="*/ 654319 w 3207019"/>
                <a:gd name="connsiteY2" fmla="*/ 2387384 h 2636142"/>
                <a:gd name="connsiteX3" fmla="*/ 63769 w 3207019"/>
                <a:gd name="connsiteY3" fmla="*/ 1320584 h 2636142"/>
                <a:gd name="connsiteX4" fmla="*/ 260745 w 3207019"/>
                <a:gd name="connsiteY4" fmla="*/ 1152105 h 2636142"/>
                <a:gd name="connsiteX5" fmla="*/ 682894 w 3207019"/>
                <a:gd name="connsiteY5" fmla="*/ 1634909 h 2636142"/>
                <a:gd name="connsiteX6" fmla="*/ 625744 w 3207019"/>
                <a:gd name="connsiteY6" fmla="*/ 168059 h 2636142"/>
                <a:gd name="connsiteX7" fmla="*/ 901969 w 3207019"/>
                <a:gd name="connsiteY7" fmla="*/ 177584 h 2636142"/>
                <a:gd name="connsiteX8" fmla="*/ 968644 w 3207019"/>
                <a:gd name="connsiteY8" fmla="*/ 1149134 h 2636142"/>
                <a:gd name="connsiteX9" fmla="*/ 1155103 w 3207019"/>
                <a:gd name="connsiteY9" fmla="*/ 723252 h 2636142"/>
                <a:gd name="connsiteX10" fmla="*/ 1323964 w 3207019"/>
                <a:gd name="connsiteY10" fmla="*/ 1152791 h 2636142"/>
                <a:gd name="connsiteX11" fmla="*/ 1509892 w 3207019"/>
                <a:gd name="connsiteY11" fmla="*/ 763487 h 2636142"/>
                <a:gd name="connsiteX12" fmla="*/ 1685229 w 3207019"/>
                <a:gd name="connsiteY12" fmla="*/ 1178395 h 2636142"/>
                <a:gd name="connsiteX13" fmla="*/ 1839075 w 3207019"/>
                <a:gd name="connsiteY13" fmla="*/ 840297 h 2636142"/>
                <a:gd name="connsiteX14" fmla="*/ 1985609 w 3207019"/>
                <a:gd name="connsiteY14" fmla="*/ 1167422 h 2636142"/>
                <a:gd name="connsiteX15" fmla="*/ 1977532 w 3207019"/>
                <a:gd name="connsiteY15" fmla="*/ 1945576 h 2636142"/>
                <a:gd name="connsiteX16" fmla="*/ 1861021 w 3207019"/>
                <a:gd name="connsiteY16" fmla="*/ 2317968 h 2636142"/>
                <a:gd name="connsiteX17" fmla="*/ 1786956 w 3207019"/>
                <a:gd name="connsiteY17" fmla="*/ 2635034 h 2636142"/>
                <a:gd name="connsiteX18" fmla="*/ 3207019 w 3207019"/>
                <a:gd name="connsiteY18" fmla="*/ 2635034 h 2636142"/>
                <a:gd name="connsiteX0" fmla="*/ 357493 w 3207019"/>
                <a:gd name="connsiteY0" fmla="*/ 2841040 h 2841040"/>
                <a:gd name="connsiteX1" fmla="*/ 655081 w 3207019"/>
                <a:gd name="connsiteY1" fmla="*/ 2837723 h 2841040"/>
                <a:gd name="connsiteX2" fmla="*/ 654319 w 3207019"/>
                <a:gd name="connsiteY2" fmla="*/ 2592282 h 2841040"/>
                <a:gd name="connsiteX3" fmla="*/ 63769 w 3207019"/>
                <a:gd name="connsiteY3" fmla="*/ 1525482 h 2841040"/>
                <a:gd name="connsiteX4" fmla="*/ 260745 w 3207019"/>
                <a:gd name="connsiteY4" fmla="*/ 1357003 h 2841040"/>
                <a:gd name="connsiteX5" fmla="*/ 682894 w 3207019"/>
                <a:gd name="connsiteY5" fmla="*/ 1839807 h 2841040"/>
                <a:gd name="connsiteX6" fmla="*/ 625744 w 3207019"/>
                <a:gd name="connsiteY6" fmla="*/ 372957 h 2841040"/>
                <a:gd name="connsiteX7" fmla="*/ 744075 w 3207019"/>
                <a:gd name="connsiteY7" fmla="*/ 18 h 2841040"/>
                <a:gd name="connsiteX8" fmla="*/ 901969 w 3207019"/>
                <a:gd name="connsiteY8" fmla="*/ 382482 h 2841040"/>
                <a:gd name="connsiteX9" fmla="*/ 968644 w 3207019"/>
                <a:gd name="connsiteY9" fmla="*/ 1354032 h 2841040"/>
                <a:gd name="connsiteX10" fmla="*/ 1155103 w 3207019"/>
                <a:gd name="connsiteY10" fmla="*/ 928150 h 2841040"/>
                <a:gd name="connsiteX11" fmla="*/ 1323964 w 3207019"/>
                <a:gd name="connsiteY11" fmla="*/ 1357689 h 2841040"/>
                <a:gd name="connsiteX12" fmla="*/ 1509892 w 3207019"/>
                <a:gd name="connsiteY12" fmla="*/ 968385 h 2841040"/>
                <a:gd name="connsiteX13" fmla="*/ 1685229 w 3207019"/>
                <a:gd name="connsiteY13" fmla="*/ 1383293 h 2841040"/>
                <a:gd name="connsiteX14" fmla="*/ 1839075 w 3207019"/>
                <a:gd name="connsiteY14" fmla="*/ 1045195 h 2841040"/>
                <a:gd name="connsiteX15" fmla="*/ 1985609 w 3207019"/>
                <a:gd name="connsiteY15" fmla="*/ 1372320 h 2841040"/>
                <a:gd name="connsiteX16" fmla="*/ 1977532 w 3207019"/>
                <a:gd name="connsiteY16" fmla="*/ 2150474 h 2841040"/>
                <a:gd name="connsiteX17" fmla="*/ 1861021 w 3207019"/>
                <a:gd name="connsiteY17" fmla="*/ 2522866 h 2841040"/>
                <a:gd name="connsiteX18" fmla="*/ 1786956 w 3207019"/>
                <a:gd name="connsiteY18" fmla="*/ 2839932 h 2841040"/>
                <a:gd name="connsiteX19" fmla="*/ 3207019 w 3207019"/>
                <a:gd name="connsiteY19" fmla="*/ 2839932 h 2841040"/>
                <a:gd name="connsiteX0" fmla="*/ 357493 w 3207019"/>
                <a:gd name="connsiteY0" fmla="*/ 2926729 h 2926729"/>
                <a:gd name="connsiteX1" fmla="*/ 655081 w 3207019"/>
                <a:gd name="connsiteY1" fmla="*/ 2923412 h 2926729"/>
                <a:gd name="connsiteX2" fmla="*/ 654319 w 3207019"/>
                <a:gd name="connsiteY2" fmla="*/ 2677971 h 2926729"/>
                <a:gd name="connsiteX3" fmla="*/ 63769 w 3207019"/>
                <a:gd name="connsiteY3" fmla="*/ 1611171 h 2926729"/>
                <a:gd name="connsiteX4" fmla="*/ 260745 w 3207019"/>
                <a:gd name="connsiteY4" fmla="*/ 1442692 h 2926729"/>
                <a:gd name="connsiteX5" fmla="*/ 682894 w 3207019"/>
                <a:gd name="connsiteY5" fmla="*/ 1925496 h 2926729"/>
                <a:gd name="connsiteX6" fmla="*/ 625744 w 3207019"/>
                <a:gd name="connsiteY6" fmla="*/ 458646 h 2926729"/>
                <a:gd name="connsiteX7" fmla="*/ 744075 w 3207019"/>
                <a:gd name="connsiteY7" fmla="*/ 10 h 2926729"/>
                <a:gd name="connsiteX8" fmla="*/ 901969 w 3207019"/>
                <a:gd name="connsiteY8" fmla="*/ 468171 h 2926729"/>
                <a:gd name="connsiteX9" fmla="*/ 968644 w 3207019"/>
                <a:gd name="connsiteY9" fmla="*/ 1439721 h 2926729"/>
                <a:gd name="connsiteX10" fmla="*/ 1155103 w 3207019"/>
                <a:gd name="connsiteY10" fmla="*/ 1013839 h 2926729"/>
                <a:gd name="connsiteX11" fmla="*/ 1323964 w 3207019"/>
                <a:gd name="connsiteY11" fmla="*/ 1443378 h 2926729"/>
                <a:gd name="connsiteX12" fmla="*/ 1509892 w 3207019"/>
                <a:gd name="connsiteY12" fmla="*/ 1054074 h 2926729"/>
                <a:gd name="connsiteX13" fmla="*/ 1685229 w 3207019"/>
                <a:gd name="connsiteY13" fmla="*/ 1468982 h 2926729"/>
                <a:gd name="connsiteX14" fmla="*/ 1839075 w 3207019"/>
                <a:gd name="connsiteY14" fmla="*/ 1130884 h 2926729"/>
                <a:gd name="connsiteX15" fmla="*/ 1985609 w 3207019"/>
                <a:gd name="connsiteY15" fmla="*/ 1458009 h 2926729"/>
                <a:gd name="connsiteX16" fmla="*/ 1977532 w 3207019"/>
                <a:gd name="connsiteY16" fmla="*/ 2236163 h 2926729"/>
                <a:gd name="connsiteX17" fmla="*/ 1861021 w 3207019"/>
                <a:gd name="connsiteY17" fmla="*/ 2608555 h 2926729"/>
                <a:gd name="connsiteX18" fmla="*/ 1786956 w 3207019"/>
                <a:gd name="connsiteY18" fmla="*/ 2925621 h 2926729"/>
                <a:gd name="connsiteX19" fmla="*/ 3207019 w 3207019"/>
                <a:gd name="connsiteY19" fmla="*/ 2925621 h 2926729"/>
                <a:gd name="connsiteX0" fmla="*/ 357493 w 3207019"/>
                <a:gd name="connsiteY0" fmla="*/ 2916018 h 2916018"/>
                <a:gd name="connsiteX1" fmla="*/ 655081 w 3207019"/>
                <a:gd name="connsiteY1" fmla="*/ 2912701 h 2916018"/>
                <a:gd name="connsiteX2" fmla="*/ 654319 w 3207019"/>
                <a:gd name="connsiteY2" fmla="*/ 2667260 h 2916018"/>
                <a:gd name="connsiteX3" fmla="*/ 63769 w 3207019"/>
                <a:gd name="connsiteY3" fmla="*/ 1600460 h 2916018"/>
                <a:gd name="connsiteX4" fmla="*/ 260745 w 3207019"/>
                <a:gd name="connsiteY4" fmla="*/ 1431981 h 2916018"/>
                <a:gd name="connsiteX5" fmla="*/ 682894 w 3207019"/>
                <a:gd name="connsiteY5" fmla="*/ 1914785 h 2916018"/>
                <a:gd name="connsiteX6" fmla="*/ 625744 w 3207019"/>
                <a:gd name="connsiteY6" fmla="*/ 447935 h 2916018"/>
                <a:gd name="connsiteX7" fmla="*/ 765499 w 3207019"/>
                <a:gd name="connsiteY7" fmla="*/ 11 h 2916018"/>
                <a:gd name="connsiteX8" fmla="*/ 901969 w 3207019"/>
                <a:gd name="connsiteY8" fmla="*/ 457460 h 2916018"/>
                <a:gd name="connsiteX9" fmla="*/ 968644 w 3207019"/>
                <a:gd name="connsiteY9" fmla="*/ 1429010 h 2916018"/>
                <a:gd name="connsiteX10" fmla="*/ 1155103 w 3207019"/>
                <a:gd name="connsiteY10" fmla="*/ 1003128 h 2916018"/>
                <a:gd name="connsiteX11" fmla="*/ 1323964 w 3207019"/>
                <a:gd name="connsiteY11" fmla="*/ 1432667 h 2916018"/>
                <a:gd name="connsiteX12" fmla="*/ 1509892 w 3207019"/>
                <a:gd name="connsiteY12" fmla="*/ 1043363 h 2916018"/>
                <a:gd name="connsiteX13" fmla="*/ 1685229 w 3207019"/>
                <a:gd name="connsiteY13" fmla="*/ 1458271 h 2916018"/>
                <a:gd name="connsiteX14" fmla="*/ 1839075 w 3207019"/>
                <a:gd name="connsiteY14" fmla="*/ 1120173 h 2916018"/>
                <a:gd name="connsiteX15" fmla="*/ 1985609 w 3207019"/>
                <a:gd name="connsiteY15" fmla="*/ 1447298 h 2916018"/>
                <a:gd name="connsiteX16" fmla="*/ 1977532 w 3207019"/>
                <a:gd name="connsiteY16" fmla="*/ 2225452 h 2916018"/>
                <a:gd name="connsiteX17" fmla="*/ 1861021 w 3207019"/>
                <a:gd name="connsiteY17" fmla="*/ 2597844 h 2916018"/>
                <a:gd name="connsiteX18" fmla="*/ 1786956 w 3207019"/>
                <a:gd name="connsiteY18" fmla="*/ 2914910 h 2916018"/>
                <a:gd name="connsiteX19" fmla="*/ 3207019 w 3207019"/>
                <a:gd name="connsiteY19" fmla="*/ 2914910 h 2916018"/>
                <a:gd name="connsiteX0" fmla="*/ 357493 w 3207019"/>
                <a:gd name="connsiteY0" fmla="*/ 2916007 h 2916007"/>
                <a:gd name="connsiteX1" fmla="*/ 655081 w 3207019"/>
                <a:gd name="connsiteY1" fmla="*/ 2912690 h 2916007"/>
                <a:gd name="connsiteX2" fmla="*/ 654319 w 3207019"/>
                <a:gd name="connsiteY2" fmla="*/ 2667249 h 2916007"/>
                <a:gd name="connsiteX3" fmla="*/ 63769 w 3207019"/>
                <a:gd name="connsiteY3" fmla="*/ 1600449 h 2916007"/>
                <a:gd name="connsiteX4" fmla="*/ 260745 w 3207019"/>
                <a:gd name="connsiteY4" fmla="*/ 1431970 h 2916007"/>
                <a:gd name="connsiteX5" fmla="*/ 682894 w 3207019"/>
                <a:gd name="connsiteY5" fmla="*/ 1914774 h 2916007"/>
                <a:gd name="connsiteX6" fmla="*/ 625744 w 3207019"/>
                <a:gd name="connsiteY6" fmla="*/ 447924 h 2916007"/>
                <a:gd name="connsiteX7" fmla="*/ 765499 w 3207019"/>
                <a:gd name="connsiteY7" fmla="*/ 0 h 2916007"/>
                <a:gd name="connsiteX8" fmla="*/ 901969 w 3207019"/>
                <a:gd name="connsiteY8" fmla="*/ 457449 h 2916007"/>
                <a:gd name="connsiteX9" fmla="*/ 968644 w 3207019"/>
                <a:gd name="connsiteY9" fmla="*/ 1428999 h 2916007"/>
                <a:gd name="connsiteX10" fmla="*/ 1155103 w 3207019"/>
                <a:gd name="connsiteY10" fmla="*/ 1003117 h 2916007"/>
                <a:gd name="connsiteX11" fmla="*/ 1323964 w 3207019"/>
                <a:gd name="connsiteY11" fmla="*/ 1432656 h 2916007"/>
                <a:gd name="connsiteX12" fmla="*/ 1509892 w 3207019"/>
                <a:gd name="connsiteY12" fmla="*/ 1043352 h 2916007"/>
                <a:gd name="connsiteX13" fmla="*/ 1685229 w 3207019"/>
                <a:gd name="connsiteY13" fmla="*/ 1458260 h 2916007"/>
                <a:gd name="connsiteX14" fmla="*/ 1839075 w 3207019"/>
                <a:gd name="connsiteY14" fmla="*/ 1120162 h 2916007"/>
                <a:gd name="connsiteX15" fmla="*/ 1985609 w 3207019"/>
                <a:gd name="connsiteY15" fmla="*/ 1447287 h 2916007"/>
                <a:gd name="connsiteX16" fmla="*/ 1977532 w 3207019"/>
                <a:gd name="connsiteY16" fmla="*/ 2225441 h 2916007"/>
                <a:gd name="connsiteX17" fmla="*/ 1861021 w 3207019"/>
                <a:gd name="connsiteY17" fmla="*/ 2597833 h 2916007"/>
                <a:gd name="connsiteX18" fmla="*/ 1786956 w 3207019"/>
                <a:gd name="connsiteY18" fmla="*/ 2914899 h 2916007"/>
                <a:gd name="connsiteX19" fmla="*/ 3207019 w 3207019"/>
                <a:gd name="connsiteY19" fmla="*/ 2914899 h 2916007"/>
                <a:gd name="connsiteX0" fmla="*/ 357493 w 3207019"/>
                <a:gd name="connsiteY0" fmla="*/ 2916007 h 2916007"/>
                <a:gd name="connsiteX1" fmla="*/ 655081 w 3207019"/>
                <a:gd name="connsiteY1" fmla="*/ 2912690 h 2916007"/>
                <a:gd name="connsiteX2" fmla="*/ 654319 w 3207019"/>
                <a:gd name="connsiteY2" fmla="*/ 2667249 h 2916007"/>
                <a:gd name="connsiteX3" fmla="*/ 63769 w 3207019"/>
                <a:gd name="connsiteY3" fmla="*/ 1600449 h 2916007"/>
                <a:gd name="connsiteX4" fmla="*/ 260745 w 3207019"/>
                <a:gd name="connsiteY4" fmla="*/ 1431970 h 2916007"/>
                <a:gd name="connsiteX5" fmla="*/ 682894 w 3207019"/>
                <a:gd name="connsiteY5" fmla="*/ 1914774 h 2916007"/>
                <a:gd name="connsiteX6" fmla="*/ 625744 w 3207019"/>
                <a:gd name="connsiteY6" fmla="*/ 447924 h 2916007"/>
                <a:gd name="connsiteX7" fmla="*/ 765499 w 3207019"/>
                <a:gd name="connsiteY7" fmla="*/ 0 h 2916007"/>
                <a:gd name="connsiteX8" fmla="*/ 901969 w 3207019"/>
                <a:gd name="connsiteY8" fmla="*/ 457449 h 2916007"/>
                <a:gd name="connsiteX9" fmla="*/ 968644 w 3207019"/>
                <a:gd name="connsiteY9" fmla="*/ 1428999 h 2916007"/>
                <a:gd name="connsiteX10" fmla="*/ 1155103 w 3207019"/>
                <a:gd name="connsiteY10" fmla="*/ 1003117 h 2916007"/>
                <a:gd name="connsiteX11" fmla="*/ 1323964 w 3207019"/>
                <a:gd name="connsiteY11" fmla="*/ 1432656 h 2916007"/>
                <a:gd name="connsiteX12" fmla="*/ 1509892 w 3207019"/>
                <a:gd name="connsiteY12" fmla="*/ 1043352 h 2916007"/>
                <a:gd name="connsiteX13" fmla="*/ 1685229 w 3207019"/>
                <a:gd name="connsiteY13" fmla="*/ 1458260 h 2916007"/>
                <a:gd name="connsiteX14" fmla="*/ 1839075 w 3207019"/>
                <a:gd name="connsiteY14" fmla="*/ 1120162 h 2916007"/>
                <a:gd name="connsiteX15" fmla="*/ 1985609 w 3207019"/>
                <a:gd name="connsiteY15" fmla="*/ 1447287 h 2916007"/>
                <a:gd name="connsiteX16" fmla="*/ 1977532 w 3207019"/>
                <a:gd name="connsiteY16" fmla="*/ 2225441 h 2916007"/>
                <a:gd name="connsiteX17" fmla="*/ 1861021 w 3207019"/>
                <a:gd name="connsiteY17" fmla="*/ 2597833 h 2916007"/>
                <a:gd name="connsiteX18" fmla="*/ 1786956 w 3207019"/>
                <a:gd name="connsiteY18" fmla="*/ 2914899 h 2916007"/>
                <a:gd name="connsiteX19" fmla="*/ 3207019 w 3207019"/>
                <a:gd name="connsiteY19" fmla="*/ 2914899 h 2916007"/>
                <a:gd name="connsiteX0" fmla="*/ 357493 w 3207019"/>
                <a:gd name="connsiteY0" fmla="*/ 2916007 h 2916007"/>
                <a:gd name="connsiteX1" fmla="*/ 655081 w 3207019"/>
                <a:gd name="connsiteY1" fmla="*/ 2912690 h 2916007"/>
                <a:gd name="connsiteX2" fmla="*/ 654319 w 3207019"/>
                <a:gd name="connsiteY2" fmla="*/ 2667249 h 2916007"/>
                <a:gd name="connsiteX3" fmla="*/ 63769 w 3207019"/>
                <a:gd name="connsiteY3" fmla="*/ 1600449 h 2916007"/>
                <a:gd name="connsiteX4" fmla="*/ 260745 w 3207019"/>
                <a:gd name="connsiteY4" fmla="*/ 1431970 h 2916007"/>
                <a:gd name="connsiteX5" fmla="*/ 682894 w 3207019"/>
                <a:gd name="connsiteY5" fmla="*/ 1914774 h 2916007"/>
                <a:gd name="connsiteX6" fmla="*/ 625744 w 3207019"/>
                <a:gd name="connsiteY6" fmla="*/ 447924 h 2916007"/>
                <a:gd name="connsiteX7" fmla="*/ 765499 w 3207019"/>
                <a:gd name="connsiteY7" fmla="*/ 0 h 2916007"/>
                <a:gd name="connsiteX8" fmla="*/ 901969 w 3207019"/>
                <a:gd name="connsiteY8" fmla="*/ 457449 h 2916007"/>
                <a:gd name="connsiteX9" fmla="*/ 968644 w 3207019"/>
                <a:gd name="connsiteY9" fmla="*/ 1428999 h 2916007"/>
                <a:gd name="connsiteX10" fmla="*/ 1155103 w 3207019"/>
                <a:gd name="connsiteY10" fmla="*/ 1003117 h 2916007"/>
                <a:gd name="connsiteX11" fmla="*/ 1323964 w 3207019"/>
                <a:gd name="connsiteY11" fmla="*/ 1432656 h 2916007"/>
                <a:gd name="connsiteX12" fmla="*/ 1509892 w 3207019"/>
                <a:gd name="connsiteY12" fmla="*/ 1043352 h 2916007"/>
                <a:gd name="connsiteX13" fmla="*/ 1685229 w 3207019"/>
                <a:gd name="connsiteY13" fmla="*/ 1458260 h 2916007"/>
                <a:gd name="connsiteX14" fmla="*/ 1839075 w 3207019"/>
                <a:gd name="connsiteY14" fmla="*/ 1120162 h 2916007"/>
                <a:gd name="connsiteX15" fmla="*/ 1985609 w 3207019"/>
                <a:gd name="connsiteY15" fmla="*/ 1447287 h 2916007"/>
                <a:gd name="connsiteX16" fmla="*/ 1977532 w 3207019"/>
                <a:gd name="connsiteY16" fmla="*/ 2225441 h 2916007"/>
                <a:gd name="connsiteX17" fmla="*/ 1861021 w 3207019"/>
                <a:gd name="connsiteY17" fmla="*/ 2597833 h 2916007"/>
                <a:gd name="connsiteX18" fmla="*/ 1786956 w 3207019"/>
                <a:gd name="connsiteY18" fmla="*/ 2914899 h 2916007"/>
                <a:gd name="connsiteX19" fmla="*/ 3207019 w 3207019"/>
                <a:gd name="connsiteY19" fmla="*/ 2914899 h 2916007"/>
                <a:gd name="connsiteX0" fmla="*/ 357493 w 3207019"/>
                <a:gd name="connsiteY0" fmla="*/ 2916007 h 2916007"/>
                <a:gd name="connsiteX1" fmla="*/ 655081 w 3207019"/>
                <a:gd name="connsiteY1" fmla="*/ 2912690 h 2916007"/>
                <a:gd name="connsiteX2" fmla="*/ 654319 w 3207019"/>
                <a:gd name="connsiteY2" fmla="*/ 2667249 h 2916007"/>
                <a:gd name="connsiteX3" fmla="*/ 63769 w 3207019"/>
                <a:gd name="connsiteY3" fmla="*/ 1600449 h 2916007"/>
                <a:gd name="connsiteX4" fmla="*/ 260745 w 3207019"/>
                <a:gd name="connsiteY4" fmla="*/ 1431970 h 2916007"/>
                <a:gd name="connsiteX5" fmla="*/ 682894 w 3207019"/>
                <a:gd name="connsiteY5" fmla="*/ 1914774 h 2916007"/>
                <a:gd name="connsiteX6" fmla="*/ 625744 w 3207019"/>
                <a:gd name="connsiteY6" fmla="*/ 447924 h 2916007"/>
                <a:gd name="connsiteX7" fmla="*/ 765499 w 3207019"/>
                <a:gd name="connsiteY7" fmla="*/ 0 h 2916007"/>
                <a:gd name="connsiteX8" fmla="*/ 901969 w 3207019"/>
                <a:gd name="connsiteY8" fmla="*/ 457449 h 2916007"/>
                <a:gd name="connsiteX9" fmla="*/ 968644 w 3207019"/>
                <a:gd name="connsiteY9" fmla="*/ 1428999 h 2916007"/>
                <a:gd name="connsiteX10" fmla="*/ 1155103 w 3207019"/>
                <a:gd name="connsiteY10" fmla="*/ 1003117 h 2916007"/>
                <a:gd name="connsiteX11" fmla="*/ 1323964 w 3207019"/>
                <a:gd name="connsiteY11" fmla="*/ 1432656 h 2916007"/>
                <a:gd name="connsiteX12" fmla="*/ 1509892 w 3207019"/>
                <a:gd name="connsiteY12" fmla="*/ 1043352 h 2916007"/>
                <a:gd name="connsiteX13" fmla="*/ 1685229 w 3207019"/>
                <a:gd name="connsiteY13" fmla="*/ 1458260 h 2916007"/>
                <a:gd name="connsiteX14" fmla="*/ 1839075 w 3207019"/>
                <a:gd name="connsiteY14" fmla="*/ 1120162 h 2916007"/>
                <a:gd name="connsiteX15" fmla="*/ 1985609 w 3207019"/>
                <a:gd name="connsiteY15" fmla="*/ 1447287 h 2916007"/>
                <a:gd name="connsiteX16" fmla="*/ 1977532 w 3207019"/>
                <a:gd name="connsiteY16" fmla="*/ 2225441 h 2916007"/>
                <a:gd name="connsiteX17" fmla="*/ 1861021 w 3207019"/>
                <a:gd name="connsiteY17" fmla="*/ 2597833 h 2916007"/>
                <a:gd name="connsiteX18" fmla="*/ 1786956 w 3207019"/>
                <a:gd name="connsiteY18" fmla="*/ 2914899 h 2916007"/>
                <a:gd name="connsiteX19" fmla="*/ 3207019 w 3207019"/>
                <a:gd name="connsiteY19" fmla="*/ 2914899 h 2916007"/>
                <a:gd name="connsiteX0" fmla="*/ 357493 w 3207019"/>
                <a:gd name="connsiteY0" fmla="*/ 2916007 h 2916007"/>
                <a:gd name="connsiteX1" fmla="*/ 655081 w 3207019"/>
                <a:gd name="connsiteY1" fmla="*/ 2912690 h 2916007"/>
                <a:gd name="connsiteX2" fmla="*/ 654319 w 3207019"/>
                <a:gd name="connsiteY2" fmla="*/ 2667249 h 2916007"/>
                <a:gd name="connsiteX3" fmla="*/ 63769 w 3207019"/>
                <a:gd name="connsiteY3" fmla="*/ 1600449 h 2916007"/>
                <a:gd name="connsiteX4" fmla="*/ 260745 w 3207019"/>
                <a:gd name="connsiteY4" fmla="*/ 1431970 h 2916007"/>
                <a:gd name="connsiteX5" fmla="*/ 682894 w 3207019"/>
                <a:gd name="connsiteY5" fmla="*/ 1914774 h 2916007"/>
                <a:gd name="connsiteX6" fmla="*/ 625744 w 3207019"/>
                <a:gd name="connsiteY6" fmla="*/ 447924 h 2916007"/>
                <a:gd name="connsiteX7" fmla="*/ 765499 w 3207019"/>
                <a:gd name="connsiteY7" fmla="*/ 0 h 2916007"/>
                <a:gd name="connsiteX8" fmla="*/ 901969 w 3207019"/>
                <a:gd name="connsiteY8" fmla="*/ 457449 h 2916007"/>
                <a:gd name="connsiteX9" fmla="*/ 968644 w 3207019"/>
                <a:gd name="connsiteY9" fmla="*/ 1428999 h 2916007"/>
                <a:gd name="connsiteX10" fmla="*/ 1155103 w 3207019"/>
                <a:gd name="connsiteY10" fmla="*/ 1003117 h 2916007"/>
                <a:gd name="connsiteX11" fmla="*/ 1323964 w 3207019"/>
                <a:gd name="connsiteY11" fmla="*/ 1432656 h 2916007"/>
                <a:gd name="connsiteX12" fmla="*/ 1509892 w 3207019"/>
                <a:gd name="connsiteY12" fmla="*/ 1043352 h 2916007"/>
                <a:gd name="connsiteX13" fmla="*/ 1685229 w 3207019"/>
                <a:gd name="connsiteY13" fmla="*/ 1458260 h 2916007"/>
                <a:gd name="connsiteX14" fmla="*/ 1839075 w 3207019"/>
                <a:gd name="connsiteY14" fmla="*/ 1120162 h 2916007"/>
                <a:gd name="connsiteX15" fmla="*/ 1985609 w 3207019"/>
                <a:gd name="connsiteY15" fmla="*/ 1447287 h 2916007"/>
                <a:gd name="connsiteX16" fmla="*/ 1977532 w 3207019"/>
                <a:gd name="connsiteY16" fmla="*/ 2225441 h 2916007"/>
                <a:gd name="connsiteX17" fmla="*/ 1861021 w 3207019"/>
                <a:gd name="connsiteY17" fmla="*/ 2597833 h 2916007"/>
                <a:gd name="connsiteX18" fmla="*/ 1786956 w 3207019"/>
                <a:gd name="connsiteY18" fmla="*/ 2914899 h 2916007"/>
                <a:gd name="connsiteX19" fmla="*/ 3207019 w 3207019"/>
                <a:gd name="connsiteY19" fmla="*/ 2914899 h 2916007"/>
                <a:gd name="connsiteX0" fmla="*/ 357493 w 3207019"/>
                <a:gd name="connsiteY0" fmla="*/ 2916007 h 2916007"/>
                <a:gd name="connsiteX1" fmla="*/ 655081 w 3207019"/>
                <a:gd name="connsiteY1" fmla="*/ 2912690 h 2916007"/>
                <a:gd name="connsiteX2" fmla="*/ 654319 w 3207019"/>
                <a:gd name="connsiteY2" fmla="*/ 2667249 h 2916007"/>
                <a:gd name="connsiteX3" fmla="*/ 63769 w 3207019"/>
                <a:gd name="connsiteY3" fmla="*/ 1600449 h 2916007"/>
                <a:gd name="connsiteX4" fmla="*/ 260745 w 3207019"/>
                <a:gd name="connsiteY4" fmla="*/ 1431970 h 2916007"/>
                <a:gd name="connsiteX5" fmla="*/ 682894 w 3207019"/>
                <a:gd name="connsiteY5" fmla="*/ 1914774 h 2916007"/>
                <a:gd name="connsiteX6" fmla="*/ 625744 w 3207019"/>
                <a:gd name="connsiteY6" fmla="*/ 447924 h 2916007"/>
                <a:gd name="connsiteX7" fmla="*/ 765499 w 3207019"/>
                <a:gd name="connsiteY7" fmla="*/ 0 h 2916007"/>
                <a:gd name="connsiteX8" fmla="*/ 901969 w 3207019"/>
                <a:gd name="connsiteY8" fmla="*/ 457449 h 2916007"/>
                <a:gd name="connsiteX9" fmla="*/ 968644 w 3207019"/>
                <a:gd name="connsiteY9" fmla="*/ 1428999 h 2916007"/>
                <a:gd name="connsiteX10" fmla="*/ 1155103 w 3207019"/>
                <a:gd name="connsiteY10" fmla="*/ 1003117 h 2916007"/>
                <a:gd name="connsiteX11" fmla="*/ 1323964 w 3207019"/>
                <a:gd name="connsiteY11" fmla="*/ 1432656 h 2916007"/>
                <a:gd name="connsiteX12" fmla="*/ 1509892 w 3207019"/>
                <a:gd name="connsiteY12" fmla="*/ 1043352 h 2916007"/>
                <a:gd name="connsiteX13" fmla="*/ 1685229 w 3207019"/>
                <a:gd name="connsiteY13" fmla="*/ 1458260 h 2916007"/>
                <a:gd name="connsiteX14" fmla="*/ 1839075 w 3207019"/>
                <a:gd name="connsiteY14" fmla="*/ 1120162 h 2916007"/>
                <a:gd name="connsiteX15" fmla="*/ 1985609 w 3207019"/>
                <a:gd name="connsiteY15" fmla="*/ 1447287 h 2916007"/>
                <a:gd name="connsiteX16" fmla="*/ 1977532 w 3207019"/>
                <a:gd name="connsiteY16" fmla="*/ 2225441 h 2916007"/>
                <a:gd name="connsiteX17" fmla="*/ 1861021 w 3207019"/>
                <a:gd name="connsiteY17" fmla="*/ 2597833 h 2916007"/>
                <a:gd name="connsiteX18" fmla="*/ 1786956 w 3207019"/>
                <a:gd name="connsiteY18" fmla="*/ 2914899 h 2916007"/>
                <a:gd name="connsiteX19" fmla="*/ 3207019 w 3207019"/>
                <a:gd name="connsiteY19" fmla="*/ 2914899 h 2916007"/>
                <a:gd name="connsiteX0" fmla="*/ 357493 w 3207019"/>
                <a:gd name="connsiteY0" fmla="*/ 2916007 h 2916007"/>
                <a:gd name="connsiteX1" fmla="*/ 655081 w 3207019"/>
                <a:gd name="connsiteY1" fmla="*/ 2912690 h 2916007"/>
                <a:gd name="connsiteX2" fmla="*/ 654319 w 3207019"/>
                <a:gd name="connsiteY2" fmla="*/ 2667249 h 2916007"/>
                <a:gd name="connsiteX3" fmla="*/ 63769 w 3207019"/>
                <a:gd name="connsiteY3" fmla="*/ 1600449 h 2916007"/>
                <a:gd name="connsiteX4" fmla="*/ 260745 w 3207019"/>
                <a:gd name="connsiteY4" fmla="*/ 1431970 h 2916007"/>
                <a:gd name="connsiteX5" fmla="*/ 682894 w 3207019"/>
                <a:gd name="connsiteY5" fmla="*/ 1914774 h 2916007"/>
                <a:gd name="connsiteX6" fmla="*/ 625744 w 3207019"/>
                <a:gd name="connsiteY6" fmla="*/ 447924 h 2916007"/>
                <a:gd name="connsiteX7" fmla="*/ 765499 w 3207019"/>
                <a:gd name="connsiteY7" fmla="*/ 0 h 2916007"/>
                <a:gd name="connsiteX8" fmla="*/ 901969 w 3207019"/>
                <a:gd name="connsiteY8" fmla="*/ 457449 h 2916007"/>
                <a:gd name="connsiteX9" fmla="*/ 968644 w 3207019"/>
                <a:gd name="connsiteY9" fmla="*/ 1428999 h 2916007"/>
                <a:gd name="connsiteX10" fmla="*/ 1155103 w 3207019"/>
                <a:gd name="connsiteY10" fmla="*/ 1003117 h 2916007"/>
                <a:gd name="connsiteX11" fmla="*/ 1323964 w 3207019"/>
                <a:gd name="connsiteY11" fmla="*/ 1432656 h 2916007"/>
                <a:gd name="connsiteX12" fmla="*/ 1509892 w 3207019"/>
                <a:gd name="connsiteY12" fmla="*/ 1043352 h 2916007"/>
                <a:gd name="connsiteX13" fmla="*/ 1685229 w 3207019"/>
                <a:gd name="connsiteY13" fmla="*/ 1458260 h 2916007"/>
                <a:gd name="connsiteX14" fmla="*/ 1839075 w 3207019"/>
                <a:gd name="connsiteY14" fmla="*/ 1120162 h 2916007"/>
                <a:gd name="connsiteX15" fmla="*/ 1985609 w 3207019"/>
                <a:gd name="connsiteY15" fmla="*/ 1447287 h 2916007"/>
                <a:gd name="connsiteX16" fmla="*/ 1977532 w 3207019"/>
                <a:gd name="connsiteY16" fmla="*/ 2225441 h 2916007"/>
                <a:gd name="connsiteX17" fmla="*/ 1861021 w 3207019"/>
                <a:gd name="connsiteY17" fmla="*/ 2597833 h 2916007"/>
                <a:gd name="connsiteX18" fmla="*/ 1786956 w 3207019"/>
                <a:gd name="connsiteY18" fmla="*/ 2914899 h 2916007"/>
                <a:gd name="connsiteX19" fmla="*/ 3207019 w 3207019"/>
                <a:gd name="connsiteY19" fmla="*/ 2914899 h 2916007"/>
                <a:gd name="connsiteX0" fmla="*/ 357493 w 3207019"/>
                <a:gd name="connsiteY0" fmla="*/ 2916007 h 2916007"/>
                <a:gd name="connsiteX1" fmla="*/ 655081 w 3207019"/>
                <a:gd name="connsiteY1" fmla="*/ 2912690 h 2916007"/>
                <a:gd name="connsiteX2" fmla="*/ 654319 w 3207019"/>
                <a:gd name="connsiteY2" fmla="*/ 2667249 h 2916007"/>
                <a:gd name="connsiteX3" fmla="*/ 63769 w 3207019"/>
                <a:gd name="connsiteY3" fmla="*/ 1600449 h 2916007"/>
                <a:gd name="connsiteX4" fmla="*/ 260745 w 3207019"/>
                <a:gd name="connsiteY4" fmla="*/ 1431970 h 2916007"/>
                <a:gd name="connsiteX5" fmla="*/ 682894 w 3207019"/>
                <a:gd name="connsiteY5" fmla="*/ 1914774 h 2916007"/>
                <a:gd name="connsiteX6" fmla="*/ 625744 w 3207019"/>
                <a:gd name="connsiteY6" fmla="*/ 447924 h 2916007"/>
                <a:gd name="connsiteX7" fmla="*/ 765499 w 3207019"/>
                <a:gd name="connsiteY7" fmla="*/ 0 h 2916007"/>
                <a:gd name="connsiteX8" fmla="*/ 901969 w 3207019"/>
                <a:gd name="connsiteY8" fmla="*/ 457449 h 2916007"/>
                <a:gd name="connsiteX9" fmla="*/ 968644 w 3207019"/>
                <a:gd name="connsiteY9" fmla="*/ 1428999 h 2916007"/>
                <a:gd name="connsiteX10" fmla="*/ 1155103 w 3207019"/>
                <a:gd name="connsiteY10" fmla="*/ 1003117 h 2916007"/>
                <a:gd name="connsiteX11" fmla="*/ 1323964 w 3207019"/>
                <a:gd name="connsiteY11" fmla="*/ 1432656 h 2916007"/>
                <a:gd name="connsiteX12" fmla="*/ 1509892 w 3207019"/>
                <a:gd name="connsiteY12" fmla="*/ 1043352 h 2916007"/>
                <a:gd name="connsiteX13" fmla="*/ 1685229 w 3207019"/>
                <a:gd name="connsiteY13" fmla="*/ 1458260 h 2916007"/>
                <a:gd name="connsiteX14" fmla="*/ 1839075 w 3207019"/>
                <a:gd name="connsiteY14" fmla="*/ 1120162 h 2916007"/>
                <a:gd name="connsiteX15" fmla="*/ 1985609 w 3207019"/>
                <a:gd name="connsiteY15" fmla="*/ 1447287 h 2916007"/>
                <a:gd name="connsiteX16" fmla="*/ 1977532 w 3207019"/>
                <a:gd name="connsiteY16" fmla="*/ 2225441 h 2916007"/>
                <a:gd name="connsiteX17" fmla="*/ 1861021 w 3207019"/>
                <a:gd name="connsiteY17" fmla="*/ 2597833 h 2916007"/>
                <a:gd name="connsiteX18" fmla="*/ 1786956 w 3207019"/>
                <a:gd name="connsiteY18" fmla="*/ 2914899 h 2916007"/>
                <a:gd name="connsiteX19" fmla="*/ 3207019 w 3207019"/>
                <a:gd name="connsiteY19" fmla="*/ 2914899 h 2916007"/>
                <a:gd name="connsiteX0" fmla="*/ 357493 w 3207019"/>
                <a:gd name="connsiteY0" fmla="*/ 2894583 h 2894583"/>
                <a:gd name="connsiteX1" fmla="*/ 655081 w 3207019"/>
                <a:gd name="connsiteY1" fmla="*/ 2891266 h 2894583"/>
                <a:gd name="connsiteX2" fmla="*/ 654319 w 3207019"/>
                <a:gd name="connsiteY2" fmla="*/ 2645825 h 2894583"/>
                <a:gd name="connsiteX3" fmla="*/ 63769 w 3207019"/>
                <a:gd name="connsiteY3" fmla="*/ 1579025 h 2894583"/>
                <a:gd name="connsiteX4" fmla="*/ 260745 w 3207019"/>
                <a:gd name="connsiteY4" fmla="*/ 1410546 h 2894583"/>
                <a:gd name="connsiteX5" fmla="*/ 682894 w 3207019"/>
                <a:gd name="connsiteY5" fmla="*/ 1893350 h 2894583"/>
                <a:gd name="connsiteX6" fmla="*/ 625744 w 3207019"/>
                <a:gd name="connsiteY6" fmla="*/ 426500 h 2894583"/>
                <a:gd name="connsiteX7" fmla="*/ 754786 w 3207019"/>
                <a:gd name="connsiteY7" fmla="*/ 0 h 2894583"/>
                <a:gd name="connsiteX8" fmla="*/ 901969 w 3207019"/>
                <a:gd name="connsiteY8" fmla="*/ 436025 h 2894583"/>
                <a:gd name="connsiteX9" fmla="*/ 968644 w 3207019"/>
                <a:gd name="connsiteY9" fmla="*/ 1407575 h 2894583"/>
                <a:gd name="connsiteX10" fmla="*/ 1155103 w 3207019"/>
                <a:gd name="connsiteY10" fmla="*/ 981693 h 2894583"/>
                <a:gd name="connsiteX11" fmla="*/ 1323964 w 3207019"/>
                <a:gd name="connsiteY11" fmla="*/ 1411232 h 2894583"/>
                <a:gd name="connsiteX12" fmla="*/ 1509892 w 3207019"/>
                <a:gd name="connsiteY12" fmla="*/ 1021928 h 2894583"/>
                <a:gd name="connsiteX13" fmla="*/ 1685229 w 3207019"/>
                <a:gd name="connsiteY13" fmla="*/ 1436836 h 2894583"/>
                <a:gd name="connsiteX14" fmla="*/ 1839075 w 3207019"/>
                <a:gd name="connsiteY14" fmla="*/ 1098738 h 2894583"/>
                <a:gd name="connsiteX15" fmla="*/ 1985609 w 3207019"/>
                <a:gd name="connsiteY15" fmla="*/ 1425863 h 2894583"/>
                <a:gd name="connsiteX16" fmla="*/ 1977532 w 3207019"/>
                <a:gd name="connsiteY16" fmla="*/ 2204017 h 2894583"/>
                <a:gd name="connsiteX17" fmla="*/ 1861021 w 3207019"/>
                <a:gd name="connsiteY17" fmla="*/ 2576409 h 2894583"/>
                <a:gd name="connsiteX18" fmla="*/ 1786956 w 3207019"/>
                <a:gd name="connsiteY18" fmla="*/ 2893475 h 2894583"/>
                <a:gd name="connsiteX19" fmla="*/ 3207019 w 3207019"/>
                <a:gd name="connsiteY19" fmla="*/ 2893475 h 2894583"/>
                <a:gd name="connsiteX0" fmla="*/ 357493 w 3207019"/>
                <a:gd name="connsiteY0" fmla="*/ 2894583 h 2894583"/>
                <a:gd name="connsiteX1" fmla="*/ 655081 w 3207019"/>
                <a:gd name="connsiteY1" fmla="*/ 2891266 h 2894583"/>
                <a:gd name="connsiteX2" fmla="*/ 654319 w 3207019"/>
                <a:gd name="connsiteY2" fmla="*/ 2645825 h 2894583"/>
                <a:gd name="connsiteX3" fmla="*/ 63769 w 3207019"/>
                <a:gd name="connsiteY3" fmla="*/ 1579025 h 2894583"/>
                <a:gd name="connsiteX4" fmla="*/ 260745 w 3207019"/>
                <a:gd name="connsiteY4" fmla="*/ 1410546 h 2894583"/>
                <a:gd name="connsiteX5" fmla="*/ 682894 w 3207019"/>
                <a:gd name="connsiteY5" fmla="*/ 1893350 h 2894583"/>
                <a:gd name="connsiteX6" fmla="*/ 625744 w 3207019"/>
                <a:gd name="connsiteY6" fmla="*/ 426500 h 2894583"/>
                <a:gd name="connsiteX7" fmla="*/ 754786 w 3207019"/>
                <a:gd name="connsiteY7" fmla="*/ 0 h 2894583"/>
                <a:gd name="connsiteX8" fmla="*/ 901969 w 3207019"/>
                <a:gd name="connsiteY8" fmla="*/ 436025 h 2894583"/>
                <a:gd name="connsiteX9" fmla="*/ 968644 w 3207019"/>
                <a:gd name="connsiteY9" fmla="*/ 1407575 h 2894583"/>
                <a:gd name="connsiteX10" fmla="*/ 1155103 w 3207019"/>
                <a:gd name="connsiteY10" fmla="*/ 981693 h 2894583"/>
                <a:gd name="connsiteX11" fmla="*/ 1323964 w 3207019"/>
                <a:gd name="connsiteY11" fmla="*/ 1411232 h 2894583"/>
                <a:gd name="connsiteX12" fmla="*/ 1509892 w 3207019"/>
                <a:gd name="connsiteY12" fmla="*/ 1021928 h 2894583"/>
                <a:gd name="connsiteX13" fmla="*/ 1685229 w 3207019"/>
                <a:gd name="connsiteY13" fmla="*/ 1436836 h 2894583"/>
                <a:gd name="connsiteX14" fmla="*/ 1839075 w 3207019"/>
                <a:gd name="connsiteY14" fmla="*/ 1098738 h 2894583"/>
                <a:gd name="connsiteX15" fmla="*/ 1985609 w 3207019"/>
                <a:gd name="connsiteY15" fmla="*/ 1425863 h 2894583"/>
                <a:gd name="connsiteX16" fmla="*/ 1977532 w 3207019"/>
                <a:gd name="connsiteY16" fmla="*/ 2204017 h 2894583"/>
                <a:gd name="connsiteX17" fmla="*/ 1861021 w 3207019"/>
                <a:gd name="connsiteY17" fmla="*/ 2576409 h 2894583"/>
                <a:gd name="connsiteX18" fmla="*/ 1786956 w 3207019"/>
                <a:gd name="connsiteY18" fmla="*/ 2893475 h 2894583"/>
                <a:gd name="connsiteX19" fmla="*/ 3207019 w 3207019"/>
                <a:gd name="connsiteY19" fmla="*/ 2893475 h 2894583"/>
                <a:gd name="connsiteX0" fmla="*/ 357493 w 3207019"/>
                <a:gd name="connsiteY0" fmla="*/ 2899940 h 2899940"/>
                <a:gd name="connsiteX1" fmla="*/ 655081 w 3207019"/>
                <a:gd name="connsiteY1" fmla="*/ 2896623 h 2899940"/>
                <a:gd name="connsiteX2" fmla="*/ 654319 w 3207019"/>
                <a:gd name="connsiteY2" fmla="*/ 2651182 h 2899940"/>
                <a:gd name="connsiteX3" fmla="*/ 63769 w 3207019"/>
                <a:gd name="connsiteY3" fmla="*/ 1584382 h 2899940"/>
                <a:gd name="connsiteX4" fmla="*/ 260745 w 3207019"/>
                <a:gd name="connsiteY4" fmla="*/ 1415903 h 2899940"/>
                <a:gd name="connsiteX5" fmla="*/ 682894 w 3207019"/>
                <a:gd name="connsiteY5" fmla="*/ 1898707 h 2899940"/>
                <a:gd name="connsiteX6" fmla="*/ 625744 w 3207019"/>
                <a:gd name="connsiteY6" fmla="*/ 431857 h 2899940"/>
                <a:gd name="connsiteX7" fmla="*/ 765498 w 3207019"/>
                <a:gd name="connsiteY7" fmla="*/ 0 h 2899940"/>
                <a:gd name="connsiteX8" fmla="*/ 901969 w 3207019"/>
                <a:gd name="connsiteY8" fmla="*/ 441382 h 2899940"/>
                <a:gd name="connsiteX9" fmla="*/ 968644 w 3207019"/>
                <a:gd name="connsiteY9" fmla="*/ 1412932 h 2899940"/>
                <a:gd name="connsiteX10" fmla="*/ 1155103 w 3207019"/>
                <a:gd name="connsiteY10" fmla="*/ 987050 h 2899940"/>
                <a:gd name="connsiteX11" fmla="*/ 1323964 w 3207019"/>
                <a:gd name="connsiteY11" fmla="*/ 1416589 h 2899940"/>
                <a:gd name="connsiteX12" fmla="*/ 1509892 w 3207019"/>
                <a:gd name="connsiteY12" fmla="*/ 1027285 h 2899940"/>
                <a:gd name="connsiteX13" fmla="*/ 1685229 w 3207019"/>
                <a:gd name="connsiteY13" fmla="*/ 1442193 h 2899940"/>
                <a:gd name="connsiteX14" fmla="*/ 1839075 w 3207019"/>
                <a:gd name="connsiteY14" fmla="*/ 1104095 h 2899940"/>
                <a:gd name="connsiteX15" fmla="*/ 1985609 w 3207019"/>
                <a:gd name="connsiteY15" fmla="*/ 1431220 h 2899940"/>
                <a:gd name="connsiteX16" fmla="*/ 1977532 w 3207019"/>
                <a:gd name="connsiteY16" fmla="*/ 2209374 h 2899940"/>
                <a:gd name="connsiteX17" fmla="*/ 1861021 w 3207019"/>
                <a:gd name="connsiteY17" fmla="*/ 2581766 h 2899940"/>
                <a:gd name="connsiteX18" fmla="*/ 1786956 w 3207019"/>
                <a:gd name="connsiteY18" fmla="*/ 2898832 h 2899940"/>
                <a:gd name="connsiteX19" fmla="*/ 3207019 w 3207019"/>
                <a:gd name="connsiteY19" fmla="*/ 2898832 h 2899940"/>
                <a:gd name="connsiteX0" fmla="*/ 357493 w 3207019"/>
                <a:gd name="connsiteY0" fmla="*/ 2899940 h 2908847"/>
                <a:gd name="connsiteX1" fmla="*/ 655081 w 3207019"/>
                <a:gd name="connsiteY1" fmla="*/ 2896623 h 2908847"/>
                <a:gd name="connsiteX2" fmla="*/ 654319 w 3207019"/>
                <a:gd name="connsiteY2" fmla="*/ 2651182 h 2908847"/>
                <a:gd name="connsiteX3" fmla="*/ 63769 w 3207019"/>
                <a:gd name="connsiteY3" fmla="*/ 1584382 h 2908847"/>
                <a:gd name="connsiteX4" fmla="*/ 260745 w 3207019"/>
                <a:gd name="connsiteY4" fmla="*/ 1415903 h 2908847"/>
                <a:gd name="connsiteX5" fmla="*/ 682894 w 3207019"/>
                <a:gd name="connsiteY5" fmla="*/ 1898707 h 2908847"/>
                <a:gd name="connsiteX6" fmla="*/ 625744 w 3207019"/>
                <a:gd name="connsiteY6" fmla="*/ 431857 h 2908847"/>
                <a:gd name="connsiteX7" fmla="*/ 765498 w 3207019"/>
                <a:gd name="connsiteY7" fmla="*/ 0 h 2908847"/>
                <a:gd name="connsiteX8" fmla="*/ 901969 w 3207019"/>
                <a:gd name="connsiteY8" fmla="*/ 441382 h 2908847"/>
                <a:gd name="connsiteX9" fmla="*/ 968644 w 3207019"/>
                <a:gd name="connsiteY9" fmla="*/ 1412932 h 2908847"/>
                <a:gd name="connsiteX10" fmla="*/ 1155103 w 3207019"/>
                <a:gd name="connsiteY10" fmla="*/ 987050 h 2908847"/>
                <a:gd name="connsiteX11" fmla="*/ 1323964 w 3207019"/>
                <a:gd name="connsiteY11" fmla="*/ 1416589 h 2908847"/>
                <a:gd name="connsiteX12" fmla="*/ 1509892 w 3207019"/>
                <a:gd name="connsiteY12" fmla="*/ 1027285 h 2908847"/>
                <a:gd name="connsiteX13" fmla="*/ 1685229 w 3207019"/>
                <a:gd name="connsiteY13" fmla="*/ 1442193 h 2908847"/>
                <a:gd name="connsiteX14" fmla="*/ 1839075 w 3207019"/>
                <a:gd name="connsiteY14" fmla="*/ 1104095 h 2908847"/>
                <a:gd name="connsiteX15" fmla="*/ 1985609 w 3207019"/>
                <a:gd name="connsiteY15" fmla="*/ 1431220 h 2908847"/>
                <a:gd name="connsiteX16" fmla="*/ 1977532 w 3207019"/>
                <a:gd name="connsiteY16" fmla="*/ 2209374 h 2908847"/>
                <a:gd name="connsiteX17" fmla="*/ 1861021 w 3207019"/>
                <a:gd name="connsiteY17" fmla="*/ 2581766 h 2908847"/>
                <a:gd name="connsiteX18" fmla="*/ 1786956 w 3207019"/>
                <a:gd name="connsiteY18" fmla="*/ 2898832 h 2908847"/>
                <a:gd name="connsiteX19" fmla="*/ 2496608 w 3207019"/>
                <a:gd name="connsiteY19" fmla="*/ 2908634 h 2908847"/>
                <a:gd name="connsiteX20" fmla="*/ 3207019 w 3207019"/>
                <a:gd name="connsiteY20" fmla="*/ 2898832 h 2908847"/>
                <a:gd name="connsiteX0" fmla="*/ 357493 w 3207019"/>
                <a:gd name="connsiteY0" fmla="*/ 2899940 h 2908956"/>
                <a:gd name="connsiteX1" fmla="*/ 655081 w 3207019"/>
                <a:gd name="connsiteY1" fmla="*/ 2896623 h 2908956"/>
                <a:gd name="connsiteX2" fmla="*/ 654319 w 3207019"/>
                <a:gd name="connsiteY2" fmla="*/ 2651182 h 2908956"/>
                <a:gd name="connsiteX3" fmla="*/ 63769 w 3207019"/>
                <a:gd name="connsiteY3" fmla="*/ 1584382 h 2908956"/>
                <a:gd name="connsiteX4" fmla="*/ 260745 w 3207019"/>
                <a:gd name="connsiteY4" fmla="*/ 1415903 h 2908956"/>
                <a:gd name="connsiteX5" fmla="*/ 682894 w 3207019"/>
                <a:gd name="connsiteY5" fmla="*/ 1898707 h 2908956"/>
                <a:gd name="connsiteX6" fmla="*/ 625744 w 3207019"/>
                <a:gd name="connsiteY6" fmla="*/ 431857 h 2908956"/>
                <a:gd name="connsiteX7" fmla="*/ 765498 w 3207019"/>
                <a:gd name="connsiteY7" fmla="*/ 0 h 2908956"/>
                <a:gd name="connsiteX8" fmla="*/ 901969 w 3207019"/>
                <a:gd name="connsiteY8" fmla="*/ 441382 h 2908956"/>
                <a:gd name="connsiteX9" fmla="*/ 968644 w 3207019"/>
                <a:gd name="connsiteY9" fmla="*/ 1412932 h 2908956"/>
                <a:gd name="connsiteX10" fmla="*/ 1155103 w 3207019"/>
                <a:gd name="connsiteY10" fmla="*/ 987050 h 2908956"/>
                <a:gd name="connsiteX11" fmla="*/ 1323964 w 3207019"/>
                <a:gd name="connsiteY11" fmla="*/ 1416589 h 2908956"/>
                <a:gd name="connsiteX12" fmla="*/ 1509892 w 3207019"/>
                <a:gd name="connsiteY12" fmla="*/ 1027285 h 2908956"/>
                <a:gd name="connsiteX13" fmla="*/ 1685229 w 3207019"/>
                <a:gd name="connsiteY13" fmla="*/ 1442193 h 2908956"/>
                <a:gd name="connsiteX14" fmla="*/ 1839075 w 3207019"/>
                <a:gd name="connsiteY14" fmla="*/ 1104095 h 2908956"/>
                <a:gd name="connsiteX15" fmla="*/ 1985609 w 3207019"/>
                <a:gd name="connsiteY15" fmla="*/ 1431220 h 2908956"/>
                <a:gd name="connsiteX16" fmla="*/ 1977532 w 3207019"/>
                <a:gd name="connsiteY16" fmla="*/ 2209374 h 2908956"/>
                <a:gd name="connsiteX17" fmla="*/ 1861021 w 3207019"/>
                <a:gd name="connsiteY17" fmla="*/ 2581766 h 2908956"/>
                <a:gd name="connsiteX18" fmla="*/ 1786956 w 3207019"/>
                <a:gd name="connsiteY18" fmla="*/ 2898832 h 2908956"/>
                <a:gd name="connsiteX19" fmla="*/ 2496608 w 3207019"/>
                <a:gd name="connsiteY19" fmla="*/ 2908634 h 2908956"/>
                <a:gd name="connsiteX20" fmla="*/ 3207019 w 3207019"/>
                <a:gd name="connsiteY20" fmla="*/ 2898832 h 2908956"/>
                <a:gd name="connsiteX0" fmla="*/ 357493 w 3207019"/>
                <a:gd name="connsiteY0" fmla="*/ 2899940 h 2908956"/>
                <a:gd name="connsiteX1" fmla="*/ 655081 w 3207019"/>
                <a:gd name="connsiteY1" fmla="*/ 2896623 h 2908956"/>
                <a:gd name="connsiteX2" fmla="*/ 654319 w 3207019"/>
                <a:gd name="connsiteY2" fmla="*/ 2651182 h 2908956"/>
                <a:gd name="connsiteX3" fmla="*/ 63769 w 3207019"/>
                <a:gd name="connsiteY3" fmla="*/ 1584382 h 2908956"/>
                <a:gd name="connsiteX4" fmla="*/ 260745 w 3207019"/>
                <a:gd name="connsiteY4" fmla="*/ 1415903 h 2908956"/>
                <a:gd name="connsiteX5" fmla="*/ 682894 w 3207019"/>
                <a:gd name="connsiteY5" fmla="*/ 1898707 h 2908956"/>
                <a:gd name="connsiteX6" fmla="*/ 625744 w 3207019"/>
                <a:gd name="connsiteY6" fmla="*/ 431857 h 2908956"/>
                <a:gd name="connsiteX7" fmla="*/ 765498 w 3207019"/>
                <a:gd name="connsiteY7" fmla="*/ 0 h 2908956"/>
                <a:gd name="connsiteX8" fmla="*/ 901969 w 3207019"/>
                <a:gd name="connsiteY8" fmla="*/ 441382 h 2908956"/>
                <a:gd name="connsiteX9" fmla="*/ 968644 w 3207019"/>
                <a:gd name="connsiteY9" fmla="*/ 1412932 h 2908956"/>
                <a:gd name="connsiteX10" fmla="*/ 1155103 w 3207019"/>
                <a:gd name="connsiteY10" fmla="*/ 987050 h 2908956"/>
                <a:gd name="connsiteX11" fmla="*/ 1323964 w 3207019"/>
                <a:gd name="connsiteY11" fmla="*/ 1416589 h 2908956"/>
                <a:gd name="connsiteX12" fmla="*/ 1509892 w 3207019"/>
                <a:gd name="connsiteY12" fmla="*/ 1027285 h 2908956"/>
                <a:gd name="connsiteX13" fmla="*/ 1685229 w 3207019"/>
                <a:gd name="connsiteY13" fmla="*/ 1442193 h 2908956"/>
                <a:gd name="connsiteX14" fmla="*/ 1839075 w 3207019"/>
                <a:gd name="connsiteY14" fmla="*/ 1104095 h 2908956"/>
                <a:gd name="connsiteX15" fmla="*/ 1985609 w 3207019"/>
                <a:gd name="connsiteY15" fmla="*/ 1431220 h 2908956"/>
                <a:gd name="connsiteX16" fmla="*/ 1977532 w 3207019"/>
                <a:gd name="connsiteY16" fmla="*/ 2209374 h 2908956"/>
                <a:gd name="connsiteX17" fmla="*/ 1861021 w 3207019"/>
                <a:gd name="connsiteY17" fmla="*/ 2581766 h 2908956"/>
                <a:gd name="connsiteX18" fmla="*/ 1786956 w 3207019"/>
                <a:gd name="connsiteY18" fmla="*/ 2898832 h 2908956"/>
                <a:gd name="connsiteX19" fmla="*/ 2496608 w 3207019"/>
                <a:gd name="connsiteY19" fmla="*/ 2908634 h 2908956"/>
                <a:gd name="connsiteX20" fmla="*/ 3207019 w 3207019"/>
                <a:gd name="connsiteY20" fmla="*/ 2898832 h 2908956"/>
                <a:gd name="connsiteX0" fmla="*/ 357493 w 3207019"/>
                <a:gd name="connsiteY0" fmla="*/ 2899940 h 2899940"/>
                <a:gd name="connsiteX1" fmla="*/ 655081 w 3207019"/>
                <a:gd name="connsiteY1" fmla="*/ 2896623 h 2899940"/>
                <a:gd name="connsiteX2" fmla="*/ 654319 w 3207019"/>
                <a:gd name="connsiteY2" fmla="*/ 2651182 h 2899940"/>
                <a:gd name="connsiteX3" fmla="*/ 63769 w 3207019"/>
                <a:gd name="connsiteY3" fmla="*/ 1584382 h 2899940"/>
                <a:gd name="connsiteX4" fmla="*/ 260745 w 3207019"/>
                <a:gd name="connsiteY4" fmla="*/ 1415903 h 2899940"/>
                <a:gd name="connsiteX5" fmla="*/ 682894 w 3207019"/>
                <a:gd name="connsiteY5" fmla="*/ 1898707 h 2899940"/>
                <a:gd name="connsiteX6" fmla="*/ 625744 w 3207019"/>
                <a:gd name="connsiteY6" fmla="*/ 431857 h 2899940"/>
                <a:gd name="connsiteX7" fmla="*/ 765498 w 3207019"/>
                <a:gd name="connsiteY7" fmla="*/ 0 h 2899940"/>
                <a:gd name="connsiteX8" fmla="*/ 901969 w 3207019"/>
                <a:gd name="connsiteY8" fmla="*/ 441382 h 2899940"/>
                <a:gd name="connsiteX9" fmla="*/ 968644 w 3207019"/>
                <a:gd name="connsiteY9" fmla="*/ 1412932 h 2899940"/>
                <a:gd name="connsiteX10" fmla="*/ 1155103 w 3207019"/>
                <a:gd name="connsiteY10" fmla="*/ 987050 h 2899940"/>
                <a:gd name="connsiteX11" fmla="*/ 1323964 w 3207019"/>
                <a:gd name="connsiteY11" fmla="*/ 1416589 h 2899940"/>
                <a:gd name="connsiteX12" fmla="*/ 1509892 w 3207019"/>
                <a:gd name="connsiteY12" fmla="*/ 1027285 h 2899940"/>
                <a:gd name="connsiteX13" fmla="*/ 1685229 w 3207019"/>
                <a:gd name="connsiteY13" fmla="*/ 1442193 h 2899940"/>
                <a:gd name="connsiteX14" fmla="*/ 1839075 w 3207019"/>
                <a:gd name="connsiteY14" fmla="*/ 1104095 h 2899940"/>
                <a:gd name="connsiteX15" fmla="*/ 1985609 w 3207019"/>
                <a:gd name="connsiteY15" fmla="*/ 1431220 h 2899940"/>
                <a:gd name="connsiteX16" fmla="*/ 1977532 w 3207019"/>
                <a:gd name="connsiteY16" fmla="*/ 2209374 h 2899940"/>
                <a:gd name="connsiteX17" fmla="*/ 1861021 w 3207019"/>
                <a:gd name="connsiteY17" fmla="*/ 2581766 h 2899940"/>
                <a:gd name="connsiteX18" fmla="*/ 1786956 w 3207019"/>
                <a:gd name="connsiteY18" fmla="*/ 2898832 h 2899940"/>
                <a:gd name="connsiteX19" fmla="*/ 2453760 w 3207019"/>
                <a:gd name="connsiteY19" fmla="*/ 2897922 h 2899940"/>
                <a:gd name="connsiteX20" fmla="*/ 3207019 w 3207019"/>
                <a:gd name="connsiteY20" fmla="*/ 2898832 h 2899940"/>
                <a:gd name="connsiteX0" fmla="*/ 357493 w 3207019"/>
                <a:gd name="connsiteY0" fmla="*/ 2899940 h 2899940"/>
                <a:gd name="connsiteX1" fmla="*/ 655081 w 3207019"/>
                <a:gd name="connsiteY1" fmla="*/ 2896623 h 2899940"/>
                <a:gd name="connsiteX2" fmla="*/ 654319 w 3207019"/>
                <a:gd name="connsiteY2" fmla="*/ 2651182 h 2899940"/>
                <a:gd name="connsiteX3" fmla="*/ 63769 w 3207019"/>
                <a:gd name="connsiteY3" fmla="*/ 1584382 h 2899940"/>
                <a:gd name="connsiteX4" fmla="*/ 260745 w 3207019"/>
                <a:gd name="connsiteY4" fmla="*/ 1415903 h 2899940"/>
                <a:gd name="connsiteX5" fmla="*/ 682894 w 3207019"/>
                <a:gd name="connsiteY5" fmla="*/ 1898707 h 2899940"/>
                <a:gd name="connsiteX6" fmla="*/ 625744 w 3207019"/>
                <a:gd name="connsiteY6" fmla="*/ 431857 h 2899940"/>
                <a:gd name="connsiteX7" fmla="*/ 765498 w 3207019"/>
                <a:gd name="connsiteY7" fmla="*/ 0 h 2899940"/>
                <a:gd name="connsiteX8" fmla="*/ 901969 w 3207019"/>
                <a:gd name="connsiteY8" fmla="*/ 441382 h 2899940"/>
                <a:gd name="connsiteX9" fmla="*/ 968644 w 3207019"/>
                <a:gd name="connsiteY9" fmla="*/ 1412932 h 2899940"/>
                <a:gd name="connsiteX10" fmla="*/ 1155103 w 3207019"/>
                <a:gd name="connsiteY10" fmla="*/ 987050 h 2899940"/>
                <a:gd name="connsiteX11" fmla="*/ 1323964 w 3207019"/>
                <a:gd name="connsiteY11" fmla="*/ 1416589 h 2899940"/>
                <a:gd name="connsiteX12" fmla="*/ 1509892 w 3207019"/>
                <a:gd name="connsiteY12" fmla="*/ 1027285 h 2899940"/>
                <a:gd name="connsiteX13" fmla="*/ 1685229 w 3207019"/>
                <a:gd name="connsiteY13" fmla="*/ 1442193 h 2899940"/>
                <a:gd name="connsiteX14" fmla="*/ 1839075 w 3207019"/>
                <a:gd name="connsiteY14" fmla="*/ 1104095 h 2899940"/>
                <a:gd name="connsiteX15" fmla="*/ 1985609 w 3207019"/>
                <a:gd name="connsiteY15" fmla="*/ 1431220 h 2899940"/>
                <a:gd name="connsiteX16" fmla="*/ 1977532 w 3207019"/>
                <a:gd name="connsiteY16" fmla="*/ 2209374 h 2899940"/>
                <a:gd name="connsiteX17" fmla="*/ 1861021 w 3207019"/>
                <a:gd name="connsiteY17" fmla="*/ 2581766 h 2899940"/>
                <a:gd name="connsiteX18" fmla="*/ 1786956 w 3207019"/>
                <a:gd name="connsiteY18" fmla="*/ 2898832 h 2899940"/>
                <a:gd name="connsiteX19" fmla="*/ 2453760 w 3207019"/>
                <a:gd name="connsiteY19" fmla="*/ 2897922 h 2899940"/>
                <a:gd name="connsiteX20" fmla="*/ 3207019 w 3207019"/>
                <a:gd name="connsiteY20" fmla="*/ 2898832 h 2899940"/>
                <a:gd name="connsiteX0" fmla="*/ 357493 w 2453760"/>
                <a:gd name="connsiteY0" fmla="*/ 2899940 h 2899940"/>
                <a:gd name="connsiteX1" fmla="*/ 655081 w 2453760"/>
                <a:gd name="connsiteY1" fmla="*/ 2896623 h 2899940"/>
                <a:gd name="connsiteX2" fmla="*/ 654319 w 2453760"/>
                <a:gd name="connsiteY2" fmla="*/ 2651182 h 2899940"/>
                <a:gd name="connsiteX3" fmla="*/ 63769 w 2453760"/>
                <a:gd name="connsiteY3" fmla="*/ 1584382 h 2899940"/>
                <a:gd name="connsiteX4" fmla="*/ 260745 w 2453760"/>
                <a:gd name="connsiteY4" fmla="*/ 1415903 h 2899940"/>
                <a:gd name="connsiteX5" fmla="*/ 682894 w 2453760"/>
                <a:gd name="connsiteY5" fmla="*/ 1898707 h 2899940"/>
                <a:gd name="connsiteX6" fmla="*/ 625744 w 2453760"/>
                <a:gd name="connsiteY6" fmla="*/ 431857 h 2899940"/>
                <a:gd name="connsiteX7" fmla="*/ 765498 w 2453760"/>
                <a:gd name="connsiteY7" fmla="*/ 0 h 2899940"/>
                <a:gd name="connsiteX8" fmla="*/ 901969 w 2453760"/>
                <a:gd name="connsiteY8" fmla="*/ 441382 h 2899940"/>
                <a:gd name="connsiteX9" fmla="*/ 968644 w 2453760"/>
                <a:gd name="connsiteY9" fmla="*/ 1412932 h 2899940"/>
                <a:gd name="connsiteX10" fmla="*/ 1155103 w 2453760"/>
                <a:gd name="connsiteY10" fmla="*/ 987050 h 2899940"/>
                <a:gd name="connsiteX11" fmla="*/ 1323964 w 2453760"/>
                <a:gd name="connsiteY11" fmla="*/ 1416589 h 2899940"/>
                <a:gd name="connsiteX12" fmla="*/ 1509892 w 2453760"/>
                <a:gd name="connsiteY12" fmla="*/ 1027285 h 2899940"/>
                <a:gd name="connsiteX13" fmla="*/ 1685229 w 2453760"/>
                <a:gd name="connsiteY13" fmla="*/ 1442193 h 2899940"/>
                <a:gd name="connsiteX14" fmla="*/ 1839075 w 2453760"/>
                <a:gd name="connsiteY14" fmla="*/ 1104095 h 2899940"/>
                <a:gd name="connsiteX15" fmla="*/ 1985609 w 2453760"/>
                <a:gd name="connsiteY15" fmla="*/ 1431220 h 2899940"/>
                <a:gd name="connsiteX16" fmla="*/ 1977532 w 2453760"/>
                <a:gd name="connsiteY16" fmla="*/ 2209374 h 2899940"/>
                <a:gd name="connsiteX17" fmla="*/ 1861021 w 2453760"/>
                <a:gd name="connsiteY17" fmla="*/ 2581766 h 2899940"/>
                <a:gd name="connsiteX18" fmla="*/ 1786956 w 2453760"/>
                <a:gd name="connsiteY18" fmla="*/ 2898832 h 2899940"/>
                <a:gd name="connsiteX19" fmla="*/ 2453760 w 2453760"/>
                <a:gd name="connsiteY19" fmla="*/ 2897922 h 2899940"/>
                <a:gd name="connsiteX0" fmla="*/ 357493 w 2255587"/>
                <a:gd name="connsiteY0" fmla="*/ 2899940 h 2899940"/>
                <a:gd name="connsiteX1" fmla="*/ 655081 w 2255587"/>
                <a:gd name="connsiteY1" fmla="*/ 2896623 h 2899940"/>
                <a:gd name="connsiteX2" fmla="*/ 654319 w 2255587"/>
                <a:gd name="connsiteY2" fmla="*/ 2651182 h 2899940"/>
                <a:gd name="connsiteX3" fmla="*/ 63769 w 2255587"/>
                <a:gd name="connsiteY3" fmla="*/ 1584382 h 2899940"/>
                <a:gd name="connsiteX4" fmla="*/ 260745 w 2255587"/>
                <a:gd name="connsiteY4" fmla="*/ 1415903 h 2899940"/>
                <a:gd name="connsiteX5" fmla="*/ 682894 w 2255587"/>
                <a:gd name="connsiteY5" fmla="*/ 1898707 h 2899940"/>
                <a:gd name="connsiteX6" fmla="*/ 625744 w 2255587"/>
                <a:gd name="connsiteY6" fmla="*/ 431857 h 2899940"/>
                <a:gd name="connsiteX7" fmla="*/ 765498 w 2255587"/>
                <a:gd name="connsiteY7" fmla="*/ 0 h 2899940"/>
                <a:gd name="connsiteX8" fmla="*/ 901969 w 2255587"/>
                <a:gd name="connsiteY8" fmla="*/ 441382 h 2899940"/>
                <a:gd name="connsiteX9" fmla="*/ 968644 w 2255587"/>
                <a:gd name="connsiteY9" fmla="*/ 1412932 h 2899940"/>
                <a:gd name="connsiteX10" fmla="*/ 1155103 w 2255587"/>
                <a:gd name="connsiteY10" fmla="*/ 987050 h 2899940"/>
                <a:gd name="connsiteX11" fmla="*/ 1323964 w 2255587"/>
                <a:gd name="connsiteY11" fmla="*/ 1416589 h 2899940"/>
                <a:gd name="connsiteX12" fmla="*/ 1509892 w 2255587"/>
                <a:gd name="connsiteY12" fmla="*/ 1027285 h 2899940"/>
                <a:gd name="connsiteX13" fmla="*/ 1685229 w 2255587"/>
                <a:gd name="connsiteY13" fmla="*/ 1442193 h 2899940"/>
                <a:gd name="connsiteX14" fmla="*/ 1839075 w 2255587"/>
                <a:gd name="connsiteY14" fmla="*/ 1104095 h 2899940"/>
                <a:gd name="connsiteX15" fmla="*/ 1985609 w 2255587"/>
                <a:gd name="connsiteY15" fmla="*/ 1431220 h 2899940"/>
                <a:gd name="connsiteX16" fmla="*/ 1977532 w 2255587"/>
                <a:gd name="connsiteY16" fmla="*/ 2209374 h 2899940"/>
                <a:gd name="connsiteX17" fmla="*/ 1861021 w 2255587"/>
                <a:gd name="connsiteY17" fmla="*/ 2581766 h 2899940"/>
                <a:gd name="connsiteX18" fmla="*/ 1786956 w 2255587"/>
                <a:gd name="connsiteY18" fmla="*/ 2898832 h 2899940"/>
                <a:gd name="connsiteX19" fmla="*/ 2255587 w 2255587"/>
                <a:gd name="connsiteY19" fmla="*/ 2897922 h 2899940"/>
                <a:gd name="connsiteX0" fmla="*/ 0 w 6739960"/>
                <a:gd name="connsiteY0" fmla="*/ 2932076 h 2932076"/>
                <a:gd name="connsiteX1" fmla="*/ 5139454 w 6739960"/>
                <a:gd name="connsiteY1" fmla="*/ 2896623 h 2932076"/>
                <a:gd name="connsiteX2" fmla="*/ 5138692 w 6739960"/>
                <a:gd name="connsiteY2" fmla="*/ 2651182 h 2932076"/>
                <a:gd name="connsiteX3" fmla="*/ 4548142 w 6739960"/>
                <a:gd name="connsiteY3" fmla="*/ 1584382 h 2932076"/>
                <a:gd name="connsiteX4" fmla="*/ 4745118 w 6739960"/>
                <a:gd name="connsiteY4" fmla="*/ 1415903 h 2932076"/>
                <a:gd name="connsiteX5" fmla="*/ 5167267 w 6739960"/>
                <a:gd name="connsiteY5" fmla="*/ 1898707 h 2932076"/>
                <a:gd name="connsiteX6" fmla="*/ 5110117 w 6739960"/>
                <a:gd name="connsiteY6" fmla="*/ 431857 h 2932076"/>
                <a:gd name="connsiteX7" fmla="*/ 5249871 w 6739960"/>
                <a:gd name="connsiteY7" fmla="*/ 0 h 2932076"/>
                <a:gd name="connsiteX8" fmla="*/ 5386342 w 6739960"/>
                <a:gd name="connsiteY8" fmla="*/ 441382 h 2932076"/>
                <a:gd name="connsiteX9" fmla="*/ 5453017 w 6739960"/>
                <a:gd name="connsiteY9" fmla="*/ 1412932 h 2932076"/>
                <a:gd name="connsiteX10" fmla="*/ 5639476 w 6739960"/>
                <a:gd name="connsiteY10" fmla="*/ 987050 h 2932076"/>
                <a:gd name="connsiteX11" fmla="*/ 5808337 w 6739960"/>
                <a:gd name="connsiteY11" fmla="*/ 1416589 h 2932076"/>
                <a:gd name="connsiteX12" fmla="*/ 5994265 w 6739960"/>
                <a:gd name="connsiteY12" fmla="*/ 1027285 h 2932076"/>
                <a:gd name="connsiteX13" fmla="*/ 6169602 w 6739960"/>
                <a:gd name="connsiteY13" fmla="*/ 1442193 h 2932076"/>
                <a:gd name="connsiteX14" fmla="*/ 6323448 w 6739960"/>
                <a:gd name="connsiteY14" fmla="*/ 1104095 h 2932076"/>
                <a:gd name="connsiteX15" fmla="*/ 6469982 w 6739960"/>
                <a:gd name="connsiteY15" fmla="*/ 1431220 h 2932076"/>
                <a:gd name="connsiteX16" fmla="*/ 6461905 w 6739960"/>
                <a:gd name="connsiteY16" fmla="*/ 2209374 h 2932076"/>
                <a:gd name="connsiteX17" fmla="*/ 6345394 w 6739960"/>
                <a:gd name="connsiteY17" fmla="*/ 2581766 h 2932076"/>
                <a:gd name="connsiteX18" fmla="*/ 6271329 w 6739960"/>
                <a:gd name="connsiteY18" fmla="*/ 2898832 h 2932076"/>
                <a:gd name="connsiteX19" fmla="*/ 6739960 w 6739960"/>
                <a:gd name="connsiteY19" fmla="*/ 2897922 h 2932076"/>
                <a:gd name="connsiteX0" fmla="*/ 0 w 6739960"/>
                <a:gd name="connsiteY0" fmla="*/ 2932076 h 3011101"/>
                <a:gd name="connsiteX1" fmla="*/ 5139454 w 6739960"/>
                <a:gd name="connsiteY1" fmla="*/ 2896623 h 3011101"/>
                <a:gd name="connsiteX2" fmla="*/ 5138692 w 6739960"/>
                <a:gd name="connsiteY2" fmla="*/ 2651182 h 3011101"/>
                <a:gd name="connsiteX3" fmla="*/ 4548142 w 6739960"/>
                <a:gd name="connsiteY3" fmla="*/ 1584382 h 3011101"/>
                <a:gd name="connsiteX4" fmla="*/ 4745118 w 6739960"/>
                <a:gd name="connsiteY4" fmla="*/ 1415903 h 3011101"/>
                <a:gd name="connsiteX5" fmla="*/ 5167267 w 6739960"/>
                <a:gd name="connsiteY5" fmla="*/ 1898707 h 3011101"/>
                <a:gd name="connsiteX6" fmla="*/ 5110117 w 6739960"/>
                <a:gd name="connsiteY6" fmla="*/ 431857 h 3011101"/>
                <a:gd name="connsiteX7" fmla="*/ 5249871 w 6739960"/>
                <a:gd name="connsiteY7" fmla="*/ 0 h 3011101"/>
                <a:gd name="connsiteX8" fmla="*/ 5386342 w 6739960"/>
                <a:gd name="connsiteY8" fmla="*/ 441382 h 3011101"/>
                <a:gd name="connsiteX9" fmla="*/ 5453017 w 6739960"/>
                <a:gd name="connsiteY9" fmla="*/ 1412932 h 3011101"/>
                <a:gd name="connsiteX10" fmla="*/ 5639476 w 6739960"/>
                <a:gd name="connsiteY10" fmla="*/ 987050 h 3011101"/>
                <a:gd name="connsiteX11" fmla="*/ 5808337 w 6739960"/>
                <a:gd name="connsiteY11" fmla="*/ 1416589 h 3011101"/>
                <a:gd name="connsiteX12" fmla="*/ 5994265 w 6739960"/>
                <a:gd name="connsiteY12" fmla="*/ 1027285 h 3011101"/>
                <a:gd name="connsiteX13" fmla="*/ 6169602 w 6739960"/>
                <a:gd name="connsiteY13" fmla="*/ 1442193 h 3011101"/>
                <a:gd name="connsiteX14" fmla="*/ 6323448 w 6739960"/>
                <a:gd name="connsiteY14" fmla="*/ 1104095 h 3011101"/>
                <a:gd name="connsiteX15" fmla="*/ 6469982 w 6739960"/>
                <a:gd name="connsiteY15" fmla="*/ 1431220 h 3011101"/>
                <a:gd name="connsiteX16" fmla="*/ 6461905 w 6739960"/>
                <a:gd name="connsiteY16" fmla="*/ 2209374 h 3011101"/>
                <a:gd name="connsiteX17" fmla="*/ 6345394 w 6739960"/>
                <a:gd name="connsiteY17" fmla="*/ 2581766 h 3011101"/>
                <a:gd name="connsiteX18" fmla="*/ 6271329 w 6739960"/>
                <a:gd name="connsiteY18" fmla="*/ 2898832 h 3011101"/>
                <a:gd name="connsiteX19" fmla="*/ 6739960 w 6739960"/>
                <a:gd name="connsiteY19" fmla="*/ 2897922 h 3011101"/>
                <a:gd name="connsiteX0" fmla="*/ 0 w 6739960"/>
                <a:gd name="connsiteY0" fmla="*/ 2932076 h 3011101"/>
                <a:gd name="connsiteX1" fmla="*/ 5139454 w 6739960"/>
                <a:gd name="connsiteY1" fmla="*/ 2896623 h 3011101"/>
                <a:gd name="connsiteX2" fmla="*/ 5138692 w 6739960"/>
                <a:gd name="connsiteY2" fmla="*/ 2651182 h 3011101"/>
                <a:gd name="connsiteX3" fmla="*/ 4548142 w 6739960"/>
                <a:gd name="connsiteY3" fmla="*/ 1584382 h 3011101"/>
                <a:gd name="connsiteX4" fmla="*/ 4745118 w 6739960"/>
                <a:gd name="connsiteY4" fmla="*/ 1415903 h 3011101"/>
                <a:gd name="connsiteX5" fmla="*/ 5167267 w 6739960"/>
                <a:gd name="connsiteY5" fmla="*/ 1898707 h 3011101"/>
                <a:gd name="connsiteX6" fmla="*/ 5110117 w 6739960"/>
                <a:gd name="connsiteY6" fmla="*/ 431857 h 3011101"/>
                <a:gd name="connsiteX7" fmla="*/ 5249871 w 6739960"/>
                <a:gd name="connsiteY7" fmla="*/ 0 h 3011101"/>
                <a:gd name="connsiteX8" fmla="*/ 5386342 w 6739960"/>
                <a:gd name="connsiteY8" fmla="*/ 441382 h 3011101"/>
                <a:gd name="connsiteX9" fmla="*/ 5453017 w 6739960"/>
                <a:gd name="connsiteY9" fmla="*/ 1412932 h 3011101"/>
                <a:gd name="connsiteX10" fmla="*/ 5639476 w 6739960"/>
                <a:gd name="connsiteY10" fmla="*/ 987050 h 3011101"/>
                <a:gd name="connsiteX11" fmla="*/ 5808337 w 6739960"/>
                <a:gd name="connsiteY11" fmla="*/ 1416589 h 3011101"/>
                <a:gd name="connsiteX12" fmla="*/ 5994265 w 6739960"/>
                <a:gd name="connsiteY12" fmla="*/ 1027285 h 3011101"/>
                <a:gd name="connsiteX13" fmla="*/ 6169602 w 6739960"/>
                <a:gd name="connsiteY13" fmla="*/ 1442193 h 3011101"/>
                <a:gd name="connsiteX14" fmla="*/ 6323448 w 6739960"/>
                <a:gd name="connsiteY14" fmla="*/ 1104095 h 3011101"/>
                <a:gd name="connsiteX15" fmla="*/ 6469982 w 6739960"/>
                <a:gd name="connsiteY15" fmla="*/ 1431220 h 3011101"/>
                <a:gd name="connsiteX16" fmla="*/ 6461905 w 6739960"/>
                <a:gd name="connsiteY16" fmla="*/ 2209374 h 3011101"/>
                <a:gd name="connsiteX17" fmla="*/ 6345394 w 6739960"/>
                <a:gd name="connsiteY17" fmla="*/ 2581766 h 3011101"/>
                <a:gd name="connsiteX18" fmla="*/ 6271329 w 6739960"/>
                <a:gd name="connsiteY18" fmla="*/ 2898832 h 3011101"/>
                <a:gd name="connsiteX19" fmla="*/ 6739960 w 6739960"/>
                <a:gd name="connsiteY19" fmla="*/ 2897922 h 3011101"/>
                <a:gd name="connsiteX0" fmla="*/ 0 w 6739960"/>
                <a:gd name="connsiteY0" fmla="*/ 2932076 h 2932076"/>
                <a:gd name="connsiteX1" fmla="*/ 5139454 w 6739960"/>
                <a:gd name="connsiteY1" fmla="*/ 2896623 h 2932076"/>
                <a:gd name="connsiteX2" fmla="*/ 5138692 w 6739960"/>
                <a:gd name="connsiteY2" fmla="*/ 2651182 h 2932076"/>
                <a:gd name="connsiteX3" fmla="*/ 4548142 w 6739960"/>
                <a:gd name="connsiteY3" fmla="*/ 1584382 h 2932076"/>
                <a:gd name="connsiteX4" fmla="*/ 4745118 w 6739960"/>
                <a:gd name="connsiteY4" fmla="*/ 1415903 h 2932076"/>
                <a:gd name="connsiteX5" fmla="*/ 5167267 w 6739960"/>
                <a:gd name="connsiteY5" fmla="*/ 1898707 h 2932076"/>
                <a:gd name="connsiteX6" fmla="*/ 5110117 w 6739960"/>
                <a:gd name="connsiteY6" fmla="*/ 431857 h 2932076"/>
                <a:gd name="connsiteX7" fmla="*/ 5249871 w 6739960"/>
                <a:gd name="connsiteY7" fmla="*/ 0 h 2932076"/>
                <a:gd name="connsiteX8" fmla="*/ 5386342 w 6739960"/>
                <a:gd name="connsiteY8" fmla="*/ 441382 h 2932076"/>
                <a:gd name="connsiteX9" fmla="*/ 5453017 w 6739960"/>
                <a:gd name="connsiteY9" fmla="*/ 1412932 h 2932076"/>
                <a:gd name="connsiteX10" fmla="*/ 5639476 w 6739960"/>
                <a:gd name="connsiteY10" fmla="*/ 987050 h 2932076"/>
                <a:gd name="connsiteX11" fmla="*/ 5808337 w 6739960"/>
                <a:gd name="connsiteY11" fmla="*/ 1416589 h 2932076"/>
                <a:gd name="connsiteX12" fmla="*/ 5994265 w 6739960"/>
                <a:gd name="connsiteY12" fmla="*/ 1027285 h 2932076"/>
                <a:gd name="connsiteX13" fmla="*/ 6169602 w 6739960"/>
                <a:gd name="connsiteY13" fmla="*/ 1442193 h 2932076"/>
                <a:gd name="connsiteX14" fmla="*/ 6323448 w 6739960"/>
                <a:gd name="connsiteY14" fmla="*/ 1104095 h 2932076"/>
                <a:gd name="connsiteX15" fmla="*/ 6469982 w 6739960"/>
                <a:gd name="connsiteY15" fmla="*/ 1431220 h 2932076"/>
                <a:gd name="connsiteX16" fmla="*/ 6461905 w 6739960"/>
                <a:gd name="connsiteY16" fmla="*/ 2209374 h 2932076"/>
                <a:gd name="connsiteX17" fmla="*/ 6345394 w 6739960"/>
                <a:gd name="connsiteY17" fmla="*/ 2581766 h 2932076"/>
                <a:gd name="connsiteX18" fmla="*/ 6271329 w 6739960"/>
                <a:gd name="connsiteY18" fmla="*/ 2898832 h 2932076"/>
                <a:gd name="connsiteX19" fmla="*/ 6739960 w 6739960"/>
                <a:gd name="connsiteY19" fmla="*/ 2897922 h 2932076"/>
                <a:gd name="connsiteX0" fmla="*/ 0 w 6739960"/>
                <a:gd name="connsiteY0" fmla="*/ 2932076 h 2932076"/>
                <a:gd name="connsiteX1" fmla="*/ 5139454 w 6739960"/>
                <a:gd name="connsiteY1" fmla="*/ 2896623 h 2932076"/>
                <a:gd name="connsiteX2" fmla="*/ 5138692 w 6739960"/>
                <a:gd name="connsiteY2" fmla="*/ 2651182 h 2932076"/>
                <a:gd name="connsiteX3" fmla="*/ 4548142 w 6739960"/>
                <a:gd name="connsiteY3" fmla="*/ 1584382 h 2932076"/>
                <a:gd name="connsiteX4" fmla="*/ 4745118 w 6739960"/>
                <a:gd name="connsiteY4" fmla="*/ 1415903 h 2932076"/>
                <a:gd name="connsiteX5" fmla="*/ 5167267 w 6739960"/>
                <a:gd name="connsiteY5" fmla="*/ 1898707 h 2932076"/>
                <a:gd name="connsiteX6" fmla="*/ 5110117 w 6739960"/>
                <a:gd name="connsiteY6" fmla="*/ 431857 h 2932076"/>
                <a:gd name="connsiteX7" fmla="*/ 5249871 w 6739960"/>
                <a:gd name="connsiteY7" fmla="*/ 0 h 2932076"/>
                <a:gd name="connsiteX8" fmla="*/ 5386342 w 6739960"/>
                <a:gd name="connsiteY8" fmla="*/ 441382 h 2932076"/>
                <a:gd name="connsiteX9" fmla="*/ 5453017 w 6739960"/>
                <a:gd name="connsiteY9" fmla="*/ 1412932 h 2932076"/>
                <a:gd name="connsiteX10" fmla="*/ 5639476 w 6739960"/>
                <a:gd name="connsiteY10" fmla="*/ 987050 h 2932076"/>
                <a:gd name="connsiteX11" fmla="*/ 5808337 w 6739960"/>
                <a:gd name="connsiteY11" fmla="*/ 1416589 h 2932076"/>
                <a:gd name="connsiteX12" fmla="*/ 5994265 w 6739960"/>
                <a:gd name="connsiteY12" fmla="*/ 1027285 h 2932076"/>
                <a:gd name="connsiteX13" fmla="*/ 6169602 w 6739960"/>
                <a:gd name="connsiteY13" fmla="*/ 1442193 h 2932076"/>
                <a:gd name="connsiteX14" fmla="*/ 6323448 w 6739960"/>
                <a:gd name="connsiteY14" fmla="*/ 1104095 h 2932076"/>
                <a:gd name="connsiteX15" fmla="*/ 6469982 w 6739960"/>
                <a:gd name="connsiteY15" fmla="*/ 1431220 h 2932076"/>
                <a:gd name="connsiteX16" fmla="*/ 6461905 w 6739960"/>
                <a:gd name="connsiteY16" fmla="*/ 2209374 h 2932076"/>
                <a:gd name="connsiteX17" fmla="*/ 6345394 w 6739960"/>
                <a:gd name="connsiteY17" fmla="*/ 2581766 h 2932076"/>
                <a:gd name="connsiteX18" fmla="*/ 6271329 w 6739960"/>
                <a:gd name="connsiteY18" fmla="*/ 2898832 h 2932076"/>
                <a:gd name="connsiteX19" fmla="*/ 6739960 w 6739960"/>
                <a:gd name="connsiteY19" fmla="*/ 2897922 h 2932076"/>
                <a:gd name="connsiteX0" fmla="*/ 0 w 6739960"/>
                <a:gd name="connsiteY0" fmla="*/ 2932076 h 2932076"/>
                <a:gd name="connsiteX1" fmla="*/ 5278711 w 6739960"/>
                <a:gd name="connsiteY1" fmla="*/ 2896623 h 2932076"/>
                <a:gd name="connsiteX2" fmla="*/ 5138692 w 6739960"/>
                <a:gd name="connsiteY2" fmla="*/ 2651182 h 2932076"/>
                <a:gd name="connsiteX3" fmla="*/ 4548142 w 6739960"/>
                <a:gd name="connsiteY3" fmla="*/ 1584382 h 2932076"/>
                <a:gd name="connsiteX4" fmla="*/ 4745118 w 6739960"/>
                <a:gd name="connsiteY4" fmla="*/ 1415903 h 2932076"/>
                <a:gd name="connsiteX5" fmla="*/ 5167267 w 6739960"/>
                <a:gd name="connsiteY5" fmla="*/ 1898707 h 2932076"/>
                <a:gd name="connsiteX6" fmla="*/ 5110117 w 6739960"/>
                <a:gd name="connsiteY6" fmla="*/ 431857 h 2932076"/>
                <a:gd name="connsiteX7" fmla="*/ 5249871 w 6739960"/>
                <a:gd name="connsiteY7" fmla="*/ 0 h 2932076"/>
                <a:gd name="connsiteX8" fmla="*/ 5386342 w 6739960"/>
                <a:gd name="connsiteY8" fmla="*/ 441382 h 2932076"/>
                <a:gd name="connsiteX9" fmla="*/ 5453017 w 6739960"/>
                <a:gd name="connsiteY9" fmla="*/ 1412932 h 2932076"/>
                <a:gd name="connsiteX10" fmla="*/ 5639476 w 6739960"/>
                <a:gd name="connsiteY10" fmla="*/ 987050 h 2932076"/>
                <a:gd name="connsiteX11" fmla="*/ 5808337 w 6739960"/>
                <a:gd name="connsiteY11" fmla="*/ 1416589 h 2932076"/>
                <a:gd name="connsiteX12" fmla="*/ 5994265 w 6739960"/>
                <a:gd name="connsiteY12" fmla="*/ 1027285 h 2932076"/>
                <a:gd name="connsiteX13" fmla="*/ 6169602 w 6739960"/>
                <a:gd name="connsiteY13" fmla="*/ 1442193 h 2932076"/>
                <a:gd name="connsiteX14" fmla="*/ 6323448 w 6739960"/>
                <a:gd name="connsiteY14" fmla="*/ 1104095 h 2932076"/>
                <a:gd name="connsiteX15" fmla="*/ 6469982 w 6739960"/>
                <a:gd name="connsiteY15" fmla="*/ 1431220 h 2932076"/>
                <a:gd name="connsiteX16" fmla="*/ 6461905 w 6739960"/>
                <a:gd name="connsiteY16" fmla="*/ 2209374 h 2932076"/>
                <a:gd name="connsiteX17" fmla="*/ 6345394 w 6739960"/>
                <a:gd name="connsiteY17" fmla="*/ 2581766 h 2932076"/>
                <a:gd name="connsiteX18" fmla="*/ 6271329 w 6739960"/>
                <a:gd name="connsiteY18" fmla="*/ 2898832 h 2932076"/>
                <a:gd name="connsiteX19" fmla="*/ 6739960 w 6739960"/>
                <a:gd name="connsiteY19" fmla="*/ 2897922 h 2932076"/>
                <a:gd name="connsiteX0" fmla="*/ 0 w 6739960"/>
                <a:gd name="connsiteY0" fmla="*/ 2932076 h 2932076"/>
                <a:gd name="connsiteX1" fmla="*/ 5278711 w 6739960"/>
                <a:gd name="connsiteY1" fmla="*/ 2896623 h 2932076"/>
                <a:gd name="connsiteX2" fmla="*/ 5138692 w 6739960"/>
                <a:gd name="connsiteY2" fmla="*/ 2651182 h 2932076"/>
                <a:gd name="connsiteX3" fmla="*/ 4548142 w 6739960"/>
                <a:gd name="connsiteY3" fmla="*/ 1584382 h 2932076"/>
                <a:gd name="connsiteX4" fmla="*/ 4745118 w 6739960"/>
                <a:gd name="connsiteY4" fmla="*/ 1415903 h 2932076"/>
                <a:gd name="connsiteX5" fmla="*/ 5167267 w 6739960"/>
                <a:gd name="connsiteY5" fmla="*/ 1898707 h 2932076"/>
                <a:gd name="connsiteX6" fmla="*/ 5110117 w 6739960"/>
                <a:gd name="connsiteY6" fmla="*/ 431857 h 2932076"/>
                <a:gd name="connsiteX7" fmla="*/ 5249871 w 6739960"/>
                <a:gd name="connsiteY7" fmla="*/ 0 h 2932076"/>
                <a:gd name="connsiteX8" fmla="*/ 5386342 w 6739960"/>
                <a:gd name="connsiteY8" fmla="*/ 441382 h 2932076"/>
                <a:gd name="connsiteX9" fmla="*/ 5453017 w 6739960"/>
                <a:gd name="connsiteY9" fmla="*/ 1412932 h 2932076"/>
                <a:gd name="connsiteX10" fmla="*/ 5639476 w 6739960"/>
                <a:gd name="connsiteY10" fmla="*/ 987050 h 2932076"/>
                <a:gd name="connsiteX11" fmla="*/ 5808337 w 6739960"/>
                <a:gd name="connsiteY11" fmla="*/ 1416589 h 2932076"/>
                <a:gd name="connsiteX12" fmla="*/ 5994265 w 6739960"/>
                <a:gd name="connsiteY12" fmla="*/ 1027285 h 2932076"/>
                <a:gd name="connsiteX13" fmla="*/ 6169602 w 6739960"/>
                <a:gd name="connsiteY13" fmla="*/ 1442193 h 2932076"/>
                <a:gd name="connsiteX14" fmla="*/ 6323448 w 6739960"/>
                <a:gd name="connsiteY14" fmla="*/ 1104095 h 2932076"/>
                <a:gd name="connsiteX15" fmla="*/ 6469982 w 6739960"/>
                <a:gd name="connsiteY15" fmla="*/ 1431220 h 2932076"/>
                <a:gd name="connsiteX16" fmla="*/ 6461905 w 6739960"/>
                <a:gd name="connsiteY16" fmla="*/ 2209374 h 2932076"/>
                <a:gd name="connsiteX17" fmla="*/ 6345394 w 6739960"/>
                <a:gd name="connsiteY17" fmla="*/ 2581766 h 2932076"/>
                <a:gd name="connsiteX18" fmla="*/ 6271329 w 6739960"/>
                <a:gd name="connsiteY18" fmla="*/ 2898832 h 2932076"/>
                <a:gd name="connsiteX19" fmla="*/ 6739960 w 6739960"/>
                <a:gd name="connsiteY19" fmla="*/ 2897922 h 2932076"/>
                <a:gd name="connsiteX0" fmla="*/ 0 w 6504294"/>
                <a:gd name="connsiteY0" fmla="*/ 2926720 h 2926720"/>
                <a:gd name="connsiteX1" fmla="*/ 5043045 w 6504294"/>
                <a:gd name="connsiteY1" fmla="*/ 2896623 h 2926720"/>
                <a:gd name="connsiteX2" fmla="*/ 4903026 w 6504294"/>
                <a:gd name="connsiteY2" fmla="*/ 2651182 h 2926720"/>
                <a:gd name="connsiteX3" fmla="*/ 4312476 w 6504294"/>
                <a:gd name="connsiteY3" fmla="*/ 1584382 h 2926720"/>
                <a:gd name="connsiteX4" fmla="*/ 4509452 w 6504294"/>
                <a:gd name="connsiteY4" fmla="*/ 1415903 h 2926720"/>
                <a:gd name="connsiteX5" fmla="*/ 4931601 w 6504294"/>
                <a:gd name="connsiteY5" fmla="*/ 1898707 h 2926720"/>
                <a:gd name="connsiteX6" fmla="*/ 4874451 w 6504294"/>
                <a:gd name="connsiteY6" fmla="*/ 431857 h 2926720"/>
                <a:gd name="connsiteX7" fmla="*/ 5014205 w 6504294"/>
                <a:gd name="connsiteY7" fmla="*/ 0 h 2926720"/>
                <a:gd name="connsiteX8" fmla="*/ 5150676 w 6504294"/>
                <a:gd name="connsiteY8" fmla="*/ 441382 h 2926720"/>
                <a:gd name="connsiteX9" fmla="*/ 5217351 w 6504294"/>
                <a:gd name="connsiteY9" fmla="*/ 1412932 h 2926720"/>
                <a:gd name="connsiteX10" fmla="*/ 5403810 w 6504294"/>
                <a:gd name="connsiteY10" fmla="*/ 987050 h 2926720"/>
                <a:gd name="connsiteX11" fmla="*/ 5572671 w 6504294"/>
                <a:gd name="connsiteY11" fmla="*/ 1416589 h 2926720"/>
                <a:gd name="connsiteX12" fmla="*/ 5758599 w 6504294"/>
                <a:gd name="connsiteY12" fmla="*/ 1027285 h 2926720"/>
                <a:gd name="connsiteX13" fmla="*/ 5933936 w 6504294"/>
                <a:gd name="connsiteY13" fmla="*/ 1442193 h 2926720"/>
                <a:gd name="connsiteX14" fmla="*/ 6087782 w 6504294"/>
                <a:gd name="connsiteY14" fmla="*/ 1104095 h 2926720"/>
                <a:gd name="connsiteX15" fmla="*/ 6234316 w 6504294"/>
                <a:gd name="connsiteY15" fmla="*/ 1431220 h 2926720"/>
                <a:gd name="connsiteX16" fmla="*/ 6226239 w 6504294"/>
                <a:gd name="connsiteY16" fmla="*/ 2209374 h 2926720"/>
                <a:gd name="connsiteX17" fmla="*/ 6109728 w 6504294"/>
                <a:gd name="connsiteY17" fmla="*/ 2581766 h 2926720"/>
                <a:gd name="connsiteX18" fmla="*/ 6035663 w 6504294"/>
                <a:gd name="connsiteY18" fmla="*/ 2898832 h 2926720"/>
                <a:gd name="connsiteX19" fmla="*/ 6504294 w 6504294"/>
                <a:gd name="connsiteY19" fmla="*/ 2897922 h 2926720"/>
                <a:gd name="connsiteX0" fmla="*/ 0 w 6691756"/>
                <a:gd name="connsiteY0" fmla="*/ 2926720 h 2926720"/>
                <a:gd name="connsiteX1" fmla="*/ 5043045 w 6691756"/>
                <a:gd name="connsiteY1" fmla="*/ 2896623 h 2926720"/>
                <a:gd name="connsiteX2" fmla="*/ 4903026 w 6691756"/>
                <a:gd name="connsiteY2" fmla="*/ 2651182 h 2926720"/>
                <a:gd name="connsiteX3" fmla="*/ 4312476 w 6691756"/>
                <a:gd name="connsiteY3" fmla="*/ 1584382 h 2926720"/>
                <a:gd name="connsiteX4" fmla="*/ 4509452 w 6691756"/>
                <a:gd name="connsiteY4" fmla="*/ 1415903 h 2926720"/>
                <a:gd name="connsiteX5" fmla="*/ 4931601 w 6691756"/>
                <a:gd name="connsiteY5" fmla="*/ 1898707 h 2926720"/>
                <a:gd name="connsiteX6" fmla="*/ 4874451 w 6691756"/>
                <a:gd name="connsiteY6" fmla="*/ 431857 h 2926720"/>
                <a:gd name="connsiteX7" fmla="*/ 5014205 w 6691756"/>
                <a:gd name="connsiteY7" fmla="*/ 0 h 2926720"/>
                <a:gd name="connsiteX8" fmla="*/ 5150676 w 6691756"/>
                <a:gd name="connsiteY8" fmla="*/ 441382 h 2926720"/>
                <a:gd name="connsiteX9" fmla="*/ 5217351 w 6691756"/>
                <a:gd name="connsiteY9" fmla="*/ 1412932 h 2926720"/>
                <a:gd name="connsiteX10" fmla="*/ 5403810 w 6691756"/>
                <a:gd name="connsiteY10" fmla="*/ 987050 h 2926720"/>
                <a:gd name="connsiteX11" fmla="*/ 5572671 w 6691756"/>
                <a:gd name="connsiteY11" fmla="*/ 1416589 h 2926720"/>
                <a:gd name="connsiteX12" fmla="*/ 5758599 w 6691756"/>
                <a:gd name="connsiteY12" fmla="*/ 1027285 h 2926720"/>
                <a:gd name="connsiteX13" fmla="*/ 5933936 w 6691756"/>
                <a:gd name="connsiteY13" fmla="*/ 1442193 h 2926720"/>
                <a:gd name="connsiteX14" fmla="*/ 6087782 w 6691756"/>
                <a:gd name="connsiteY14" fmla="*/ 1104095 h 2926720"/>
                <a:gd name="connsiteX15" fmla="*/ 6234316 w 6691756"/>
                <a:gd name="connsiteY15" fmla="*/ 1431220 h 2926720"/>
                <a:gd name="connsiteX16" fmla="*/ 6226239 w 6691756"/>
                <a:gd name="connsiteY16" fmla="*/ 2209374 h 2926720"/>
                <a:gd name="connsiteX17" fmla="*/ 6109728 w 6691756"/>
                <a:gd name="connsiteY17" fmla="*/ 2581766 h 2926720"/>
                <a:gd name="connsiteX18" fmla="*/ 6035663 w 6691756"/>
                <a:gd name="connsiteY18" fmla="*/ 2898832 h 2926720"/>
                <a:gd name="connsiteX19" fmla="*/ 6691756 w 6691756"/>
                <a:gd name="connsiteY19" fmla="*/ 2897922 h 2926720"/>
                <a:gd name="connsiteX0" fmla="*/ 0 w 6691756"/>
                <a:gd name="connsiteY0" fmla="*/ 2926720 h 2926720"/>
                <a:gd name="connsiteX1" fmla="*/ 5043045 w 6691756"/>
                <a:gd name="connsiteY1" fmla="*/ 2917545 h 2926720"/>
                <a:gd name="connsiteX2" fmla="*/ 4903026 w 6691756"/>
                <a:gd name="connsiteY2" fmla="*/ 2651182 h 2926720"/>
                <a:gd name="connsiteX3" fmla="*/ 4312476 w 6691756"/>
                <a:gd name="connsiteY3" fmla="*/ 1584382 h 2926720"/>
                <a:gd name="connsiteX4" fmla="*/ 4509452 w 6691756"/>
                <a:gd name="connsiteY4" fmla="*/ 1415903 h 2926720"/>
                <a:gd name="connsiteX5" fmla="*/ 4931601 w 6691756"/>
                <a:gd name="connsiteY5" fmla="*/ 1898707 h 2926720"/>
                <a:gd name="connsiteX6" fmla="*/ 4874451 w 6691756"/>
                <a:gd name="connsiteY6" fmla="*/ 431857 h 2926720"/>
                <a:gd name="connsiteX7" fmla="*/ 5014205 w 6691756"/>
                <a:gd name="connsiteY7" fmla="*/ 0 h 2926720"/>
                <a:gd name="connsiteX8" fmla="*/ 5150676 w 6691756"/>
                <a:gd name="connsiteY8" fmla="*/ 441382 h 2926720"/>
                <a:gd name="connsiteX9" fmla="*/ 5217351 w 6691756"/>
                <a:gd name="connsiteY9" fmla="*/ 1412932 h 2926720"/>
                <a:gd name="connsiteX10" fmla="*/ 5403810 w 6691756"/>
                <a:gd name="connsiteY10" fmla="*/ 987050 h 2926720"/>
                <a:gd name="connsiteX11" fmla="*/ 5572671 w 6691756"/>
                <a:gd name="connsiteY11" fmla="*/ 1416589 h 2926720"/>
                <a:gd name="connsiteX12" fmla="*/ 5758599 w 6691756"/>
                <a:gd name="connsiteY12" fmla="*/ 1027285 h 2926720"/>
                <a:gd name="connsiteX13" fmla="*/ 5933936 w 6691756"/>
                <a:gd name="connsiteY13" fmla="*/ 1442193 h 2926720"/>
                <a:gd name="connsiteX14" fmla="*/ 6087782 w 6691756"/>
                <a:gd name="connsiteY14" fmla="*/ 1104095 h 2926720"/>
                <a:gd name="connsiteX15" fmla="*/ 6234316 w 6691756"/>
                <a:gd name="connsiteY15" fmla="*/ 1431220 h 2926720"/>
                <a:gd name="connsiteX16" fmla="*/ 6226239 w 6691756"/>
                <a:gd name="connsiteY16" fmla="*/ 2209374 h 2926720"/>
                <a:gd name="connsiteX17" fmla="*/ 6109728 w 6691756"/>
                <a:gd name="connsiteY17" fmla="*/ 2581766 h 2926720"/>
                <a:gd name="connsiteX18" fmla="*/ 6035663 w 6691756"/>
                <a:gd name="connsiteY18" fmla="*/ 2898832 h 2926720"/>
                <a:gd name="connsiteX19" fmla="*/ 6691756 w 6691756"/>
                <a:gd name="connsiteY19" fmla="*/ 2897922 h 2926720"/>
                <a:gd name="connsiteX0" fmla="*/ 0 w 6691756"/>
                <a:gd name="connsiteY0" fmla="*/ 2926720 h 2926720"/>
                <a:gd name="connsiteX1" fmla="*/ 5056993 w 6691756"/>
                <a:gd name="connsiteY1" fmla="*/ 2910571 h 2926720"/>
                <a:gd name="connsiteX2" fmla="*/ 4903026 w 6691756"/>
                <a:gd name="connsiteY2" fmla="*/ 2651182 h 2926720"/>
                <a:gd name="connsiteX3" fmla="*/ 4312476 w 6691756"/>
                <a:gd name="connsiteY3" fmla="*/ 1584382 h 2926720"/>
                <a:gd name="connsiteX4" fmla="*/ 4509452 w 6691756"/>
                <a:gd name="connsiteY4" fmla="*/ 1415903 h 2926720"/>
                <a:gd name="connsiteX5" fmla="*/ 4931601 w 6691756"/>
                <a:gd name="connsiteY5" fmla="*/ 1898707 h 2926720"/>
                <a:gd name="connsiteX6" fmla="*/ 4874451 w 6691756"/>
                <a:gd name="connsiteY6" fmla="*/ 431857 h 2926720"/>
                <a:gd name="connsiteX7" fmla="*/ 5014205 w 6691756"/>
                <a:gd name="connsiteY7" fmla="*/ 0 h 2926720"/>
                <a:gd name="connsiteX8" fmla="*/ 5150676 w 6691756"/>
                <a:gd name="connsiteY8" fmla="*/ 441382 h 2926720"/>
                <a:gd name="connsiteX9" fmla="*/ 5217351 w 6691756"/>
                <a:gd name="connsiteY9" fmla="*/ 1412932 h 2926720"/>
                <a:gd name="connsiteX10" fmla="*/ 5403810 w 6691756"/>
                <a:gd name="connsiteY10" fmla="*/ 987050 h 2926720"/>
                <a:gd name="connsiteX11" fmla="*/ 5572671 w 6691756"/>
                <a:gd name="connsiteY11" fmla="*/ 1416589 h 2926720"/>
                <a:gd name="connsiteX12" fmla="*/ 5758599 w 6691756"/>
                <a:gd name="connsiteY12" fmla="*/ 1027285 h 2926720"/>
                <a:gd name="connsiteX13" fmla="*/ 5933936 w 6691756"/>
                <a:gd name="connsiteY13" fmla="*/ 1442193 h 2926720"/>
                <a:gd name="connsiteX14" fmla="*/ 6087782 w 6691756"/>
                <a:gd name="connsiteY14" fmla="*/ 1104095 h 2926720"/>
                <a:gd name="connsiteX15" fmla="*/ 6234316 w 6691756"/>
                <a:gd name="connsiteY15" fmla="*/ 1431220 h 2926720"/>
                <a:gd name="connsiteX16" fmla="*/ 6226239 w 6691756"/>
                <a:gd name="connsiteY16" fmla="*/ 2209374 h 2926720"/>
                <a:gd name="connsiteX17" fmla="*/ 6109728 w 6691756"/>
                <a:gd name="connsiteY17" fmla="*/ 2581766 h 2926720"/>
                <a:gd name="connsiteX18" fmla="*/ 6035663 w 6691756"/>
                <a:gd name="connsiteY18" fmla="*/ 2898832 h 2926720"/>
                <a:gd name="connsiteX19" fmla="*/ 6691756 w 6691756"/>
                <a:gd name="connsiteY19" fmla="*/ 2897922 h 2926720"/>
                <a:gd name="connsiteX0" fmla="*/ 0 w 6691756"/>
                <a:gd name="connsiteY0" fmla="*/ 2926720 h 2927671"/>
                <a:gd name="connsiteX1" fmla="*/ 5056993 w 6691756"/>
                <a:gd name="connsiteY1" fmla="*/ 2924519 h 2927671"/>
                <a:gd name="connsiteX2" fmla="*/ 4903026 w 6691756"/>
                <a:gd name="connsiteY2" fmla="*/ 2651182 h 2927671"/>
                <a:gd name="connsiteX3" fmla="*/ 4312476 w 6691756"/>
                <a:gd name="connsiteY3" fmla="*/ 1584382 h 2927671"/>
                <a:gd name="connsiteX4" fmla="*/ 4509452 w 6691756"/>
                <a:gd name="connsiteY4" fmla="*/ 1415903 h 2927671"/>
                <a:gd name="connsiteX5" fmla="*/ 4931601 w 6691756"/>
                <a:gd name="connsiteY5" fmla="*/ 1898707 h 2927671"/>
                <a:gd name="connsiteX6" fmla="*/ 4874451 w 6691756"/>
                <a:gd name="connsiteY6" fmla="*/ 431857 h 2927671"/>
                <a:gd name="connsiteX7" fmla="*/ 5014205 w 6691756"/>
                <a:gd name="connsiteY7" fmla="*/ 0 h 2927671"/>
                <a:gd name="connsiteX8" fmla="*/ 5150676 w 6691756"/>
                <a:gd name="connsiteY8" fmla="*/ 441382 h 2927671"/>
                <a:gd name="connsiteX9" fmla="*/ 5217351 w 6691756"/>
                <a:gd name="connsiteY9" fmla="*/ 1412932 h 2927671"/>
                <a:gd name="connsiteX10" fmla="*/ 5403810 w 6691756"/>
                <a:gd name="connsiteY10" fmla="*/ 987050 h 2927671"/>
                <a:gd name="connsiteX11" fmla="*/ 5572671 w 6691756"/>
                <a:gd name="connsiteY11" fmla="*/ 1416589 h 2927671"/>
                <a:gd name="connsiteX12" fmla="*/ 5758599 w 6691756"/>
                <a:gd name="connsiteY12" fmla="*/ 1027285 h 2927671"/>
                <a:gd name="connsiteX13" fmla="*/ 5933936 w 6691756"/>
                <a:gd name="connsiteY13" fmla="*/ 1442193 h 2927671"/>
                <a:gd name="connsiteX14" fmla="*/ 6087782 w 6691756"/>
                <a:gd name="connsiteY14" fmla="*/ 1104095 h 2927671"/>
                <a:gd name="connsiteX15" fmla="*/ 6234316 w 6691756"/>
                <a:gd name="connsiteY15" fmla="*/ 1431220 h 2927671"/>
                <a:gd name="connsiteX16" fmla="*/ 6226239 w 6691756"/>
                <a:gd name="connsiteY16" fmla="*/ 2209374 h 2927671"/>
                <a:gd name="connsiteX17" fmla="*/ 6109728 w 6691756"/>
                <a:gd name="connsiteY17" fmla="*/ 2581766 h 2927671"/>
                <a:gd name="connsiteX18" fmla="*/ 6035663 w 6691756"/>
                <a:gd name="connsiteY18" fmla="*/ 2898832 h 2927671"/>
                <a:gd name="connsiteX19" fmla="*/ 6691756 w 6691756"/>
                <a:gd name="connsiteY19" fmla="*/ 2897922 h 2927671"/>
                <a:gd name="connsiteX0" fmla="*/ 0 w 6691756"/>
                <a:gd name="connsiteY0" fmla="*/ 2926720 h 2927671"/>
                <a:gd name="connsiteX1" fmla="*/ 5056993 w 6691756"/>
                <a:gd name="connsiteY1" fmla="*/ 2924519 h 2927671"/>
                <a:gd name="connsiteX2" fmla="*/ 4903026 w 6691756"/>
                <a:gd name="connsiteY2" fmla="*/ 2651182 h 2927671"/>
                <a:gd name="connsiteX3" fmla="*/ 4312476 w 6691756"/>
                <a:gd name="connsiteY3" fmla="*/ 1584382 h 2927671"/>
                <a:gd name="connsiteX4" fmla="*/ 4509452 w 6691756"/>
                <a:gd name="connsiteY4" fmla="*/ 1415903 h 2927671"/>
                <a:gd name="connsiteX5" fmla="*/ 4931601 w 6691756"/>
                <a:gd name="connsiteY5" fmla="*/ 1898707 h 2927671"/>
                <a:gd name="connsiteX6" fmla="*/ 4874451 w 6691756"/>
                <a:gd name="connsiteY6" fmla="*/ 431857 h 2927671"/>
                <a:gd name="connsiteX7" fmla="*/ 5014205 w 6691756"/>
                <a:gd name="connsiteY7" fmla="*/ 0 h 2927671"/>
                <a:gd name="connsiteX8" fmla="*/ 5150676 w 6691756"/>
                <a:gd name="connsiteY8" fmla="*/ 441382 h 2927671"/>
                <a:gd name="connsiteX9" fmla="*/ 5217351 w 6691756"/>
                <a:gd name="connsiteY9" fmla="*/ 1412932 h 2927671"/>
                <a:gd name="connsiteX10" fmla="*/ 5403810 w 6691756"/>
                <a:gd name="connsiteY10" fmla="*/ 987050 h 2927671"/>
                <a:gd name="connsiteX11" fmla="*/ 5572671 w 6691756"/>
                <a:gd name="connsiteY11" fmla="*/ 1416589 h 2927671"/>
                <a:gd name="connsiteX12" fmla="*/ 5758599 w 6691756"/>
                <a:gd name="connsiteY12" fmla="*/ 1027285 h 2927671"/>
                <a:gd name="connsiteX13" fmla="*/ 5933936 w 6691756"/>
                <a:gd name="connsiteY13" fmla="*/ 1442193 h 2927671"/>
                <a:gd name="connsiteX14" fmla="*/ 6087782 w 6691756"/>
                <a:gd name="connsiteY14" fmla="*/ 1104095 h 2927671"/>
                <a:gd name="connsiteX15" fmla="*/ 6234316 w 6691756"/>
                <a:gd name="connsiteY15" fmla="*/ 1431220 h 2927671"/>
                <a:gd name="connsiteX16" fmla="*/ 6226239 w 6691756"/>
                <a:gd name="connsiteY16" fmla="*/ 2209374 h 2927671"/>
                <a:gd name="connsiteX17" fmla="*/ 6109728 w 6691756"/>
                <a:gd name="connsiteY17" fmla="*/ 2581766 h 2927671"/>
                <a:gd name="connsiteX18" fmla="*/ 6035663 w 6691756"/>
                <a:gd name="connsiteY18" fmla="*/ 2912780 h 2927671"/>
                <a:gd name="connsiteX19" fmla="*/ 6691756 w 6691756"/>
                <a:gd name="connsiteY19" fmla="*/ 2897922 h 2927671"/>
                <a:gd name="connsiteX0" fmla="*/ 0 w 6698730"/>
                <a:gd name="connsiteY0" fmla="*/ 2926720 h 2927671"/>
                <a:gd name="connsiteX1" fmla="*/ 5056993 w 6698730"/>
                <a:gd name="connsiteY1" fmla="*/ 2924519 h 2927671"/>
                <a:gd name="connsiteX2" fmla="*/ 4903026 w 6698730"/>
                <a:gd name="connsiteY2" fmla="*/ 2651182 h 2927671"/>
                <a:gd name="connsiteX3" fmla="*/ 4312476 w 6698730"/>
                <a:gd name="connsiteY3" fmla="*/ 1584382 h 2927671"/>
                <a:gd name="connsiteX4" fmla="*/ 4509452 w 6698730"/>
                <a:gd name="connsiteY4" fmla="*/ 1415903 h 2927671"/>
                <a:gd name="connsiteX5" fmla="*/ 4931601 w 6698730"/>
                <a:gd name="connsiteY5" fmla="*/ 1898707 h 2927671"/>
                <a:gd name="connsiteX6" fmla="*/ 4874451 w 6698730"/>
                <a:gd name="connsiteY6" fmla="*/ 431857 h 2927671"/>
                <a:gd name="connsiteX7" fmla="*/ 5014205 w 6698730"/>
                <a:gd name="connsiteY7" fmla="*/ 0 h 2927671"/>
                <a:gd name="connsiteX8" fmla="*/ 5150676 w 6698730"/>
                <a:gd name="connsiteY8" fmla="*/ 441382 h 2927671"/>
                <a:gd name="connsiteX9" fmla="*/ 5217351 w 6698730"/>
                <a:gd name="connsiteY9" fmla="*/ 1412932 h 2927671"/>
                <a:gd name="connsiteX10" fmla="*/ 5403810 w 6698730"/>
                <a:gd name="connsiteY10" fmla="*/ 987050 h 2927671"/>
                <a:gd name="connsiteX11" fmla="*/ 5572671 w 6698730"/>
                <a:gd name="connsiteY11" fmla="*/ 1416589 h 2927671"/>
                <a:gd name="connsiteX12" fmla="*/ 5758599 w 6698730"/>
                <a:gd name="connsiteY12" fmla="*/ 1027285 h 2927671"/>
                <a:gd name="connsiteX13" fmla="*/ 5933936 w 6698730"/>
                <a:gd name="connsiteY13" fmla="*/ 1442193 h 2927671"/>
                <a:gd name="connsiteX14" fmla="*/ 6087782 w 6698730"/>
                <a:gd name="connsiteY14" fmla="*/ 1104095 h 2927671"/>
                <a:gd name="connsiteX15" fmla="*/ 6234316 w 6698730"/>
                <a:gd name="connsiteY15" fmla="*/ 1431220 h 2927671"/>
                <a:gd name="connsiteX16" fmla="*/ 6226239 w 6698730"/>
                <a:gd name="connsiteY16" fmla="*/ 2209374 h 2927671"/>
                <a:gd name="connsiteX17" fmla="*/ 6109728 w 6698730"/>
                <a:gd name="connsiteY17" fmla="*/ 2581766 h 2927671"/>
                <a:gd name="connsiteX18" fmla="*/ 6035663 w 6698730"/>
                <a:gd name="connsiteY18" fmla="*/ 2912780 h 2927671"/>
                <a:gd name="connsiteX19" fmla="*/ 6698730 w 6698730"/>
                <a:gd name="connsiteY19" fmla="*/ 2918844 h 2927671"/>
                <a:gd name="connsiteX0" fmla="*/ 0 w 6698730"/>
                <a:gd name="connsiteY0" fmla="*/ 2926720 h 2940676"/>
                <a:gd name="connsiteX1" fmla="*/ 5056993 w 6698730"/>
                <a:gd name="connsiteY1" fmla="*/ 2924519 h 2940676"/>
                <a:gd name="connsiteX2" fmla="*/ 4903026 w 6698730"/>
                <a:gd name="connsiteY2" fmla="*/ 2651182 h 2940676"/>
                <a:gd name="connsiteX3" fmla="*/ 4312476 w 6698730"/>
                <a:gd name="connsiteY3" fmla="*/ 1584382 h 2940676"/>
                <a:gd name="connsiteX4" fmla="*/ 4509452 w 6698730"/>
                <a:gd name="connsiteY4" fmla="*/ 1415903 h 2940676"/>
                <a:gd name="connsiteX5" fmla="*/ 4931601 w 6698730"/>
                <a:gd name="connsiteY5" fmla="*/ 1898707 h 2940676"/>
                <a:gd name="connsiteX6" fmla="*/ 4874451 w 6698730"/>
                <a:gd name="connsiteY6" fmla="*/ 431857 h 2940676"/>
                <a:gd name="connsiteX7" fmla="*/ 5014205 w 6698730"/>
                <a:gd name="connsiteY7" fmla="*/ 0 h 2940676"/>
                <a:gd name="connsiteX8" fmla="*/ 5150676 w 6698730"/>
                <a:gd name="connsiteY8" fmla="*/ 441382 h 2940676"/>
                <a:gd name="connsiteX9" fmla="*/ 5217351 w 6698730"/>
                <a:gd name="connsiteY9" fmla="*/ 1412932 h 2940676"/>
                <a:gd name="connsiteX10" fmla="*/ 5403810 w 6698730"/>
                <a:gd name="connsiteY10" fmla="*/ 987050 h 2940676"/>
                <a:gd name="connsiteX11" fmla="*/ 5572671 w 6698730"/>
                <a:gd name="connsiteY11" fmla="*/ 1416589 h 2940676"/>
                <a:gd name="connsiteX12" fmla="*/ 5758599 w 6698730"/>
                <a:gd name="connsiteY12" fmla="*/ 1027285 h 2940676"/>
                <a:gd name="connsiteX13" fmla="*/ 5933936 w 6698730"/>
                <a:gd name="connsiteY13" fmla="*/ 1442193 h 2940676"/>
                <a:gd name="connsiteX14" fmla="*/ 6087782 w 6698730"/>
                <a:gd name="connsiteY14" fmla="*/ 1104095 h 2940676"/>
                <a:gd name="connsiteX15" fmla="*/ 6234316 w 6698730"/>
                <a:gd name="connsiteY15" fmla="*/ 1431220 h 2940676"/>
                <a:gd name="connsiteX16" fmla="*/ 6226239 w 6698730"/>
                <a:gd name="connsiteY16" fmla="*/ 2209374 h 2940676"/>
                <a:gd name="connsiteX17" fmla="*/ 6109728 w 6698730"/>
                <a:gd name="connsiteY17" fmla="*/ 2581766 h 2940676"/>
                <a:gd name="connsiteX18" fmla="*/ 6042637 w 6698730"/>
                <a:gd name="connsiteY18" fmla="*/ 2940676 h 2940676"/>
                <a:gd name="connsiteX19" fmla="*/ 6698730 w 6698730"/>
                <a:gd name="connsiteY19" fmla="*/ 2918844 h 2940676"/>
                <a:gd name="connsiteX0" fmla="*/ 0 w 6705704"/>
                <a:gd name="connsiteY0" fmla="*/ 2926720 h 2940676"/>
                <a:gd name="connsiteX1" fmla="*/ 5056993 w 6705704"/>
                <a:gd name="connsiteY1" fmla="*/ 2924519 h 2940676"/>
                <a:gd name="connsiteX2" fmla="*/ 4903026 w 6705704"/>
                <a:gd name="connsiteY2" fmla="*/ 2651182 h 2940676"/>
                <a:gd name="connsiteX3" fmla="*/ 4312476 w 6705704"/>
                <a:gd name="connsiteY3" fmla="*/ 1584382 h 2940676"/>
                <a:gd name="connsiteX4" fmla="*/ 4509452 w 6705704"/>
                <a:gd name="connsiteY4" fmla="*/ 1415903 h 2940676"/>
                <a:gd name="connsiteX5" fmla="*/ 4931601 w 6705704"/>
                <a:gd name="connsiteY5" fmla="*/ 1898707 h 2940676"/>
                <a:gd name="connsiteX6" fmla="*/ 4874451 w 6705704"/>
                <a:gd name="connsiteY6" fmla="*/ 431857 h 2940676"/>
                <a:gd name="connsiteX7" fmla="*/ 5014205 w 6705704"/>
                <a:gd name="connsiteY7" fmla="*/ 0 h 2940676"/>
                <a:gd name="connsiteX8" fmla="*/ 5150676 w 6705704"/>
                <a:gd name="connsiteY8" fmla="*/ 441382 h 2940676"/>
                <a:gd name="connsiteX9" fmla="*/ 5217351 w 6705704"/>
                <a:gd name="connsiteY9" fmla="*/ 1412932 h 2940676"/>
                <a:gd name="connsiteX10" fmla="*/ 5403810 w 6705704"/>
                <a:gd name="connsiteY10" fmla="*/ 987050 h 2940676"/>
                <a:gd name="connsiteX11" fmla="*/ 5572671 w 6705704"/>
                <a:gd name="connsiteY11" fmla="*/ 1416589 h 2940676"/>
                <a:gd name="connsiteX12" fmla="*/ 5758599 w 6705704"/>
                <a:gd name="connsiteY12" fmla="*/ 1027285 h 2940676"/>
                <a:gd name="connsiteX13" fmla="*/ 5933936 w 6705704"/>
                <a:gd name="connsiteY13" fmla="*/ 1442193 h 2940676"/>
                <a:gd name="connsiteX14" fmla="*/ 6087782 w 6705704"/>
                <a:gd name="connsiteY14" fmla="*/ 1104095 h 2940676"/>
                <a:gd name="connsiteX15" fmla="*/ 6234316 w 6705704"/>
                <a:gd name="connsiteY15" fmla="*/ 1431220 h 2940676"/>
                <a:gd name="connsiteX16" fmla="*/ 6226239 w 6705704"/>
                <a:gd name="connsiteY16" fmla="*/ 2209374 h 2940676"/>
                <a:gd name="connsiteX17" fmla="*/ 6109728 w 6705704"/>
                <a:gd name="connsiteY17" fmla="*/ 2581766 h 2940676"/>
                <a:gd name="connsiteX18" fmla="*/ 6042637 w 6705704"/>
                <a:gd name="connsiteY18" fmla="*/ 2940676 h 2940676"/>
                <a:gd name="connsiteX19" fmla="*/ 6705704 w 6705704"/>
                <a:gd name="connsiteY19" fmla="*/ 2939766 h 2940676"/>
                <a:gd name="connsiteX0" fmla="*/ 0 w 6705704"/>
                <a:gd name="connsiteY0" fmla="*/ 2926720 h 2940676"/>
                <a:gd name="connsiteX1" fmla="*/ 5050019 w 6705704"/>
                <a:gd name="connsiteY1" fmla="*/ 2931493 h 2940676"/>
                <a:gd name="connsiteX2" fmla="*/ 4903026 w 6705704"/>
                <a:gd name="connsiteY2" fmla="*/ 2651182 h 2940676"/>
                <a:gd name="connsiteX3" fmla="*/ 4312476 w 6705704"/>
                <a:gd name="connsiteY3" fmla="*/ 1584382 h 2940676"/>
                <a:gd name="connsiteX4" fmla="*/ 4509452 w 6705704"/>
                <a:gd name="connsiteY4" fmla="*/ 1415903 h 2940676"/>
                <a:gd name="connsiteX5" fmla="*/ 4931601 w 6705704"/>
                <a:gd name="connsiteY5" fmla="*/ 1898707 h 2940676"/>
                <a:gd name="connsiteX6" fmla="*/ 4874451 w 6705704"/>
                <a:gd name="connsiteY6" fmla="*/ 431857 h 2940676"/>
                <a:gd name="connsiteX7" fmla="*/ 5014205 w 6705704"/>
                <a:gd name="connsiteY7" fmla="*/ 0 h 2940676"/>
                <a:gd name="connsiteX8" fmla="*/ 5150676 w 6705704"/>
                <a:gd name="connsiteY8" fmla="*/ 441382 h 2940676"/>
                <a:gd name="connsiteX9" fmla="*/ 5217351 w 6705704"/>
                <a:gd name="connsiteY9" fmla="*/ 1412932 h 2940676"/>
                <a:gd name="connsiteX10" fmla="*/ 5403810 w 6705704"/>
                <a:gd name="connsiteY10" fmla="*/ 987050 h 2940676"/>
                <a:gd name="connsiteX11" fmla="*/ 5572671 w 6705704"/>
                <a:gd name="connsiteY11" fmla="*/ 1416589 h 2940676"/>
                <a:gd name="connsiteX12" fmla="*/ 5758599 w 6705704"/>
                <a:gd name="connsiteY12" fmla="*/ 1027285 h 2940676"/>
                <a:gd name="connsiteX13" fmla="*/ 5933936 w 6705704"/>
                <a:gd name="connsiteY13" fmla="*/ 1442193 h 2940676"/>
                <a:gd name="connsiteX14" fmla="*/ 6087782 w 6705704"/>
                <a:gd name="connsiteY14" fmla="*/ 1104095 h 2940676"/>
                <a:gd name="connsiteX15" fmla="*/ 6234316 w 6705704"/>
                <a:gd name="connsiteY15" fmla="*/ 1431220 h 2940676"/>
                <a:gd name="connsiteX16" fmla="*/ 6226239 w 6705704"/>
                <a:gd name="connsiteY16" fmla="*/ 2209374 h 2940676"/>
                <a:gd name="connsiteX17" fmla="*/ 6109728 w 6705704"/>
                <a:gd name="connsiteY17" fmla="*/ 2581766 h 2940676"/>
                <a:gd name="connsiteX18" fmla="*/ 6042637 w 6705704"/>
                <a:gd name="connsiteY18" fmla="*/ 2940676 h 2940676"/>
                <a:gd name="connsiteX19" fmla="*/ 6705704 w 6705704"/>
                <a:gd name="connsiteY19" fmla="*/ 2939766 h 2940676"/>
                <a:gd name="connsiteX0" fmla="*/ 0 w 7031072"/>
                <a:gd name="connsiteY0" fmla="*/ 2926720 h 2940676"/>
                <a:gd name="connsiteX1" fmla="*/ 5050019 w 7031072"/>
                <a:gd name="connsiteY1" fmla="*/ 2931493 h 2940676"/>
                <a:gd name="connsiteX2" fmla="*/ 4903026 w 7031072"/>
                <a:gd name="connsiteY2" fmla="*/ 2651182 h 2940676"/>
                <a:gd name="connsiteX3" fmla="*/ 4312476 w 7031072"/>
                <a:gd name="connsiteY3" fmla="*/ 1584382 h 2940676"/>
                <a:gd name="connsiteX4" fmla="*/ 4509452 w 7031072"/>
                <a:gd name="connsiteY4" fmla="*/ 1415903 h 2940676"/>
                <a:gd name="connsiteX5" fmla="*/ 4931601 w 7031072"/>
                <a:gd name="connsiteY5" fmla="*/ 1898707 h 2940676"/>
                <a:gd name="connsiteX6" fmla="*/ 4874451 w 7031072"/>
                <a:gd name="connsiteY6" fmla="*/ 431857 h 2940676"/>
                <a:gd name="connsiteX7" fmla="*/ 5014205 w 7031072"/>
                <a:gd name="connsiteY7" fmla="*/ 0 h 2940676"/>
                <a:gd name="connsiteX8" fmla="*/ 5150676 w 7031072"/>
                <a:gd name="connsiteY8" fmla="*/ 441382 h 2940676"/>
                <a:gd name="connsiteX9" fmla="*/ 5217351 w 7031072"/>
                <a:gd name="connsiteY9" fmla="*/ 1412932 h 2940676"/>
                <a:gd name="connsiteX10" fmla="*/ 5403810 w 7031072"/>
                <a:gd name="connsiteY10" fmla="*/ 987050 h 2940676"/>
                <a:gd name="connsiteX11" fmla="*/ 5572671 w 7031072"/>
                <a:gd name="connsiteY11" fmla="*/ 1416589 h 2940676"/>
                <a:gd name="connsiteX12" fmla="*/ 5758599 w 7031072"/>
                <a:gd name="connsiteY12" fmla="*/ 1027285 h 2940676"/>
                <a:gd name="connsiteX13" fmla="*/ 5933936 w 7031072"/>
                <a:gd name="connsiteY13" fmla="*/ 1442193 h 2940676"/>
                <a:gd name="connsiteX14" fmla="*/ 6087782 w 7031072"/>
                <a:gd name="connsiteY14" fmla="*/ 1104095 h 2940676"/>
                <a:gd name="connsiteX15" fmla="*/ 6234316 w 7031072"/>
                <a:gd name="connsiteY15" fmla="*/ 1431220 h 2940676"/>
                <a:gd name="connsiteX16" fmla="*/ 6226239 w 7031072"/>
                <a:gd name="connsiteY16" fmla="*/ 2209374 h 2940676"/>
                <a:gd name="connsiteX17" fmla="*/ 6109728 w 7031072"/>
                <a:gd name="connsiteY17" fmla="*/ 2581766 h 2940676"/>
                <a:gd name="connsiteX18" fmla="*/ 6042637 w 7031072"/>
                <a:gd name="connsiteY18" fmla="*/ 2940676 h 2940676"/>
                <a:gd name="connsiteX19" fmla="*/ 7031072 w 7031072"/>
                <a:gd name="connsiteY19" fmla="*/ 2939766 h 2940676"/>
                <a:gd name="connsiteX0" fmla="*/ 0 w 8920705"/>
                <a:gd name="connsiteY0" fmla="*/ 2914206 h 2940676"/>
                <a:gd name="connsiteX1" fmla="*/ 6939652 w 8920705"/>
                <a:gd name="connsiteY1" fmla="*/ 2931493 h 2940676"/>
                <a:gd name="connsiteX2" fmla="*/ 6792659 w 8920705"/>
                <a:gd name="connsiteY2" fmla="*/ 2651182 h 2940676"/>
                <a:gd name="connsiteX3" fmla="*/ 6202109 w 8920705"/>
                <a:gd name="connsiteY3" fmla="*/ 1584382 h 2940676"/>
                <a:gd name="connsiteX4" fmla="*/ 6399085 w 8920705"/>
                <a:gd name="connsiteY4" fmla="*/ 1415903 h 2940676"/>
                <a:gd name="connsiteX5" fmla="*/ 6821234 w 8920705"/>
                <a:gd name="connsiteY5" fmla="*/ 1898707 h 2940676"/>
                <a:gd name="connsiteX6" fmla="*/ 6764084 w 8920705"/>
                <a:gd name="connsiteY6" fmla="*/ 431857 h 2940676"/>
                <a:gd name="connsiteX7" fmla="*/ 6903838 w 8920705"/>
                <a:gd name="connsiteY7" fmla="*/ 0 h 2940676"/>
                <a:gd name="connsiteX8" fmla="*/ 7040309 w 8920705"/>
                <a:gd name="connsiteY8" fmla="*/ 441382 h 2940676"/>
                <a:gd name="connsiteX9" fmla="*/ 7106984 w 8920705"/>
                <a:gd name="connsiteY9" fmla="*/ 1412932 h 2940676"/>
                <a:gd name="connsiteX10" fmla="*/ 7293443 w 8920705"/>
                <a:gd name="connsiteY10" fmla="*/ 987050 h 2940676"/>
                <a:gd name="connsiteX11" fmla="*/ 7462304 w 8920705"/>
                <a:gd name="connsiteY11" fmla="*/ 1416589 h 2940676"/>
                <a:gd name="connsiteX12" fmla="*/ 7648232 w 8920705"/>
                <a:gd name="connsiteY12" fmla="*/ 1027285 h 2940676"/>
                <a:gd name="connsiteX13" fmla="*/ 7823569 w 8920705"/>
                <a:gd name="connsiteY13" fmla="*/ 1442193 h 2940676"/>
                <a:gd name="connsiteX14" fmla="*/ 7977415 w 8920705"/>
                <a:gd name="connsiteY14" fmla="*/ 1104095 h 2940676"/>
                <a:gd name="connsiteX15" fmla="*/ 8123949 w 8920705"/>
                <a:gd name="connsiteY15" fmla="*/ 1431220 h 2940676"/>
                <a:gd name="connsiteX16" fmla="*/ 8115872 w 8920705"/>
                <a:gd name="connsiteY16" fmla="*/ 2209374 h 2940676"/>
                <a:gd name="connsiteX17" fmla="*/ 7999361 w 8920705"/>
                <a:gd name="connsiteY17" fmla="*/ 2581766 h 2940676"/>
                <a:gd name="connsiteX18" fmla="*/ 7932270 w 8920705"/>
                <a:gd name="connsiteY18" fmla="*/ 2940676 h 2940676"/>
                <a:gd name="connsiteX19" fmla="*/ 8920705 w 8920705"/>
                <a:gd name="connsiteY19" fmla="*/ 2939766 h 2940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920705" h="2940676">
                  <a:moveTo>
                    <a:pt x="0" y="2914206"/>
                  </a:moveTo>
                  <a:cubicBezTo>
                    <a:pt x="92107" y="2906013"/>
                    <a:pt x="6067894" y="2940882"/>
                    <a:pt x="6939652" y="2931493"/>
                  </a:cubicBezTo>
                  <a:cubicBezTo>
                    <a:pt x="6928422" y="2809692"/>
                    <a:pt x="6861188" y="2719585"/>
                    <a:pt x="6792659" y="2651182"/>
                  </a:cubicBezTo>
                  <a:cubicBezTo>
                    <a:pt x="6456819" y="2288268"/>
                    <a:pt x="6516003" y="2046052"/>
                    <a:pt x="6202109" y="1584382"/>
                  </a:cubicBezTo>
                  <a:cubicBezTo>
                    <a:pt x="6022250" y="1333302"/>
                    <a:pt x="6266371" y="1276991"/>
                    <a:pt x="6399085" y="1415903"/>
                  </a:cubicBezTo>
                  <a:cubicBezTo>
                    <a:pt x="6498348" y="1535385"/>
                    <a:pt x="6663449" y="1643894"/>
                    <a:pt x="6821234" y="1898707"/>
                  </a:cubicBezTo>
                  <a:lnTo>
                    <a:pt x="6764084" y="431857"/>
                  </a:lnTo>
                  <a:cubicBezTo>
                    <a:pt x="6812666" y="238595"/>
                    <a:pt x="6825664" y="218012"/>
                    <a:pt x="6903838" y="0"/>
                  </a:cubicBezTo>
                  <a:cubicBezTo>
                    <a:pt x="6971299" y="221184"/>
                    <a:pt x="6998418" y="248742"/>
                    <a:pt x="7040309" y="441382"/>
                  </a:cubicBezTo>
                  <a:lnTo>
                    <a:pt x="7106984" y="1412932"/>
                  </a:lnTo>
                  <a:cubicBezTo>
                    <a:pt x="7089433" y="1278325"/>
                    <a:pt x="7135468" y="987050"/>
                    <a:pt x="7293443" y="987050"/>
                  </a:cubicBezTo>
                  <a:cubicBezTo>
                    <a:pt x="7480678" y="994365"/>
                    <a:pt x="7461086" y="1267236"/>
                    <a:pt x="7462304" y="1416589"/>
                  </a:cubicBezTo>
                  <a:cubicBezTo>
                    <a:pt x="7475093" y="1229174"/>
                    <a:pt x="7506945" y="1022409"/>
                    <a:pt x="7648232" y="1027285"/>
                  </a:cubicBezTo>
                  <a:cubicBezTo>
                    <a:pt x="7815124" y="1024846"/>
                    <a:pt x="7819301" y="1241636"/>
                    <a:pt x="7823569" y="1442193"/>
                  </a:cubicBezTo>
                  <a:cubicBezTo>
                    <a:pt x="7821639" y="1283431"/>
                    <a:pt x="7821891" y="1102266"/>
                    <a:pt x="7977415" y="1104095"/>
                  </a:cubicBezTo>
                  <a:cubicBezTo>
                    <a:pt x="8089047" y="1113238"/>
                    <a:pt x="8099654" y="1249445"/>
                    <a:pt x="8123949" y="1431220"/>
                  </a:cubicBezTo>
                  <a:cubicBezTo>
                    <a:pt x="8150518" y="1738154"/>
                    <a:pt x="8144167" y="1887810"/>
                    <a:pt x="8115872" y="2209374"/>
                  </a:cubicBezTo>
                  <a:cubicBezTo>
                    <a:pt x="8095107" y="2412104"/>
                    <a:pt x="8042097" y="2466856"/>
                    <a:pt x="7999361" y="2581766"/>
                  </a:cubicBezTo>
                  <a:cubicBezTo>
                    <a:pt x="7927365" y="2689360"/>
                    <a:pt x="7912762" y="2730555"/>
                    <a:pt x="7932270" y="2940676"/>
                  </a:cubicBezTo>
                  <a:lnTo>
                    <a:pt x="8920705" y="2939766"/>
                  </a:lnTo>
                </a:path>
              </a:pathLst>
            </a:custGeom>
            <a:grpFill/>
            <a:ln w="508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cs typeface="B Nazanin" panose="00000700000000000000" pitchFamily="2" charset="-78"/>
              </a:endParaRPr>
            </a:p>
          </p:txBody>
        </p:sp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6AF820A7-EAD1-47DF-8D41-ACE1BCD2E163}"/>
                </a:ext>
              </a:extLst>
            </p:cNvPr>
            <p:cNvSpPr/>
            <p:nvPr/>
          </p:nvSpPr>
          <p:spPr>
            <a:xfrm>
              <a:off x="6995366" y="2670787"/>
              <a:ext cx="227917" cy="269617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cs typeface="B Nazanin" panose="00000700000000000000" pitchFamily="2" charset="-78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B9CC19E8-B4CF-483A-81E7-2FA39146BF36}"/>
              </a:ext>
            </a:extLst>
          </p:cNvPr>
          <p:cNvGrpSpPr/>
          <p:nvPr/>
        </p:nvGrpSpPr>
        <p:grpSpPr>
          <a:xfrm>
            <a:off x="334840" y="1963254"/>
            <a:ext cx="4206495" cy="4100843"/>
            <a:chOff x="4058832" y="2055379"/>
            <a:chExt cx="4206495" cy="4100843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1427627-B6DC-483C-98AE-272B481CC5B1}"/>
                </a:ext>
              </a:extLst>
            </p:cNvPr>
            <p:cNvGrpSpPr/>
            <p:nvPr/>
          </p:nvGrpSpPr>
          <p:grpSpPr>
            <a:xfrm rot="3651130">
              <a:off x="4567871" y="1546340"/>
              <a:ext cx="753322" cy="1771400"/>
              <a:chOff x="6462246" y="3551603"/>
              <a:chExt cx="989035" cy="2325669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D28C5532-0862-43F7-9C73-DE8EF1C92343}"/>
                  </a:ext>
                </a:extLst>
              </p:cNvPr>
              <p:cNvGrpSpPr/>
              <p:nvPr/>
            </p:nvGrpSpPr>
            <p:grpSpPr>
              <a:xfrm>
                <a:off x="6462246" y="3551603"/>
                <a:ext cx="989035" cy="2325669"/>
                <a:chOff x="6660232" y="3023478"/>
                <a:chExt cx="1152128" cy="2709174"/>
              </a:xfrm>
            </p:grpSpPr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BDC04BF7-B55D-439E-82A1-A10D3C5105C5}"/>
                    </a:ext>
                  </a:extLst>
                </p:cNvPr>
                <p:cNvGrpSpPr/>
                <p:nvPr/>
              </p:nvGrpSpPr>
              <p:grpSpPr>
                <a:xfrm rot="5400000">
                  <a:off x="5910032" y="3902442"/>
                  <a:ext cx="2652420" cy="1008000"/>
                  <a:chOff x="3215725" y="3292527"/>
                  <a:chExt cx="2652420" cy="1008000"/>
                </a:xfrm>
              </p:grpSpPr>
              <p:sp>
                <p:nvSpPr>
                  <p:cNvPr id="31" name="Block Arc 30">
                    <a:extLst>
                      <a:ext uri="{FF2B5EF4-FFF2-40B4-BE49-F238E27FC236}">
                        <a16:creationId xmlns:a16="http://schemas.microsoft.com/office/drawing/2014/main" id="{6E2F3664-D2FE-4516-A1DD-CDBB5121802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855267" y="3287648"/>
                    <a:ext cx="1008000" cy="1017757"/>
                  </a:xfrm>
                  <a:prstGeom prst="blockArc">
                    <a:avLst>
                      <a:gd name="adj1" fmla="val 10800000"/>
                      <a:gd name="adj2" fmla="val 9456"/>
                      <a:gd name="adj3" fmla="val 1067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1">
                      <a:solidFill>
                        <a:schemeClr val="tx1"/>
                      </a:solidFill>
                      <a:cs typeface="B Nazanin" panose="00000700000000000000" pitchFamily="2" charset="-78"/>
                    </a:endParaRPr>
                  </a:p>
                </p:txBody>
              </p:sp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3F61FEE6-7BCE-48DA-8706-5E386965D2B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15725" y="4192527"/>
                    <a:ext cx="2160000" cy="108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1">
                      <a:cs typeface="B Nazanin" panose="00000700000000000000" pitchFamily="2" charset="-78"/>
                    </a:endParaRPr>
                  </a:p>
                </p:txBody>
              </p:sp>
              <p:sp>
                <p:nvSpPr>
                  <p:cNvPr id="33" name="Rectangle 32">
                    <a:extLst>
                      <a:ext uri="{FF2B5EF4-FFF2-40B4-BE49-F238E27FC236}">
                        <a16:creationId xmlns:a16="http://schemas.microsoft.com/office/drawing/2014/main" id="{AC0CE66B-A643-463D-A968-A8E4BDA1261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15725" y="3294974"/>
                    <a:ext cx="2160000" cy="108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1">
                      <a:cs typeface="B Nazanin" panose="00000700000000000000" pitchFamily="2" charset="-78"/>
                    </a:endParaRPr>
                  </a:p>
                </p:txBody>
              </p:sp>
            </p:grpSp>
            <p:sp>
              <p:nvSpPr>
                <p:cNvPr id="28" name="Rounded Rectangle 308">
                  <a:extLst>
                    <a:ext uri="{FF2B5EF4-FFF2-40B4-BE49-F238E27FC236}">
                      <a16:creationId xmlns:a16="http://schemas.microsoft.com/office/drawing/2014/main" id="{18ACADDE-156F-4200-B9A6-56CB2BB9C7B0}"/>
                    </a:ext>
                  </a:extLst>
                </p:cNvPr>
                <p:cNvSpPr/>
                <p:nvPr/>
              </p:nvSpPr>
              <p:spPr>
                <a:xfrm>
                  <a:off x="6660232" y="3023478"/>
                  <a:ext cx="180010" cy="108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cs typeface="B Nazanin" panose="00000700000000000000" pitchFamily="2" charset="-78"/>
                  </a:endParaRPr>
                </a:p>
              </p:txBody>
            </p:sp>
            <p:sp>
              <p:nvSpPr>
                <p:cNvPr id="29" name="Rounded Rectangle 309">
                  <a:extLst>
                    <a:ext uri="{FF2B5EF4-FFF2-40B4-BE49-F238E27FC236}">
                      <a16:creationId xmlns:a16="http://schemas.microsoft.com/office/drawing/2014/main" id="{39539195-EC63-4EC4-8FEA-CC946D9C57C2}"/>
                    </a:ext>
                  </a:extLst>
                </p:cNvPr>
                <p:cNvSpPr/>
                <p:nvPr/>
              </p:nvSpPr>
              <p:spPr>
                <a:xfrm>
                  <a:off x="7632350" y="3023478"/>
                  <a:ext cx="180010" cy="108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cs typeface="B Nazanin" panose="00000700000000000000" pitchFamily="2" charset="-78"/>
                  </a:endParaRPr>
                </a:p>
              </p:txBody>
            </p:sp>
            <p:sp>
              <p:nvSpPr>
                <p:cNvPr id="30" name="Round Same Side Corner Rectangle 45">
                  <a:extLst>
                    <a:ext uri="{FF2B5EF4-FFF2-40B4-BE49-F238E27FC236}">
                      <a16:creationId xmlns:a16="http://schemas.microsoft.com/office/drawing/2014/main" id="{F12222CA-52CC-4269-A377-63D60DDEDFCB}"/>
                    </a:ext>
                  </a:extLst>
                </p:cNvPr>
                <p:cNvSpPr/>
                <p:nvPr/>
              </p:nvSpPr>
              <p:spPr>
                <a:xfrm rot="10800000">
                  <a:off x="6826053" y="3141985"/>
                  <a:ext cx="819815" cy="2484971"/>
                </a:xfrm>
                <a:custGeom>
                  <a:avLst/>
                  <a:gdLst>
                    <a:gd name="connsiteX0" fmla="*/ 338893 w 677786"/>
                    <a:gd name="connsiteY0" fmla="*/ 0 h 1363687"/>
                    <a:gd name="connsiteX1" fmla="*/ 338893 w 677786"/>
                    <a:gd name="connsiteY1" fmla="*/ 0 h 1363687"/>
                    <a:gd name="connsiteX2" fmla="*/ 677786 w 677786"/>
                    <a:gd name="connsiteY2" fmla="*/ 338893 h 1363687"/>
                    <a:gd name="connsiteX3" fmla="*/ 677786 w 677786"/>
                    <a:gd name="connsiteY3" fmla="*/ 1363687 h 1363687"/>
                    <a:gd name="connsiteX4" fmla="*/ 677786 w 677786"/>
                    <a:gd name="connsiteY4" fmla="*/ 1363687 h 1363687"/>
                    <a:gd name="connsiteX5" fmla="*/ 0 w 677786"/>
                    <a:gd name="connsiteY5" fmla="*/ 1363687 h 1363687"/>
                    <a:gd name="connsiteX6" fmla="*/ 0 w 677786"/>
                    <a:gd name="connsiteY6" fmla="*/ 1363687 h 1363687"/>
                    <a:gd name="connsiteX7" fmla="*/ 0 w 677786"/>
                    <a:gd name="connsiteY7" fmla="*/ 338893 h 1363687"/>
                    <a:gd name="connsiteX8" fmla="*/ 338893 w 677786"/>
                    <a:gd name="connsiteY8" fmla="*/ 0 h 1363687"/>
                    <a:gd name="connsiteX0" fmla="*/ 338893 w 677786"/>
                    <a:gd name="connsiteY0" fmla="*/ 0 h 1686454"/>
                    <a:gd name="connsiteX1" fmla="*/ 338893 w 677786"/>
                    <a:gd name="connsiteY1" fmla="*/ 0 h 1686454"/>
                    <a:gd name="connsiteX2" fmla="*/ 677786 w 677786"/>
                    <a:gd name="connsiteY2" fmla="*/ 338893 h 1686454"/>
                    <a:gd name="connsiteX3" fmla="*/ 677786 w 677786"/>
                    <a:gd name="connsiteY3" fmla="*/ 1363687 h 1686454"/>
                    <a:gd name="connsiteX4" fmla="*/ 677786 w 677786"/>
                    <a:gd name="connsiteY4" fmla="*/ 1363687 h 1686454"/>
                    <a:gd name="connsiteX5" fmla="*/ 0 w 677786"/>
                    <a:gd name="connsiteY5" fmla="*/ 1363687 h 1686454"/>
                    <a:gd name="connsiteX6" fmla="*/ 76624 w 677786"/>
                    <a:gd name="connsiteY6" fmla="*/ 1686454 h 1686454"/>
                    <a:gd name="connsiteX7" fmla="*/ 0 w 677786"/>
                    <a:gd name="connsiteY7" fmla="*/ 338893 h 1686454"/>
                    <a:gd name="connsiteX8" fmla="*/ 338893 w 677786"/>
                    <a:gd name="connsiteY8" fmla="*/ 0 h 1686454"/>
                    <a:gd name="connsiteX0" fmla="*/ 338893 w 677786"/>
                    <a:gd name="connsiteY0" fmla="*/ 0 h 1686454"/>
                    <a:gd name="connsiteX1" fmla="*/ 338893 w 677786"/>
                    <a:gd name="connsiteY1" fmla="*/ 0 h 1686454"/>
                    <a:gd name="connsiteX2" fmla="*/ 677786 w 677786"/>
                    <a:gd name="connsiteY2" fmla="*/ 338893 h 1686454"/>
                    <a:gd name="connsiteX3" fmla="*/ 677786 w 677786"/>
                    <a:gd name="connsiteY3" fmla="*/ 1363687 h 1686454"/>
                    <a:gd name="connsiteX4" fmla="*/ 677786 w 677786"/>
                    <a:gd name="connsiteY4" fmla="*/ 1363687 h 1686454"/>
                    <a:gd name="connsiteX5" fmla="*/ 0 w 677786"/>
                    <a:gd name="connsiteY5" fmla="*/ 1363687 h 1686454"/>
                    <a:gd name="connsiteX6" fmla="*/ 76624 w 677786"/>
                    <a:gd name="connsiteY6" fmla="*/ 1686454 h 1686454"/>
                    <a:gd name="connsiteX7" fmla="*/ 0 w 677786"/>
                    <a:gd name="connsiteY7" fmla="*/ 338893 h 1686454"/>
                    <a:gd name="connsiteX8" fmla="*/ 338893 w 677786"/>
                    <a:gd name="connsiteY8" fmla="*/ 0 h 1686454"/>
                    <a:gd name="connsiteX0" fmla="*/ 345300 w 684193"/>
                    <a:gd name="connsiteY0" fmla="*/ 0 h 1686454"/>
                    <a:gd name="connsiteX1" fmla="*/ 345300 w 684193"/>
                    <a:gd name="connsiteY1" fmla="*/ 0 h 1686454"/>
                    <a:gd name="connsiteX2" fmla="*/ 684193 w 684193"/>
                    <a:gd name="connsiteY2" fmla="*/ 338893 h 1686454"/>
                    <a:gd name="connsiteX3" fmla="*/ 684193 w 684193"/>
                    <a:gd name="connsiteY3" fmla="*/ 1363687 h 1686454"/>
                    <a:gd name="connsiteX4" fmla="*/ 684193 w 684193"/>
                    <a:gd name="connsiteY4" fmla="*/ 1363687 h 1686454"/>
                    <a:gd name="connsiteX5" fmla="*/ 6407 w 684193"/>
                    <a:gd name="connsiteY5" fmla="*/ 1363687 h 1686454"/>
                    <a:gd name="connsiteX6" fmla="*/ 83031 w 684193"/>
                    <a:gd name="connsiteY6" fmla="*/ 1686454 h 1686454"/>
                    <a:gd name="connsiteX7" fmla="*/ 6407 w 684193"/>
                    <a:gd name="connsiteY7" fmla="*/ 338893 h 1686454"/>
                    <a:gd name="connsiteX8" fmla="*/ 345300 w 684193"/>
                    <a:gd name="connsiteY8" fmla="*/ 0 h 1686454"/>
                    <a:gd name="connsiteX0" fmla="*/ 393939 w 732832"/>
                    <a:gd name="connsiteY0" fmla="*/ 0 h 1996132"/>
                    <a:gd name="connsiteX1" fmla="*/ 393939 w 732832"/>
                    <a:gd name="connsiteY1" fmla="*/ 0 h 1996132"/>
                    <a:gd name="connsiteX2" fmla="*/ 732832 w 732832"/>
                    <a:gd name="connsiteY2" fmla="*/ 338893 h 1996132"/>
                    <a:gd name="connsiteX3" fmla="*/ 732832 w 732832"/>
                    <a:gd name="connsiteY3" fmla="*/ 1363687 h 1996132"/>
                    <a:gd name="connsiteX4" fmla="*/ 732832 w 732832"/>
                    <a:gd name="connsiteY4" fmla="*/ 1363687 h 1996132"/>
                    <a:gd name="connsiteX5" fmla="*/ 55046 w 732832"/>
                    <a:gd name="connsiteY5" fmla="*/ 1363687 h 1996132"/>
                    <a:gd name="connsiteX6" fmla="*/ 50308 w 732832"/>
                    <a:gd name="connsiteY6" fmla="*/ 1996132 h 1996132"/>
                    <a:gd name="connsiteX7" fmla="*/ 55046 w 732832"/>
                    <a:gd name="connsiteY7" fmla="*/ 338893 h 1996132"/>
                    <a:gd name="connsiteX8" fmla="*/ 393939 w 732832"/>
                    <a:gd name="connsiteY8" fmla="*/ 0 h 1996132"/>
                    <a:gd name="connsiteX0" fmla="*/ 393939 w 732832"/>
                    <a:gd name="connsiteY0" fmla="*/ 0 h 1996132"/>
                    <a:gd name="connsiteX1" fmla="*/ 393939 w 732832"/>
                    <a:gd name="connsiteY1" fmla="*/ 0 h 1996132"/>
                    <a:gd name="connsiteX2" fmla="*/ 732832 w 732832"/>
                    <a:gd name="connsiteY2" fmla="*/ 338893 h 1996132"/>
                    <a:gd name="connsiteX3" fmla="*/ 732832 w 732832"/>
                    <a:gd name="connsiteY3" fmla="*/ 1363687 h 1996132"/>
                    <a:gd name="connsiteX4" fmla="*/ 732832 w 732832"/>
                    <a:gd name="connsiteY4" fmla="*/ 1363687 h 1996132"/>
                    <a:gd name="connsiteX5" fmla="*/ 50308 w 732832"/>
                    <a:gd name="connsiteY5" fmla="*/ 1996132 h 1996132"/>
                    <a:gd name="connsiteX6" fmla="*/ 55046 w 732832"/>
                    <a:gd name="connsiteY6" fmla="*/ 338893 h 1996132"/>
                    <a:gd name="connsiteX7" fmla="*/ 393939 w 732832"/>
                    <a:gd name="connsiteY7" fmla="*/ 0 h 1996132"/>
                    <a:gd name="connsiteX0" fmla="*/ 400849 w 739742"/>
                    <a:gd name="connsiteY0" fmla="*/ 0 h 2133204"/>
                    <a:gd name="connsiteX1" fmla="*/ 400849 w 739742"/>
                    <a:gd name="connsiteY1" fmla="*/ 0 h 2133204"/>
                    <a:gd name="connsiteX2" fmla="*/ 739742 w 739742"/>
                    <a:gd name="connsiteY2" fmla="*/ 338893 h 2133204"/>
                    <a:gd name="connsiteX3" fmla="*/ 739742 w 739742"/>
                    <a:gd name="connsiteY3" fmla="*/ 1363687 h 2133204"/>
                    <a:gd name="connsiteX4" fmla="*/ 739742 w 739742"/>
                    <a:gd name="connsiteY4" fmla="*/ 1363687 h 2133204"/>
                    <a:gd name="connsiteX5" fmla="*/ 48159 w 739742"/>
                    <a:gd name="connsiteY5" fmla="*/ 2133204 h 2133204"/>
                    <a:gd name="connsiteX6" fmla="*/ 61956 w 739742"/>
                    <a:gd name="connsiteY6" fmla="*/ 338893 h 2133204"/>
                    <a:gd name="connsiteX7" fmla="*/ 400849 w 739742"/>
                    <a:gd name="connsiteY7" fmla="*/ 0 h 2133204"/>
                    <a:gd name="connsiteX0" fmla="*/ 352690 w 691583"/>
                    <a:gd name="connsiteY0" fmla="*/ 0 h 2133204"/>
                    <a:gd name="connsiteX1" fmla="*/ 352690 w 691583"/>
                    <a:gd name="connsiteY1" fmla="*/ 0 h 2133204"/>
                    <a:gd name="connsiteX2" fmla="*/ 691583 w 691583"/>
                    <a:gd name="connsiteY2" fmla="*/ 338893 h 2133204"/>
                    <a:gd name="connsiteX3" fmla="*/ 691583 w 691583"/>
                    <a:gd name="connsiteY3" fmla="*/ 1363687 h 2133204"/>
                    <a:gd name="connsiteX4" fmla="*/ 691583 w 691583"/>
                    <a:gd name="connsiteY4" fmla="*/ 1363687 h 2133204"/>
                    <a:gd name="connsiteX5" fmla="*/ 0 w 691583"/>
                    <a:gd name="connsiteY5" fmla="*/ 2133204 h 2133204"/>
                    <a:gd name="connsiteX6" fmla="*/ 13797 w 691583"/>
                    <a:gd name="connsiteY6" fmla="*/ 338893 h 2133204"/>
                    <a:gd name="connsiteX7" fmla="*/ 352690 w 691583"/>
                    <a:gd name="connsiteY7" fmla="*/ 0 h 2133204"/>
                    <a:gd name="connsiteX0" fmla="*/ 352690 w 691583"/>
                    <a:gd name="connsiteY0" fmla="*/ 0 h 2133204"/>
                    <a:gd name="connsiteX1" fmla="*/ 352690 w 691583"/>
                    <a:gd name="connsiteY1" fmla="*/ 0 h 2133204"/>
                    <a:gd name="connsiteX2" fmla="*/ 691583 w 691583"/>
                    <a:gd name="connsiteY2" fmla="*/ 338893 h 2133204"/>
                    <a:gd name="connsiteX3" fmla="*/ 691583 w 691583"/>
                    <a:gd name="connsiteY3" fmla="*/ 1363687 h 2133204"/>
                    <a:gd name="connsiteX4" fmla="*/ 0 w 691583"/>
                    <a:gd name="connsiteY4" fmla="*/ 2133204 h 2133204"/>
                    <a:gd name="connsiteX5" fmla="*/ 13797 w 691583"/>
                    <a:gd name="connsiteY5" fmla="*/ 338893 h 2133204"/>
                    <a:gd name="connsiteX6" fmla="*/ 352690 w 691583"/>
                    <a:gd name="connsiteY6" fmla="*/ 0 h 2133204"/>
                    <a:gd name="connsiteX0" fmla="*/ 352690 w 699378"/>
                    <a:gd name="connsiteY0" fmla="*/ 0 h 2133204"/>
                    <a:gd name="connsiteX1" fmla="*/ 352690 w 699378"/>
                    <a:gd name="connsiteY1" fmla="*/ 0 h 2133204"/>
                    <a:gd name="connsiteX2" fmla="*/ 691583 w 699378"/>
                    <a:gd name="connsiteY2" fmla="*/ 338893 h 2133204"/>
                    <a:gd name="connsiteX3" fmla="*/ 699378 w 699378"/>
                    <a:gd name="connsiteY3" fmla="*/ 1165638 h 2133204"/>
                    <a:gd name="connsiteX4" fmla="*/ 0 w 699378"/>
                    <a:gd name="connsiteY4" fmla="*/ 2133204 h 2133204"/>
                    <a:gd name="connsiteX5" fmla="*/ 13797 w 699378"/>
                    <a:gd name="connsiteY5" fmla="*/ 338893 h 2133204"/>
                    <a:gd name="connsiteX6" fmla="*/ 352690 w 699378"/>
                    <a:gd name="connsiteY6" fmla="*/ 0 h 2133204"/>
                    <a:gd name="connsiteX0" fmla="*/ 352690 w 702644"/>
                    <a:gd name="connsiteY0" fmla="*/ 0 h 2133204"/>
                    <a:gd name="connsiteX1" fmla="*/ 352690 w 702644"/>
                    <a:gd name="connsiteY1" fmla="*/ 0 h 2133204"/>
                    <a:gd name="connsiteX2" fmla="*/ 691583 w 702644"/>
                    <a:gd name="connsiteY2" fmla="*/ 338893 h 2133204"/>
                    <a:gd name="connsiteX3" fmla="*/ 702644 w 702644"/>
                    <a:gd name="connsiteY3" fmla="*/ 1036125 h 2133204"/>
                    <a:gd name="connsiteX4" fmla="*/ 0 w 702644"/>
                    <a:gd name="connsiteY4" fmla="*/ 2133204 h 2133204"/>
                    <a:gd name="connsiteX5" fmla="*/ 13797 w 702644"/>
                    <a:gd name="connsiteY5" fmla="*/ 338893 h 2133204"/>
                    <a:gd name="connsiteX6" fmla="*/ 352690 w 702644"/>
                    <a:gd name="connsiteY6" fmla="*/ 0 h 2133204"/>
                    <a:gd name="connsiteX0" fmla="*/ 352690 w 703764"/>
                    <a:gd name="connsiteY0" fmla="*/ 0 h 2133204"/>
                    <a:gd name="connsiteX1" fmla="*/ 352690 w 703764"/>
                    <a:gd name="connsiteY1" fmla="*/ 0 h 2133204"/>
                    <a:gd name="connsiteX2" fmla="*/ 691583 w 703764"/>
                    <a:gd name="connsiteY2" fmla="*/ 338893 h 2133204"/>
                    <a:gd name="connsiteX3" fmla="*/ 703764 w 703764"/>
                    <a:gd name="connsiteY3" fmla="*/ 916782 h 2133204"/>
                    <a:gd name="connsiteX4" fmla="*/ 0 w 703764"/>
                    <a:gd name="connsiteY4" fmla="*/ 2133204 h 2133204"/>
                    <a:gd name="connsiteX5" fmla="*/ 13797 w 703764"/>
                    <a:gd name="connsiteY5" fmla="*/ 338893 h 2133204"/>
                    <a:gd name="connsiteX6" fmla="*/ 352690 w 703764"/>
                    <a:gd name="connsiteY6" fmla="*/ 0 h 2133204"/>
                    <a:gd name="connsiteX0" fmla="*/ 352690 w 703764"/>
                    <a:gd name="connsiteY0" fmla="*/ 0 h 2133204"/>
                    <a:gd name="connsiteX1" fmla="*/ 352690 w 703764"/>
                    <a:gd name="connsiteY1" fmla="*/ 0 h 2133204"/>
                    <a:gd name="connsiteX2" fmla="*/ 691583 w 703764"/>
                    <a:gd name="connsiteY2" fmla="*/ 338893 h 2133204"/>
                    <a:gd name="connsiteX3" fmla="*/ 703764 w 703764"/>
                    <a:gd name="connsiteY3" fmla="*/ 916782 h 2133204"/>
                    <a:gd name="connsiteX4" fmla="*/ 0 w 703764"/>
                    <a:gd name="connsiteY4" fmla="*/ 2133204 h 2133204"/>
                    <a:gd name="connsiteX5" fmla="*/ 13797 w 703764"/>
                    <a:gd name="connsiteY5" fmla="*/ 338893 h 2133204"/>
                    <a:gd name="connsiteX6" fmla="*/ 352690 w 703764"/>
                    <a:gd name="connsiteY6" fmla="*/ 0 h 2133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3764" h="2133204">
                      <a:moveTo>
                        <a:pt x="352690" y="0"/>
                      </a:moveTo>
                      <a:lnTo>
                        <a:pt x="352690" y="0"/>
                      </a:lnTo>
                      <a:cubicBezTo>
                        <a:pt x="539855" y="0"/>
                        <a:pt x="691583" y="151728"/>
                        <a:pt x="691583" y="338893"/>
                      </a:cubicBezTo>
                      <a:cubicBezTo>
                        <a:pt x="694181" y="614475"/>
                        <a:pt x="701166" y="641200"/>
                        <a:pt x="703764" y="916782"/>
                      </a:cubicBezTo>
                      <a:cubicBezTo>
                        <a:pt x="469176" y="1322256"/>
                        <a:pt x="297618" y="1653820"/>
                        <a:pt x="0" y="2133204"/>
                      </a:cubicBezTo>
                      <a:cubicBezTo>
                        <a:pt x="3530" y="1818315"/>
                        <a:pt x="13797" y="680491"/>
                        <a:pt x="13797" y="338893"/>
                      </a:cubicBezTo>
                      <a:cubicBezTo>
                        <a:pt x="13797" y="151728"/>
                        <a:pt x="165525" y="0"/>
                        <a:pt x="352690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cs typeface="B Nazanin" panose="00000700000000000000" pitchFamily="2" charset="-78"/>
                  </a:endParaRPr>
                </a:p>
              </p:txBody>
            </p:sp>
          </p:grp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3B3AD570-3B6E-40D3-839C-A64224946C9C}"/>
                  </a:ext>
                </a:extLst>
              </p:cNvPr>
              <p:cNvSpPr/>
              <p:nvPr/>
            </p:nvSpPr>
            <p:spPr>
              <a:xfrm rot="19922172">
                <a:off x="7027952" y="5156051"/>
                <a:ext cx="158978" cy="1589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96BE824C-61EF-4523-83EC-96091248D915}"/>
                  </a:ext>
                </a:extLst>
              </p:cNvPr>
              <p:cNvSpPr/>
              <p:nvPr/>
            </p:nvSpPr>
            <p:spPr>
              <a:xfrm rot="19922172">
                <a:off x="7028538" y="5005186"/>
                <a:ext cx="79488" cy="794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F7976A4B-457E-44C7-BC89-B384AFD01ECF}"/>
                  </a:ext>
                </a:extLst>
              </p:cNvPr>
              <p:cNvSpPr/>
              <p:nvPr/>
            </p:nvSpPr>
            <p:spPr>
              <a:xfrm rot="19922172">
                <a:off x="6775168" y="4879689"/>
                <a:ext cx="129468" cy="129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92B28539-B4B0-497B-99E8-AD67AC851CCB}"/>
                  </a:ext>
                </a:extLst>
              </p:cNvPr>
              <p:cNvSpPr/>
              <p:nvPr/>
            </p:nvSpPr>
            <p:spPr>
              <a:xfrm rot="19922172">
                <a:off x="6858720" y="4438708"/>
                <a:ext cx="214669" cy="21466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A377F7FD-460F-47C1-831F-D1C53482087C}"/>
                  </a:ext>
                </a:extLst>
              </p:cNvPr>
              <p:cNvSpPr/>
              <p:nvPr/>
            </p:nvSpPr>
            <p:spPr>
              <a:xfrm rot="19922172">
                <a:off x="6945596" y="5460533"/>
                <a:ext cx="129468" cy="129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67373E17-757C-4A41-A77A-A83F8D8AF328}"/>
                  </a:ext>
                </a:extLst>
              </p:cNvPr>
              <p:cNvSpPr/>
              <p:nvPr/>
            </p:nvSpPr>
            <p:spPr>
              <a:xfrm rot="19922172">
                <a:off x="7063016" y="4713345"/>
                <a:ext cx="129468" cy="129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3478A3AB-ABCC-4DE3-AD96-DC784D2EE5CF}"/>
                  </a:ext>
                </a:extLst>
              </p:cNvPr>
              <p:cNvSpPr/>
              <p:nvPr/>
            </p:nvSpPr>
            <p:spPr>
              <a:xfrm rot="19922172">
                <a:off x="6844635" y="5303279"/>
                <a:ext cx="79488" cy="794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B7C1EDCC-F91A-414A-876A-AAFA083BBE09}"/>
                  </a:ext>
                </a:extLst>
              </p:cNvPr>
              <p:cNvSpPr/>
              <p:nvPr/>
            </p:nvSpPr>
            <p:spPr>
              <a:xfrm rot="19922172">
                <a:off x="7090585" y="4218941"/>
                <a:ext cx="129468" cy="129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BDE85461-902A-4585-8D04-271E66EE82F4}"/>
                </a:ext>
              </a:extLst>
            </p:cNvPr>
            <p:cNvGrpSpPr/>
            <p:nvPr/>
          </p:nvGrpSpPr>
          <p:grpSpPr>
            <a:xfrm rot="3651130">
              <a:off x="4586807" y="2467751"/>
              <a:ext cx="753322" cy="1771400"/>
              <a:chOff x="6462246" y="3551603"/>
              <a:chExt cx="989035" cy="2325669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5EC0FEA9-DD6D-4EEE-9DBC-4D81A197029E}"/>
                  </a:ext>
                </a:extLst>
              </p:cNvPr>
              <p:cNvGrpSpPr/>
              <p:nvPr/>
            </p:nvGrpSpPr>
            <p:grpSpPr>
              <a:xfrm>
                <a:off x="6462246" y="3551603"/>
                <a:ext cx="989035" cy="2325669"/>
                <a:chOff x="6660232" y="3023478"/>
                <a:chExt cx="1152128" cy="2709174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2CE206B9-BB59-44B7-A0DC-6F05471EA5EF}"/>
                    </a:ext>
                  </a:extLst>
                </p:cNvPr>
                <p:cNvGrpSpPr/>
                <p:nvPr/>
              </p:nvGrpSpPr>
              <p:grpSpPr>
                <a:xfrm rot="5400000">
                  <a:off x="5910032" y="3902442"/>
                  <a:ext cx="2652420" cy="1008000"/>
                  <a:chOff x="3215725" y="3292527"/>
                  <a:chExt cx="2652420" cy="1008000"/>
                </a:xfrm>
              </p:grpSpPr>
              <p:sp>
                <p:nvSpPr>
                  <p:cNvPr id="48" name="Block Arc 47">
                    <a:extLst>
                      <a:ext uri="{FF2B5EF4-FFF2-40B4-BE49-F238E27FC236}">
                        <a16:creationId xmlns:a16="http://schemas.microsoft.com/office/drawing/2014/main" id="{4B4743D5-53DE-4BDB-B275-2E5BBBC10B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855267" y="3287648"/>
                    <a:ext cx="1008000" cy="1017757"/>
                  </a:xfrm>
                  <a:prstGeom prst="blockArc">
                    <a:avLst>
                      <a:gd name="adj1" fmla="val 10800000"/>
                      <a:gd name="adj2" fmla="val 9456"/>
                      <a:gd name="adj3" fmla="val 1067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1">
                      <a:solidFill>
                        <a:schemeClr val="tx1"/>
                      </a:solidFill>
                      <a:cs typeface="B Nazanin" panose="00000700000000000000" pitchFamily="2" charset="-78"/>
                    </a:endParaRPr>
                  </a:p>
                </p:txBody>
              </p:sp>
              <p:sp>
                <p:nvSpPr>
                  <p:cNvPr id="49" name="Rectangle 48">
                    <a:extLst>
                      <a:ext uri="{FF2B5EF4-FFF2-40B4-BE49-F238E27FC236}">
                        <a16:creationId xmlns:a16="http://schemas.microsoft.com/office/drawing/2014/main" id="{0D5B1CCF-CD35-48A6-9FFC-FF6836A5D16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15725" y="4192527"/>
                    <a:ext cx="2160000" cy="108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1">
                      <a:cs typeface="B Nazanin" panose="00000700000000000000" pitchFamily="2" charset="-78"/>
                    </a:endParaRPr>
                  </a:p>
                </p:txBody>
              </p:sp>
              <p:sp>
                <p:nvSpPr>
                  <p:cNvPr id="50" name="Rectangle 49">
                    <a:extLst>
                      <a:ext uri="{FF2B5EF4-FFF2-40B4-BE49-F238E27FC236}">
                        <a16:creationId xmlns:a16="http://schemas.microsoft.com/office/drawing/2014/main" id="{320D32DA-530C-4D97-9158-2B1780A36DD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15725" y="3294974"/>
                    <a:ext cx="2160000" cy="108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1">
                      <a:cs typeface="B Nazanin" panose="00000700000000000000" pitchFamily="2" charset="-78"/>
                    </a:endParaRPr>
                  </a:p>
                </p:txBody>
              </p:sp>
            </p:grpSp>
            <p:sp>
              <p:nvSpPr>
                <p:cNvPr id="45" name="Rounded Rectangle 325">
                  <a:extLst>
                    <a:ext uri="{FF2B5EF4-FFF2-40B4-BE49-F238E27FC236}">
                      <a16:creationId xmlns:a16="http://schemas.microsoft.com/office/drawing/2014/main" id="{32AB5DC0-61CB-4E25-8734-0F1666925E4E}"/>
                    </a:ext>
                  </a:extLst>
                </p:cNvPr>
                <p:cNvSpPr/>
                <p:nvPr/>
              </p:nvSpPr>
              <p:spPr>
                <a:xfrm>
                  <a:off x="6660232" y="3023478"/>
                  <a:ext cx="180010" cy="108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cs typeface="B Nazanin" panose="00000700000000000000" pitchFamily="2" charset="-78"/>
                  </a:endParaRPr>
                </a:p>
              </p:txBody>
            </p:sp>
            <p:sp>
              <p:nvSpPr>
                <p:cNvPr id="46" name="Rounded Rectangle 326">
                  <a:extLst>
                    <a:ext uri="{FF2B5EF4-FFF2-40B4-BE49-F238E27FC236}">
                      <a16:creationId xmlns:a16="http://schemas.microsoft.com/office/drawing/2014/main" id="{7E198404-DB64-4468-8BD6-B940415E4912}"/>
                    </a:ext>
                  </a:extLst>
                </p:cNvPr>
                <p:cNvSpPr/>
                <p:nvPr/>
              </p:nvSpPr>
              <p:spPr>
                <a:xfrm>
                  <a:off x="7632350" y="3023478"/>
                  <a:ext cx="180010" cy="108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cs typeface="B Nazanin" panose="00000700000000000000" pitchFamily="2" charset="-78"/>
                  </a:endParaRPr>
                </a:p>
              </p:txBody>
            </p:sp>
            <p:sp>
              <p:nvSpPr>
                <p:cNvPr id="47" name="Round Same Side Corner Rectangle 45">
                  <a:extLst>
                    <a:ext uri="{FF2B5EF4-FFF2-40B4-BE49-F238E27FC236}">
                      <a16:creationId xmlns:a16="http://schemas.microsoft.com/office/drawing/2014/main" id="{6D668DF8-2F80-4ABE-87E9-9F6E606D0366}"/>
                    </a:ext>
                  </a:extLst>
                </p:cNvPr>
                <p:cNvSpPr/>
                <p:nvPr/>
              </p:nvSpPr>
              <p:spPr>
                <a:xfrm rot="10800000">
                  <a:off x="6826053" y="3141985"/>
                  <a:ext cx="819815" cy="2484971"/>
                </a:xfrm>
                <a:custGeom>
                  <a:avLst/>
                  <a:gdLst>
                    <a:gd name="connsiteX0" fmla="*/ 338893 w 677786"/>
                    <a:gd name="connsiteY0" fmla="*/ 0 h 1363687"/>
                    <a:gd name="connsiteX1" fmla="*/ 338893 w 677786"/>
                    <a:gd name="connsiteY1" fmla="*/ 0 h 1363687"/>
                    <a:gd name="connsiteX2" fmla="*/ 677786 w 677786"/>
                    <a:gd name="connsiteY2" fmla="*/ 338893 h 1363687"/>
                    <a:gd name="connsiteX3" fmla="*/ 677786 w 677786"/>
                    <a:gd name="connsiteY3" fmla="*/ 1363687 h 1363687"/>
                    <a:gd name="connsiteX4" fmla="*/ 677786 w 677786"/>
                    <a:gd name="connsiteY4" fmla="*/ 1363687 h 1363687"/>
                    <a:gd name="connsiteX5" fmla="*/ 0 w 677786"/>
                    <a:gd name="connsiteY5" fmla="*/ 1363687 h 1363687"/>
                    <a:gd name="connsiteX6" fmla="*/ 0 w 677786"/>
                    <a:gd name="connsiteY6" fmla="*/ 1363687 h 1363687"/>
                    <a:gd name="connsiteX7" fmla="*/ 0 w 677786"/>
                    <a:gd name="connsiteY7" fmla="*/ 338893 h 1363687"/>
                    <a:gd name="connsiteX8" fmla="*/ 338893 w 677786"/>
                    <a:gd name="connsiteY8" fmla="*/ 0 h 1363687"/>
                    <a:gd name="connsiteX0" fmla="*/ 338893 w 677786"/>
                    <a:gd name="connsiteY0" fmla="*/ 0 h 1686454"/>
                    <a:gd name="connsiteX1" fmla="*/ 338893 w 677786"/>
                    <a:gd name="connsiteY1" fmla="*/ 0 h 1686454"/>
                    <a:gd name="connsiteX2" fmla="*/ 677786 w 677786"/>
                    <a:gd name="connsiteY2" fmla="*/ 338893 h 1686454"/>
                    <a:gd name="connsiteX3" fmla="*/ 677786 w 677786"/>
                    <a:gd name="connsiteY3" fmla="*/ 1363687 h 1686454"/>
                    <a:gd name="connsiteX4" fmla="*/ 677786 w 677786"/>
                    <a:gd name="connsiteY4" fmla="*/ 1363687 h 1686454"/>
                    <a:gd name="connsiteX5" fmla="*/ 0 w 677786"/>
                    <a:gd name="connsiteY5" fmla="*/ 1363687 h 1686454"/>
                    <a:gd name="connsiteX6" fmla="*/ 76624 w 677786"/>
                    <a:gd name="connsiteY6" fmla="*/ 1686454 h 1686454"/>
                    <a:gd name="connsiteX7" fmla="*/ 0 w 677786"/>
                    <a:gd name="connsiteY7" fmla="*/ 338893 h 1686454"/>
                    <a:gd name="connsiteX8" fmla="*/ 338893 w 677786"/>
                    <a:gd name="connsiteY8" fmla="*/ 0 h 1686454"/>
                    <a:gd name="connsiteX0" fmla="*/ 338893 w 677786"/>
                    <a:gd name="connsiteY0" fmla="*/ 0 h 1686454"/>
                    <a:gd name="connsiteX1" fmla="*/ 338893 w 677786"/>
                    <a:gd name="connsiteY1" fmla="*/ 0 h 1686454"/>
                    <a:gd name="connsiteX2" fmla="*/ 677786 w 677786"/>
                    <a:gd name="connsiteY2" fmla="*/ 338893 h 1686454"/>
                    <a:gd name="connsiteX3" fmla="*/ 677786 w 677786"/>
                    <a:gd name="connsiteY3" fmla="*/ 1363687 h 1686454"/>
                    <a:gd name="connsiteX4" fmla="*/ 677786 w 677786"/>
                    <a:gd name="connsiteY4" fmla="*/ 1363687 h 1686454"/>
                    <a:gd name="connsiteX5" fmla="*/ 0 w 677786"/>
                    <a:gd name="connsiteY5" fmla="*/ 1363687 h 1686454"/>
                    <a:gd name="connsiteX6" fmla="*/ 76624 w 677786"/>
                    <a:gd name="connsiteY6" fmla="*/ 1686454 h 1686454"/>
                    <a:gd name="connsiteX7" fmla="*/ 0 w 677786"/>
                    <a:gd name="connsiteY7" fmla="*/ 338893 h 1686454"/>
                    <a:gd name="connsiteX8" fmla="*/ 338893 w 677786"/>
                    <a:gd name="connsiteY8" fmla="*/ 0 h 1686454"/>
                    <a:gd name="connsiteX0" fmla="*/ 345300 w 684193"/>
                    <a:gd name="connsiteY0" fmla="*/ 0 h 1686454"/>
                    <a:gd name="connsiteX1" fmla="*/ 345300 w 684193"/>
                    <a:gd name="connsiteY1" fmla="*/ 0 h 1686454"/>
                    <a:gd name="connsiteX2" fmla="*/ 684193 w 684193"/>
                    <a:gd name="connsiteY2" fmla="*/ 338893 h 1686454"/>
                    <a:gd name="connsiteX3" fmla="*/ 684193 w 684193"/>
                    <a:gd name="connsiteY3" fmla="*/ 1363687 h 1686454"/>
                    <a:gd name="connsiteX4" fmla="*/ 684193 w 684193"/>
                    <a:gd name="connsiteY4" fmla="*/ 1363687 h 1686454"/>
                    <a:gd name="connsiteX5" fmla="*/ 6407 w 684193"/>
                    <a:gd name="connsiteY5" fmla="*/ 1363687 h 1686454"/>
                    <a:gd name="connsiteX6" fmla="*/ 83031 w 684193"/>
                    <a:gd name="connsiteY6" fmla="*/ 1686454 h 1686454"/>
                    <a:gd name="connsiteX7" fmla="*/ 6407 w 684193"/>
                    <a:gd name="connsiteY7" fmla="*/ 338893 h 1686454"/>
                    <a:gd name="connsiteX8" fmla="*/ 345300 w 684193"/>
                    <a:gd name="connsiteY8" fmla="*/ 0 h 1686454"/>
                    <a:gd name="connsiteX0" fmla="*/ 393939 w 732832"/>
                    <a:gd name="connsiteY0" fmla="*/ 0 h 1996132"/>
                    <a:gd name="connsiteX1" fmla="*/ 393939 w 732832"/>
                    <a:gd name="connsiteY1" fmla="*/ 0 h 1996132"/>
                    <a:gd name="connsiteX2" fmla="*/ 732832 w 732832"/>
                    <a:gd name="connsiteY2" fmla="*/ 338893 h 1996132"/>
                    <a:gd name="connsiteX3" fmla="*/ 732832 w 732832"/>
                    <a:gd name="connsiteY3" fmla="*/ 1363687 h 1996132"/>
                    <a:gd name="connsiteX4" fmla="*/ 732832 w 732832"/>
                    <a:gd name="connsiteY4" fmla="*/ 1363687 h 1996132"/>
                    <a:gd name="connsiteX5" fmla="*/ 55046 w 732832"/>
                    <a:gd name="connsiteY5" fmla="*/ 1363687 h 1996132"/>
                    <a:gd name="connsiteX6" fmla="*/ 50308 w 732832"/>
                    <a:gd name="connsiteY6" fmla="*/ 1996132 h 1996132"/>
                    <a:gd name="connsiteX7" fmla="*/ 55046 w 732832"/>
                    <a:gd name="connsiteY7" fmla="*/ 338893 h 1996132"/>
                    <a:gd name="connsiteX8" fmla="*/ 393939 w 732832"/>
                    <a:gd name="connsiteY8" fmla="*/ 0 h 1996132"/>
                    <a:gd name="connsiteX0" fmla="*/ 393939 w 732832"/>
                    <a:gd name="connsiteY0" fmla="*/ 0 h 1996132"/>
                    <a:gd name="connsiteX1" fmla="*/ 393939 w 732832"/>
                    <a:gd name="connsiteY1" fmla="*/ 0 h 1996132"/>
                    <a:gd name="connsiteX2" fmla="*/ 732832 w 732832"/>
                    <a:gd name="connsiteY2" fmla="*/ 338893 h 1996132"/>
                    <a:gd name="connsiteX3" fmla="*/ 732832 w 732832"/>
                    <a:gd name="connsiteY3" fmla="*/ 1363687 h 1996132"/>
                    <a:gd name="connsiteX4" fmla="*/ 732832 w 732832"/>
                    <a:gd name="connsiteY4" fmla="*/ 1363687 h 1996132"/>
                    <a:gd name="connsiteX5" fmla="*/ 50308 w 732832"/>
                    <a:gd name="connsiteY5" fmla="*/ 1996132 h 1996132"/>
                    <a:gd name="connsiteX6" fmla="*/ 55046 w 732832"/>
                    <a:gd name="connsiteY6" fmla="*/ 338893 h 1996132"/>
                    <a:gd name="connsiteX7" fmla="*/ 393939 w 732832"/>
                    <a:gd name="connsiteY7" fmla="*/ 0 h 1996132"/>
                    <a:gd name="connsiteX0" fmla="*/ 400849 w 739742"/>
                    <a:gd name="connsiteY0" fmla="*/ 0 h 2133204"/>
                    <a:gd name="connsiteX1" fmla="*/ 400849 w 739742"/>
                    <a:gd name="connsiteY1" fmla="*/ 0 h 2133204"/>
                    <a:gd name="connsiteX2" fmla="*/ 739742 w 739742"/>
                    <a:gd name="connsiteY2" fmla="*/ 338893 h 2133204"/>
                    <a:gd name="connsiteX3" fmla="*/ 739742 w 739742"/>
                    <a:gd name="connsiteY3" fmla="*/ 1363687 h 2133204"/>
                    <a:gd name="connsiteX4" fmla="*/ 739742 w 739742"/>
                    <a:gd name="connsiteY4" fmla="*/ 1363687 h 2133204"/>
                    <a:gd name="connsiteX5" fmla="*/ 48159 w 739742"/>
                    <a:gd name="connsiteY5" fmla="*/ 2133204 h 2133204"/>
                    <a:gd name="connsiteX6" fmla="*/ 61956 w 739742"/>
                    <a:gd name="connsiteY6" fmla="*/ 338893 h 2133204"/>
                    <a:gd name="connsiteX7" fmla="*/ 400849 w 739742"/>
                    <a:gd name="connsiteY7" fmla="*/ 0 h 2133204"/>
                    <a:gd name="connsiteX0" fmla="*/ 352690 w 691583"/>
                    <a:gd name="connsiteY0" fmla="*/ 0 h 2133204"/>
                    <a:gd name="connsiteX1" fmla="*/ 352690 w 691583"/>
                    <a:gd name="connsiteY1" fmla="*/ 0 h 2133204"/>
                    <a:gd name="connsiteX2" fmla="*/ 691583 w 691583"/>
                    <a:gd name="connsiteY2" fmla="*/ 338893 h 2133204"/>
                    <a:gd name="connsiteX3" fmla="*/ 691583 w 691583"/>
                    <a:gd name="connsiteY3" fmla="*/ 1363687 h 2133204"/>
                    <a:gd name="connsiteX4" fmla="*/ 691583 w 691583"/>
                    <a:gd name="connsiteY4" fmla="*/ 1363687 h 2133204"/>
                    <a:gd name="connsiteX5" fmla="*/ 0 w 691583"/>
                    <a:gd name="connsiteY5" fmla="*/ 2133204 h 2133204"/>
                    <a:gd name="connsiteX6" fmla="*/ 13797 w 691583"/>
                    <a:gd name="connsiteY6" fmla="*/ 338893 h 2133204"/>
                    <a:gd name="connsiteX7" fmla="*/ 352690 w 691583"/>
                    <a:gd name="connsiteY7" fmla="*/ 0 h 2133204"/>
                    <a:gd name="connsiteX0" fmla="*/ 352690 w 691583"/>
                    <a:gd name="connsiteY0" fmla="*/ 0 h 2133204"/>
                    <a:gd name="connsiteX1" fmla="*/ 352690 w 691583"/>
                    <a:gd name="connsiteY1" fmla="*/ 0 h 2133204"/>
                    <a:gd name="connsiteX2" fmla="*/ 691583 w 691583"/>
                    <a:gd name="connsiteY2" fmla="*/ 338893 h 2133204"/>
                    <a:gd name="connsiteX3" fmla="*/ 691583 w 691583"/>
                    <a:gd name="connsiteY3" fmla="*/ 1363687 h 2133204"/>
                    <a:gd name="connsiteX4" fmla="*/ 0 w 691583"/>
                    <a:gd name="connsiteY4" fmla="*/ 2133204 h 2133204"/>
                    <a:gd name="connsiteX5" fmla="*/ 13797 w 691583"/>
                    <a:gd name="connsiteY5" fmla="*/ 338893 h 2133204"/>
                    <a:gd name="connsiteX6" fmla="*/ 352690 w 691583"/>
                    <a:gd name="connsiteY6" fmla="*/ 0 h 2133204"/>
                    <a:gd name="connsiteX0" fmla="*/ 352690 w 699378"/>
                    <a:gd name="connsiteY0" fmla="*/ 0 h 2133204"/>
                    <a:gd name="connsiteX1" fmla="*/ 352690 w 699378"/>
                    <a:gd name="connsiteY1" fmla="*/ 0 h 2133204"/>
                    <a:gd name="connsiteX2" fmla="*/ 691583 w 699378"/>
                    <a:gd name="connsiteY2" fmla="*/ 338893 h 2133204"/>
                    <a:gd name="connsiteX3" fmla="*/ 699378 w 699378"/>
                    <a:gd name="connsiteY3" fmla="*/ 1165638 h 2133204"/>
                    <a:gd name="connsiteX4" fmla="*/ 0 w 699378"/>
                    <a:gd name="connsiteY4" fmla="*/ 2133204 h 2133204"/>
                    <a:gd name="connsiteX5" fmla="*/ 13797 w 699378"/>
                    <a:gd name="connsiteY5" fmla="*/ 338893 h 2133204"/>
                    <a:gd name="connsiteX6" fmla="*/ 352690 w 699378"/>
                    <a:gd name="connsiteY6" fmla="*/ 0 h 2133204"/>
                    <a:gd name="connsiteX0" fmla="*/ 352690 w 702644"/>
                    <a:gd name="connsiteY0" fmla="*/ 0 h 2133204"/>
                    <a:gd name="connsiteX1" fmla="*/ 352690 w 702644"/>
                    <a:gd name="connsiteY1" fmla="*/ 0 h 2133204"/>
                    <a:gd name="connsiteX2" fmla="*/ 691583 w 702644"/>
                    <a:gd name="connsiteY2" fmla="*/ 338893 h 2133204"/>
                    <a:gd name="connsiteX3" fmla="*/ 702644 w 702644"/>
                    <a:gd name="connsiteY3" fmla="*/ 1036125 h 2133204"/>
                    <a:gd name="connsiteX4" fmla="*/ 0 w 702644"/>
                    <a:gd name="connsiteY4" fmla="*/ 2133204 h 2133204"/>
                    <a:gd name="connsiteX5" fmla="*/ 13797 w 702644"/>
                    <a:gd name="connsiteY5" fmla="*/ 338893 h 2133204"/>
                    <a:gd name="connsiteX6" fmla="*/ 352690 w 702644"/>
                    <a:gd name="connsiteY6" fmla="*/ 0 h 2133204"/>
                    <a:gd name="connsiteX0" fmla="*/ 352690 w 703764"/>
                    <a:gd name="connsiteY0" fmla="*/ 0 h 2133204"/>
                    <a:gd name="connsiteX1" fmla="*/ 352690 w 703764"/>
                    <a:gd name="connsiteY1" fmla="*/ 0 h 2133204"/>
                    <a:gd name="connsiteX2" fmla="*/ 691583 w 703764"/>
                    <a:gd name="connsiteY2" fmla="*/ 338893 h 2133204"/>
                    <a:gd name="connsiteX3" fmla="*/ 703764 w 703764"/>
                    <a:gd name="connsiteY3" fmla="*/ 916782 h 2133204"/>
                    <a:gd name="connsiteX4" fmla="*/ 0 w 703764"/>
                    <a:gd name="connsiteY4" fmla="*/ 2133204 h 2133204"/>
                    <a:gd name="connsiteX5" fmla="*/ 13797 w 703764"/>
                    <a:gd name="connsiteY5" fmla="*/ 338893 h 2133204"/>
                    <a:gd name="connsiteX6" fmla="*/ 352690 w 703764"/>
                    <a:gd name="connsiteY6" fmla="*/ 0 h 2133204"/>
                    <a:gd name="connsiteX0" fmla="*/ 352690 w 703764"/>
                    <a:gd name="connsiteY0" fmla="*/ 0 h 2133204"/>
                    <a:gd name="connsiteX1" fmla="*/ 352690 w 703764"/>
                    <a:gd name="connsiteY1" fmla="*/ 0 h 2133204"/>
                    <a:gd name="connsiteX2" fmla="*/ 691583 w 703764"/>
                    <a:gd name="connsiteY2" fmla="*/ 338893 h 2133204"/>
                    <a:gd name="connsiteX3" fmla="*/ 703764 w 703764"/>
                    <a:gd name="connsiteY3" fmla="*/ 916782 h 2133204"/>
                    <a:gd name="connsiteX4" fmla="*/ 0 w 703764"/>
                    <a:gd name="connsiteY4" fmla="*/ 2133204 h 2133204"/>
                    <a:gd name="connsiteX5" fmla="*/ 13797 w 703764"/>
                    <a:gd name="connsiteY5" fmla="*/ 338893 h 2133204"/>
                    <a:gd name="connsiteX6" fmla="*/ 352690 w 703764"/>
                    <a:gd name="connsiteY6" fmla="*/ 0 h 2133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3764" h="2133204">
                      <a:moveTo>
                        <a:pt x="352690" y="0"/>
                      </a:moveTo>
                      <a:lnTo>
                        <a:pt x="352690" y="0"/>
                      </a:lnTo>
                      <a:cubicBezTo>
                        <a:pt x="539855" y="0"/>
                        <a:pt x="691583" y="151728"/>
                        <a:pt x="691583" y="338893"/>
                      </a:cubicBezTo>
                      <a:cubicBezTo>
                        <a:pt x="694181" y="614475"/>
                        <a:pt x="701166" y="641200"/>
                        <a:pt x="703764" y="916782"/>
                      </a:cubicBezTo>
                      <a:cubicBezTo>
                        <a:pt x="469176" y="1322256"/>
                        <a:pt x="297618" y="1653820"/>
                        <a:pt x="0" y="2133204"/>
                      </a:cubicBezTo>
                      <a:cubicBezTo>
                        <a:pt x="3530" y="1818315"/>
                        <a:pt x="13797" y="680491"/>
                        <a:pt x="13797" y="338893"/>
                      </a:cubicBezTo>
                      <a:cubicBezTo>
                        <a:pt x="13797" y="151728"/>
                        <a:pt x="165525" y="0"/>
                        <a:pt x="35269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>
                    <a:cs typeface="B Nazanin" panose="00000700000000000000" pitchFamily="2" charset="-78"/>
                  </a:endParaRPr>
                </a:p>
              </p:txBody>
            </p:sp>
          </p:grp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077DC663-8037-4290-A22F-CB6403CD7ED7}"/>
                  </a:ext>
                </a:extLst>
              </p:cNvPr>
              <p:cNvSpPr/>
              <p:nvPr/>
            </p:nvSpPr>
            <p:spPr>
              <a:xfrm rot="19922172">
                <a:off x="7027952" y="5156051"/>
                <a:ext cx="158978" cy="1589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FD296528-791D-48C6-AF46-9FAC54FACBE0}"/>
                  </a:ext>
                </a:extLst>
              </p:cNvPr>
              <p:cNvSpPr/>
              <p:nvPr/>
            </p:nvSpPr>
            <p:spPr>
              <a:xfrm rot="19922172">
                <a:off x="7028538" y="5005186"/>
                <a:ext cx="79488" cy="794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C90DAFF5-5007-40AA-9BBF-0469AFA8F044}"/>
                  </a:ext>
                </a:extLst>
              </p:cNvPr>
              <p:cNvSpPr/>
              <p:nvPr/>
            </p:nvSpPr>
            <p:spPr>
              <a:xfrm rot="19922172">
                <a:off x="6775168" y="4879689"/>
                <a:ext cx="129468" cy="129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8F431735-74A2-4258-83E8-F13B9CAD52FF}"/>
                  </a:ext>
                </a:extLst>
              </p:cNvPr>
              <p:cNvSpPr/>
              <p:nvPr/>
            </p:nvSpPr>
            <p:spPr>
              <a:xfrm rot="19922172">
                <a:off x="6858720" y="4438708"/>
                <a:ext cx="214669" cy="21466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4D19E3C1-BD16-4C4D-BCA8-BD1FA0427122}"/>
                  </a:ext>
                </a:extLst>
              </p:cNvPr>
              <p:cNvSpPr/>
              <p:nvPr/>
            </p:nvSpPr>
            <p:spPr>
              <a:xfrm rot="19922172">
                <a:off x="6945596" y="5460533"/>
                <a:ext cx="129468" cy="129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9BBCA85C-EE21-4F08-9149-61458BCA2CB9}"/>
                  </a:ext>
                </a:extLst>
              </p:cNvPr>
              <p:cNvSpPr/>
              <p:nvPr/>
            </p:nvSpPr>
            <p:spPr>
              <a:xfrm rot="19922172">
                <a:off x="7063016" y="4713345"/>
                <a:ext cx="129468" cy="129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3F7872E0-169D-49C2-9AE0-E1F36B55BC99}"/>
                  </a:ext>
                </a:extLst>
              </p:cNvPr>
              <p:cNvSpPr/>
              <p:nvPr/>
            </p:nvSpPr>
            <p:spPr>
              <a:xfrm rot="19922172">
                <a:off x="6844635" y="5303279"/>
                <a:ext cx="79488" cy="794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50B8C41E-66E1-4996-B1F7-680CC2D249C9}"/>
                  </a:ext>
                </a:extLst>
              </p:cNvPr>
              <p:cNvSpPr/>
              <p:nvPr/>
            </p:nvSpPr>
            <p:spPr>
              <a:xfrm rot="19922172">
                <a:off x="7090585" y="4218941"/>
                <a:ext cx="129468" cy="129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</p:grpSp>
        <p:sp>
          <p:nvSpPr>
            <p:cNvPr id="51" name="Rectangle 82">
              <a:extLst>
                <a:ext uri="{FF2B5EF4-FFF2-40B4-BE49-F238E27FC236}">
                  <a16:creationId xmlns:a16="http://schemas.microsoft.com/office/drawing/2014/main" id="{BA466A41-37C5-47BF-8129-DD62EB3C0211}"/>
                </a:ext>
              </a:extLst>
            </p:cNvPr>
            <p:cNvSpPr/>
            <p:nvPr/>
          </p:nvSpPr>
          <p:spPr>
            <a:xfrm rot="16200000">
              <a:off x="4781100" y="4161131"/>
              <a:ext cx="2652050" cy="1115061"/>
            </a:xfrm>
            <a:custGeom>
              <a:avLst/>
              <a:gdLst>
                <a:gd name="connsiteX0" fmla="*/ 2954121 w 2954121"/>
                <a:gd name="connsiteY0" fmla="*/ 282499 h 1242068"/>
                <a:gd name="connsiteX1" fmla="*/ 2954121 w 2954121"/>
                <a:gd name="connsiteY1" fmla="*/ 329584 h 1242068"/>
                <a:gd name="connsiteX2" fmla="*/ 2918813 w 2954121"/>
                <a:gd name="connsiteY2" fmla="*/ 364892 h 1242068"/>
                <a:gd name="connsiteX3" fmla="*/ 2917011 w 2954121"/>
                <a:gd name="connsiteY3" fmla="*/ 364145 h 1242068"/>
                <a:gd name="connsiteX4" fmla="*/ 2917011 w 2954121"/>
                <a:gd name="connsiteY4" fmla="*/ 364891 h 1242068"/>
                <a:gd name="connsiteX5" fmla="*/ 1525456 w 2954121"/>
                <a:gd name="connsiteY5" fmla="*/ 364891 h 1242068"/>
                <a:gd name="connsiteX6" fmla="*/ 1525456 w 2954121"/>
                <a:gd name="connsiteY6" fmla="*/ 373440 h 1242068"/>
                <a:gd name="connsiteX7" fmla="*/ 1516907 w 2954121"/>
                <a:gd name="connsiteY7" fmla="*/ 364891 h 1242068"/>
                <a:gd name="connsiteX8" fmla="*/ 1504690 w 2954121"/>
                <a:gd name="connsiteY8" fmla="*/ 364891 h 1242068"/>
                <a:gd name="connsiteX9" fmla="*/ 1504690 w 2954121"/>
                <a:gd name="connsiteY9" fmla="*/ 352674 h 1242068"/>
                <a:gd name="connsiteX10" fmla="*/ 1197739 w 2954121"/>
                <a:gd name="connsiteY10" fmla="*/ 45722 h 1242068"/>
                <a:gd name="connsiteX11" fmla="*/ 47670 w 2954121"/>
                <a:gd name="connsiteY11" fmla="*/ 45722 h 1242068"/>
                <a:gd name="connsiteX12" fmla="*/ 47670 w 2954121"/>
                <a:gd name="connsiteY12" fmla="*/ 1195791 h 1242068"/>
                <a:gd name="connsiteX13" fmla="*/ 1197738 w 2954121"/>
                <a:gd name="connsiteY13" fmla="*/ 1195791 h 1242068"/>
                <a:gd name="connsiteX14" fmla="*/ 1504690 w 2954121"/>
                <a:gd name="connsiteY14" fmla="*/ 888839 h 1242068"/>
                <a:gd name="connsiteX15" fmla="*/ 1504690 w 2954121"/>
                <a:gd name="connsiteY15" fmla="*/ 881143 h 1242068"/>
                <a:gd name="connsiteX16" fmla="*/ 1512386 w 2954121"/>
                <a:gd name="connsiteY16" fmla="*/ 881143 h 1242068"/>
                <a:gd name="connsiteX17" fmla="*/ 1525456 w 2954121"/>
                <a:gd name="connsiteY17" fmla="*/ 868073 h 1242068"/>
                <a:gd name="connsiteX18" fmla="*/ 1525456 w 2954121"/>
                <a:gd name="connsiteY18" fmla="*/ 881143 h 1242068"/>
                <a:gd name="connsiteX19" fmla="*/ 2917011 w 2954121"/>
                <a:gd name="connsiteY19" fmla="*/ 881143 h 1242068"/>
                <a:gd name="connsiteX20" fmla="*/ 2917011 w 2954121"/>
                <a:gd name="connsiteY20" fmla="*/ 883560 h 1242068"/>
                <a:gd name="connsiteX21" fmla="*/ 2918813 w 2954121"/>
                <a:gd name="connsiteY21" fmla="*/ 882814 h 1242068"/>
                <a:gd name="connsiteX22" fmla="*/ 2954121 w 2954121"/>
                <a:gd name="connsiteY22" fmla="*/ 918122 h 1242068"/>
                <a:gd name="connsiteX23" fmla="*/ 2954121 w 2954121"/>
                <a:gd name="connsiteY23" fmla="*/ 965206 h 1242068"/>
                <a:gd name="connsiteX24" fmla="*/ 2918813 w 2954121"/>
                <a:gd name="connsiteY24" fmla="*/ 1000514 h 1242068"/>
                <a:gd name="connsiteX25" fmla="*/ 2883505 w 2954121"/>
                <a:gd name="connsiteY25" fmla="*/ 965206 h 1242068"/>
                <a:gd name="connsiteX26" fmla="*/ 2883505 w 2954121"/>
                <a:gd name="connsiteY26" fmla="*/ 951759 h 1242068"/>
                <a:gd name="connsiteX27" fmla="*/ 1525456 w 2954121"/>
                <a:gd name="connsiteY27" fmla="*/ 951759 h 1242068"/>
                <a:gd name="connsiteX28" fmla="*/ 1525456 w 2954121"/>
                <a:gd name="connsiteY28" fmla="*/ 958680 h 1242068"/>
                <a:gd name="connsiteX29" fmla="*/ 1242067 w 2954121"/>
                <a:gd name="connsiteY29" fmla="*/ 1242068 h 1242068"/>
                <a:gd name="connsiteX30" fmla="*/ 0 w 2954121"/>
                <a:gd name="connsiteY30" fmla="*/ 1242068 h 1242068"/>
                <a:gd name="connsiteX31" fmla="*/ 0 w 2954121"/>
                <a:gd name="connsiteY31" fmla="*/ 0 h 1242068"/>
                <a:gd name="connsiteX32" fmla="*/ 1242067 w 2954121"/>
                <a:gd name="connsiteY32" fmla="*/ 0 h 1242068"/>
                <a:gd name="connsiteX33" fmla="*/ 1525456 w 2954121"/>
                <a:gd name="connsiteY33" fmla="*/ 283389 h 1242068"/>
                <a:gd name="connsiteX34" fmla="*/ 2883505 w 2954121"/>
                <a:gd name="connsiteY34" fmla="*/ 294275 h 1242068"/>
                <a:gd name="connsiteX35" fmla="*/ 2883505 w 2954121"/>
                <a:gd name="connsiteY35" fmla="*/ 282499 h 1242068"/>
                <a:gd name="connsiteX36" fmla="*/ 2918813 w 2954121"/>
                <a:gd name="connsiteY36" fmla="*/ 247191 h 1242068"/>
                <a:gd name="connsiteX37" fmla="*/ 2954121 w 2954121"/>
                <a:gd name="connsiteY37" fmla="*/ 282499 h 1242068"/>
                <a:gd name="connsiteX0" fmla="*/ 2954121 w 2954121"/>
                <a:gd name="connsiteY0" fmla="*/ 282499 h 1242068"/>
                <a:gd name="connsiteX1" fmla="*/ 2954121 w 2954121"/>
                <a:gd name="connsiteY1" fmla="*/ 329584 h 1242068"/>
                <a:gd name="connsiteX2" fmla="*/ 2918813 w 2954121"/>
                <a:gd name="connsiteY2" fmla="*/ 364892 h 1242068"/>
                <a:gd name="connsiteX3" fmla="*/ 2917011 w 2954121"/>
                <a:gd name="connsiteY3" fmla="*/ 364145 h 1242068"/>
                <a:gd name="connsiteX4" fmla="*/ 2917011 w 2954121"/>
                <a:gd name="connsiteY4" fmla="*/ 364891 h 1242068"/>
                <a:gd name="connsiteX5" fmla="*/ 1525456 w 2954121"/>
                <a:gd name="connsiteY5" fmla="*/ 364891 h 1242068"/>
                <a:gd name="connsiteX6" fmla="*/ 1525456 w 2954121"/>
                <a:gd name="connsiteY6" fmla="*/ 373440 h 1242068"/>
                <a:gd name="connsiteX7" fmla="*/ 1516907 w 2954121"/>
                <a:gd name="connsiteY7" fmla="*/ 364891 h 1242068"/>
                <a:gd name="connsiteX8" fmla="*/ 1504690 w 2954121"/>
                <a:gd name="connsiteY8" fmla="*/ 364891 h 1242068"/>
                <a:gd name="connsiteX9" fmla="*/ 1504690 w 2954121"/>
                <a:gd name="connsiteY9" fmla="*/ 352674 h 1242068"/>
                <a:gd name="connsiteX10" fmla="*/ 1197739 w 2954121"/>
                <a:gd name="connsiteY10" fmla="*/ 45722 h 1242068"/>
                <a:gd name="connsiteX11" fmla="*/ 47670 w 2954121"/>
                <a:gd name="connsiteY11" fmla="*/ 45722 h 1242068"/>
                <a:gd name="connsiteX12" fmla="*/ 47670 w 2954121"/>
                <a:gd name="connsiteY12" fmla="*/ 1195791 h 1242068"/>
                <a:gd name="connsiteX13" fmla="*/ 1197738 w 2954121"/>
                <a:gd name="connsiteY13" fmla="*/ 1195791 h 1242068"/>
                <a:gd name="connsiteX14" fmla="*/ 1504690 w 2954121"/>
                <a:gd name="connsiteY14" fmla="*/ 888839 h 1242068"/>
                <a:gd name="connsiteX15" fmla="*/ 1504690 w 2954121"/>
                <a:gd name="connsiteY15" fmla="*/ 881143 h 1242068"/>
                <a:gd name="connsiteX16" fmla="*/ 1512386 w 2954121"/>
                <a:gd name="connsiteY16" fmla="*/ 881143 h 1242068"/>
                <a:gd name="connsiteX17" fmla="*/ 1525456 w 2954121"/>
                <a:gd name="connsiteY17" fmla="*/ 868073 h 1242068"/>
                <a:gd name="connsiteX18" fmla="*/ 1525456 w 2954121"/>
                <a:gd name="connsiteY18" fmla="*/ 881143 h 1242068"/>
                <a:gd name="connsiteX19" fmla="*/ 2917011 w 2954121"/>
                <a:gd name="connsiteY19" fmla="*/ 881143 h 1242068"/>
                <a:gd name="connsiteX20" fmla="*/ 2917011 w 2954121"/>
                <a:gd name="connsiteY20" fmla="*/ 883560 h 1242068"/>
                <a:gd name="connsiteX21" fmla="*/ 2918813 w 2954121"/>
                <a:gd name="connsiteY21" fmla="*/ 882814 h 1242068"/>
                <a:gd name="connsiteX22" fmla="*/ 2954121 w 2954121"/>
                <a:gd name="connsiteY22" fmla="*/ 918122 h 1242068"/>
                <a:gd name="connsiteX23" fmla="*/ 2954121 w 2954121"/>
                <a:gd name="connsiteY23" fmla="*/ 965206 h 1242068"/>
                <a:gd name="connsiteX24" fmla="*/ 2918813 w 2954121"/>
                <a:gd name="connsiteY24" fmla="*/ 1000514 h 1242068"/>
                <a:gd name="connsiteX25" fmla="*/ 2883505 w 2954121"/>
                <a:gd name="connsiteY25" fmla="*/ 965206 h 1242068"/>
                <a:gd name="connsiteX26" fmla="*/ 2883505 w 2954121"/>
                <a:gd name="connsiteY26" fmla="*/ 951759 h 1242068"/>
                <a:gd name="connsiteX27" fmla="*/ 1525456 w 2954121"/>
                <a:gd name="connsiteY27" fmla="*/ 951759 h 1242068"/>
                <a:gd name="connsiteX28" fmla="*/ 1525456 w 2954121"/>
                <a:gd name="connsiteY28" fmla="*/ 958680 h 1242068"/>
                <a:gd name="connsiteX29" fmla="*/ 1242067 w 2954121"/>
                <a:gd name="connsiteY29" fmla="*/ 1242068 h 1242068"/>
                <a:gd name="connsiteX30" fmla="*/ 0 w 2954121"/>
                <a:gd name="connsiteY30" fmla="*/ 1242068 h 1242068"/>
                <a:gd name="connsiteX31" fmla="*/ 0 w 2954121"/>
                <a:gd name="connsiteY31" fmla="*/ 0 h 1242068"/>
                <a:gd name="connsiteX32" fmla="*/ 1242067 w 2954121"/>
                <a:gd name="connsiteY32" fmla="*/ 0 h 1242068"/>
                <a:gd name="connsiteX33" fmla="*/ 1530218 w 2954121"/>
                <a:gd name="connsiteY33" fmla="*/ 290533 h 1242068"/>
                <a:gd name="connsiteX34" fmla="*/ 2883505 w 2954121"/>
                <a:gd name="connsiteY34" fmla="*/ 294275 h 1242068"/>
                <a:gd name="connsiteX35" fmla="*/ 2883505 w 2954121"/>
                <a:gd name="connsiteY35" fmla="*/ 282499 h 1242068"/>
                <a:gd name="connsiteX36" fmla="*/ 2918813 w 2954121"/>
                <a:gd name="connsiteY36" fmla="*/ 247191 h 1242068"/>
                <a:gd name="connsiteX37" fmla="*/ 2954121 w 2954121"/>
                <a:gd name="connsiteY37" fmla="*/ 282499 h 1242068"/>
                <a:gd name="connsiteX0" fmla="*/ 2954121 w 2954121"/>
                <a:gd name="connsiteY0" fmla="*/ 282499 h 1242068"/>
                <a:gd name="connsiteX1" fmla="*/ 2954121 w 2954121"/>
                <a:gd name="connsiteY1" fmla="*/ 329584 h 1242068"/>
                <a:gd name="connsiteX2" fmla="*/ 2918813 w 2954121"/>
                <a:gd name="connsiteY2" fmla="*/ 364892 h 1242068"/>
                <a:gd name="connsiteX3" fmla="*/ 2917011 w 2954121"/>
                <a:gd name="connsiteY3" fmla="*/ 364145 h 1242068"/>
                <a:gd name="connsiteX4" fmla="*/ 2917011 w 2954121"/>
                <a:gd name="connsiteY4" fmla="*/ 364891 h 1242068"/>
                <a:gd name="connsiteX5" fmla="*/ 1525456 w 2954121"/>
                <a:gd name="connsiteY5" fmla="*/ 373440 h 1242068"/>
                <a:gd name="connsiteX6" fmla="*/ 1516907 w 2954121"/>
                <a:gd name="connsiteY6" fmla="*/ 364891 h 1242068"/>
                <a:gd name="connsiteX7" fmla="*/ 1504690 w 2954121"/>
                <a:gd name="connsiteY7" fmla="*/ 364891 h 1242068"/>
                <a:gd name="connsiteX8" fmla="*/ 1504690 w 2954121"/>
                <a:gd name="connsiteY8" fmla="*/ 352674 h 1242068"/>
                <a:gd name="connsiteX9" fmla="*/ 1197739 w 2954121"/>
                <a:gd name="connsiteY9" fmla="*/ 45722 h 1242068"/>
                <a:gd name="connsiteX10" fmla="*/ 47670 w 2954121"/>
                <a:gd name="connsiteY10" fmla="*/ 45722 h 1242068"/>
                <a:gd name="connsiteX11" fmla="*/ 47670 w 2954121"/>
                <a:gd name="connsiteY11" fmla="*/ 1195791 h 1242068"/>
                <a:gd name="connsiteX12" fmla="*/ 1197738 w 2954121"/>
                <a:gd name="connsiteY12" fmla="*/ 1195791 h 1242068"/>
                <a:gd name="connsiteX13" fmla="*/ 1504690 w 2954121"/>
                <a:gd name="connsiteY13" fmla="*/ 888839 h 1242068"/>
                <a:gd name="connsiteX14" fmla="*/ 1504690 w 2954121"/>
                <a:gd name="connsiteY14" fmla="*/ 881143 h 1242068"/>
                <a:gd name="connsiteX15" fmla="*/ 1512386 w 2954121"/>
                <a:gd name="connsiteY15" fmla="*/ 881143 h 1242068"/>
                <a:gd name="connsiteX16" fmla="*/ 1525456 w 2954121"/>
                <a:gd name="connsiteY16" fmla="*/ 868073 h 1242068"/>
                <a:gd name="connsiteX17" fmla="*/ 1525456 w 2954121"/>
                <a:gd name="connsiteY17" fmla="*/ 881143 h 1242068"/>
                <a:gd name="connsiteX18" fmla="*/ 2917011 w 2954121"/>
                <a:gd name="connsiteY18" fmla="*/ 881143 h 1242068"/>
                <a:gd name="connsiteX19" fmla="*/ 2917011 w 2954121"/>
                <a:gd name="connsiteY19" fmla="*/ 883560 h 1242068"/>
                <a:gd name="connsiteX20" fmla="*/ 2918813 w 2954121"/>
                <a:gd name="connsiteY20" fmla="*/ 882814 h 1242068"/>
                <a:gd name="connsiteX21" fmla="*/ 2954121 w 2954121"/>
                <a:gd name="connsiteY21" fmla="*/ 918122 h 1242068"/>
                <a:gd name="connsiteX22" fmla="*/ 2954121 w 2954121"/>
                <a:gd name="connsiteY22" fmla="*/ 965206 h 1242068"/>
                <a:gd name="connsiteX23" fmla="*/ 2918813 w 2954121"/>
                <a:gd name="connsiteY23" fmla="*/ 1000514 h 1242068"/>
                <a:gd name="connsiteX24" fmla="*/ 2883505 w 2954121"/>
                <a:gd name="connsiteY24" fmla="*/ 965206 h 1242068"/>
                <a:gd name="connsiteX25" fmla="*/ 2883505 w 2954121"/>
                <a:gd name="connsiteY25" fmla="*/ 951759 h 1242068"/>
                <a:gd name="connsiteX26" fmla="*/ 1525456 w 2954121"/>
                <a:gd name="connsiteY26" fmla="*/ 951759 h 1242068"/>
                <a:gd name="connsiteX27" fmla="*/ 1525456 w 2954121"/>
                <a:gd name="connsiteY27" fmla="*/ 958680 h 1242068"/>
                <a:gd name="connsiteX28" fmla="*/ 1242067 w 2954121"/>
                <a:gd name="connsiteY28" fmla="*/ 1242068 h 1242068"/>
                <a:gd name="connsiteX29" fmla="*/ 0 w 2954121"/>
                <a:gd name="connsiteY29" fmla="*/ 1242068 h 1242068"/>
                <a:gd name="connsiteX30" fmla="*/ 0 w 2954121"/>
                <a:gd name="connsiteY30" fmla="*/ 0 h 1242068"/>
                <a:gd name="connsiteX31" fmla="*/ 1242067 w 2954121"/>
                <a:gd name="connsiteY31" fmla="*/ 0 h 1242068"/>
                <a:gd name="connsiteX32" fmla="*/ 1530218 w 2954121"/>
                <a:gd name="connsiteY32" fmla="*/ 290533 h 1242068"/>
                <a:gd name="connsiteX33" fmla="*/ 2883505 w 2954121"/>
                <a:gd name="connsiteY33" fmla="*/ 294275 h 1242068"/>
                <a:gd name="connsiteX34" fmla="*/ 2883505 w 2954121"/>
                <a:gd name="connsiteY34" fmla="*/ 282499 h 1242068"/>
                <a:gd name="connsiteX35" fmla="*/ 2918813 w 2954121"/>
                <a:gd name="connsiteY35" fmla="*/ 247191 h 1242068"/>
                <a:gd name="connsiteX36" fmla="*/ 2954121 w 2954121"/>
                <a:gd name="connsiteY36" fmla="*/ 282499 h 1242068"/>
                <a:gd name="connsiteX0" fmla="*/ 2954121 w 2954121"/>
                <a:gd name="connsiteY0" fmla="*/ 282499 h 1242068"/>
                <a:gd name="connsiteX1" fmla="*/ 2954121 w 2954121"/>
                <a:gd name="connsiteY1" fmla="*/ 329584 h 1242068"/>
                <a:gd name="connsiteX2" fmla="*/ 2918813 w 2954121"/>
                <a:gd name="connsiteY2" fmla="*/ 364892 h 1242068"/>
                <a:gd name="connsiteX3" fmla="*/ 2917011 w 2954121"/>
                <a:gd name="connsiteY3" fmla="*/ 364145 h 1242068"/>
                <a:gd name="connsiteX4" fmla="*/ 2917011 w 2954121"/>
                <a:gd name="connsiteY4" fmla="*/ 364891 h 1242068"/>
                <a:gd name="connsiteX5" fmla="*/ 1525456 w 2954121"/>
                <a:gd name="connsiteY5" fmla="*/ 373440 h 1242068"/>
                <a:gd name="connsiteX6" fmla="*/ 1504690 w 2954121"/>
                <a:gd name="connsiteY6" fmla="*/ 364891 h 1242068"/>
                <a:gd name="connsiteX7" fmla="*/ 1504690 w 2954121"/>
                <a:gd name="connsiteY7" fmla="*/ 352674 h 1242068"/>
                <a:gd name="connsiteX8" fmla="*/ 1197739 w 2954121"/>
                <a:gd name="connsiteY8" fmla="*/ 45722 h 1242068"/>
                <a:gd name="connsiteX9" fmla="*/ 47670 w 2954121"/>
                <a:gd name="connsiteY9" fmla="*/ 45722 h 1242068"/>
                <a:gd name="connsiteX10" fmla="*/ 47670 w 2954121"/>
                <a:gd name="connsiteY10" fmla="*/ 1195791 h 1242068"/>
                <a:gd name="connsiteX11" fmla="*/ 1197738 w 2954121"/>
                <a:gd name="connsiteY11" fmla="*/ 1195791 h 1242068"/>
                <a:gd name="connsiteX12" fmla="*/ 1504690 w 2954121"/>
                <a:gd name="connsiteY12" fmla="*/ 888839 h 1242068"/>
                <a:gd name="connsiteX13" fmla="*/ 1504690 w 2954121"/>
                <a:gd name="connsiteY13" fmla="*/ 881143 h 1242068"/>
                <a:gd name="connsiteX14" fmla="*/ 1512386 w 2954121"/>
                <a:gd name="connsiteY14" fmla="*/ 881143 h 1242068"/>
                <a:gd name="connsiteX15" fmla="*/ 1525456 w 2954121"/>
                <a:gd name="connsiteY15" fmla="*/ 868073 h 1242068"/>
                <a:gd name="connsiteX16" fmla="*/ 1525456 w 2954121"/>
                <a:gd name="connsiteY16" fmla="*/ 881143 h 1242068"/>
                <a:gd name="connsiteX17" fmla="*/ 2917011 w 2954121"/>
                <a:gd name="connsiteY17" fmla="*/ 881143 h 1242068"/>
                <a:gd name="connsiteX18" fmla="*/ 2917011 w 2954121"/>
                <a:gd name="connsiteY18" fmla="*/ 883560 h 1242068"/>
                <a:gd name="connsiteX19" fmla="*/ 2918813 w 2954121"/>
                <a:gd name="connsiteY19" fmla="*/ 882814 h 1242068"/>
                <a:gd name="connsiteX20" fmla="*/ 2954121 w 2954121"/>
                <a:gd name="connsiteY20" fmla="*/ 918122 h 1242068"/>
                <a:gd name="connsiteX21" fmla="*/ 2954121 w 2954121"/>
                <a:gd name="connsiteY21" fmla="*/ 965206 h 1242068"/>
                <a:gd name="connsiteX22" fmla="*/ 2918813 w 2954121"/>
                <a:gd name="connsiteY22" fmla="*/ 1000514 h 1242068"/>
                <a:gd name="connsiteX23" fmla="*/ 2883505 w 2954121"/>
                <a:gd name="connsiteY23" fmla="*/ 965206 h 1242068"/>
                <a:gd name="connsiteX24" fmla="*/ 2883505 w 2954121"/>
                <a:gd name="connsiteY24" fmla="*/ 951759 h 1242068"/>
                <a:gd name="connsiteX25" fmla="*/ 1525456 w 2954121"/>
                <a:gd name="connsiteY25" fmla="*/ 951759 h 1242068"/>
                <a:gd name="connsiteX26" fmla="*/ 1525456 w 2954121"/>
                <a:gd name="connsiteY26" fmla="*/ 958680 h 1242068"/>
                <a:gd name="connsiteX27" fmla="*/ 1242067 w 2954121"/>
                <a:gd name="connsiteY27" fmla="*/ 1242068 h 1242068"/>
                <a:gd name="connsiteX28" fmla="*/ 0 w 2954121"/>
                <a:gd name="connsiteY28" fmla="*/ 1242068 h 1242068"/>
                <a:gd name="connsiteX29" fmla="*/ 0 w 2954121"/>
                <a:gd name="connsiteY29" fmla="*/ 0 h 1242068"/>
                <a:gd name="connsiteX30" fmla="*/ 1242067 w 2954121"/>
                <a:gd name="connsiteY30" fmla="*/ 0 h 1242068"/>
                <a:gd name="connsiteX31" fmla="*/ 1530218 w 2954121"/>
                <a:gd name="connsiteY31" fmla="*/ 290533 h 1242068"/>
                <a:gd name="connsiteX32" fmla="*/ 2883505 w 2954121"/>
                <a:gd name="connsiteY32" fmla="*/ 294275 h 1242068"/>
                <a:gd name="connsiteX33" fmla="*/ 2883505 w 2954121"/>
                <a:gd name="connsiteY33" fmla="*/ 282499 h 1242068"/>
                <a:gd name="connsiteX34" fmla="*/ 2918813 w 2954121"/>
                <a:gd name="connsiteY34" fmla="*/ 247191 h 1242068"/>
                <a:gd name="connsiteX35" fmla="*/ 2954121 w 2954121"/>
                <a:gd name="connsiteY35" fmla="*/ 282499 h 1242068"/>
                <a:gd name="connsiteX0" fmla="*/ 2954121 w 2954121"/>
                <a:gd name="connsiteY0" fmla="*/ 282499 h 1242068"/>
                <a:gd name="connsiteX1" fmla="*/ 2954121 w 2954121"/>
                <a:gd name="connsiteY1" fmla="*/ 329584 h 1242068"/>
                <a:gd name="connsiteX2" fmla="*/ 2918813 w 2954121"/>
                <a:gd name="connsiteY2" fmla="*/ 364892 h 1242068"/>
                <a:gd name="connsiteX3" fmla="*/ 2917011 w 2954121"/>
                <a:gd name="connsiteY3" fmla="*/ 364145 h 1242068"/>
                <a:gd name="connsiteX4" fmla="*/ 2917011 w 2954121"/>
                <a:gd name="connsiteY4" fmla="*/ 364891 h 1242068"/>
                <a:gd name="connsiteX5" fmla="*/ 1525456 w 2954121"/>
                <a:gd name="connsiteY5" fmla="*/ 373440 h 1242068"/>
                <a:gd name="connsiteX6" fmla="*/ 1504690 w 2954121"/>
                <a:gd name="connsiteY6" fmla="*/ 364894 h 1242068"/>
                <a:gd name="connsiteX7" fmla="*/ 1504690 w 2954121"/>
                <a:gd name="connsiteY7" fmla="*/ 352674 h 1242068"/>
                <a:gd name="connsiteX8" fmla="*/ 1197739 w 2954121"/>
                <a:gd name="connsiteY8" fmla="*/ 45722 h 1242068"/>
                <a:gd name="connsiteX9" fmla="*/ 47670 w 2954121"/>
                <a:gd name="connsiteY9" fmla="*/ 45722 h 1242068"/>
                <a:gd name="connsiteX10" fmla="*/ 47670 w 2954121"/>
                <a:gd name="connsiteY10" fmla="*/ 1195791 h 1242068"/>
                <a:gd name="connsiteX11" fmla="*/ 1197738 w 2954121"/>
                <a:gd name="connsiteY11" fmla="*/ 1195791 h 1242068"/>
                <a:gd name="connsiteX12" fmla="*/ 1504690 w 2954121"/>
                <a:gd name="connsiteY12" fmla="*/ 888839 h 1242068"/>
                <a:gd name="connsiteX13" fmla="*/ 1504690 w 2954121"/>
                <a:gd name="connsiteY13" fmla="*/ 881143 h 1242068"/>
                <a:gd name="connsiteX14" fmla="*/ 1512386 w 2954121"/>
                <a:gd name="connsiteY14" fmla="*/ 881143 h 1242068"/>
                <a:gd name="connsiteX15" fmla="*/ 1525456 w 2954121"/>
                <a:gd name="connsiteY15" fmla="*/ 868073 h 1242068"/>
                <a:gd name="connsiteX16" fmla="*/ 1525456 w 2954121"/>
                <a:gd name="connsiteY16" fmla="*/ 881143 h 1242068"/>
                <a:gd name="connsiteX17" fmla="*/ 2917011 w 2954121"/>
                <a:gd name="connsiteY17" fmla="*/ 881143 h 1242068"/>
                <a:gd name="connsiteX18" fmla="*/ 2917011 w 2954121"/>
                <a:gd name="connsiteY18" fmla="*/ 883560 h 1242068"/>
                <a:gd name="connsiteX19" fmla="*/ 2918813 w 2954121"/>
                <a:gd name="connsiteY19" fmla="*/ 882814 h 1242068"/>
                <a:gd name="connsiteX20" fmla="*/ 2954121 w 2954121"/>
                <a:gd name="connsiteY20" fmla="*/ 918122 h 1242068"/>
                <a:gd name="connsiteX21" fmla="*/ 2954121 w 2954121"/>
                <a:gd name="connsiteY21" fmla="*/ 965206 h 1242068"/>
                <a:gd name="connsiteX22" fmla="*/ 2918813 w 2954121"/>
                <a:gd name="connsiteY22" fmla="*/ 1000514 h 1242068"/>
                <a:gd name="connsiteX23" fmla="*/ 2883505 w 2954121"/>
                <a:gd name="connsiteY23" fmla="*/ 965206 h 1242068"/>
                <a:gd name="connsiteX24" fmla="*/ 2883505 w 2954121"/>
                <a:gd name="connsiteY24" fmla="*/ 951759 h 1242068"/>
                <a:gd name="connsiteX25" fmla="*/ 1525456 w 2954121"/>
                <a:gd name="connsiteY25" fmla="*/ 951759 h 1242068"/>
                <a:gd name="connsiteX26" fmla="*/ 1525456 w 2954121"/>
                <a:gd name="connsiteY26" fmla="*/ 958680 h 1242068"/>
                <a:gd name="connsiteX27" fmla="*/ 1242067 w 2954121"/>
                <a:gd name="connsiteY27" fmla="*/ 1242068 h 1242068"/>
                <a:gd name="connsiteX28" fmla="*/ 0 w 2954121"/>
                <a:gd name="connsiteY28" fmla="*/ 1242068 h 1242068"/>
                <a:gd name="connsiteX29" fmla="*/ 0 w 2954121"/>
                <a:gd name="connsiteY29" fmla="*/ 0 h 1242068"/>
                <a:gd name="connsiteX30" fmla="*/ 1242067 w 2954121"/>
                <a:gd name="connsiteY30" fmla="*/ 0 h 1242068"/>
                <a:gd name="connsiteX31" fmla="*/ 1530218 w 2954121"/>
                <a:gd name="connsiteY31" fmla="*/ 290533 h 1242068"/>
                <a:gd name="connsiteX32" fmla="*/ 2883505 w 2954121"/>
                <a:gd name="connsiteY32" fmla="*/ 294275 h 1242068"/>
                <a:gd name="connsiteX33" fmla="*/ 2883505 w 2954121"/>
                <a:gd name="connsiteY33" fmla="*/ 282499 h 1242068"/>
                <a:gd name="connsiteX34" fmla="*/ 2918813 w 2954121"/>
                <a:gd name="connsiteY34" fmla="*/ 247191 h 1242068"/>
                <a:gd name="connsiteX35" fmla="*/ 2954121 w 2954121"/>
                <a:gd name="connsiteY35" fmla="*/ 282499 h 1242068"/>
                <a:gd name="connsiteX0" fmla="*/ 2954121 w 2954121"/>
                <a:gd name="connsiteY0" fmla="*/ 282499 h 1242068"/>
                <a:gd name="connsiteX1" fmla="*/ 2954121 w 2954121"/>
                <a:gd name="connsiteY1" fmla="*/ 329584 h 1242068"/>
                <a:gd name="connsiteX2" fmla="*/ 2918813 w 2954121"/>
                <a:gd name="connsiteY2" fmla="*/ 364892 h 1242068"/>
                <a:gd name="connsiteX3" fmla="*/ 2917011 w 2954121"/>
                <a:gd name="connsiteY3" fmla="*/ 364145 h 1242068"/>
                <a:gd name="connsiteX4" fmla="*/ 2917011 w 2954121"/>
                <a:gd name="connsiteY4" fmla="*/ 364891 h 1242068"/>
                <a:gd name="connsiteX5" fmla="*/ 1525456 w 2954121"/>
                <a:gd name="connsiteY5" fmla="*/ 373440 h 1242068"/>
                <a:gd name="connsiteX6" fmla="*/ 1504690 w 2954121"/>
                <a:gd name="connsiteY6" fmla="*/ 352674 h 1242068"/>
                <a:gd name="connsiteX7" fmla="*/ 1197739 w 2954121"/>
                <a:gd name="connsiteY7" fmla="*/ 45722 h 1242068"/>
                <a:gd name="connsiteX8" fmla="*/ 47670 w 2954121"/>
                <a:gd name="connsiteY8" fmla="*/ 45722 h 1242068"/>
                <a:gd name="connsiteX9" fmla="*/ 47670 w 2954121"/>
                <a:gd name="connsiteY9" fmla="*/ 1195791 h 1242068"/>
                <a:gd name="connsiteX10" fmla="*/ 1197738 w 2954121"/>
                <a:gd name="connsiteY10" fmla="*/ 1195791 h 1242068"/>
                <a:gd name="connsiteX11" fmla="*/ 1504690 w 2954121"/>
                <a:gd name="connsiteY11" fmla="*/ 888839 h 1242068"/>
                <a:gd name="connsiteX12" fmla="*/ 1504690 w 2954121"/>
                <a:gd name="connsiteY12" fmla="*/ 881143 h 1242068"/>
                <a:gd name="connsiteX13" fmla="*/ 1512386 w 2954121"/>
                <a:gd name="connsiteY13" fmla="*/ 881143 h 1242068"/>
                <a:gd name="connsiteX14" fmla="*/ 1525456 w 2954121"/>
                <a:gd name="connsiteY14" fmla="*/ 868073 h 1242068"/>
                <a:gd name="connsiteX15" fmla="*/ 1525456 w 2954121"/>
                <a:gd name="connsiteY15" fmla="*/ 881143 h 1242068"/>
                <a:gd name="connsiteX16" fmla="*/ 2917011 w 2954121"/>
                <a:gd name="connsiteY16" fmla="*/ 881143 h 1242068"/>
                <a:gd name="connsiteX17" fmla="*/ 2917011 w 2954121"/>
                <a:gd name="connsiteY17" fmla="*/ 883560 h 1242068"/>
                <a:gd name="connsiteX18" fmla="*/ 2918813 w 2954121"/>
                <a:gd name="connsiteY18" fmla="*/ 882814 h 1242068"/>
                <a:gd name="connsiteX19" fmla="*/ 2954121 w 2954121"/>
                <a:gd name="connsiteY19" fmla="*/ 918122 h 1242068"/>
                <a:gd name="connsiteX20" fmla="*/ 2954121 w 2954121"/>
                <a:gd name="connsiteY20" fmla="*/ 965206 h 1242068"/>
                <a:gd name="connsiteX21" fmla="*/ 2918813 w 2954121"/>
                <a:gd name="connsiteY21" fmla="*/ 1000514 h 1242068"/>
                <a:gd name="connsiteX22" fmla="*/ 2883505 w 2954121"/>
                <a:gd name="connsiteY22" fmla="*/ 965206 h 1242068"/>
                <a:gd name="connsiteX23" fmla="*/ 2883505 w 2954121"/>
                <a:gd name="connsiteY23" fmla="*/ 951759 h 1242068"/>
                <a:gd name="connsiteX24" fmla="*/ 1525456 w 2954121"/>
                <a:gd name="connsiteY24" fmla="*/ 951759 h 1242068"/>
                <a:gd name="connsiteX25" fmla="*/ 1525456 w 2954121"/>
                <a:gd name="connsiteY25" fmla="*/ 958680 h 1242068"/>
                <a:gd name="connsiteX26" fmla="*/ 1242067 w 2954121"/>
                <a:gd name="connsiteY26" fmla="*/ 1242068 h 1242068"/>
                <a:gd name="connsiteX27" fmla="*/ 0 w 2954121"/>
                <a:gd name="connsiteY27" fmla="*/ 1242068 h 1242068"/>
                <a:gd name="connsiteX28" fmla="*/ 0 w 2954121"/>
                <a:gd name="connsiteY28" fmla="*/ 0 h 1242068"/>
                <a:gd name="connsiteX29" fmla="*/ 1242067 w 2954121"/>
                <a:gd name="connsiteY29" fmla="*/ 0 h 1242068"/>
                <a:gd name="connsiteX30" fmla="*/ 1530218 w 2954121"/>
                <a:gd name="connsiteY30" fmla="*/ 290533 h 1242068"/>
                <a:gd name="connsiteX31" fmla="*/ 2883505 w 2954121"/>
                <a:gd name="connsiteY31" fmla="*/ 294275 h 1242068"/>
                <a:gd name="connsiteX32" fmla="*/ 2883505 w 2954121"/>
                <a:gd name="connsiteY32" fmla="*/ 282499 h 1242068"/>
                <a:gd name="connsiteX33" fmla="*/ 2918813 w 2954121"/>
                <a:gd name="connsiteY33" fmla="*/ 247191 h 1242068"/>
                <a:gd name="connsiteX34" fmla="*/ 2954121 w 2954121"/>
                <a:gd name="connsiteY34" fmla="*/ 282499 h 1242068"/>
                <a:gd name="connsiteX0" fmla="*/ 2954121 w 2954121"/>
                <a:gd name="connsiteY0" fmla="*/ 282499 h 1242068"/>
                <a:gd name="connsiteX1" fmla="*/ 2954121 w 2954121"/>
                <a:gd name="connsiteY1" fmla="*/ 329584 h 1242068"/>
                <a:gd name="connsiteX2" fmla="*/ 2918813 w 2954121"/>
                <a:gd name="connsiteY2" fmla="*/ 364892 h 1242068"/>
                <a:gd name="connsiteX3" fmla="*/ 2917011 w 2954121"/>
                <a:gd name="connsiteY3" fmla="*/ 364145 h 1242068"/>
                <a:gd name="connsiteX4" fmla="*/ 2917011 w 2954121"/>
                <a:gd name="connsiteY4" fmla="*/ 364891 h 1242068"/>
                <a:gd name="connsiteX5" fmla="*/ 1525456 w 2954121"/>
                <a:gd name="connsiteY5" fmla="*/ 373440 h 1242068"/>
                <a:gd name="connsiteX6" fmla="*/ 1504690 w 2954121"/>
                <a:gd name="connsiteY6" fmla="*/ 352674 h 1242068"/>
                <a:gd name="connsiteX7" fmla="*/ 1197739 w 2954121"/>
                <a:gd name="connsiteY7" fmla="*/ 45722 h 1242068"/>
                <a:gd name="connsiteX8" fmla="*/ 47670 w 2954121"/>
                <a:gd name="connsiteY8" fmla="*/ 45722 h 1242068"/>
                <a:gd name="connsiteX9" fmla="*/ 47670 w 2954121"/>
                <a:gd name="connsiteY9" fmla="*/ 1195791 h 1242068"/>
                <a:gd name="connsiteX10" fmla="*/ 1197738 w 2954121"/>
                <a:gd name="connsiteY10" fmla="*/ 1195791 h 1242068"/>
                <a:gd name="connsiteX11" fmla="*/ 1504690 w 2954121"/>
                <a:gd name="connsiteY11" fmla="*/ 888839 h 1242068"/>
                <a:gd name="connsiteX12" fmla="*/ 1504690 w 2954121"/>
                <a:gd name="connsiteY12" fmla="*/ 881143 h 1242068"/>
                <a:gd name="connsiteX13" fmla="*/ 1512386 w 2954121"/>
                <a:gd name="connsiteY13" fmla="*/ 881143 h 1242068"/>
                <a:gd name="connsiteX14" fmla="*/ 1525456 w 2954121"/>
                <a:gd name="connsiteY14" fmla="*/ 881143 h 1242068"/>
                <a:gd name="connsiteX15" fmla="*/ 2917011 w 2954121"/>
                <a:gd name="connsiteY15" fmla="*/ 881143 h 1242068"/>
                <a:gd name="connsiteX16" fmla="*/ 2917011 w 2954121"/>
                <a:gd name="connsiteY16" fmla="*/ 883560 h 1242068"/>
                <a:gd name="connsiteX17" fmla="*/ 2918813 w 2954121"/>
                <a:gd name="connsiteY17" fmla="*/ 882814 h 1242068"/>
                <a:gd name="connsiteX18" fmla="*/ 2954121 w 2954121"/>
                <a:gd name="connsiteY18" fmla="*/ 918122 h 1242068"/>
                <a:gd name="connsiteX19" fmla="*/ 2954121 w 2954121"/>
                <a:gd name="connsiteY19" fmla="*/ 965206 h 1242068"/>
                <a:gd name="connsiteX20" fmla="*/ 2918813 w 2954121"/>
                <a:gd name="connsiteY20" fmla="*/ 1000514 h 1242068"/>
                <a:gd name="connsiteX21" fmla="*/ 2883505 w 2954121"/>
                <a:gd name="connsiteY21" fmla="*/ 965206 h 1242068"/>
                <a:gd name="connsiteX22" fmla="*/ 2883505 w 2954121"/>
                <a:gd name="connsiteY22" fmla="*/ 951759 h 1242068"/>
                <a:gd name="connsiteX23" fmla="*/ 1525456 w 2954121"/>
                <a:gd name="connsiteY23" fmla="*/ 951759 h 1242068"/>
                <a:gd name="connsiteX24" fmla="*/ 1525456 w 2954121"/>
                <a:gd name="connsiteY24" fmla="*/ 958680 h 1242068"/>
                <a:gd name="connsiteX25" fmla="*/ 1242067 w 2954121"/>
                <a:gd name="connsiteY25" fmla="*/ 1242068 h 1242068"/>
                <a:gd name="connsiteX26" fmla="*/ 0 w 2954121"/>
                <a:gd name="connsiteY26" fmla="*/ 1242068 h 1242068"/>
                <a:gd name="connsiteX27" fmla="*/ 0 w 2954121"/>
                <a:gd name="connsiteY27" fmla="*/ 0 h 1242068"/>
                <a:gd name="connsiteX28" fmla="*/ 1242067 w 2954121"/>
                <a:gd name="connsiteY28" fmla="*/ 0 h 1242068"/>
                <a:gd name="connsiteX29" fmla="*/ 1530218 w 2954121"/>
                <a:gd name="connsiteY29" fmla="*/ 290533 h 1242068"/>
                <a:gd name="connsiteX30" fmla="*/ 2883505 w 2954121"/>
                <a:gd name="connsiteY30" fmla="*/ 294275 h 1242068"/>
                <a:gd name="connsiteX31" fmla="*/ 2883505 w 2954121"/>
                <a:gd name="connsiteY31" fmla="*/ 282499 h 1242068"/>
                <a:gd name="connsiteX32" fmla="*/ 2918813 w 2954121"/>
                <a:gd name="connsiteY32" fmla="*/ 247191 h 1242068"/>
                <a:gd name="connsiteX33" fmla="*/ 2954121 w 2954121"/>
                <a:gd name="connsiteY33" fmla="*/ 282499 h 1242068"/>
                <a:gd name="connsiteX0" fmla="*/ 2954121 w 2954121"/>
                <a:gd name="connsiteY0" fmla="*/ 282499 h 1242068"/>
                <a:gd name="connsiteX1" fmla="*/ 2954121 w 2954121"/>
                <a:gd name="connsiteY1" fmla="*/ 329584 h 1242068"/>
                <a:gd name="connsiteX2" fmla="*/ 2918813 w 2954121"/>
                <a:gd name="connsiteY2" fmla="*/ 364892 h 1242068"/>
                <a:gd name="connsiteX3" fmla="*/ 2917011 w 2954121"/>
                <a:gd name="connsiteY3" fmla="*/ 364145 h 1242068"/>
                <a:gd name="connsiteX4" fmla="*/ 2917011 w 2954121"/>
                <a:gd name="connsiteY4" fmla="*/ 364891 h 1242068"/>
                <a:gd name="connsiteX5" fmla="*/ 1525456 w 2954121"/>
                <a:gd name="connsiteY5" fmla="*/ 373440 h 1242068"/>
                <a:gd name="connsiteX6" fmla="*/ 1504690 w 2954121"/>
                <a:gd name="connsiteY6" fmla="*/ 352674 h 1242068"/>
                <a:gd name="connsiteX7" fmla="*/ 1197739 w 2954121"/>
                <a:gd name="connsiteY7" fmla="*/ 45722 h 1242068"/>
                <a:gd name="connsiteX8" fmla="*/ 47670 w 2954121"/>
                <a:gd name="connsiteY8" fmla="*/ 45722 h 1242068"/>
                <a:gd name="connsiteX9" fmla="*/ 47670 w 2954121"/>
                <a:gd name="connsiteY9" fmla="*/ 1195791 h 1242068"/>
                <a:gd name="connsiteX10" fmla="*/ 1197738 w 2954121"/>
                <a:gd name="connsiteY10" fmla="*/ 1195791 h 1242068"/>
                <a:gd name="connsiteX11" fmla="*/ 1504690 w 2954121"/>
                <a:gd name="connsiteY11" fmla="*/ 888839 h 1242068"/>
                <a:gd name="connsiteX12" fmla="*/ 1504690 w 2954121"/>
                <a:gd name="connsiteY12" fmla="*/ 881143 h 1242068"/>
                <a:gd name="connsiteX13" fmla="*/ 1525456 w 2954121"/>
                <a:gd name="connsiteY13" fmla="*/ 881143 h 1242068"/>
                <a:gd name="connsiteX14" fmla="*/ 2917011 w 2954121"/>
                <a:gd name="connsiteY14" fmla="*/ 881143 h 1242068"/>
                <a:gd name="connsiteX15" fmla="*/ 2917011 w 2954121"/>
                <a:gd name="connsiteY15" fmla="*/ 883560 h 1242068"/>
                <a:gd name="connsiteX16" fmla="*/ 2918813 w 2954121"/>
                <a:gd name="connsiteY16" fmla="*/ 882814 h 1242068"/>
                <a:gd name="connsiteX17" fmla="*/ 2954121 w 2954121"/>
                <a:gd name="connsiteY17" fmla="*/ 918122 h 1242068"/>
                <a:gd name="connsiteX18" fmla="*/ 2954121 w 2954121"/>
                <a:gd name="connsiteY18" fmla="*/ 965206 h 1242068"/>
                <a:gd name="connsiteX19" fmla="*/ 2918813 w 2954121"/>
                <a:gd name="connsiteY19" fmla="*/ 1000514 h 1242068"/>
                <a:gd name="connsiteX20" fmla="*/ 2883505 w 2954121"/>
                <a:gd name="connsiteY20" fmla="*/ 965206 h 1242068"/>
                <a:gd name="connsiteX21" fmla="*/ 2883505 w 2954121"/>
                <a:gd name="connsiteY21" fmla="*/ 951759 h 1242068"/>
                <a:gd name="connsiteX22" fmla="*/ 1525456 w 2954121"/>
                <a:gd name="connsiteY22" fmla="*/ 951759 h 1242068"/>
                <a:gd name="connsiteX23" fmla="*/ 1525456 w 2954121"/>
                <a:gd name="connsiteY23" fmla="*/ 958680 h 1242068"/>
                <a:gd name="connsiteX24" fmla="*/ 1242067 w 2954121"/>
                <a:gd name="connsiteY24" fmla="*/ 1242068 h 1242068"/>
                <a:gd name="connsiteX25" fmla="*/ 0 w 2954121"/>
                <a:gd name="connsiteY25" fmla="*/ 1242068 h 1242068"/>
                <a:gd name="connsiteX26" fmla="*/ 0 w 2954121"/>
                <a:gd name="connsiteY26" fmla="*/ 0 h 1242068"/>
                <a:gd name="connsiteX27" fmla="*/ 1242067 w 2954121"/>
                <a:gd name="connsiteY27" fmla="*/ 0 h 1242068"/>
                <a:gd name="connsiteX28" fmla="*/ 1530218 w 2954121"/>
                <a:gd name="connsiteY28" fmla="*/ 290533 h 1242068"/>
                <a:gd name="connsiteX29" fmla="*/ 2883505 w 2954121"/>
                <a:gd name="connsiteY29" fmla="*/ 294275 h 1242068"/>
                <a:gd name="connsiteX30" fmla="*/ 2883505 w 2954121"/>
                <a:gd name="connsiteY30" fmla="*/ 282499 h 1242068"/>
                <a:gd name="connsiteX31" fmla="*/ 2918813 w 2954121"/>
                <a:gd name="connsiteY31" fmla="*/ 247191 h 1242068"/>
                <a:gd name="connsiteX32" fmla="*/ 2954121 w 2954121"/>
                <a:gd name="connsiteY32" fmla="*/ 282499 h 1242068"/>
                <a:gd name="connsiteX0" fmla="*/ 2954121 w 2954121"/>
                <a:gd name="connsiteY0" fmla="*/ 282499 h 1242068"/>
                <a:gd name="connsiteX1" fmla="*/ 2954121 w 2954121"/>
                <a:gd name="connsiteY1" fmla="*/ 329584 h 1242068"/>
                <a:gd name="connsiteX2" fmla="*/ 2918813 w 2954121"/>
                <a:gd name="connsiteY2" fmla="*/ 364892 h 1242068"/>
                <a:gd name="connsiteX3" fmla="*/ 2917011 w 2954121"/>
                <a:gd name="connsiteY3" fmla="*/ 364145 h 1242068"/>
                <a:gd name="connsiteX4" fmla="*/ 2917011 w 2954121"/>
                <a:gd name="connsiteY4" fmla="*/ 364891 h 1242068"/>
                <a:gd name="connsiteX5" fmla="*/ 1525456 w 2954121"/>
                <a:gd name="connsiteY5" fmla="*/ 373440 h 1242068"/>
                <a:gd name="connsiteX6" fmla="*/ 1504690 w 2954121"/>
                <a:gd name="connsiteY6" fmla="*/ 352674 h 1242068"/>
                <a:gd name="connsiteX7" fmla="*/ 1197739 w 2954121"/>
                <a:gd name="connsiteY7" fmla="*/ 45722 h 1242068"/>
                <a:gd name="connsiteX8" fmla="*/ 47670 w 2954121"/>
                <a:gd name="connsiteY8" fmla="*/ 45722 h 1242068"/>
                <a:gd name="connsiteX9" fmla="*/ 47670 w 2954121"/>
                <a:gd name="connsiteY9" fmla="*/ 1195791 h 1242068"/>
                <a:gd name="connsiteX10" fmla="*/ 1197738 w 2954121"/>
                <a:gd name="connsiteY10" fmla="*/ 1195791 h 1242068"/>
                <a:gd name="connsiteX11" fmla="*/ 1504690 w 2954121"/>
                <a:gd name="connsiteY11" fmla="*/ 888839 h 1242068"/>
                <a:gd name="connsiteX12" fmla="*/ 1525456 w 2954121"/>
                <a:gd name="connsiteY12" fmla="*/ 881143 h 1242068"/>
                <a:gd name="connsiteX13" fmla="*/ 2917011 w 2954121"/>
                <a:gd name="connsiteY13" fmla="*/ 881143 h 1242068"/>
                <a:gd name="connsiteX14" fmla="*/ 2917011 w 2954121"/>
                <a:gd name="connsiteY14" fmla="*/ 883560 h 1242068"/>
                <a:gd name="connsiteX15" fmla="*/ 2918813 w 2954121"/>
                <a:gd name="connsiteY15" fmla="*/ 882814 h 1242068"/>
                <a:gd name="connsiteX16" fmla="*/ 2954121 w 2954121"/>
                <a:gd name="connsiteY16" fmla="*/ 918122 h 1242068"/>
                <a:gd name="connsiteX17" fmla="*/ 2954121 w 2954121"/>
                <a:gd name="connsiteY17" fmla="*/ 965206 h 1242068"/>
                <a:gd name="connsiteX18" fmla="*/ 2918813 w 2954121"/>
                <a:gd name="connsiteY18" fmla="*/ 1000514 h 1242068"/>
                <a:gd name="connsiteX19" fmla="*/ 2883505 w 2954121"/>
                <a:gd name="connsiteY19" fmla="*/ 965206 h 1242068"/>
                <a:gd name="connsiteX20" fmla="*/ 2883505 w 2954121"/>
                <a:gd name="connsiteY20" fmla="*/ 951759 h 1242068"/>
                <a:gd name="connsiteX21" fmla="*/ 1525456 w 2954121"/>
                <a:gd name="connsiteY21" fmla="*/ 951759 h 1242068"/>
                <a:gd name="connsiteX22" fmla="*/ 1525456 w 2954121"/>
                <a:gd name="connsiteY22" fmla="*/ 958680 h 1242068"/>
                <a:gd name="connsiteX23" fmla="*/ 1242067 w 2954121"/>
                <a:gd name="connsiteY23" fmla="*/ 1242068 h 1242068"/>
                <a:gd name="connsiteX24" fmla="*/ 0 w 2954121"/>
                <a:gd name="connsiteY24" fmla="*/ 1242068 h 1242068"/>
                <a:gd name="connsiteX25" fmla="*/ 0 w 2954121"/>
                <a:gd name="connsiteY25" fmla="*/ 0 h 1242068"/>
                <a:gd name="connsiteX26" fmla="*/ 1242067 w 2954121"/>
                <a:gd name="connsiteY26" fmla="*/ 0 h 1242068"/>
                <a:gd name="connsiteX27" fmla="*/ 1530218 w 2954121"/>
                <a:gd name="connsiteY27" fmla="*/ 290533 h 1242068"/>
                <a:gd name="connsiteX28" fmla="*/ 2883505 w 2954121"/>
                <a:gd name="connsiteY28" fmla="*/ 294275 h 1242068"/>
                <a:gd name="connsiteX29" fmla="*/ 2883505 w 2954121"/>
                <a:gd name="connsiteY29" fmla="*/ 282499 h 1242068"/>
                <a:gd name="connsiteX30" fmla="*/ 2918813 w 2954121"/>
                <a:gd name="connsiteY30" fmla="*/ 247191 h 1242068"/>
                <a:gd name="connsiteX31" fmla="*/ 2954121 w 2954121"/>
                <a:gd name="connsiteY31" fmla="*/ 282499 h 1242068"/>
                <a:gd name="connsiteX0" fmla="*/ 2954121 w 2954121"/>
                <a:gd name="connsiteY0" fmla="*/ 282499 h 1242068"/>
                <a:gd name="connsiteX1" fmla="*/ 2954121 w 2954121"/>
                <a:gd name="connsiteY1" fmla="*/ 329584 h 1242068"/>
                <a:gd name="connsiteX2" fmla="*/ 2918813 w 2954121"/>
                <a:gd name="connsiteY2" fmla="*/ 364892 h 1242068"/>
                <a:gd name="connsiteX3" fmla="*/ 2917011 w 2954121"/>
                <a:gd name="connsiteY3" fmla="*/ 364145 h 1242068"/>
                <a:gd name="connsiteX4" fmla="*/ 2917011 w 2954121"/>
                <a:gd name="connsiteY4" fmla="*/ 364891 h 1242068"/>
                <a:gd name="connsiteX5" fmla="*/ 1525456 w 2954121"/>
                <a:gd name="connsiteY5" fmla="*/ 373440 h 1242068"/>
                <a:gd name="connsiteX6" fmla="*/ 1504690 w 2954121"/>
                <a:gd name="connsiteY6" fmla="*/ 352674 h 1242068"/>
                <a:gd name="connsiteX7" fmla="*/ 1197739 w 2954121"/>
                <a:gd name="connsiteY7" fmla="*/ 45722 h 1242068"/>
                <a:gd name="connsiteX8" fmla="*/ 47670 w 2954121"/>
                <a:gd name="connsiteY8" fmla="*/ 45722 h 1242068"/>
                <a:gd name="connsiteX9" fmla="*/ 47670 w 2954121"/>
                <a:gd name="connsiteY9" fmla="*/ 1195791 h 1242068"/>
                <a:gd name="connsiteX10" fmla="*/ 1197738 w 2954121"/>
                <a:gd name="connsiteY10" fmla="*/ 1195791 h 1242068"/>
                <a:gd name="connsiteX11" fmla="*/ 1504690 w 2954121"/>
                <a:gd name="connsiteY11" fmla="*/ 888839 h 1242068"/>
                <a:gd name="connsiteX12" fmla="*/ 1525456 w 2954121"/>
                <a:gd name="connsiteY12" fmla="*/ 881143 h 1242068"/>
                <a:gd name="connsiteX13" fmla="*/ 2917011 w 2954121"/>
                <a:gd name="connsiteY13" fmla="*/ 881143 h 1242068"/>
                <a:gd name="connsiteX14" fmla="*/ 2917011 w 2954121"/>
                <a:gd name="connsiteY14" fmla="*/ 883560 h 1242068"/>
                <a:gd name="connsiteX15" fmla="*/ 2918813 w 2954121"/>
                <a:gd name="connsiteY15" fmla="*/ 882814 h 1242068"/>
                <a:gd name="connsiteX16" fmla="*/ 2954121 w 2954121"/>
                <a:gd name="connsiteY16" fmla="*/ 918122 h 1242068"/>
                <a:gd name="connsiteX17" fmla="*/ 2954121 w 2954121"/>
                <a:gd name="connsiteY17" fmla="*/ 965206 h 1242068"/>
                <a:gd name="connsiteX18" fmla="*/ 2918813 w 2954121"/>
                <a:gd name="connsiteY18" fmla="*/ 1000514 h 1242068"/>
                <a:gd name="connsiteX19" fmla="*/ 2883505 w 2954121"/>
                <a:gd name="connsiteY19" fmla="*/ 965206 h 1242068"/>
                <a:gd name="connsiteX20" fmla="*/ 2883505 w 2954121"/>
                <a:gd name="connsiteY20" fmla="*/ 951759 h 1242068"/>
                <a:gd name="connsiteX21" fmla="*/ 1525456 w 2954121"/>
                <a:gd name="connsiteY21" fmla="*/ 958680 h 1242068"/>
                <a:gd name="connsiteX22" fmla="*/ 1242067 w 2954121"/>
                <a:gd name="connsiteY22" fmla="*/ 1242068 h 1242068"/>
                <a:gd name="connsiteX23" fmla="*/ 0 w 2954121"/>
                <a:gd name="connsiteY23" fmla="*/ 1242068 h 1242068"/>
                <a:gd name="connsiteX24" fmla="*/ 0 w 2954121"/>
                <a:gd name="connsiteY24" fmla="*/ 0 h 1242068"/>
                <a:gd name="connsiteX25" fmla="*/ 1242067 w 2954121"/>
                <a:gd name="connsiteY25" fmla="*/ 0 h 1242068"/>
                <a:gd name="connsiteX26" fmla="*/ 1530218 w 2954121"/>
                <a:gd name="connsiteY26" fmla="*/ 290533 h 1242068"/>
                <a:gd name="connsiteX27" fmla="*/ 2883505 w 2954121"/>
                <a:gd name="connsiteY27" fmla="*/ 294275 h 1242068"/>
                <a:gd name="connsiteX28" fmla="*/ 2883505 w 2954121"/>
                <a:gd name="connsiteY28" fmla="*/ 282499 h 1242068"/>
                <a:gd name="connsiteX29" fmla="*/ 2918813 w 2954121"/>
                <a:gd name="connsiteY29" fmla="*/ 247191 h 1242068"/>
                <a:gd name="connsiteX30" fmla="*/ 2954121 w 2954121"/>
                <a:gd name="connsiteY30" fmla="*/ 282499 h 1242068"/>
                <a:gd name="connsiteX0" fmla="*/ 2954121 w 2954121"/>
                <a:gd name="connsiteY0" fmla="*/ 282499 h 1242068"/>
                <a:gd name="connsiteX1" fmla="*/ 2954121 w 2954121"/>
                <a:gd name="connsiteY1" fmla="*/ 329584 h 1242068"/>
                <a:gd name="connsiteX2" fmla="*/ 2918813 w 2954121"/>
                <a:gd name="connsiteY2" fmla="*/ 364892 h 1242068"/>
                <a:gd name="connsiteX3" fmla="*/ 2917011 w 2954121"/>
                <a:gd name="connsiteY3" fmla="*/ 364145 h 1242068"/>
                <a:gd name="connsiteX4" fmla="*/ 2917011 w 2954121"/>
                <a:gd name="connsiteY4" fmla="*/ 364891 h 1242068"/>
                <a:gd name="connsiteX5" fmla="*/ 1525456 w 2954121"/>
                <a:gd name="connsiteY5" fmla="*/ 373440 h 1242068"/>
                <a:gd name="connsiteX6" fmla="*/ 1504690 w 2954121"/>
                <a:gd name="connsiteY6" fmla="*/ 352674 h 1242068"/>
                <a:gd name="connsiteX7" fmla="*/ 1197739 w 2954121"/>
                <a:gd name="connsiteY7" fmla="*/ 45722 h 1242068"/>
                <a:gd name="connsiteX8" fmla="*/ 47670 w 2954121"/>
                <a:gd name="connsiteY8" fmla="*/ 45722 h 1242068"/>
                <a:gd name="connsiteX9" fmla="*/ 47670 w 2954121"/>
                <a:gd name="connsiteY9" fmla="*/ 1195791 h 1242068"/>
                <a:gd name="connsiteX10" fmla="*/ 1197738 w 2954121"/>
                <a:gd name="connsiteY10" fmla="*/ 1195791 h 1242068"/>
                <a:gd name="connsiteX11" fmla="*/ 1504690 w 2954121"/>
                <a:gd name="connsiteY11" fmla="*/ 888839 h 1242068"/>
                <a:gd name="connsiteX12" fmla="*/ 1525456 w 2954121"/>
                <a:gd name="connsiteY12" fmla="*/ 881143 h 1242068"/>
                <a:gd name="connsiteX13" fmla="*/ 2917011 w 2954121"/>
                <a:gd name="connsiteY13" fmla="*/ 881143 h 1242068"/>
                <a:gd name="connsiteX14" fmla="*/ 2917011 w 2954121"/>
                <a:gd name="connsiteY14" fmla="*/ 883560 h 1242068"/>
                <a:gd name="connsiteX15" fmla="*/ 2918813 w 2954121"/>
                <a:gd name="connsiteY15" fmla="*/ 882814 h 1242068"/>
                <a:gd name="connsiteX16" fmla="*/ 2954121 w 2954121"/>
                <a:gd name="connsiteY16" fmla="*/ 918122 h 1242068"/>
                <a:gd name="connsiteX17" fmla="*/ 2954121 w 2954121"/>
                <a:gd name="connsiteY17" fmla="*/ 965206 h 1242068"/>
                <a:gd name="connsiteX18" fmla="*/ 2918813 w 2954121"/>
                <a:gd name="connsiteY18" fmla="*/ 1000514 h 1242068"/>
                <a:gd name="connsiteX19" fmla="*/ 2883505 w 2954121"/>
                <a:gd name="connsiteY19" fmla="*/ 965206 h 1242068"/>
                <a:gd name="connsiteX20" fmla="*/ 2883505 w 2954121"/>
                <a:gd name="connsiteY20" fmla="*/ 951759 h 1242068"/>
                <a:gd name="connsiteX21" fmla="*/ 1530218 w 2954121"/>
                <a:gd name="connsiteY21" fmla="*/ 956302 h 1242068"/>
                <a:gd name="connsiteX22" fmla="*/ 1242067 w 2954121"/>
                <a:gd name="connsiteY22" fmla="*/ 1242068 h 1242068"/>
                <a:gd name="connsiteX23" fmla="*/ 0 w 2954121"/>
                <a:gd name="connsiteY23" fmla="*/ 1242068 h 1242068"/>
                <a:gd name="connsiteX24" fmla="*/ 0 w 2954121"/>
                <a:gd name="connsiteY24" fmla="*/ 0 h 1242068"/>
                <a:gd name="connsiteX25" fmla="*/ 1242067 w 2954121"/>
                <a:gd name="connsiteY25" fmla="*/ 0 h 1242068"/>
                <a:gd name="connsiteX26" fmla="*/ 1530218 w 2954121"/>
                <a:gd name="connsiteY26" fmla="*/ 290533 h 1242068"/>
                <a:gd name="connsiteX27" fmla="*/ 2883505 w 2954121"/>
                <a:gd name="connsiteY27" fmla="*/ 294275 h 1242068"/>
                <a:gd name="connsiteX28" fmla="*/ 2883505 w 2954121"/>
                <a:gd name="connsiteY28" fmla="*/ 282499 h 1242068"/>
                <a:gd name="connsiteX29" fmla="*/ 2918813 w 2954121"/>
                <a:gd name="connsiteY29" fmla="*/ 247191 h 1242068"/>
                <a:gd name="connsiteX30" fmla="*/ 2954121 w 2954121"/>
                <a:gd name="connsiteY30" fmla="*/ 282499 h 1242068"/>
                <a:gd name="connsiteX0" fmla="*/ 2954121 w 2954121"/>
                <a:gd name="connsiteY0" fmla="*/ 282499 h 1242068"/>
                <a:gd name="connsiteX1" fmla="*/ 2954121 w 2954121"/>
                <a:gd name="connsiteY1" fmla="*/ 329584 h 1242068"/>
                <a:gd name="connsiteX2" fmla="*/ 2918813 w 2954121"/>
                <a:gd name="connsiteY2" fmla="*/ 364892 h 1242068"/>
                <a:gd name="connsiteX3" fmla="*/ 2917011 w 2954121"/>
                <a:gd name="connsiteY3" fmla="*/ 364145 h 1242068"/>
                <a:gd name="connsiteX4" fmla="*/ 2917011 w 2954121"/>
                <a:gd name="connsiteY4" fmla="*/ 364891 h 1242068"/>
                <a:gd name="connsiteX5" fmla="*/ 1525456 w 2954121"/>
                <a:gd name="connsiteY5" fmla="*/ 373440 h 1242068"/>
                <a:gd name="connsiteX6" fmla="*/ 1504690 w 2954121"/>
                <a:gd name="connsiteY6" fmla="*/ 352674 h 1242068"/>
                <a:gd name="connsiteX7" fmla="*/ 1197739 w 2954121"/>
                <a:gd name="connsiteY7" fmla="*/ 45722 h 1242068"/>
                <a:gd name="connsiteX8" fmla="*/ 47670 w 2954121"/>
                <a:gd name="connsiteY8" fmla="*/ 45722 h 1242068"/>
                <a:gd name="connsiteX9" fmla="*/ 47670 w 2954121"/>
                <a:gd name="connsiteY9" fmla="*/ 1195791 h 1242068"/>
                <a:gd name="connsiteX10" fmla="*/ 1197738 w 2954121"/>
                <a:gd name="connsiteY10" fmla="*/ 1195791 h 1242068"/>
                <a:gd name="connsiteX11" fmla="*/ 1504690 w 2954121"/>
                <a:gd name="connsiteY11" fmla="*/ 888839 h 1242068"/>
                <a:gd name="connsiteX12" fmla="*/ 2917011 w 2954121"/>
                <a:gd name="connsiteY12" fmla="*/ 881143 h 1242068"/>
                <a:gd name="connsiteX13" fmla="*/ 2917011 w 2954121"/>
                <a:gd name="connsiteY13" fmla="*/ 883560 h 1242068"/>
                <a:gd name="connsiteX14" fmla="*/ 2918813 w 2954121"/>
                <a:gd name="connsiteY14" fmla="*/ 882814 h 1242068"/>
                <a:gd name="connsiteX15" fmla="*/ 2954121 w 2954121"/>
                <a:gd name="connsiteY15" fmla="*/ 918122 h 1242068"/>
                <a:gd name="connsiteX16" fmla="*/ 2954121 w 2954121"/>
                <a:gd name="connsiteY16" fmla="*/ 965206 h 1242068"/>
                <a:gd name="connsiteX17" fmla="*/ 2918813 w 2954121"/>
                <a:gd name="connsiteY17" fmla="*/ 1000514 h 1242068"/>
                <a:gd name="connsiteX18" fmla="*/ 2883505 w 2954121"/>
                <a:gd name="connsiteY18" fmla="*/ 965206 h 1242068"/>
                <a:gd name="connsiteX19" fmla="*/ 2883505 w 2954121"/>
                <a:gd name="connsiteY19" fmla="*/ 951759 h 1242068"/>
                <a:gd name="connsiteX20" fmla="*/ 1530218 w 2954121"/>
                <a:gd name="connsiteY20" fmla="*/ 956302 h 1242068"/>
                <a:gd name="connsiteX21" fmla="*/ 1242067 w 2954121"/>
                <a:gd name="connsiteY21" fmla="*/ 1242068 h 1242068"/>
                <a:gd name="connsiteX22" fmla="*/ 0 w 2954121"/>
                <a:gd name="connsiteY22" fmla="*/ 1242068 h 1242068"/>
                <a:gd name="connsiteX23" fmla="*/ 0 w 2954121"/>
                <a:gd name="connsiteY23" fmla="*/ 0 h 1242068"/>
                <a:gd name="connsiteX24" fmla="*/ 1242067 w 2954121"/>
                <a:gd name="connsiteY24" fmla="*/ 0 h 1242068"/>
                <a:gd name="connsiteX25" fmla="*/ 1530218 w 2954121"/>
                <a:gd name="connsiteY25" fmla="*/ 290533 h 1242068"/>
                <a:gd name="connsiteX26" fmla="*/ 2883505 w 2954121"/>
                <a:gd name="connsiteY26" fmla="*/ 294275 h 1242068"/>
                <a:gd name="connsiteX27" fmla="*/ 2883505 w 2954121"/>
                <a:gd name="connsiteY27" fmla="*/ 282499 h 1242068"/>
                <a:gd name="connsiteX28" fmla="*/ 2918813 w 2954121"/>
                <a:gd name="connsiteY28" fmla="*/ 247191 h 1242068"/>
                <a:gd name="connsiteX29" fmla="*/ 2954121 w 2954121"/>
                <a:gd name="connsiteY29" fmla="*/ 282499 h 1242068"/>
                <a:gd name="connsiteX0" fmla="*/ 2954121 w 2954121"/>
                <a:gd name="connsiteY0" fmla="*/ 282499 h 1242068"/>
                <a:gd name="connsiteX1" fmla="*/ 2954121 w 2954121"/>
                <a:gd name="connsiteY1" fmla="*/ 329584 h 1242068"/>
                <a:gd name="connsiteX2" fmla="*/ 2918813 w 2954121"/>
                <a:gd name="connsiteY2" fmla="*/ 364892 h 1242068"/>
                <a:gd name="connsiteX3" fmla="*/ 2917011 w 2954121"/>
                <a:gd name="connsiteY3" fmla="*/ 364145 h 1242068"/>
                <a:gd name="connsiteX4" fmla="*/ 2917011 w 2954121"/>
                <a:gd name="connsiteY4" fmla="*/ 364891 h 1242068"/>
                <a:gd name="connsiteX5" fmla="*/ 1525456 w 2954121"/>
                <a:gd name="connsiteY5" fmla="*/ 373440 h 1242068"/>
                <a:gd name="connsiteX6" fmla="*/ 1504690 w 2954121"/>
                <a:gd name="connsiteY6" fmla="*/ 352674 h 1242068"/>
                <a:gd name="connsiteX7" fmla="*/ 1197739 w 2954121"/>
                <a:gd name="connsiteY7" fmla="*/ 45722 h 1242068"/>
                <a:gd name="connsiteX8" fmla="*/ 47670 w 2954121"/>
                <a:gd name="connsiteY8" fmla="*/ 45722 h 1242068"/>
                <a:gd name="connsiteX9" fmla="*/ 47670 w 2954121"/>
                <a:gd name="connsiteY9" fmla="*/ 1195791 h 1242068"/>
                <a:gd name="connsiteX10" fmla="*/ 1197738 w 2954121"/>
                <a:gd name="connsiteY10" fmla="*/ 1195791 h 1242068"/>
                <a:gd name="connsiteX11" fmla="*/ 1514215 w 2954121"/>
                <a:gd name="connsiteY11" fmla="*/ 888842 h 1242068"/>
                <a:gd name="connsiteX12" fmla="*/ 2917011 w 2954121"/>
                <a:gd name="connsiteY12" fmla="*/ 881143 h 1242068"/>
                <a:gd name="connsiteX13" fmla="*/ 2917011 w 2954121"/>
                <a:gd name="connsiteY13" fmla="*/ 883560 h 1242068"/>
                <a:gd name="connsiteX14" fmla="*/ 2918813 w 2954121"/>
                <a:gd name="connsiteY14" fmla="*/ 882814 h 1242068"/>
                <a:gd name="connsiteX15" fmla="*/ 2954121 w 2954121"/>
                <a:gd name="connsiteY15" fmla="*/ 918122 h 1242068"/>
                <a:gd name="connsiteX16" fmla="*/ 2954121 w 2954121"/>
                <a:gd name="connsiteY16" fmla="*/ 965206 h 1242068"/>
                <a:gd name="connsiteX17" fmla="*/ 2918813 w 2954121"/>
                <a:gd name="connsiteY17" fmla="*/ 1000514 h 1242068"/>
                <a:gd name="connsiteX18" fmla="*/ 2883505 w 2954121"/>
                <a:gd name="connsiteY18" fmla="*/ 965206 h 1242068"/>
                <a:gd name="connsiteX19" fmla="*/ 2883505 w 2954121"/>
                <a:gd name="connsiteY19" fmla="*/ 951759 h 1242068"/>
                <a:gd name="connsiteX20" fmla="*/ 1530218 w 2954121"/>
                <a:gd name="connsiteY20" fmla="*/ 956302 h 1242068"/>
                <a:gd name="connsiteX21" fmla="*/ 1242067 w 2954121"/>
                <a:gd name="connsiteY21" fmla="*/ 1242068 h 1242068"/>
                <a:gd name="connsiteX22" fmla="*/ 0 w 2954121"/>
                <a:gd name="connsiteY22" fmla="*/ 1242068 h 1242068"/>
                <a:gd name="connsiteX23" fmla="*/ 0 w 2954121"/>
                <a:gd name="connsiteY23" fmla="*/ 0 h 1242068"/>
                <a:gd name="connsiteX24" fmla="*/ 1242067 w 2954121"/>
                <a:gd name="connsiteY24" fmla="*/ 0 h 1242068"/>
                <a:gd name="connsiteX25" fmla="*/ 1530218 w 2954121"/>
                <a:gd name="connsiteY25" fmla="*/ 290533 h 1242068"/>
                <a:gd name="connsiteX26" fmla="*/ 2883505 w 2954121"/>
                <a:gd name="connsiteY26" fmla="*/ 294275 h 1242068"/>
                <a:gd name="connsiteX27" fmla="*/ 2883505 w 2954121"/>
                <a:gd name="connsiteY27" fmla="*/ 282499 h 1242068"/>
                <a:gd name="connsiteX28" fmla="*/ 2918813 w 2954121"/>
                <a:gd name="connsiteY28" fmla="*/ 247191 h 1242068"/>
                <a:gd name="connsiteX29" fmla="*/ 2954121 w 2954121"/>
                <a:gd name="connsiteY29" fmla="*/ 282499 h 1242068"/>
                <a:gd name="connsiteX0" fmla="*/ 2954121 w 2954121"/>
                <a:gd name="connsiteY0" fmla="*/ 282499 h 1242068"/>
                <a:gd name="connsiteX1" fmla="*/ 2954121 w 2954121"/>
                <a:gd name="connsiteY1" fmla="*/ 329584 h 1242068"/>
                <a:gd name="connsiteX2" fmla="*/ 2918813 w 2954121"/>
                <a:gd name="connsiteY2" fmla="*/ 364892 h 1242068"/>
                <a:gd name="connsiteX3" fmla="*/ 2917011 w 2954121"/>
                <a:gd name="connsiteY3" fmla="*/ 364145 h 1242068"/>
                <a:gd name="connsiteX4" fmla="*/ 2917011 w 2954121"/>
                <a:gd name="connsiteY4" fmla="*/ 364891 h 1242068"/>
                <a:gd name="connsiteX5" fmla="*/ 1525456 w 2954121"/>
                <a:gd name="connsiteY5" fmla="*/ 373440 h 1242068"/>
                <a:gd name="connsiteX6" fmla="*/ 1197739 w 2954121"/>
                <a:gd name="connsiteY6" fmla="*/ 45722 h 1242068"/>
                <a:gd name="connsiteX7" fmla="*/ 47670 w 2954121"/>
                <a:gd name="connsiteY7" fmla="*/ 45722 h 1242068"/>
                <a:gd name="connsiteX8" fmla="*/ 47670 w 2954121"/>
                <a:gd name="connsiteY8" fmla="*/ 1195791 h 1242068"/>
                <a:gd name="connsiteX9" fmla="*/ 1197738 w 2954121"/>
                <a:gd name="connsiteY9" fmla="*/ 1195791 h 1242068"/>
                <a:gd name="connsiteX10" fmla="*/ 1514215 w 2954121"/>
                <a:gd name="connsiteY10" fmla="*/ 888842 h 1242068"/>
                <a:gd name="connsiteX11" fmla="*/ 2917011 w 2954121"/>
                <a:gd name="connsiteY11" fmla="*/ 881143 h 1242068"/>
                <a:gd name="connsiteX12" fmla="*/ 2917011 w 2954121"/>
                <a:gd name="connsiteY12" fmla="*/ 883560 h 1242068"/>
                <a:gd name="connsiteX13" fmla="*/ 2918813 w 2954121"/>
                <a:gd name="connsiteY13" fmla="*/ 882814 h 1242068"/>
                <a:gd name="connsiteX14" fmla="*/ 2954121 w 2954121"/>
                <a:gd name="connsiteY14" fmla="*/ 918122 h 1242068"/>
                <a:gd name="connsiteX15" fmla="*/ 2954121 w 2954121"/>
                <a:gd name="connsiteY15" fmla="*/ 965206 h 1242068"/>
                <a:gd name="connsiteX16" fmla="*/ 2918813 w 2954121"/>
                <a:gd name="connsiteY16" fmla="*/ 1000514 h 1242068"/>
                <a:gd name="connsiteX17" fmla="*/ 2883505 w 2954121"/>
                <a:gd name="connsiteY17" fmla="*/ 965206 h 1242068"/>
                <a:gd name="connsiteX18" fmla="*/ 2883505 w 2954121"/>
                <a:gd name="connsiteY18" fmla="*/ 951759 h 1242068"/>
                <a:gd name="connsiteX19" fmla="*/ 1530218 w 2954121"/>
                <a:gd name="connsiteY19" fmla="*/ 956302 h 1242068"/>
                <a:gd name="connsiteX20" fmla="*/ 1242067 w 2954121"/>
                <a:gd name="connsiteY20" fmla="*/ 1242068 h 1242068"/>
                <a:gd name="connsiteX21" fmla="*/ 0 w 2954121"/>
                <a:gd name="connsiteY21" fmla="*/ 1242068 h 1242068"/>
                <a:gd name="connsiteX22" fmla="*/ 0 w 2954121"/>
                <a:gd name="connsiteY22" fmla="*/ 0 h 1242068"/>
                <a:gd name="connsiteX23" fmla="*/ 1242067 w 2954121"/>
                <a:gd name="connsiteY23" fmla="*/ 0 h 1242068"/>
                <a:gd name="connsiteX24" fmla="*/ 1530218 w 2954121"/>
                <a:gd name="connsiteY24" fmla="*/ 290533 h 1242068"/>
                <a:gd name="connsiteX25" fmla="*/ 2883505 w 2954121"/>
                <a:gd name="connsiteY25" fmla="*/ 294275 h 1242068"/>
                <a:gd name="connsiteX26" fmla="*/ 2883505 w 2954121"/>
                <a:gd name="connsiteY26" fmla="*/ 282499 h 1242068"/>
                <a:gd name="connsiteX27" fmla="*/ 2918813 w 2954121"/>
                <a:gd name="connsiteY27" fmla="*/ 247191 h 1242068"/>
                <a:gd name="connsiteX28" fmla="*/ 2954121 w 2954121"/>
                <a:gd name="connsiteY28" fmla="*/ 282499 h 124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954121" h="1242068">
                  <a:moveTo>
                    <a:pt x="2954121" y="282499"/>
                  </a:moveTo>
                  <a:lnTo>
                    <a:pt x="2954121" y="329584"/>
                  </a:lnTo>
                  <a:cubicBezTo>
                    <a:pt x="2954121" y="349084"/>
                    <a:pt x="2938313" y="364892"/>
                    <a:pt x="2918813" y="364892"/>
                  </a:cubicBezTo>
                  <a:lnTo>
                    <a:pt x="2917011" y="364145"/>
                  </a:lnTo>
                  <a:lnTo>
                    <a:pt x="2917011" y="364891"/>
                  </a:lnTo>
                  <a:lnTo>
                    <a:pt x="1525456" y="373440"/>
                  </a:lnTo>
                  <a:lnTo>
                    <a:pt x="1197739" y="45722"/>
                  </a:lnTo>
                  <a:cubicBezTo>
                    <a:pt x="880156" y="-271861"/>
                    <a:pt x="365253" y="-271861"/>
                    <a:pt x="47670" y="45722"/>
                  </a:cubicBezTo>
                  <a:cubicBezTo>
                    <a:pt x="-269913" y="363306"/>
                    <a:pt x="-269913" y="878208"/>
                    <a:pt x="47670" y="1195791"/>
                  </a:cubicBezTo>
                  <a:cubicBezTo>
                    <a:pt x="365253" y="1513374"/>
                    <a:pt x="880156" y="1513374"/>
                    <a:pt x="1197738" y="1195791"/>
                  </a:cubicBezTo>
                  <a:lnTo>
                    <a:pt x="1514215" y="888842"/>
                  </a:lnTo>
                  <a:lnTo>
                    <a:pt x="2917011" y="881143"/>
                  </a:lnTo>
                  <a:lnTo>
                    <a:pt x="2917011" y="883560"/>
                  </a:lnTo>
                  <a:cubicBezTo>
                    <a:pt x="2917584" y="882830"/>
                    <a:pt x="2918196" y="882814"/>
                    <a:pt x="2918813" y="882814"/>
                  </a:cubicBezTo>
                  <a:cubicBezTo>
                    <a:pt x="2938313" y="882814"/>
                    <a:pt x="2954121" y="898622"/>
                    <a:pt x="2954121" y="918122"/>
                  </a:cubicBezTo>
                  <a:lnTo>
                    <a:pt x="2954121" y="965206"/>
                  </a:lnTo>
                  <a:cubicBezTo>
                    <a:pt x="2954121" y="984706"/>
                    <a:pt x="2938313" y="1000514"/>
                    <a:pt x="2918813" y="1000514"/>
                  </a:cubicBezTo>
                  <a:cubicBezTo>
                    <a:pt x="2899313" y="1000514"/>
                    <a:pt x="2883505" y="984706"/>
                    <a:pt x="2883505" y="965206"/>
                  </a:cubicBezTo>
                  <a:lnTo>
                    <a:pt x="2883505" y="951759"/>
                  </a:lnTo>
                  <a:lnTo>
                    <a:pt x="1530218" y="956302"/>
                  </a:lnTo>
                  <a:lnTo>
                    <a:pt x="1242067" y="1242068"/>
                  </a:lnTo>
                  <a:cubicBezTo>
                    <a:pt x="899080" y="1585055"/>
                    <a:pt x="342988" y="1585055"/>
                    <a:pt x="0" y="1242068"/>
                  </a:cubicBezTo>
                  <a:cubicBezTo>
                    <a:pt x="-342987" y="899080"/>
                    <a:pt x="-342987" y="342988"/>
                    <a:pt x="0" y="0"/>
                  </a:cubicBezTo>
                  <a:cubicBezTo>
                    <a:pt x="342988" y="-342987"/>
                    <a:pt x="899080" y="-342987"/>
                    <a:pt x="1242067" y="0"/>
                  </a:cubicBezTo>
                  <a:lnTo>
                    <a:pt x="1530218" y="290533"/>
                  </a:lnTo>
                  <a:lnTo>
                    <a:pt x="2883505" y="294275"/>
                  </a:lnTo>
                  <a:lnTo>
                    <a:pt x="2883505" y="282499"/>
                  </a:lnTo>
                  <a:cubicBezTo>
                    <a:pt x="2883505" y="262999"/>
                    <a:pt x="2899313" y="247191"/>
                    <a:pt x="2918813" y="247191"/>
                  </a:cubicBezTo>
                  <a:cubicBezTo>
                    <a:pt x="2938313" y="247191"/>
                    <a:pt x="2954121" y="262999"/>
                    <a:pt x="2954121" y="28249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52" name="Chord 333">
              <a:extLst>
                <a:ext uri="{FF2B5EF4-FFF2-40B4-BE49-F238E27FC236}">
                  <a16:creationId xmlns:a16="http://schemas.microsoft.com/office/drawing/2014/main" id="{A1D1B429-10B9-4923-BD5A-A44121033D19}"/>
                </a:ext>
              </a:extLst>
            </p:cNvPr>
            <p:cNvSpPr/>
            <p:nvPr/>
          </p:nvSpPr>
          <p:spPr>
            <a:xfrm>
              <a:off x="5462658" y="5557012"/>
              <a:ext cx="1295802" cy="599210"/>
            </a:xfrm>
            <a:custGeom>
              <a:avLst/>
              <a:gdLst/>
              <a:ahLst/>
              <a:cxnLst/>
              <a:rect l="l" t="t" r="r" b="b"/>
              <a:pathLst>
                <a:path w="1295802" h="599209">
                  <a:moveTo>
                    <a:pt x="788" y="2936"/>
                  </a:moveTo>
                  <a:cubicBezTo>
                    <a:pt x="5510" y="52075"/>
                    <a:pt x="293437" y="91586"/>
                    <a:pt x="647801" y="91586"/>
                  </a:cubicBezTo>
                  <a:cubicBezTo>
                    <a:pt x="964966" y="91586"/>
                    <a:pt x="1228910" y="59935"/>
                    <a:pt x="1284317" y="17401"/>
                  </a:cubicBezTo>
                  <a:lnTo>
                    <a:pt x="1295637" y="17554"/>
                  </a:lnTo>
                  <a:cubicBezTo>
                    <a:pt x="1301267" y="236933"/>
                    <a:pt x="1162654" y="439593"/>
                    <a:pt x="939429" y="538348"/>
                  </a:cubicBezTo>
                  <a:cubicBezTo>
                    <a:pt x="750833" y="621783"/>
                    <a:pt x="527751" y="619304"/>
                    <a:pt x="341621" y="531705"/>
                  </a:cubicBezTo>
                  <a:cubicBezTo>
                    <a:pt x="121146" y="427942"/>
                    <a:pt x="-11511" y="222097"/>
                    <a:pt x="788" y="2936"/>
                  </a:cubicBezTo>
                  <a:close/>
                  <a:moveTo>
                    <a:pt x="726" y="0"/>
                  </a:moveTo>
                  <a:lnTo>
                    <a:pt x="943" y="3"/>
                  </a:lnTo>
                  <a:lnTo>
                    <a:pt x="732" y="293"/>
                  </a:lnTo>
                  <a:cubicBezTo>
                    <a:pt x="714" y="195"/>
                    <a:pt x="720" y="97"/>
                    <a:pt x="7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F8BE8FFE-AACD-4C27-A21D-1B455931E77F}"/>
                </a:ext>
              </a:extLst>
            </p:cNvPr>
            <p:cNvGrpSpPr/>
            <p:nvPr/>
          </p:nvGrpSpPr>
          <p:grpSpPr>
            <a:xfrm>
              <a:off x="6239231" y="2288822"/>
              <a:ext cx="2026096" cy="1451602"/>
              <a:chOff x="4751249" y="2639766"/>
              <a:chExt cx="2026096" cy="1451601"/>
            </a:xfrm>
          </p:grpSpPr>
          <p:sp>
            <p:nvSpPr>
              <p:cNvPr id="54" name="Rectangle 104">
                <a:extLst>
                  <a:ext uri="{FF2B5EF4-FFF2-40B4-BE49-F238E27FC236}">
                    <a16:creationId xmlns:a16="http://schemas.microsoft.com/office/drawing/2014/main" id="{0A0A272C-6CED-4B51-B528-B44012A6096C}"/>
                  </a:ext>
                </a:extLst>
              </p:cNvPr>
              <p:cNvSpPr/>
              <p:nvPr/>
            </p:nvSpPr>
            <p:spPr>
              <a:xfrm rot="12524610">
                <a:off x="4751249" y="2639766"/>
                <a:ext cx="2026096" cy="1204514"/>
              </a:xfrm>
              <a:custGeom>
                <a:avLst/>
                <a:gdLst>
                  <a:gd name="connsiteX0" fmla="*/ 1836625 w 1836625"/>
                  <a:gd name="connsiteY0" fmla="*/ 304097 h 1089533"/>
                  <a:gd name="connsiteX1" fmla="*/ 1836625 w 1836625"/>
                  <a:gd name="connsiteY1" fmla="*/ 351181 h 1089533"/>
                  <a:gd name="connsiteX2" fmla="*/ 1806927 w 1836625"/>
                  <a:gd name="connsiteY2" fmla="*/ 384166 h 1089533"/>
                  <a:gd name="connsiteX3" fmla="*/ 1806927 w 1836625"/>
                  <a:gd name="connsiteY3" fmla="*/ 386489 h 1089533"/>
                  <a:gd name="connsiteX4" fmla="*/ 1801317 w 1836625"/>
                  <a:gd name="connsiteY4" fmla="*/ 386489 h 1089533"/>
                  <a:gd name="connsiteX5" fmla="*/ 1086927 w 1836625"/>
                  <a:gd name="connsiteY5" fmla="*/ 386489 h 1089533"/>
                  <a:gd name="connsiteX6" fmla="*/ 1086927 w 1836625"/>
                  <a:gd name="connsiteY6" fmla="*/ 385131 h 1089533"/>
                  <a:gd name="connsiteX7" fmla="*/ 227267 w 1836625"/>
                  <a:gd name="connsiteY7" fmla="*/ 72241 h 1089533"/>
                  <a:gd name="connsiteX8" fmla="*/ 70934 w 1836625"/>
                  <a:gd name="connsiteY8" fmla="*/ 212542 h 1089533"/>
                  <a:gd name="connsiteX9" fmla="*/ 70934 w 1836625"/>
                  <a:gd name="connsiteY9" fmla="*/ 876627 h 1089533"/>
                  <a:gd name="connsiteX10" fmla="*/ 227267 w 1836625"/>
                  <a:gd name="connsiteY10" fmla="*/ 1017292 h 1089533"/>
                  <a:gd name="connsiteX11" fmla="*/ 1086927 w 1836625"/>
                  <a:gd name="connsiteY11" fmla="*/ 704402 h 1089533"/>
                  <a:gd name="connsiteX12" fmla="*/ 1086927 w 1836625"/>
                  <a:gd name="connsiteY12" fmla="*/ 700837 h 1089533"/>
                  <a:gd name="connsiteX13" fmla="*/ 1801317 w 1836625"/>
                  <a:gd name="connsiteY13" fmla="*/ 700837 h 1089533"/>
                  <a:gd name="connsiteX14" fmla="*/ 1806927 w 1836625"/>
                  <a:gd name="connsiteY14" fmla="*/ 700837 h 1089533"/>
                  <a:gd name="connsiteX15" fmla="*/ 1806927 w 1836625"/>
                  <a:gd name="connsiteY15" fmla="*/ 703161 h 1089533"/>
                  <a:gd name="connsiteX16" fmla="*/ 1836625 w 1836625"/>
                  <a:gd name="connsiteY16" fmla="*/ 736145 h 1089533"/>
                  <a:gd name="connsiteX17" fmla="*/ 1836625 w 1836625"/>
                  <a:gd name="connsiteY17" fmla="*/ 783229 h 1089533"/>
                  <a:gd name="connsiteX18" fmla="*/ 1801317 w 1836625"/>
                  <a:gd name="connsiteY18" fmla="*/ 818537 h 1089533"/>
                  <a:gd name="connsiteX19" fmla="*/ 1766009 w 1836625"/>
                  <a:gd name="connsiteY19" fmla="*/ 783229 h 1089533"/>
                  <a:gd name="connsiteX20" fmla="*/ 1766009 w 1836625"/>
                  <a:gd name="connsiteY20" fmla="*/ 771453 h 1089533"/>
                  <a:gd name="connsiteX21" fmla="*/ 1109172 w 1836625"/>
                  <a:gd name="connsiteY21" fmla="*/ 771453 h 1089533"/>
                  <a:gd name="connsiteX22" fmla="*/ 244728 w 1836625"/>
                  <a:gd name="connsiteY22" fmla="*/ 1086085 h 1089533"/>
                  <a:gd name="connsiteX23" fmla="*/ 244674 w 1836625"/>
                  <a:gd name="connsiteY23" fmla="*/ 1089503 h 1089533"/>
                  <a:gd name="connsiteX24" fmla="*/ 237424 w 1836625"/>
                  <a:gd name="connsiteY24" fmla="*/ 1088744 h 1089533"/>
                  <a:gd name="connsiteX25" fmla="*/ 235255 w 1836625"/>
                  <a:gd name="connsiteY25" fmla="*/ 1089533 h 1089533"/>
                  <a:gd name="connsiteX26" fmla="*/ 234870 w 1836625"/>
                  <a:gd name="connsiteY26" fmla="*/ 1088476 h 1089533"/>
                  <a:gd name="connsiteX27" fmla="*/ 0 w 1836625"/>
                  <a:gd name="connsiteY27" fmla="*/ 878744 h 1089533"/>
                  <a:gd name="connsiteX28" fmla="*/ 318 w 1836625"/>
                  <a:gd name="connsiteY28" fmla="*/ 877244 h 1089533"/>
                  <a:gd name="connsiteX29" fmla="*/ 318 w 1836625"/>
                  <a:gd name="connsiteY29" fmla="*/ 210841 h 1089533"/>
                  <a:gd name="connsiteX30" fmla="*/ 0 w 1836625"/>
                  <a:gd name="connsiteY30" fmla="*/ 210789 h 1089533"/>
                  <a:gd name="connsiteX31" fmla="*/ 318 w 1836625"/>
                  <a:gd name="connsiteY31" fmla="*/ 209877 h 1089533"/>
                  <a:gd name="connsiteX32" fmla="*/ 318 w 1836625"/>
                  <a:gd name="connsiteY32" fmla="*/ 193244 h 1089533"/>
                  <a:gd name="connsiteX33" fmla="*/ 6121 w 1836625"/>
                  <a:gd name="connsiteY33" fmla="*/ 193244 h 1089533"/>
                  <a:gd name="connsiteX34" fmla="*/ 234870 w 1836625"/>
                  <a:gd name="connsiteY34" fmla="*/ 1057 h 1089533"/>
                  <a:gd name="connsiteX35" fmla="*/ 235255 w 1836625"/>
                  <a:gd name="connsiteY35" fmla="*/ 0 h 1089533"/>
                  <a:gd name="connsiteX36" fmla="*/ 237424 w 1836625"/>
                  <a:gd name="connsiteY36" fmla="*/ 789 h 1089533"/>
                  <a:gd name="connsiteX37" fmla="*/ 244674 w 1836625"/>
                  <a:gd name="connsiteY37" fmla="*/ 30 h 1089533"/>
                  <a:gd name="connsiteX38" fmla="*/ 244728 w 1836625"/>
                  <a:gd name="connsiteY38" fmla="*/ 3448 h 1089533"/>
                  <a:gd name="connsiteX39" fmla="*/ 1103109 w 1836625"/>
                  <a:gd name="connsiteY39" fmla="*/ 315873 h 1089533"/>
                  <a:gd name="connsiteX40" fmla="*/ 1766009 w 1836625"/>
                  <a:gd name="connsiteY40" fmla="*/ 315873 h 1089533"/>
                  <a:gd name="connsiteX41" fmla="*/ 1766009 w 1836625"/>
                  <a:gd name="connsiteY41" fmla="*/ 304097 h 1089533"/>
                  <a:gd name="connsiteX42" fmla="*/ 1801317 w 1836625"/>
                  <a:gd name="connsiteY42" fmla="*/ 268789 h 1089533"/>
                  <a:gd name="connsiteX43" fmla="*/ 1836625 w 1836625"/>
                  <a:gd name="connsiteY43" fmla="*/ 304097 h 1089533"/>
                  <a:gd name="connsiteX0" fmla="*/ 1836625 w 1836625"/>
                  <a:gd name="connsiteY0" fmla="*/ 304097 h 1089533"/>
                  <a:gd name="connsiteX1" fmla="*/ 1836625 w 1836625"/>
                  <a:gd name="connsiteY1" fmla="*/ 351181 h 1089533"/>
                  <a:gd name="connsiteX2" fmla="*/ 1806927 w 1836625"/>
                  <a:gd name="connsiteY2" fmla="*/ 384166 h 1089533"/>
                  <a:gd name="connsiteX3" fmla="*/ 1806927 w 1836625"/>
                  <a:gd name="connsiteY3" fmla="*/ 386489 h 1089533"/>
                  <a:gd name="connsiteX4" fmla="*/ 1801317 w 1836625"/>
                  <a:gd name="connsiteY4" fmla="*/ 386489 h 1089533"/>
                  <a:gd name="connsiteX5" fmla="*/ 1086927 w 1836625"/>
                  <a:gd name="connsiteY5" fmla="*/ 386489 h 1089533"/>
                  <a:gd name="connsiteX6" fmla="*/ 1086927 w 1836625"/>
                  <a:gd name="connsiteY6" fmla="*/ 385131 h 1089533"/>
                  <a:gd name="connsiteX7" fmla="*/ 227267 w 1836625"/>
                  <a:gd name="connsiteY7" fmla="*/ 72241 h 1089533"/>
                  <a:gd name="connsiteX8" fmla="*/ 70934 w 1836625"/>
                  <a:gd name="connsiteY8" fmla="*/ 212542 h 1089533"/>
                  <a:gd name="connsiteX9" fmla="*/ 70934 w 1836625"/>
                  <a:gd name="connsiteY9" fmla="*/ 876627 h 1089533"/>
                  <a:gd name="connsiteX10" fmla="*/ 227267 w 1836625"/>
                  <a:gd name="connsiteY10" fmla="*/ 1017292 h 1089533"/>
                  <a:gd name="connsiteX11" fmla="*/ 1086927 w 1836625"/>
                  <a:gd name="connsiteY11" fmla="*/ 704402 h 1089533"/>
                  <a:gd name="connsiteX12" fmla="*/ 1086927 w 1836625"/>
                  <a:gd name="connsiteY12" fmla="*/ 700837 h 1089533"/>
                  <a:gd name="connsiteX13" fmla="*/ 1801317 w 1836625"/>
                  <a:gd name="connsiteY13" fmla="*/ 700837 h 1089533"/>
                  <a:gd name="connsiteX14" fmla="*/ 1806927 w 1836625"/>
                  <a:gd name="connsiteY14" fmla="*/ 700837 h 1089533"/>
                  <a:gd name="connsiteX15" fmla="*/ 1806927 w 1836625"/>
                  <a:gd name="connsiteY15" fmla="*/ 703161 h 1089533"/>
                  <a:gd name="connsiteX16" fmla="*/ 1836625 w 1836625"/>
                  <a:gd name="connsiteY16" fmla="*/ 736145 h 1089533"/>
                  <a:gd name="connsiteX17" fmla="*/ 1836625 w 1836625"/>
                  <a:gd name="connsiteY17" fmla="*/ 783229 h 1089533"/>
                  <a:gd name="connsiteX18" fmla="*/ 1801317 w 1836625"/>
                  <a:gd name="connsiteY18" fmla="*/ 818537 h 1089533"/>
                  <a:gd name="connsiteX19" fmla="*/ 1766009 w 1836625"/>
                  <a:gd name="connsiteY19" fmla="*/ 783229 h 1089533"/>
                  <a:gd name="connsiteX20" fmla="*/ 1766009 w 1836625"/>
                  <a:gd name="connsiteY20" fmla="*/ 771453 h 1089533"/>
                  <a:gd name="connsiteX21" fmla="*/ 1109172 w 1836625"/>
                  <a:gd name="connsiteY21" fmla="*/ 771453 h 1089533"/>
                  <a:gd name="connsiteX22" fmla="*/ 244728 w 1836625"/>
                  <a:gd name="connsiteY22" fmla="*/ 1086085 h 1089533"/>
                  <a:gd name="connsiteX23" fmla="*/ 244674 w 1836625"/>
                  <a:gd name="connsiteY23" fmla="*/ 1089503 h 1089533"/>
                  <a:gd name="connsiteX24" fmla="*/ 237424 w 1836625"/>
                  <a:gd name="connsiteY24" fmla="*/ 1088744 h 1089533"/>
                  <a:gd name="connsiteX25" fmla="*/ 235255 w 1836625"/>
                  <a:gd name="connsiteY25" fmla="*/ 1089533 h 1089533"/>
                  <a:gd name="connsiteX26" fmla="*/ 234870 w 1836625"/>
                  <a:gd name="connsiteY26" fmla="*/ 1088476 h 1089533"/>
                  <a:gd name="connsiteX27" fmla="*/ 0 w 1836625"/>
                  <a:gd name="connsiteY27" fmla="*/ 878744 h 1089533"/>
                  <a:gd name="connsiteX28" fmla="*/ 318 w 1836625"/>
                  <a:gd name="connsiteY28" fmla="*/ 877244 h 1089533"/>
                  <a:gd name="connsiteX29" fmla="*/ 318 w 1836625"/>
                  <a:gd name="connsiteY29" fmla="*/ 210841 h 1089533"/>
                  <a:gd name="connsiteX30" fmla="*/ 0 w 1836625"/>
                  <a:gd name="connsiteY30" fmla="*/ 210789 h 1089533"/>
                  <a:gd name="connsiteX31" fmla="*/ 318 w 1836625"/>
                  <a:gd name="connsiteY31" fmla="*/ 209877 h 1089533"/>
                  <a:gd name="connsiteX32" fmla="*/ 6121 w 1836625"/>
                  <a:gd name="connsiteY32" fmla="*/ 193244 h 1089533"/>
                  <a:gd name="connsiteX33" fmla="*/ 234870 w 1836625"/>
                  <a:gd name="connsiteY33" fmla="*/ 1057 h 1089533"/>
                  <a:gd name="connsiteX34" fmla="*/ 235255 w 1836625"/>
                  <a:gd name="connsiteY34" fmla="*/ 0 h 1089533"/>
                  <a:gd name="connsiteX35" fmla="*/ 237424 w 1836625"/>
                  <a:gd name="connsiteY35" fmla="*/ 789 h 1089533"/>
                  <a:gd name="connsiteX36" fmla="*/ 244674 w 1836625"/>
                  <a:gd name="connsiteY36" fmla="*/ 30 h 1089533"/>
                  <a:gd name="connsiteX37" fmla="*/ 244728 w 1836625"/>
                  <a:gd name="connsiteY37" fmla="*/ 3448 h 1089533"/>
                  <a:gd name="connsiteX38" fmla="*/ 1103109 w 1836625"/>
                  <a:gd name="connsiteY38" fmla="*/ 315873 h 1089533"/>
                  <a:gd name="connsiteX39" fmla="*/ 1766009 w 1836625"/>
                  <a:gd name="connsiteY39" fmla="*/ 315873 h 1089533"/>
                  <a:gd name="connsiteX40" fmla="*/ 1766009 w 1836625"/>
                  <a:gd name="connsiteY40" fmla="*/ 304097 h 1089533"/>
                  <a:gd name="connsiteX41" fmla="*/ 1801317 w 1836625"/>
                  <a:gd name="connsiteY41" fmla="*/ 268789 h 1089533"/>
                  <a:gd name="connsiteX42" fmla="*/ 1836625 w 1836625"/>
                  <a:gd name="connsiteY42" fmla="*/ 304097 h 1089533"/>
                  <a:gd name="connsiteX0" fmla="*/ 1836625 w 1836625"/>
                  <a:gd name="connsiteY0" fmla="*/ 304097 h 1089533"/>
                  <a:gd name="connsiteX1" fmla="*/ 1836625 w 1836625"/>
                  <a:gd name="connsiteY1" fmla="*/ 351181 h 1089533"/>
                  <a:gd name="connsiteX2" fmla="*/ 1806927 w 1836625"/>
                  <a:gd name="connsiteY2" fmla="*/ 384166 h 1089533"/>
                  <a:gd name="connsiteX3" fmla="*/ 1806927 w 1836625"/>
                  <a:gd name="connsiteY3" fmla="*/ 386489 h 1089533"/>
                  <a:gd name="connsiteX4" fmla="*/ 1801317 w 1836625"/>
                  <a:gd name="connsiteY4" fmla="*/ 386489 h 1089533"/>
                  <a:gd name="connsiteX5" fmla="*/ 1086927 w 1836625"/>
                  <a:gd name="connsiteY5" fmla="*/ 386489 h 1089533"/>
                  <a:gd name="connsiteX6" fmla="*/ 1086927 w 1836625"/>
                  <a:gd name="connsiteY6" fmla="*/ 385131 h 1089533"/>
                  <a:gd name="connsiteX7" fmla="*/ 227267 w 1836625"/>
                  <a:gd name="connsiteY7" fmla="*/ 72241 h 1089533"/>
                  <a:gd name="connsiteX8" fmla="*/ 70934 w 1836625"/>
                  <a:gd name="connsiteY8" fmla="*/ 212542 h 1089533"/>
                  <a:gd name="connsiteX9" fmla="*/ 70934 w 1836625"/>
                  <a:gd name="connsiteY9" fmla="*/ 876627 h 1089533"/>
                  <a:gd name="connsiteX10" fmla="*/ 227267 w 1836625"/>
                  <a:gd name="connsiteY10" fmla="*/ 1017292 h 1089533"/>
                  <a:gd name="connsiteX11" fmla="*/ 1086927 w 1836625"/>
                  <a:gd name="connsiteY11" fmla="*/ 704402 h 1089533"/>
                  <a:gd name="connsiteX12" fmla="*/ 1086927 w 1836625"/>
                  <a:gd name="connsiteY12" fmla="*/ 700837 h 1089533"/>
                  <a:gd name="connsiteX13" fmla="*/ 1801317 w 1836625"/>
                  <a:gd name="connsiteY13" fmla="*/ 700837 h 1089533"/>
                  <a:gd name="connsiteX14" fmla="*/ 1806927 w 1836625"/>
                  <a:gd name="connsiteY14" fmla="*/ 700837 h 1089533"/>
                  <a:gd name="connsiteX15" fmla="*/ 1806927 w 1836625"/>
                  <a:gd name="connsiteY15" fmla="*/ 703161 h 1089533"/>
                  <a:gd name="connsiteX16" fmla="*/ 1836625 w 1836625"/>
                  <a:gd name="connsiteY16" fmla="*/ 736145 h 1089533"/>
                  <a:gd name="connsiteX17" fmla="*/ 1836625 w 1836625"/>
                  <a:gd name="connsiteY17" fmla="*/ 783229 h 1089533"/>
                  <a:gd name="connsiteX18" fmla="*/ 1801317 w 1836625"/>
                  <a:gd name="connsiteY18" fmla="*/ 818537 h 1089533"/>
                  <a:gd name="connsiteX19" fmla="*/ 1766009 w 1836625"/>
                  <a:gd name="connsiteY19" fmla="*/ 783229 h 1089533"/>
                  <a:gd name="connsiteX20" fmla="*/ 1766009 w 1836625"/>
                  <a:gd name="connsiteY20" fmla="*/ 771453 h 1089533"/>
                  <a:gd name="connsiteX21" fmla="*/ 1109172 w 1836625"/>
                  <a:gd name="connsiteY21" fmla="*/ 771453 h 1089533"/>
                  <a:gd name="connsiteX22" fmla="*/ 244728 w 1836625"/>
                  <a:gd name="connsiteY22" fmla="*/ 1086085 h 1089533"/>
                  <a:gd name="connsiteX23" fmla="*/ 244674 w 1836625"/>
                  <a:gd name="connsiteY23" fmla="*/ 1089503 h 1089533"/>
                  <a:gd name="connsiteX24" fmla="*/ 237424 w 1836625"/>
                  <a:gd name="connsiteY24" fmla="*/ 1088744 h 1089533"/>
                  <a:gd name="connsiteX25" fmla="*/ 235255 w 1836625"/>
                  <a:gd name="connsiteY25" fmla="*/ 1089533 h 1089533"/>
                  <a:gd name="connsiteX26" fmla="*/ 234870 w 1836625"/>
                  <a:gd name="connsiteY26" fmla="*/ 1088476 h 1089533"/>
                  <a:gd name="connsiteX27" fmla="*/ 0 w 1836625"/>
                  <a:gd name="connsiteY27" fmla="*/ 878744 h 1089533"/>
                  <a:gd name="connsiteX28" fmla="*/ 318 w 1836625"/>
                  <a:gd name="connsiteY28" fmla="*/ 877244 h 1089533"/>
                  <a:gd name="connsiteX29" fmla="*/ 318 w 1836625"/>
                  <a:gd name="connsiteY29" fmla="*/ 210841 h 1089533"/>
                  <a:gd name="connsiteX30" fmla="*/ 0 w 1836625"/>
                  <a:gd name="connsiteY30" fmla="*/ 210789 h 1089533"/>
                  <a:gd name="connsiteX31" fmla="*/ 6121 w 1836625"/>
                  <a:gd name="connsiteY31" fmla="*/ 193244 h 1089533"/>
                  <a:gd name="connsiteX32" fmla="*/ 234870 w 1836625"/>
                  <a:gd name="connsiteY32" fmla="*/ 1057 h 1089533"/>
                  <a:gd name="connsiteX33" fmla="*/ 235255 w 1836625"/>
                  <a:gd name="connsiteY33" fmla="*/ 0 h 1089533"/>
                  <a:gd name="connsiteX34" fmla="*/ 237424 w 1836625"/>
                  <a:gd name="connsiteY34" fmla="*/ 789 h 1089533"/>
                  <a:gd name="connsiteX35" fmla="*/ 244674 w 1836625"/>
                  <a:gd name="connsiteY35" fmla="*/ 30 h 1089533"/>
                  <a:gd name="connsiteX36" fmla="*/ 244728 w 1836625"/>
                  <a:gd name="connsiteY36" fmla="*/ 3448 h 1089533"/>
                  <a:gd name="connsiteX37" fmla="*/ 1103109 w 1836625"/>
                  <a:gd name="connsiteY37" fmla="*/ 315873 h 1089533"/>
                  <a:gd name="connsiteX38" fmla="*/ 1766009 w 1836625"/>
                  <a:gd name="connsiteY38" fmla="*/ 315873 h 1089533"/>
                  <a:gd name="connsiteX39" fmla="*/ 1766009 w 1836625"/>
                  <a:gd name="connsiteY39" fmla="*/ 304097 h 1089533"/>
                  <a:gd name="connsiteX40" fmla="*/ 1801317 w 1836625"/>
                  <a:gd name="connsiteY40" fmla="*/ 268789 h 1089533"/>
                  <a:gd name="connsiteX41" fmla="*/ 1836625 w 1836625"/>
                  <a:gd name="connsiteY41" fmla="*/ 304097 h 1089533"/>
                  <a:gd name="connsiteX0" fmla="*/ 1836625 w 1836625"/>
                  <a:gd name="connsiteY0" fmla="*/ 304097 h 1089533"/>
                  <a:gd name="connsiteX1" fmla="*/ 1836625 w 1836625"/>
                  <a:gd name="connsiteY1" fmla="*/ 351181 h 1089533"/>
                  <a:gd name="connsiteX2" fmla="*/ 1806927 w 1836625"/>
                  <a:gd name="connsiteY2" fmla="*/ 384166 h 1089533"/>
                  <a:gd name="connsiteX3" fmla="*/ 1806927 w 1836625"/>
                  <a:gd name="connsiteY3" fmla="*/ 386489 h 1089533"/>
                  <a:gd name="connsiteX4" fmla="*/ 1801317 w 1836625"/>
                  <a:gd name="connsiteY4" fmla="*/ 386489 h 1089533"/>
                  <a:gd name="connsiteX5" fmla="*/ 1086927 w 1836625"/>
                  <a:gd name="connsiteY5" fmla="*/ 386489 h 1089533"/>
                  <a:gd name="connsiteX6" fmla="*/ 1086927 w 1836625"/>
                  <a:gd name="connsiteY6" fmla="*/ 385131 h 1089533"/>
                  <a:gd name="connsiteX7" fmla="*/ 227267 w 1836625"/>
                  <a:gd name="connsiteY7" fmla="*/ 72241 h 1089533"/>
                  <a:gd name="connsiteX8" fmla="*/ 70934 w 1836625"/>
                  <a:gd name="connsiteY8" fmla="*/ 212542 h 1089533"/>
                  <a:gd name="connsiteX9" fmla="*/ 70934 w 1836625"/>
                  <a:gd name="connsiteY9" fmla="*/ 876627 h 1089533"/>
                  <a:gd name="connsiteX10" fmla="*/ 227267 w 1836625"/>
                  <a:gd name="connsiteY10" fmla="*/ 1017292 h 1089533"/>
                  <a:gd name="connsiteX11" fmla="*/ 1086927 w 1836625"/>
                  <a:gd name="connsiteY11" fmla="*/ 704402 h 1089533"/>
                  <a:gd name="connsiteX12" fmla="*/ 1086927 w 1836625"/>
                  <a:gd name="connsiteY12" fmla="*/ 700837 h 1089533"/>
                  <a:gd name="connsiteX13" fmla="*/ 1801317 w 1836625"/>
                  <a:gd name="connsiteY13" fmla="*/ 700837 h 1089533"/>
                  <a:gd name="connsiteX14" fmla="*/ 1806927 w 1836625"/>
                  <a:gd name="connsiteY14" fmla="*/ 700837 h 1089533"/>
                  <a:gd name="connsiteX15" fmla="*/ 1806927 w 1836625"/>
                  <a:gd name="connsiteY15" fmla="*/ 703161 h 1089533"/>
                  <a:gd name="connsiteX16" fmla="*/ 1836625 w 1836625"/>
                  <a:gd name="connsiteY16" fmla="*/ 736145 h 1089533"/>
                  <a:gd name="connsiteX17" fmla="*/ 1836625 w 1836625"/>
                  <a:gd name="connsiteY17" fmla="*/ 783229 h 1089533"/>
                  <a:gd name="connsiteX18" fmla="*/ 1801317 w 1836625"/>
                  <a:gd name="connsiteY18" fmla="*/ 818537 h 1089533"/>
                  <a:gd name="connsiteX19" fmla="*/ 1766009 w 1836625"/>
                  <a:gd name="connsiteY19" fmla="*/ 783229 h 1089533"/>
                  <a:gd name="connsiteX20" fmla="*/ 1766009 w 1836625"/>
                  <a:gd name="connsiteY20" fmla="*/ 771453 h 1089533"/>
                  <a:gd name="connsiteX21" fmla="*/ 1109172 w 1836625"/>
                  <a:gd name="connsiteY21" fmla="*/ 771453 h 1089533"/>
                  <a:gd name="connsiteX22" fmla="*/ 244728 w 1836625"/>
                  <a:gd name="connsiteY22" fmla="*/ 1086085 h 1089533"/>
                  <a:gd name="connsiteX23" fmla="*/ 244674 w 1836625"/>
                  <a:gd name="connsiteY23" fmla="*/ 1089503 h 1089533"/>
                  <a:gd name="connsiteX24" fmla="*/ 237424 w 1836625"/>
                  <a:gd name="connsiteY24" fmla="*/ 1088744 h 1089533"/>
                  <a:gd name="connsiteX25" fmla="*/ 235255 w 1836625"/>
                  <a:gd name="connsiteY25" fmla="*/ 1089533 h 1089533"/>
                  <a:gd name="connsiteX26" fmla="*/ 234870 w 1836625"/>
                  <a:gd name="connsiteY26" fmla="*/ 1088476 h 1089533"/>
                  <a:gd name="connsiteX27" fmla="*/ 0 w 1836625"/>
                  <a:gd name="connsiteY27" fmla="*/ 878744 h 1089533"/>
                  <a:gd name="connsiteX28" fmla="*/ 318 w 1836625"/>
                  <a:gd name="connsiteY28" fmla="*/ 877244 h 1089533"/>
                  <a:gd name="connsiteX29" fmla="*/ 318 w 1836625"/>
                  <a:gd name="connsiteY29" fmla="*/ 210841 h 1089533"/>
                  <a:gd name="connsiteX30" fmla="*/ 6121 w 1836625"/>
                  <a:gd name="connsiteY30" fmla="*/ 193244 h 1089533"/>
                  <a:gd name="connsiteX31" fmla="*/ 234870 w 1836625"/>
                  <a:gd name="connsiteY31" fmla="*/ 1057 h 1089533"/>
                  <a:gd name="connsiteX32" fmla="*/ 235255 w 1836625"/>
                  <a:gd name="connsiteY32" fmla="*/ 0 h 1089533"/>
                  <a:gd name="connsiteX33" fmla="*/ 237424 w 1836625"/>
                  <a:gd name="connsiteY33" fmla="*/ 789 h 1089533"/>
                  <a:gd name="connsiteX34" fmla="*/ 244674 w 1836625"/>
                  <a:gd name="connsiteY34" fmla="*/ 30 h 1089533"/>
                  <a:gd name="connsiteX35" fmla="*/ 244728 w 1836625"/>
                  <a:gd name="connsiteY35" fmla="*/ 3448 h 1089533"/>
                  <a:gd name="connsiteX36" fmla="*/ 1103109 w 1836625"/>
                  <a:gd name="connsiteY36" fmla="*/ 315873 h 1089533"/>
                  <a:gd name="connsiteX37" fmla="*/ 1766009 w 1836625"/>
                  <a:gd name="connsiteY37" fmla="*/ 315873 h 1089533"/>
                  <a:gd name="connsiteX38" fmla="*/ 1766009 w 1836625"/>
                  <a:gd name="connsiteY38" fmla="*/ 304097 h 1089533"/>
                  <a:gd name="connsiteX39" fmla="*/ 1801317 w 1836625"/>
                  <a:gd name="connsiteY39" fmla="*/ 268789 h 1089533"/>
                  <a:gd name="connsiteX40" fmla="*/ 1836625 w 1836625"/>
                  <a:gd name="connsiteY40" fmla="*/ 304097 h 1089533"/>
                  <a:gd name="connsiteX0" fmla="*/ 1836625 w 1836625"/>
                  <a:gd name="connsiteY0" fmla="*/ 304097 h 1089533"/>
                  <a:gd name="connsiteX1" fmla="*/ 1836625 w 1836625"/>
                  <a:gd name="connsiteY1" fmla="*/ 351181 h 1089533"/>
                  <a:gd name="connsiteX2" fmla="*/ 1806927 w 1836625"/>
                  <a:gd name="connsiteY2" fmla="*/ 384166 h 1089533"/>
                  <a:gd name="connsiteX3" fmla="*/ 1806927 w 1836625"/>
                  <a:gd name="connsiteY3" fmla="*/ 386489 h 1089533"/>
                  <a:gd name="connsiteX4" fmla="*/ 1801317 w 1836625"/>
                  <a:gd name="connsiteY4" fmla="*/ 386489 h 1089533"/>
                  <a:gd name="connsiteX5" fmla="*/ 1086927 w 1836625"/>
                  <a:gd name="connsiteY5" fmla="*/ 386489 h 1089533"/>
                  <a:gd name="connsiteX6" fmla="*/ 1086927 w 1836625"/>
                  <a:gd name="connsiteY6" fmla="*/ 385131 h 1089533"/>
                  <a:gd name="connsiteX7" fmla="*/ 227267 w 1836625"/>
                  <a:gd name="connsiteY7" fmla="*/ 72241 h 1089533"/>
                  <a:gd name="connsiteX8" fmla="*/ 70934 w 1836625"/>
                  <a:gd name="connsiteY8" fmla="*/ 212542 h 1089533"/>
                  <a:gd name="connsiteX9" fmla="*/ 70934 w 1836625"/>
                  <a:gd name="connsiteY9" fmla="*/ 876627 h 1089533"/>
                  <a:gd name="connsiteX10" fmla="*/ 227267 w 1836625"/>
                  <a:gd name="connsiteY10" fmla="*/ 1017292 h 1089533"/>
                  <a:gd name="connsiteX11" fmla="*/ 1086927 w 1836625"/>
                  <a:gd name="connsiteY11" fmla="*/ 704402 h 1089533"/>
                  <a:gd name="connsiteX12" fmla="*/ 1086927 w 1836625"/>
                  <a:gd name="connsiteY12" fmla="*/ 700837 h 1089533"/>
                  <a:gd name="connsiteX13" fmla="*/ 1801317 w 1836625"/>
                  <a:gd name="connsiteY13" fmla="*/ 700837 h 1089533"/>
                  <a:gd name="connsiteX14" fmla="*/ 1806927 w 1836625"/>
                  <a:gd name="connsiteY14" fmla="*/ 700837 h 1089533"/>
                  <a:gd name="connsiteX15" fmla="*/ 1806927 w 1836625"/>
                  <a:gd name="connsiteY15" fmla="*/ 703161 h 1089533"/>
                  <a:gd name="connsiteX16" fmla="*/ 1836625 w 1836625"/>
                  <a:gd name="connsiteY16" fmla="*/ 736145 h 1089533"/>
                  <a:gd name="connsiteX17" fmla="*/ 1836625 w 1836625"/>
                  <a:gd name="connsiteY17" fmla="*/ 783229 h 1089533"/>
                  <a:gd name="connsiteX18" fmla="*/ 1801317 w 1836625"/>
                  <a:gd name="connsiteY18" fmla="*/ 818537 h 1089533"/>
                  <a:gd name="connsiteX19" fmla="*/ 1766009 w 1836625"/>
                  <a:gd name="connsiteY19" fmla="*/ 783229 h 1089533"/>
                  <a:gd name="connsiteX20" fmla="*/ 1766009 w 1836625"/>
                  <a:gd name="connsiteY20" fmla="*/ 771453 h 1089533"/>
                  <a:gd name="connsiteX21" fmla="*/ 1109172 w 1836625"/>
                  <a:gd name="connsiteY21" fmla="*/ 771453 h 1089533"/>
                  <a:gd name="connsiteX22" fmla="*/ 244728 w 1836625"/>
                  <a:gd name="connsiteY22" fmla="*/ 1086085 h 1089533"/>
                  <a:gd name="connsiteX23" fmla="*/ 244674 w 1836625"/>
                  <a:gd name="connsiteY23" fmla="*/ 1089503 h 1089533"/>
                  <a:gd name="connsiteX24" fmla="*/ 237424 w 1836625"/>
                  <a:gd name="connsiteY24" fmla="*/ 1088744 h 1089533"/>
                  <a:gd name="connsiteX25" fmla="*/ 235255 w 1836625"/>
                  <a:gd name="connsiteY25" fmla="*/ 1089533 h 1089533"/>
                  <a:gd name="connsiteX26" fmla="*/ 234870 w 1836625"/>
                  <a:gd name="connsiteY26" fmla="*/ 1088476 h 1089533"/>
                  <a:gd name="connsiteX27" fmla="*/ 0 w 1836625"/>
                  <a:gd name="connsiteY27" fmla="*/ 878744 h 1089533"/>
                  <a:gd name="connsiteX28" fmla="*/ 318 w 1836625"/>
                  <a:gd name="connsiteY28" fmla="*/ 877244 h 1089533"/>
                  <a:gd name="connsiteX29" fmla="*/ 6121 w 1836625"/>
                  <a:gd name="connsiteY29" fmla="*/ 193244 h 1089533"/>
                  <a:gd name="connsiteX30" fmla="*/ 234870 w 1836625"/>
                  <a:gd name="connsiteY30" fmla="*/ 1057 h 1089533"/>
                  <a:gd name="connsiteX31" fmla="*/ 235255 w 1836625"/>
                  <a:gd name="connsiteY31" fmla="*/ 0 h 1089533"/>
                  <a:gd name="connsiteX32" fmla="*/ 237424 w 1836625"/>
                  <a:gd name="connsiteY32" fmla="*/ 789 h 1089533"/>
                  <a:gd name="connsiteX33" fmla="*/ 244674 w 1836625"/>
                  <a:gd name="connsiteY33" fmla="*/ 30 h 1089533"/>
                  <a:gd name="connsiteX34" fmla="*/ 244728 w 1836625"/>
                  <a:gd name="connsiteY34" fmla="*/ 3448 h 1089533"/>
                  <a:gd name="connsiteX35" fmla="*/ 1103109 w 1836625"/>
                  <a:gd name="connsiteY35" fmla="*/ 315873 h 1089533"/>
                  <a:gd name="connsiteX36" fmla="*/ 1766009 w 1836625"/>
                  <a:gd name="connsiteY36" fmla="*/ 315873 h 1089533"/>
                  <a:gd name="connsiteX37" fmla="*/ 1766009 w 1836625"/>
                  <a:gd name="connsiteY37" fmla="*/ 304097 h 1089533"/>
                  <a:gd name="connsiteX38" fmla="*/ 1801317 w 1836625"/>
                  <a:gd name="connsiteY38" fmla="*/ 268789 h 1089533"/>
                  <a:gd name="connsiteX39" fmla="*/ 1836625 w 1836625"/>
                  <a:gd name="connsiteY39" fmla="*/ 304097 h 1089533"/>
                  <a:gd name="connsiteX0" fmla="*/ 1837006 w 1837006"/>
                  <a:gd name="connsiteY0" fmla="*/ 304097 h 1089533"/>
                  <a:gd name="connsiteX1" fmla="*/ 1837006 w 1837006"/>
                  <a:gd name="connsiteY1" fmla="*/ 351181 h 1089533"/>
                  <a:gd name="connsiteX2" fmla="*/ 1807308 w 1837006"/>
                  <a:gd name="connsiteY2" fmla="*/ 384166 h 1089533"/>
                  <a:gd name="connsiteX3" fmla="*/ 1807308 w 1837006"/>
                  <a:gd name="connsiteY3" fmla="*/ 386489 h 1089533"/>
                  <a:gd name="connsiteX4" fmla="*/ 1801698 w 1837006"/>
                  <a:gd name="connsiteY4" fmla="*/ 386489 h 1089533"/>
                  <a:gd name="connsiteX5" fmla="*/ 1087308 w 1837006"/>
                  <a:gd name="connsiteY5" fmla="*/ 386489 h 1089533"/>
                  <a:gd name="connsiteX6" fmla="*/ 1087308 w 1837006"/>
                  <a:gd name="connsiteY6" fmla="*/ 385131 h 1089533"/>
                  <a:gd name="connsiteX7" fmla="*/ 227648 w 1837006"/>
                  <a:gd name="connsiteY7" fmla="*/ 72241 h 1089533"/>
                  <a:gd name="connsiteX8" fmla="*/ 71315 w 1837006"/>
                  <a:gd name="connsiteY8" fmla="*/ 212542 h 1089533"/>
                  <a:gd name="connsiteX9" fmla="*/ 71315 w 1837006"/>
                  <a:gd name="connsiteY9" fmla="*/ 876627 h 1089533"/>
                  <a:gd name="connsiteX10" fmla="*/ 227648 w 1837006"/>
                  <a:gd name="connsiteY10" fmla="*/ 1017292 h 1089533"/>
                  <a:gd name="connsiteX11" fmla="*/ 1087308 w 1837006"/>
                  <a:gd name="connsiteY11" fmla="*/ 704402 h 1089533"/>
                  <a:gd name="connsiteX12" fmla="*/ 1087308 w 1837006"/>
                  <a:gd name="connsiteY12" fmla="*/ 700837 h 1089533"/>
                  <a:gd name="connsiteX13" fmla="*/ 1801698 w 1837006"/>
                  <a:gd name="connsiteY13" fmla="*/ 700837 h 1089533"/>
                  <a:gd name="connsiteX14" fmla="*/ 1807308 w 1837006"/>
                  <a:gd name="connsiteY14" fmla="*/ 700837 h 1089533"/>
                  <a:gd name="connsiteX15" fmla="*/ 1807308 w 1837006"/>
                  <a:gd name="connsiteY15" fmla="*/ 703161 h 1089533"/>
                  <a:gd name="connsiteX16" fmla="*/ 1837006 w 1837006"/>
                  <a:gd name="connsiteY16" fmla="*/ 736145 h 1089533"/>
                  <a:gd name="connsiteX17" fmla="*/ 1837006 w 1837006"/>
                  <a:gd name="connsiteY17" fmla="*/ 783229 h 1089533"/>
                  <a:gd name="connsiteX18" fmla="*/ 1801698 w 1837006"/>
                  <a:gd name="connsiteY18" fmla="*/ 818537 h 1089533"/>
                  <a:gd name="connsiteX19" fmla="*/ 1766390 w 1837006"/>
                  <a:gd name="connsiteY19" fmla="*/ 783229 h 1089533"/>
                  <a:gd name="connsiteX20" fmla="*/ 1766390 w 1837006"/>
                  <a:gd name="connsiteY20" fmla="*/ 771453 h 1089533"/>
                  <a:gd name="connsiteX21" fmla="*/ 1109553 w 1837006"/>
                  <a:gd name="connsiteY21" fmla="*/ 771453 h 1089533"/>
                  <a:gd name="connsiteX22" fmla="*/ 245109 w 1837006"/>
                  <a:gd name="connsiteY22" fmla="*/ 1086085 h 1089533"/>
                  <a:gd name="connsiteX23" fmla="*/ 245055 w 1837006"/>
                  <a:gd name="connsiteY23" fmla="*/ 1089503 h 1089533"/>
                  <a:gd name="connsiteX24" fmla="*/ 237805 w 1837006"/>
                  <a:gd name="connsiteY24" fmla="*/ 1088744 h 1089533"/>
                  <a:gd name="connsiteX25" fmla="*/ 235636 w 1837006"/>
                  <a:gd name="connsiteY25" fmla="*/ 1089533 h 1089533"/>
                  <a:gd name="connsiteX26" fmla="*/ 235251 w 1837006"/>
                  <a:gd name="connsiteY26" fmla="*/ 1088476 h 1089533"/>
                  <a:gd name="connsiteX27" fmla="*/ 381 w 1837006"/>
                  <a:gd name="connsiteY27" fmla="*/ 878744 h 1089533"/>
                  <a:gd name="connsiteX28" fmla="*/ 699 w 1837006"/>
                  <a:gd name="connsiteY28" fmla="*/ 877244 h 1089533"/>
                  <a:gd name="connsiteX29" fmla="*/ 6502 w 1837006"/>
                  <a:gd name="connsiteY29" fmla="*/ 193244 h 1089533"/>
                  <a:gd name="connsiteX30" fmla="*/ 235251 w 1837006"/>
                  <a:gd name="connsiteY30" fmla="*/ 1057 h 1089533"/>
                  <a:gd name="connsiteX31" fmla="*/ 235636 w 1837006"/>
                  <a:gd name="connsiteY31" fmla="*/ 0 h 1089533"/>
                  <a:gd name="connsiteX32" fmla="*/ 237805 w 1837006"/>
                  <a:gd name="connsiteY32" fmla="*/ 789 h 1089533"/>
                  <a:gd name="connsiteX33" fmla="*/ 245055 w 1837006"/>
                  <a:gd name="connsiteY33" fmla="*/ 30 h 1089533"/>
                  <a:gd name="connsiteX34" fmla="*/ 245109 w 1837006"/>
                  <a:gd name="connsiteY34" fmla="*/ 3448 h 1089533"/>
                  <a:gd name="connsiteX35" fmla="*/ 1103490 w 1837006"/>
                  <a:gd name="connsiteY35" fmla="*/ 315873 h 1089533"/>
                  <a:gd name="connsiteX36" fmla="*/ 1766390 w 1837006"/>
                  <a:gd name="connsiteY36" fmla="*/ 315873 h 1089533"/>
                  <a:gd name="connsiteX37" fmla="*/ 1766390 w 1837006"/>
                  <a:gd name="connsiteY37" fmla="*/ 304097 h 1089533"/>
                  <a:gd name="connsiteX38" fmla="*/ 1801698 w 1837006"/>
                  <a:gd name="connsiteY38" fmla="*/ 268789 h 1089533"/>
                  <a:gd name="connsiteX39" fmla="*/ 1837006 w 1837006"/>
                  <a:gd name="connsiteY39" fmla="*/ 304097 h 1089533"/>
                  <a:gd name="connsiteX0" fmla="*/ 1837006 w 1837006"/>
                  <a:gd name="connsiteY0" fmla="*/ 304097 h 1089533"/>
                  <a:gd name="connsiteX1" fmla="*/ 1837006 w 1837006"/>
                  <a:gd name="connsiteY1" fmla="*/ 351181 h 1089533"/>
                  <a:gd name="connsiteX2" fmla="*/ 1807308 w 1837006"/>
                  <a:gd name="connsiteY2" fmla="*/ 384166 h 1089533"/>
                  <a:gd name="connsiteX3" fmla="*/ 1807308 w 1837006"/>
                  <a:gd name="connsiteY3" fmla="*/ 386489 h 1089533"/>
                  <a:gd name="connsiteX4" fmla="*/ 1801698 w 1837006"/>
                  <a:gd name="connsiteY4" fmla="*/ 386489 h 1089533"/>
                  <a:gd name="connsiteX5" fmla="*/ 1087308 w 1837006"/>
                  <a:gd name="connsiteY5" fmla="*/ 386489 h 1089533"/>
                  <a:gd name="connsiteX6" fmla="*/ 1087308 w 1837006"/>
                  <a:gd name="connsiteY6" fmla="*/ 385131 h 1089533"/>
                  <a:gd name="connsiteX7" fmla="*/ 227648 w 1837006"/>
                  <a:gd name="connsiteY7" fmla="*/ 72241 h 1089533"/>
                  <a:gd name="connsiteX8" fmla="*/ 71315 w 1837006"/>
                  <a:gd name="connsiteY8" fmla="*/ 212542 h 1089533"/>
                  <a:gd name="connsiteX9" fmla="*/ 71315 w 1837006"/>
                  <a:gd name="connsiteY9" fmla="*/ 876627 h 1089533"/>
                  <a:gd name="connsiteX10" fmla="*/ 227648 w 1837006"/>
                  <a:gd name="connsiteY10" fmla="*/ 1017292 h 1089533"/>
                  <a:gd name="connsiteX11" fmla="*/ 1087308 w 1837006"/>
                  <a:gd name="connsiteY11" fmla="*/ 704402 h 1089533"/>
                  <a:gd name="connsiteX12" fmla="*/ 1087308 w 1837006"/>
                  <a:gd name="connsiteY12" fmla="*/ 700837 h 1089533"/>
                  <a:gd name="connsiteX13" fmla="*/ 1801698 w 1837006"/>
                  <a:gd name="connsiteY13" fmla="*/ 700837 h 1089533"/>
                  <a:gd name="connsiteX14" fmla="*/ 1807308 w 1837006"/>
                  <a:gd name="connsiteY14" fmla="*/ 700837 h 1089533"/>
                  <a:gd name="connsiteX15" fmla="*/ 1807308 w 1837006"/>
                  <a:gd name="connsiteY15" fmla="*/ 703161 h 1089533"/>
                  <a:gd name="connsiteX16" fmla="*/ 1837006 w 1837006"/>
                  <a:gd name="connsiteY16" fmla="*/ 736145 h 1089533"/>
                  <a:gd name="connsiteX17" fmla="*/ 1837006 w 1837006"/>
                  <a:gd name="connsiteY17" fmla="*/ 783229 h 1089533"/>
                  <a:gd name="connsiteX18" fmla="*/ 1801698 w 1837006"/>
                  <a:gd name="connsiteY18" fmla="*/ 818537 h 1089533"/>
                  <a:gd name="connsiteX19" fmla="*/ 1766390 w 1837006"/>
                  <a:gd name="connsiteY19" fmla="*/ 783229 h 1089533"/>
                  <a:gd name="connsiteX20" fmla="*/ 1766390 w 1837006"/>
                  <a:gd name="connsiteY20" fmla="*/ 771453 h 1089533"/>
                  <a:gd name="connsiteX21" fmla="*/ 1109553 w 1837006"/>
                  <a:gd name="connsiteY21" fmla="*/ 771453 h 1089533"/>
                  <a:gd name="connsiteX22" fmla="*/ 245109 w 1837006"/>
                  <a:gd name="connsiteY22" fmla="*/ 1086085 h 1089533"/>
                  <a:gd name="connsiteX23" fmla="*/ 245055 w 1837006"/>
                  <a:gd name="connsiteY23" fmla="*/ 1089503 h 1089533"/>
                  <a:gd name="connsiteX24" fmla="*/ 237805 w 1837006"/>
                  <a:gd name="connsiteY24" fmla="*/ 1088744 h 1089533"/>
                  <a:gd name="connsiteX25" fmla="*/ 235636 w 1837006"/>
                  <a:gd name="connsiteY25" fmla="*/ 1089533 h 1089533"/>
                  <a:gd name="connsiteX26" fmla="*/ 235251 w 1837006"/>
                  <a:gd name="connsiteY26" fmla="*/ 1088476 h 1089533"/>
                  <a:gd name="connsiteX27" fmla="*/ 381 w 1837006"/>
                  <a:gd name="connsiteY27" fmla="*/ 878744 h 1089533"/>
                  <a:gd name="connsiteX28" fmla="*/ 699 w 1837006"/>
                  <a:gd name="connsiteY28" fmla="*/ 877244 h 1089533"/>
                  <a:gd name="connsiteX29" fmla="*/ 6502 w 1837006"/>
                  <a:gd name="connsiteY29" fmla="*/ 193244 h 1089533"/>
                  <a:gd name="connsiteX30" fmla="*/ 235251 w 1837006"/>
                  <a:gd name="connsiteY30" fmla="*/ 1057 h 1089533"/>
                  <a:gd name="connsiteX31" fmla="*/ 235636 w 1837006"/>
                  <a:gd name="connsiteY31" fmla="*/ 0 h 1089533"/>
                  <a:gd name="connsiteX32" fmla="*/ 237805 w 1837006"/>
                  <a:gd name="connsiteY32" fmla="*/ 789 h 1089533"/>
                  <a:gd name="connsiteX33" fmla="*/ 245055 w 1837006"/>
                  <a:gd name="connsiteY33" fmla="*/ 30 h 1089533"/>
                  <a:gd name="connsiteX34" fmla="*/ 1103490 w 1837006"/>
                  <a:gd name="connsiteY34" fmla="*/ 315873 h 1089533"/>
                  <a:gd name="connsiteX35" fmla="*/ 1766390 w 1837006"/>
                  <a:gd name="connsiteY35" fmla="*/ 315873 h 1089533"/>
                  <a:gd name="connsiteX36" fmla="*/ 1766390 w 1837006"/>
                  <a:gd name="connsiteY36" fmla="*/ 304097 h 1089533"/>
                  <a:gd name="connsiteX37" fmla="*/ 1801698 w 1837006"/>
                  <a:gd name="connsiteY37" fmla="*/ 268789 h 1089533"/>
                  <a:gd name="connsiteX38" fmla="*/ 1837006 w 1837006"/>
                  <a:gd name="connsiteY38" fmla="*/ 304097 h 1089533"/>
                  <a:gd name="connsiteX0" fmla="*/ 1837006 w 1837006"/>
                  <a:gd name="connsiteY0" fmla="*/ 304097 h 1089533"/>
                  <a:gd name="connsiteX1" fmla="*/ 1837006 w 1837006"/>
                  <a:gd name="connsiteY1" fmla="*/ 351181 h 1089533"/>
                  <a:gd name="connsiteX2" fmla="*/ 1807308 w 1837006"/>
                  <a:gd name="connsiteY2" fmla="*/ 384166 h 1089533"/>
                  <a:gd name="connsiteX3" fmla="*/ 1807308 w 1837006"/>
                  <a:gd name="connsiteY3" fmla="*/ 386489 h 1089533"/>
                  <a:gd name="connsiteX4" fmla="*/ 1801698 w 1837006"/>
                  <a:gd name="connsiteY4" fmla="*/ 386489 h 1089533"/>
                  <a:gd name="connsiteX5" fmla="*/ 1087308 w 1837006"/>
                  <a:gd name="connsiteY5" fmla="*/ 386489 h 1089533"/>
                  <a:gd name="connsiteX6" fmla="*/ 1087308 w 1837006"/>
                  <a:gd name="connsiteY6" fmla="*/ 385131 h 1089533"/>
                  <a:gd name="connsiteX7" fmla="*/ 227648 w 1837006"/>
                  <a:gd name="connsiteY7" fmla="*/ 72241 h 1089533"/>
                  <a:gd name="connsiteX8" fmla="*/ 71315 w 1837006"/>
                  <a:gd name="connsiteY8" fmla="*/ 212542 h 1089533"/>
                  <a:gd name="connsiteX9" fmla="*/ 71315 w 1837006"/>
                  <a:gd name="connsiteY9" fmla="*/ 876627 h 1089533"/>
                  <a:gd name="connsiteX10" fmla="*/ 227648 w 1837006"/>
                  <a:gd name="connsiteY10" fmla="*/ 1017292 h 1089533"/>
                  <a:gd name="connsiteX11" fmla="*/ 1087308 w 1837006"/>
                  <a:gd name="connsiteY11" fmla="*/ 704402 h 1089533"/>
                  <a:gd name="connsiteX12" fmla="*/ 1087308 w 1837006"/>
                  <a:gd name="connsiteY12" fmla="*/ 700837 h 1089533"/>
                  <a:gd name="connsiteX13" fmla="*/ 1801698 w 1837006"/>
                  <a:gd name="connsiteY13" fmla="*/ 700837 h 1089533"/>
                  <a:gd name="connsiteX14" fmla="*/ 1807308 w 1837006"/>
                  <a:gd name="connsiteY14" fmla="*/ 700837 h 1089533"/>
                  <a:gd name="connsiteX15" fmla="*/ 1807308 w 1837006"/>
                  <a:gd name="connsiteY15" fmla="*/ 703161 h 1089533"/>
                  <a:gd name="connsiteX16" fmla="*/ 1837006 w 1837006"/>
                  <a:gd name="connsiteY16" fmla="*/ 736145 h 1089533"/>
                  <a:gd name="connsiteX17" fmla="*/ 1837006 w 1837006"/>
                  <a:gd name="connsiteY17" fmla="*/ 783229 h 1089533"/>
                  <a:gd name="connsiteX18" fmla="*/ 1801698 w 1837006"/>
                  <a:gd name="connsiteY18" fmla="*/ 818537 h 1089533"/>
                  <a:gd name="connsiteX19" fmla="*/ 1766390 w 1837006"/>
                  <a:gd name="connsiteY19" fmla="*/ 783229 h 1089533"/>
                  <a:gd name="connsiteX20" fmla="*/ 1766390 w 1837006"/>
                  <a:gd name="connsiteY20" fmla="*/ 771453 h 1089533"/>
                  <a:gd name="connsiteX21" fmla="*/ 1109553 w 1837006"/>
                  <a:gd name="connsiteY21" fmla="*/ 771453 h 1089533"/>
                  <a:gd name="connsiteX22" fmla="*/ 245109 w 1837006"/>
                  <a:gd name="connsiteY22" fmla="*/ 1086085 h 1089533"/>
                  <a:gd name="connsiteX23" fmla="*/ 245055 w 1837006"/>
                  <a:gd name="connsiteY23" fmla="*/ 1089503 h 1089533"/>
                  <a:gd name="connsiteX24" fmla="*/ 237805 w 1837006"/>
                  <a:gd name="connsiteY24" fmla="*/ 1088744 h 1089533"/>
                  <a:gd name="connsiteX25" fmla="*/ 235636 w 1837006"/>
                  <a:gd name="connsiteY25" fmla="*/ 1089533 h 1089533"/>
                  <a:gd name="connsiteX26" fmla="*/ 235251 w 1837006"/>
                  <a:gd name="connsiteY26" fmla="*/ 1088476 h 1089533"/>
                  <a:gd name="connsiteX27" fmla="*/ 381 w 1837006"/>
                  <a:gd name="connsiteY27" fmla="*/ 878744 h 1089533"/>
                  <a:gd name="connsiteX28" fmla="*/ 699 w 1837006"/>
                  <a:gd name="connsiteY28" fmla="*/ 877244 h 1089533"/>
                  <a:gd name="connsiteX29" fmla="*/ 6502 w 1837006"/>
                  <a:gd name="connsiteY29" fmla="*/ 193244 h 1089533"/>
                  <a:gd name="connsiteX30" fmla="*/ 235251 w 1837006"/>
                  <a:gd name="connsiteY30" fmla="*/ 1057 h 1089533"/>
                  <a:gd name="connsiteX31" fmla="*/ 235636 w 1837006"/>
                  <a:gd name="connsiteY31" fmla="*/ 0 h 1089533"/>
                  <a:gd name="connsiteX32" fmla="*/ 237805 w 1837006"/>
                  <a:gd name="connsiteY32" fmla="*/ 789 h 1089533"/>
                  <a:gd name="connsiteX33" fmla="*/ 1103490 w 1837006"/>
                  <a:gd name="connsiteY33" fmla="*/ 315873 h 1089533"/>
                  <a:gd name="connsiteX34" fmla="*/ 1766390 w 1837006"/>
                  <a:gd name="connsiteY34" fmla="*/ 315873 h 1089533"/>
                  <a:gd name="connsiteX35" fmla="*/ 1766390 w 1837006"/>
                  <a:gd name="connsiteY35" fmla="*/ 304097 h 1089533"/>
                  <a:gd name="connsiteX36" fmla="*/ 1801698 w 1837006"/>
                  <a:gd name="connsiteY36" fmla="*/ 268789 h 1089533"/>
                  <a:gd name="connsiteX37" fmla="*/ 1837006 w 1837006"/>
                  <a:gd name="connsiteY37" fmla="*/ 304097 h 1089533"/>
                  <a:gd name="connsiteX0" fmla="*/ 1837006 w 1837006"/>
                  <a:gd name="connsiteY0" fmla="*/ 304097 h 1089533"/>
                  <a:gd name="connsiteX1" fmla="*/ 1837006 w 1837006"/>
                  <a:gd name="connsiteY1" fmla="*/ 351181 h 1089533"/>
                  <a:gd name="connsiteX2" fmla="*/ 1807308 w 1837006"/>
                  <a:gd name="connsiteY2" fmla="*/ 384166 h 1089533"/>
                  <a:gd name="connsiteX3" fmla="*/ 1807308 w 1837006"/>
                  <a:gd name="connsiteY3" fmla="*/ 386489 h 1089533"/>
                  <a:gd name="connsiteX4" fmla="*/ 1801698 w 1837006"/>
                  <a:gd name="connsiteY4" fmla="*/ 386489 h 1089533"/>
                  <a:gd name="connsiteX5" fmla="*/ 1087308 w 1837006"/>
                  <a:gd name="connsiteY5" fmla="*/ 386489 h 1089533"/>
                  <a:gd name="connsiteX6" fmla="*/ 1087308 w 1837006"/>
                  <a:gd name="connsiteY6" fmla="*/ 385131 h 1089533"/>
                  <a:gd name="connsiteX7" fmla="*/ 227648 w 1837006"/>
                  <a:gd name="connsiteY7" fmla="*/ 72241 h 1089533"/>
                  <a:gd name="connsiteX8" fmla="*/ 71315 w 1837006"/>
                  <a:gd name="connsiteY8" fmla="*/ 212542 h 1089533"/>
                  <a:gd name="connsiteX9" fmla="*/ 71315 w 1837006"/>
                  <a:gd name="connsiteY9" fmla="*/ 876627 h 1089533"/>
                  <a:gd name="connsiteX10" fmla="*/ 227648 w 1837006"/>
                  <a:gd name="connsiteY10" fmla="*/ 1017292 h 1089533"/>
                  <a:gd name="connsiteX11" fmla="*/ 1087308 w 1837006"/>
                  <a:gd name="connsiteY11" fmla="*/ 704402 h 1089533"/>
                  <a:gd name="connsiteX12" fmla="*/ 1087308 w 1837006"/>
                  <a:gd name="connsiteY12" fmla="*/ 700837 h 1089533"/>
                  <a:gd name="connsiteX13" fmla="*/ 1801698 w 1837006"/>
                  <a:gd name="connsiteY13" fmla="*/ 700837 h 1089533"/>
                  <a:gd name="connsiteX14" fmla="*/ 1807308 w 1837006"/>
                  <a:gd name="connsiteY14" fmla="*/ 700837 h 1089533"/>
                  <a:gd name="connsiteX15" fmla="*/ 1807308 w 1837006"/>
                  <a:gd name="connsiteY15" fmla="*/ 703161 h 1089533"/>
                  <a:gd name="connsiteX16" fmla="*/ 1837006 w 1837006"/>
                  <a:gd name="connsiteY16" fmla="*/ 736145 h 1089533"/>
                  <a:gd name="connsiteX17" fmla="*/ 1837006 w 1837006"/>
                  <a:gd name="connsiteY17" fmla="*/ 783229 h 1089533"/>
                  <a:gd name="connsiteX18" fmla="*/ 1801698 w 1837006"/>
                  <a:gd name="connsiteY18" fmla="*/ 818537 h 1089533"/>
                  <a:gd name="connsiteX19" fmla="*/ 1766390 w 1837006"/>
                  <a:gd name="connsiteY19" fmla="*/ 783229 h 1089533"/>
                  <a:gd name="connsiteX20" fmla="*/ 1766390 w 1837006"/>
                  <a:gd name="connsiteY20" fmla="*/ 771453 h 1089533"/>
                  <a:gd name="connsiteX21" fmla="*/ 1109553 w 1837006"/>
                  <a:gd name="connsiteY21" fmla="*/ 771453 h 1089533"/>
                  <a:gd name="connsiteX22" fmla="*/ 245109 w 1837006"/>
                  <a:gd name="connsiteY22" fmla="*/ 1086085 h 1089533"/>
                  <a:gd name="connsiteX23" fmla="*/ 245054 w 1837006"/>
                  <a:gd name="connsiteY23" fmla="*/ 1089506 h 1089533"/>
                  <a:gd name="connsiteX24" fmla="*/ 237805 w 1837006"/>
                  <a:gd name="connsiteY24" fmla="*/ 1088744 h 1089533"/>
                  <a:gd name="connsiteX25" fmla="*/ 235636 w 1837006"/>
                  <a:gd name="connsiteY25" fmla="*/ 1089533 h 1089533"/>
                  <a:gd name="connsiteX26" fmla="*/ 235251 w 1837006"/>
                  <a:gd name="connsiteY26" fmla="*/ 1088476 h 1089533"/>
                  <a:gd name="connsiteX27" fmla="*/ 381 w 1837006"/>
                  <a:gd name="connsiteY27" fmla="*/ 878744 h 1089533"/>
                  <a:gd name="connsiteX28" fmla="*/ 699 w 1837006"/>
                  <a:gd name="connsiteY28" fmla="*/ 877244 h 1089533"/>
                  <a:gd name="connsiteX29" fmla="*/ 6502 w 1837006"/>
                  <a:gd name="connsiteY29" fmla="*/ 193244 h 1089533"/>
                  <a:gd name="connsiteX30" fmla="*/ 235251 w 1837006"/>
                  <a:gd name="connsiteY30" fmla="*/ 1057 h 1089533"/>
                  <a:gd name="connsiteX31" fmla="*/ 235636 w 1837006"/>
                  <a:gd name="connsiteY31" fmla="*/ 0 h 1089533"/>
                  <a:gd name="connsiteX32" fmla="*/ 237805 w 1837006"/>
                  <a:gd name="connsiteY32" fmla="*/ 789 h 1089533"/>
                  <a:gd name="connsiteX33" fmla="*/ 1103490 w 1837006"/>
                  <a:gd name="connsiteY33" fmla="*/ 315873 h 1089533"/>
                  <a:gd name="connsiteX34" fmla="*/ 1766390 w 1837006"/>
                  <a:gd name="connsiteY34" fmla="*/ 315873 h 1089533"/>
                  <a:gd name="connsiteX35" fmla="*/ 1766390 w 1837006"/>
                  <a:gd name="connsiteY35" fmla="*/ 304097 h 1089533"/>
                  <a:gd name="connsiteX36" fmla="*/ 1801698 w 1837006"/>
                  <a:gd name="connsiteY36" fmla="*/ 268789 h 1089533"/>
                  <a:gd name="connsiteX37" fmla="*/ 1837006 w 1837006"/>
                  <a:gd name="connsiteY37" fmla="*/ 304097 h 1089533"/>
                  <a:gd name="connsiteX0" fmla="*/ 1837006 w 1837006"/>
                  <a:gd name="connsiteY0" fmla="*/ 304097 h 1089813"/>
                  <a:gd name="connsiteX1" fmla="*/ 1837006 w 1837006"/>
                  <a:gd name="connsiteY1" fmla="*/ 351181 h 1089813"/>
                  <a:gd name="connsiteX2" fmla="*/ 1807308 w 1837006"/>
                  <a:gd name="connsiteY2" fmla="*/ 384166 h 1089813"/>
                  <a:gd name="connsiteX3" fmla="*/ 1807308 w 1837006"/>
                  <a:gd name="connsiteY3" fmla="*/ 386489 h 1089813"/>
                  <a:gd name="connsiteX4" fmla="*/ 1801698 w 1837006"/>
                  <a:gd name="connsiteY4" fmla="*/ 386489 h 1089813"/>
                  <a:gd name="connsiteX5" fmla="*/ 1087308 w 1837006"/>
                  <a:gd name="connsiteY5" fmla="*/ 386489 h 1089813"/>
                  <a:gd name="connsiteX6" fmla="*/ 1087308 w 1837006"/>
                  <a:gd name="connsiteY6" fmla="*/ 385131 h 1089813"/>
                  <a:gd name="connsiteX7" fmla="*/ 227648 w 1837006"/>
                  <a:gd name="connsiteY7" fmla="*/ 72241 h 1089813"/>
                  <a:gd name="connsiteX8" fmla="*/ 71315 w 1837006"/>
                  <a:gd name="connsiteY8" fmla="*/ 212542 h 1089813"/>
                  <a:gd name="connsiteX9" fmla="*/ 71315 w 1837006"/>
                  <a:gd name="connsiteY9" fmla="*/ 876627 h 1089813"/>
                  <a:gd name="connsiteX10" fmla="*/ 227648 w 1837006"/>
                  <a:gd name="connsiteY10" fmla="*/ 1017292 h 1089813"/>
                  <a:gd name="connsiteX11" fmla="*/ 1087308 w 1837006"/>
                  <a:gd name="connsiteY11" fmla="*/ 704402 h 1089813"/>
                  <a:gd name="connsiteX12" fmla="*/ 1087308 w 1837006"/>
                  <a:gd name="connsiteY12" fmla="*/ 700837 h 1089813"/>
                  <a:gd name="connsiteX13" fmla="*/ 1801698 w 1837006"/>
                  <a:gd name="connsiteY13" fmla="*/ 700837 h 1089813"/>
                  <a:gd name="connsiteX14" fmla="*/ 1807308 w 1837006"/>
                  <a:gd name="connsiteY14" fmla="*/ 700837 h 1089813"/>
                  <a:gd name="connsiteX15" fmla="*/ 1807308 w 1837006"/>
                  <a:gd name="connsiteY15" fmla="*/ 703161 h 1089813"/>
                  <a:gd name="connsiteX16" fmla="*/ 1837006 w 1837006"/>
                  <a:gd name="connsiteY16" fmla="*/ 736145 h 1089813"/>
                  <a:gd name="connsiteX17" fmla="*/ 1837006 w 1837006"/>
                  <a:gd name="connsiteY17" fmla="*/ 783229 h 1089813"/>
                  <a:gd name="connsiteX18" fmla="*/ 1801698 w 1837006"/>
                  <a:gd name="connsiteY18" fmla="*/ 818537 h 1089813"/>
                  <a:gd name="connsiteX19" fmla="*/ 1766390 w 1837006"/>
                  <a:gd name="connsiteY19" fmla="*/ 783229 h 1089813"/>
                  <a:gd name="connsiteX20" fmla="*/ 1766390 w 1837006"/>
                  <a:gd name="connsiteY20" fmla="*/ 771453 h 1089813"/>
                  <a:gd name="connsiteX21" fmla="*/ 1109553 w 1837006"/>
                  <a:gd name="connsiteY21" fmla="*/ 771453 h 1089813"/>
                  <a:gd name="connsiteX22" fmla="*/ 245109 w 1837006"/>
                  <a:gd name="connsiteY22" fmla="*/ 1086085 h 1089813"/>
                  <a:gd name="connsiteX23" fmla="*/ 245054 w 1837006"/>
                  <a:gd name="connsiteY23" fmla="*/ 1089506 h 1089813"/>
                  <a:gd name="connsiteX24" fmla="*/ 235636 w 1837006"/>
                  <a:gd name="connsiteY24" fmla="*/ 1089533 h 1089813"/>
                  <a:gd name="connsiteX25" fmla="*/ 235251 w 1837006"/>
                  <a:gd name="connsiteY25" fmla="*/ 1088476 h 1089813"/>
                  <a:gd name="connsiteX26" fmla="*/ 381 w 1837006"/>
                  <a:gd name="connsiteY26" fmla="*/ 878744 h 1089813"/>
                  <a:gd name="connsiteX27" fmla="*/ 699 w 1837006"/>
                  <a:gd name="connsiteY27" fmla="*/ 877244 h 1089813"/>
                  <a:gd name="connsiteX28" fmla="*/ 6502 w 1837006"/>
                  <a:gd name="connsiteY28" fmla="*/ 193244 h 1089813"/>
                  <a:gd name="connsiteX29" fmla="*/ 235251 w 1837006"/>
                  <a:gd name="connsiteY29" fmla="*/ 1057 h 1089813"/>
                  <a:gd name="connsiteX30" fmla="*/ 235636 w 1837006"/>
                  <a:gd name="connsiteY30" fmla="*/ 0 h 1089813"/>
                  <a:gd name="connsiteX31" fmla="*/ 237805 w 1837006"/>
                  <a:gd name="connsiteY31" fmla="*/ 789 h 1089813"/>
                  <a:gd name="connsiteX32" fmla="*/ 1103490 w 1837006"/>
                  <a:gd name="connsiteY32" fmla="*/ 315873 h 1089813"/>
                  <a:gd name="connsiteX33" fmla="*/ 1766390 w 1837006"/>
                  <a:gd name="connsiteY33" fmla="*/ 315873 h 1089813"/>
                  <a:gd name="connsiteX34" fmla="*/ 1766390 w 1837006"/>
                  <a:gd name="connsiteY34" fmla="*/ 304097 h 1089813"/>
                  <a:gd name="connsiteX35" fmla="*/ 1801698 w 1837006"/>
                  <a:gd name="connsiteY35" fmla="*/ 268789 h 1089813"/>
                  <a:gd name="connsiteX36" fmla="*/ 1837006 w 1837006"/>
                  <a:gd name="connsiteY36" fmla="*/ 304097 h 1089813"/>
                  <a:gd name="connsiteX0" fmla="*/ 1837006 w 1837006"/>
                  <a:gd name="connsiteY0" fmla="*/ 304097 h 1110480"/>
                  <a:gd name="connsiteX1" fmla="*/ 1837006 w 1837006"/>
                  <a:gd name="connsiteY1" fmla="*/ 351181 h 1110480"/>
                  <a:gd name="connsiteX2" fmla="*/ 1807308 w 1837006"/>
                  <a:gd name="connsiteY2" fmla="*/ 384166 h 1110480"/>
                  <a:gd name="connsiteX3" fmla="*/ 1807308 w 1837006"/>
                  <a:gd name="connsiteY3" fmla="*/ 386489 h 1110480"/>
                  <a:gd name="connsiteX4" fmla="*/ 1801698 w 1837006"/>
                  <a:gd name="connsiteY4" fmla="*/ 386489 h 1110480"/>
                  <a:gd name="connsiteX5" fmla="*/ 1087308 w 1837006"/>
                  <a:gd name="connsiteY5" fmla="*/ 386489 h 1110480"/>
                  <a:gd name="connsiteX6" fmla="*/ 1087308 w 1837006"/>
                  <a:gd name="connsiteY6" fmla="*/ 385131 h 1110480"/>
                  <a:gd name="connsiteX7" fmla="*/ 227648 w 1837006"/>
                  <a:gd name="connsiteY7" fmla="*/ 72241 h 1110480"/>
                  <a:gd name="connsiteX8" fmla="*/ 71315 w 1837006"/>
                  <a:gd name="connsiteY8" fmla="*/ 212542 h 1110480"/>
                  <a:gd name="connsiteX9" fmla="*/ 71315 w 1837006"/>
                  <a:gd name="connsiteY9" fmla="*/ 876627 h 1110480"/>
                  <a:gd name="connsiteX10" fmla="*/ 227648 w 1837006"/>
                  <a:gd name="connsiteY10" fmla="*/ 1017292 h 1110480"/>
                  <a:gd name="connsiteX11" fmla="*/ 1087308 w 1837006"/>
                  <a:gd name="connsiteY11" fmla="*/ 704402 h 1110480"/>
                  <a:gd name="connsiteX12" fmla="*/ 1087308 w 1837006"/>
                  <a:gd name="connsiteY12" fmla="*/ 700837 h 1110480"/>
                  <a:gd name="connsiteX13" fmla="*/ 1801698 w 1837006"/>
                  <a:gd name="connsiteY13" fmla="*/ 700837 h 1110480"/>
                  <a:gd name="connsiteX14" fmla="*/ 1807308 w 1837006"/>
                  <a:gd name="connsiteY14" fmla="*/ 700837 h 1110480"/>
                  <a:gd name="connsiteX15" fmla="*/ 1807308 w 1837006"/>
                  <a:gd name="connsiteY15" fmla="*/ 703161 h 1110480"/>
                  <a:gd name="connsiteX16" fmla="*/ 1837006 w 1837006"/>
                  <a:gd name="connsiteY16" fmla="*/ 736145 h 1110480"/>
                  <a:gd name="connsiteX17" fmla="*/ 1837006 w 1837006"/>
                  <a:gd name="connsiteY17" fmla="*/ 783229 h 1110480"/>
                  <a:gd name="connsiteX18" fmla="*/ 1801698 w 1837006"/>
                  <a:gd name="connsiteY18" fmla="*/ 818537 h 1110480"/>
                  <a:gd name="connsiteX19" fmla="*/ 1766390 w 1837006"/>
                  <a:gd name="connsiteY19" fmla="*/ 783229 h 1110480"/>
                  <a:gd name="connsiteX20" fmla="*/ 1766390 w 1837006"/>
                  <a:gd name="connsiteY20" fmla="*/ 771453 h 1110480"/>
                  <a:gd name="connsiteX21" fmla="*/ 1109553 w 1837006"/>
                  <a:gd name="connsiteY21" fmla="*/ 771453 h 1110480"/>
                  <a:gd name="connsiteX22" fmla="*/ 245109 w 1837006"/>
                  <a:gd name="connsiteY22" fmla="*/ 1086085 h 1110480"/>
                  <a:gd name="connsiteX23" fmla="*/ 235636 w 1837006"/>
                  <a:gd name="connsiteY23" fmla="*/ 1089533 h 1110480"/>
                  <a:gd name="connsiteX24" fmla="*/ 235251 w 1837006"/>
                  <a:gd name="connsiteY24" fmla="*/ 1088476 h 1110480"/>
                  <a:gd name="connsiteX25" fmla="*/ 381 w 1837006"/>
                  <a:gd name="connsiteY25" fmla="*/ 878744 h 1110480"/>
                  <a:gd name="connsiteX26" fmla="*/ 699 w 1837006"/>
                  <a:gd name="connsiteY26" fmla="*/ 877244 h 1110480"/>
                  <a:gd name="connsiteX27" fmla="*/ 6502 w 1837006"/>
                  <a:gd name="connsiteY27" fmla="*/ 193244 h 1110480"/>
                  <a:gd name="connsiteX28" fmla="*/ 235251 w 1837006"/>
                  <a:gd name="connsiteY28" fmla="*/ 1057 h 1110480"/>
                  <a:gd name="connsiteX29" fmla="*/ 235636 w 1837006"/>
                  <a:gd name="connsiteY29" fmla="*/ 0 h 1110480"/>
                  <a:gd name="connsiteX30" fmla="*/ 237805 w 1837006"/>
                  <a:gd name="connsiteY30" fmla="*/ 789 h 1110480"/>
                  <a:gd name="connsiteX31" fmla="*/ 1103490 w 1837006"/>
                  <a:gd name="connsiteY31" fmla="*/ 315873 h 1110480"/>
                  <a:gd name="connsiteX32" fmla="*/ 1766390 w 1837006"/>
                  <a:gd name="connsiteY32" fmla="*/ 315873 h 1110480"/>
                  <a:gd name="connsiteX33" fmla="*/ 1766390 w 1837006"/>
                  <a:gd name="connsiteY33" fmla="*/ 304097 h 1110480"/>
                  <a:gd name="connsiteX34" fmla="*/ 1801698 w 1837006"/>
                  <a:gd name="connsiteY34" fmla="*/ 268789 h 1110480"/>
                  <a:gd name="connsiteX35" fmla="*/ 1837006 w 1837006"/>
                  <a:gd name="connsiteY35" fmla="*/ 304097 h 1110480"/>
                  <a:gd name="connsiteX0" fmla="*/ 1837006 w 1837006"/>
                  <a:gd name="connsiteY0" fmla="*/ 304097 h 1089533"/>
                  <a:gd name="connsiteX1" fmla="*/ 1837006 w 1837006"/>
                  <a:gd name="connsiteY1" fmla="*/ 351181 h 1089533"/>
                  <a:gd name="connsiteX2" fmla="*/ 1807308 w 1837006"/>
                  <a:gd name="connsiteY2" fmla="*/ 384166 h 1089533"/>
                  <a:gd name="connsiteX3" fmla="*/ 1807308 w 1837006"/>
                  <a:gd name="connsiteY3" fmla="*/ 386489 h 1089533"/>
                  <a:gd name="connsiteX4" fmla="*/ 1801698 w 1837006"/>
                  <a:gd name="connsiteY4" fmla="*/ 386489 h 1089533"/>
                  <a:gd name="connsiteX5" fmla="*/ 1087308 w 1837006"/>
                  <a:gd name="connsiteY5" fmla="*/ 386489 h 1089533"/>
                  <a:gd name="connsiteX6" fmla="*/ 1087308 w 1837006"/>
                  <a:gd name="connsiteY6" fmla="*/ 385131 h 1089533"/>
                  <a:gd name="connsiteX7" fmla="*/ 227648 w 1837006"/>
                  <a:gd name="connsiteY7" fmla="*/ 72241 h 1089533"/>
                  <a:gd name="connsiteX8" fmla="*/ 71315 w 1837006"/>
                  <a:gd name="connsiteY8" fmla="*/ 212542 h 1089533"/>
                  <a:gd name="connsiteX9" fmla="*/ 71315 w 1837006"/>
                  <a:gd name="connsiteY9" fmla="*/ 876627 h 1089533"/>
                  <a:gd name="connsiteX10" fmla="*/ 227648 w 1837006"/>
                  <a:gd name="connsiteY10" fmla="*/ 1017292 h 1089533"/>
                  <a:gd name="connsiteX11" fmla="*/ 1087308 w 1837006"/>
                  <a:gd name="connsiteY11" fmla="*/ 704402 h 1089533"/>
                  <a:gd name="connsiteX12" fmla="*/ 1087308 w 1837006"/>
                  <a:gd name="connsiteY12" fmla="*/ 700837 h 1089533"/>
                  <a:gd name="connsiteX13" fmla="*/ 1801698 w 1837006"/>
                  <a:gd name="connsiteY13" fmla="*/ 700837 h 1089533"/>
                  <a:gd name="connsiteX14" fmla="*/ 1807308 w 1837006"/>
                  <a:gd name="connsiteY14" fmla="*/ 700837 h 1089533"/>
                  <a:gd name="connsiteX15" fmla="*/ 1807308 w 1837006"/>
                  <a:gd name="connsiteY15" fmla="*/ 703161 h 1089533"/>
                  <a:gd name="connsiteX16" fmla="*/ 1837006 w 1837006"/>
                  <a:gd name="connsiteY16" fmla="*/ 736145 h 1089533"/>
                  <a:gd name="connsiteX17" fmla="*/ 1837006 w 1837006"/>
                  <a:gd name="connsiteY17" fmla="*/ 783229 h 1089533"/>
                  <a:gd name="connsiteX18" fmla="*/ 1801698 w 1837006"/>
                  <a:gd name="connsiteY18" fmla="*/ 818537 h 1089533"/>
                  <a:gd name="connsiteX19" fmla="*/ 1766390 w 1837006"/>
                  <a:gd name="connsiteY19" fmla="*/ 783229 h 1089533"/>
                  <a:gd name="connsiteX20" fmla="*/ 1766390 w 1837006"/>
                  <a:gd name="connsiteY20" fmla="*/ 771453 h 1089533"/>
                  <a:gd name="connsiteX21" fmla="*/ 1109553 w 1837006"/>
                  <a:gd name="connsiteY21" fmla="*/ 771453 h 1089533"/>
                  <a:gd name="connsiteX22" fmla="*/ 235636 w 1837006"/>
                  <a:gd name="connsiteY22" fmla="*/ 1089533 h 1089533"/>
                  <a:gd name="connsiteX23" fmla="*/ 235251 w 1837006"/>
                  <a:gd name="connsiteY23" fmla="*/ 1088476 h 1089533"/>
                  <a:gd name="connsiteX24" fmla="*/ 381 w 1837006"/>
                  <a:gd name="connsiteY24" fmla="*/ 878744 h 1089533"/>
                  <a:gd name="connsiteX25" fmla="*/ 699 w 1837006"/>
                  <a:gd name="connsiteY25" fmla="*/ 877244 h 1089533"/>
                  <a:gd name="connsiteX26" fmla="*/ 6502 w 1837006"/>
                  <a:gd name="connsiteY26" fmla="*/ 193244 h 1089533"/>
                  <a:gd name="connsiteX27" fmla="*/ 235251 w 1837006"/>
                  <a:gd name="connsiteY27" fmla="*/ 1057 h 1089533"/>
                  <a:gd name="connsiteX28" fmla="*/ 235636 w 1837006"/>
                  <a:gd name="connsiteY28" fmla="*/ 0 h 1089533"/>
                  <a:gd name="connsiteX29" fmla="*/ 237805 w 1837006"/>
                  <a:gd name="connsiteY29" fmla="*/ 789 h 1089533"/>
                  <a:gd name="connsiteX30" fmla="*/ 1103490 w 1837006"/>
                  <a:gd name="connsiteY30" fmla="*/ 315873 h 1089533"/>
                  <a:gd name="connsiteX31" fmla="*/ 1766390 w 1837006"/>
                  <a:gd name="connsiteY31" fmla="*/ 315873 h 1089533"/>
                  <a:gd name="connsiteX32" fmla="*/ 1766390 w 1837006"/>
                  <a:gd name="connsiteY32" fmla="*/ 304097 h 1089533"/>
                  <a:gd name="connsiteX33" fmla="*/ 1801698 w 1837006"/>
                  <a:gd name="connsiteY33" fmla="*/ 268789 h 1089533"/>
                  <a:gd name="connsiteX34" fmla="*/ 1837006 w 1837006"/>
                  <a:gd name="connsiteY34" fmla="*/ 304097 h 1089533"/>
                  <a:gd name="connsiteX0" fmla="*/ 1837006 w 1837006"/>
                  <a:gd name="connsiteY0" fmla="*/ 304097 h 1091388"/>
                  <a:gd name="connsiteX1" fmla="*/ 1837006 w 1837006"/>
                  <a:gd name="connsiteY1" fmla="*/ 351181 h 1091388"/>
                  <a:gd name="connsiteX2" fmla="*/ 1807308 w 1837006"/>
                  <a:gd name="connsiteY2" fmla="*/ 384166 h 1091388"/>
                  <a:gd name="connsiteX3" fmla="*/ 1807308 w 1837006"/>
                  <a:gd name="connsiteY3" fmla="*/ 386489 h 1091388"/>
                  <a:gd name="connsiteX4" fmla="*/ 1801698 w 1837006"/>
                  <a:gd name="connsiteY4" fmla="*/ 386489 h 1091388"/>
                  <a:gd name="connsiteX5" fmla="*/ 1087308 w 1837006"/>
                  <a:gd name="connsiteY5" fmla="*/ 386489 h 1091388"/>
                  <a:gd name="connsiteX6" fmla="*/ 1087308 w 1837006"/>
                  <a:gd name="connsiteY6" fmla="*/ 385131 h 1091388"/>
                  <a:gd name="connsiteX7" fmla="*/ 227648 w 1837006"/>
                  <a:gd name="connsiteY7" fmla="*/ 72241 h 1091388"/>
                  <a:gd name="connsiteX8" fmla="*/ 71315 w 1837006"/>
                  <a:gd name="connsiteY8" fmla="*/ 212542 h 1091388"/>
                  <a:gd name="connsiteX9" fmla="*/ 71315 w 1837006"/>
                  <a:gd name="connsiteY9" fmla="*/ 876627 h 1091388"/>
                  <a:gd name="connsiteX10" fmla="*/ 227648 w 1837006"/>
                  <a:gd name="connsiteY10" fmla="*/ 1017292 h 1091388"/>
                  <a:gd name="connsiteX11" fmla="*/ 1087308 w 1837006"/>
                  <a:gd name="connsiteY11" fmla="*/ 704402 h 1091388"/>
                  <a:gd name="connsiteX12" fmla="*/ 1087308 w 1837006"/>
                  <a:gd name="connsiteY12" fmla="*/ 700837 h 1091388"/>
                  <a:gd name="connsiteX13" fmla="*/ 1801698 w 1837006"/>
                  <a:gd name="connsiteY13" fmla="*/ 700837 h 1091388"/>
                  <a:gd name="connsiteX14" fmla="*/ 1807308 w 1837006"/>
                  <a:gd name="connsiteY14" fmla="*/ 700837 h 1091388"/>
                  <a:gd name="connsiteX15" fmla="*/ 1807308 w 1837006"/>
                  <a:gd name="connsiteY15" fmla="*/ 703161 h 1091388"/>
                  <a:gd name="connsiteX16" fmla="*/ 1837006 w 1837006"/>
                  <a:gd name="connsiteY16" fmla="*/ 736145 h 1091388"/>
                  <a:gd name="connsiteX17" fmla="*/ 1837006 w 1837006"/>
                  <a:gd name="connsiteY17" fmla="*/ 783229 h 1091388"/>
                  <a:gd name="connsiteX18" fmla="*/ 1801698 w 1837006"/>
                  <a:gd name="connsiteY18" fmla="*/ 818537 h 1091388"/>
                  <a:gd name="connsiteX19" fmla="*/ 1766390 w 1837006"/>
                  <a:gd name="connsiteY19" fmla="*/ 783229 h 1091388"/>
                  <a:gd name="connsiteX20" fmla="*/ 1766390 w 1837006"/>
                  <a:gd name="connsiteY20" fmla="*/ 771453 h 1091388"/>
                  <a:gd name="connsiteX21" fmla="*/ 1109553 w 1837006"/>
                  <a:gd name="connsiteY21" fmla="*/ 771453 h 1091388"/>
                  <a:gd name="connsiteX22" fmla="*/ 235636 w 1837006"/>
                  <a:gd name="connsiteY22" fmla="*/ 1089533 h 1091388"/>
                  <a:gd name="connsiteX23" fmla="*/ 235251 w 1837006"/>
                  <a:gd name="connsiteY23" fmla="*/ 1088476 h 1091388"/>
                  <a:gd name="connsiteX24" fmla="*/ 381 w 1837006"/>
                  <a:gd name="connsiteY24" fmla="*/ 878744 h 1091388"/>
                  <a:gd name="connsiteX25" fmla="*/ 699 w 1837006"/>
                  <a:gd name="connsiteY25" fmla="*/ 877244 h 1091388"/>
                  <a:gd name="connsiteX26" fmla="*/ 6502 w 1837006"/>
                  <a:gd name="connsiteY26" fmla="*/ 193244 h 1091388"/>
                  <a:gd name="connsiteX27" fmla="*/ 235251 w 1837006"/>
                  <a:gd name="connsiteY27" fmla="*/ 1057 h 1091388"/>
                  <a:gd name="connsiteX28" fmla="*/ 235636 w 1837006"/>
                  <a:gd name="connsiteY28" fmla="*/ 0 h 1091388"/>
                  <a:gd name="connsiteX29" fmla="*/ 237805 w 1837006"/>
                  <a:gd name="connsiteY29" fmla="*/ 789 h 1091388"/>
                  <a:gd name="connsiteX30" fmla="*/ 1103490 w 1837006"/>
                  <a:gd name="connsiteY30" fmla="*/ 315873 h 1091388"/>
                  <a:gd name="connsiteX31" fmla="*/ 1766390 w 1837006"/>
                  <a:gd name="connsiteY31" fmla="*/ 315873 h 1091388"/>
                  <a:gd name="connsiteX32" fmla="*/ 1766390 w 1837006"/>
                  <a:gd name="connsiteY32" fmla="*/ 304097 h 1091388"/>
                  <a:gd name="connsiteX33" fmla="*/ 1801698 w 1837006"/>
                  <a:gd name="connsiteY33" fmla="*/ 268789 h 1091388"/>
                  <a:gd name="connsiteX34" fmla="*/ 1837006 w 1837006"/>
                  <a:gd name="connsiteY34" fmla="*/ 304097 h 1091388"/>
                  <a:gd name="connsiteX0" fmla="*/ 1837006 w 1837006"/>
                  <a:gd name="connsiteY0" fmla="*/ 304097 h 1092100"/>
                  <a:gd name="connsiteX1" fmla="*/ 1837006 w 1837006"/>
                  <a:gd name="connsiteY1" fmla="*/ 351181 h 1092100"/>
                  <a:gd name="connsiteX2" fmla="*/ 1807308 w 1837006"/>
                  <a:gd name="connsiteY2" fmla="*/ 384166 h 1092100"/>
                  <a:gd name="connsiteX3" fmla="*/ 1807308 w 1837006"/>
                  <a:gd name="connsiteY3" fmla="*/ 386489 h 1092100"/>
                  <a:gd name="connsiteX4" fmla="*/ 1801698 w 1837006"/>
                  <a:gd name="connsiteY4" fmla="*/ 386489 h 1092100"/>
                  <a:gd name="connsiteX5" fmla="*/ 1087308 w 1837006"/>
                  <a:gd name="connsiteY5" fmla="*/ 386489 h 1092100"/>
                  <a:gd name="connsiteX6" fmla="*/ 1087308 w 1837006"/>
                  <a:gd name="connsiteY6" fmla="*/ 385131 h 1092100"/>
                  <a:gd name="connsiteX7" fmla="*/ 227648 w 1837006"/>
                  <a:gd name="connsiteY7" fmla="*/ 72241 h 1092100"/>
                  <a:gd name="connsiteX8" fmla="*/ 71315 w 1837006"/>
                  <a:gd name="connsiteY8" fmla="*/ 212542 h 1092100"/>
                  <a:gd name="connsiteX9" fmla="*/ 71315 w 1837006"/>
                  <a:gd name="connsiteY9" fmla="*/ 876627 h 1092100"/>
                  <a:gd name="connsiteX10" fmla="*/ 227648 w 1837006"/>
                  <a:gd name="connsiteY10" fmla="*/ 1017292 h 1092100"/>
                  <a:gd name="connsiteX11" fmla="*/ 1087308 w 1837006"/>
                  <a:gd name="connsiteY11" fmla="*/ 704402 h 1092100"/>
                  <a:gd name="connsiteX12" fmla="*/ 1087308 w 1837006"/>
                  <a:gd name="connsiteY12" fmla="*/ 700837 h 1092100"/>
                  <a:gd name="connsiteX13" fmla="*/ 1801698 w 1837006"/>
                  <a:gd name="connsiteY13" fmla="*/ 700837 h 1092100"/>
                  <a:gd name="connsiteX14" fmla="*/ 1807308 w 1837006"/>
                  <a:gd name="connsiteY14" fmla="*/ 700837 h 1092100"/>
                  <a:gd name="connsiteX15" fmla="*/ 1807308 w 1837006"/>
                  <a:gd name="connsiteY15" fmla="*/ 703161 h 1092100"/>
                  <a:gd name="connsiteX16" fmla="*/ 1837006 w 1837006"/>
                  <a:gd name="connsiteY16" fmla="*/ 736145 h 1092100"/>
                  <a:gd name="connsiteX17" fmla="*/ 1837006 w 1837006"/>
                  <a:gd name="connsiteY17" fmla="*/ 783229 h 1092100"/>
                  <a:gd name="connsiteX18" fmla="*/ 1801698 w 1837006"/>
                  <a:gd name="connsiteY18" fmla="*/ 818537 h 1092100"/>
                  <a:gd name="connsiteX19" fmla="*/ 1766390 w 1837006"/>
                  <a:gd name="connsiteY19" fmla="*/ 783229 h 1092100"/>
                  <a:gd name="connsiteX20" fmla="*/ 1766390 w 1837006"/>
                  <a:gd name="connsiteY20" fmla="*/ 771453 h 1092100"/>
                  <a:gd name="connsiteX21" fmla="*/ 1109553 w 1837006"/>
                  <a:gd name="connsiteY21" fmla="*/ 771453 h 1092100"/>
                  <a:gd name="connsiteX22" fmla="*/ 235636 w 1837006"/>
                  <a:gd name="connsiteY22" fmla="*/ 1089533 h 1092100"/>
                  <a:gd name="connsiteX23" fmla="*/ 235251 w 1837006"/>
                  <a:gd name="connsiteY23" fmla="*/ 1088476 h 1092100"/>
                  <a:gd name="connsiteX24" fmla="*/ 381 w 1837006"/>
                  <a:gd name="connsiteY24" fmla="*/ 878744 h 1092100"/>
                  <a:gd name="connsiteX25" fmla="*/ 699 w 1837006"/>
                  <a:gd name="connsiteY25" fmla="*/ 877244 h 1092100"/>
                  <a:gd name="connsiteX26" fmla="*/ 6502 w 1837006"/>
                  <a:gd name="connsiteY26" fmla="*/ 193244 h 1092100"/>
                  <a:gd name="connsiteX27" fmla="*/ 235251 w 1837006"/>
                  <a:gd name="connsiteY27" fmla="*/ 1057 h 1092100"/>
                  <a:gd name="connsiteX28" fmla="*/ 235636 w 1837006"/>
                  <a:gd name="connsiteY28" fmla="*/ 0 h 1092100"/>
                  <a:gd name="connsiteX29" fmla="*/ 237805 w 1837006"/>
                  <a:gd name="connsiteY29" fmla="*/ 789 h 1092100"/>
                  <a:gd name="connsiteX30" fmla="*/ 1103490 w 1837006"/>
                  <a:gd name="connsiteY30" fmla="*/ 315873 h 1092100"/>
                  <a:gd name="connsiteX31" fmla="*/ 1766390 w 1837006"/>
                  <a:gd name="connsiteY31" fmla="*/ 315873 h 1092100"/>
                  <a:gd name="connsiteX32" fmla="*/ 1766390 w 1837006"/>
                  <a:gd name="connsiteY32" fmla="*/ 304097 h 1092100"/>
                  <a:gd name="connsiteX33" fmla="*/ 1801698 w 1837006"/>
                  <a:gd name="connsiteY33" fmla="*/ 268789 h 1092100"/>
                  <a:gd name="connsiteX34" fmla="*/ 1837006 w 1837006"/>
                  <a:gd name="connsiteY34" fmla="*/ 304097 h 1092100"/>
                  <a:gd name="connsiteX0" fmla="*/ 1837006 w 1837006"/>
                  <a:gd name="connsiteY0" fmla="*/ 304097 h 1092100"/>
                  <a:gd name="connsiteX1" fmla="*/ 1837006 w 1837006"/>
                  <a:gd name="connsiteY1" fmla="*/ 351181 h 1092100"/>
                  <a:gd name="connsiteX2" fmla="*/ 1807308 w 1837006"/>
                  <a:gd name="connsiteY2" fmla="*/ 384166 h 1092100"/>
                  <a:gd name="connsiteX3" fmla="*/ 1807308 w 1837006"/>
                  <a:gd name="connsiteY3" fmla="*/ 386489 h 1092100"/>
                  <a:gd name="connsiteX4" fmla="*/ 1801698 w 1837006"/>
                  <a:gd name="connsiteY4" fmla="*/ 386489 h 1092100"/>
                  <a:gd name="connsiteX5" fmla="*/ 1087308 w 1837006"/>
                  <a:gd name="connsiteY5" fmla="*/ 386489 h 1092100"/>
                  <a:gd name="connsiteX6" fmla="*/ 1087308 w 1837006"/>
                  <a:gd name="connsiteY6" fmla="*/ 385131 h 1092100"/>
                  <a:gd name="connsiteX7" fmla="*/ 227648 w 1837006"/>
                  <a:gd name="connsiteY7" fmla="*/ 72241 h 1092100"/>
                  <a:gd name="connsiteX8" fmla="*/ 71315 w 1837006"/>
                  <a:gd name="connsiteY8" fmla="*/ 212542 h 1092100"/>
                  <a:gd name="connsiteX9" fmla="*/ 71315 w 1837006"/>
                  <a:gd name="connsiteY9" fmla="*/ 876627 h 1092100"/>
                  <a:gd name="connsiteX10" fmla="*/ 227648 w 1837006"/>
                  <a:gd name="connsiteY10" fmla="*/ 1017292 h 1092100"/>
                  <a:gd name="connsiteX11" fmla="*/ 1087308 w 1837006"/>
                  <a:gd name="connsiteY11" fmla="*/ 704402 h 1092100"/>
                  <a:gd name="connsiteX12" fmla="*/ 1087308 w 1837006"/>
                  <a:gd name="connsiteY12" fmla="*/ 700837 h 1092100"/>
                  <a:gd name="connsiteX13" fmla="*/ 1801698 w 1837006"/>
                  <a:gd name="connsiteY13" fmla="*/ 700837 h 1092100"/>
                  <a:gd name="connsiteX14" fmla="*/ 1807308 w 1837006"/>
                  <a:gd name="connsiteY14" fmla="*/ 700837 h 1092100"/>
                  <a:gd name="connsiteX15" fmla="*/ 1807308 w 1837006"/>
                  <a:gd name="connsiteY15" fmla="*/ 703161 h 1092100"/>
                  <a:gd name="connsiteX16" fmla="*/ 1837006 w 1837006"/>
                  <a:gd name="connsiteY16" fmla="*/ 736145 h 1092100"/>
                  <a:gd name="connsiteX17" fmla="*/ 1837006 w 1837006"/>
                  <a:gd name="connsiteY17" fmla="*/ 783229 h 1092100"/>
                  <a:gd name="connsiteX18" fmla="*/ 1801698 w 1837006"/>
                  <a:gd name="connsiteY18" fmla="*/ 818537 h 1092100"/>
                  <a:gd name="connsiteX19" fmla="*/ 1766390 w 1837006"/>
                  <a:gd name="connsiteY19" fmla="*/ 783229 h 1092100"/>
                  <a:gd name="connsiteX20" fmla="*/ 1766390 w 1837006"/>
                  <a:gd name="connsiteY20" fmla="*/ 771453 h 1092100"/>
                  <a:gd name="connsiteX21" fmla="*/ 1109553 w 1837006"/>
                  <a:gd name="connsiteY21" fmla="*/ 771453 h 1092100"/>
                  <a:gd name="connsiteX22" fmla="*/ 235636 w 1837006"/>
                  <a:gd name="connsiteY22" fmla="*/ 1089533 h 1092100"/>
                  <a:gd name="connsiteX23" fmla="*/ 235251 w 1837006"/>
                  <a:gd name="connsiteY23" fmla="*/ 1088476 h 1092100"/>
                  <a:gd name="connsiteX24" fmla="*/ 381 w 1837006"/>
                  <a:gd name="connsiteY24" fmla="*/ 878744 h 1092100"/>
                  <a:gd name="connsiteX25" fmla="*/ 699 w 1837006"/>
                  <a:gd name="connsiteY25" fmla="*/ 877244 h 1092100"/>
                  <a:gd name="connsiteX26" fmla="*/ 6502 w 1837006"/>
                  <a:gd name="connsiteY26" fmla="*/ 193244 h 1092100"/>
                  <a:gd name="connsiteX27" fmla="*/ 235251 w 1837006"/>
                  <a:gd name="connsiteY27" fmla="*/ 1057 h 1092100"/>
                  <a:gd name="connsiteX28" fmla="*/ 235636 w 1837006"/>
                  <a:gd name="connsiteY28" fmla="*/ 0 h 1092100"/>
                  <a:gd name="connsiteX29" fmla="*/ 237805 w 1837006"/>
                  <a:gd name="connsiteY29" fmla="*/ 789 h 1092100"/>
                  <a:gd name="connsiteX30" fmla="*/ 1103490 w 1837006"/>
                  <a:gd name="connsiteY30" fmla="*/ 315873 h 1092100"/>
                  <a:gd name="connsiteX31" fmla="*/ 1766390 w 1837006"/>
                  <a:gd name="connsiteY31" fmla="*/ 315873 h 1092100"/>
                  <a:gd name="connsiteX32" fmla="*/ 1766390 w 1837006"/>
                  <a:gd name="connsiteY32" fmla="*/ 304097 h 1092100"/>
                  <a:gd name="connsiteX33" fmla="*/ 1801698 w 1837006"/>
                  <a:gd name="connsiteY33" fmla="*/ 268789 h 1092100"/>
                  <a:gd name="connsiteX34" fmla="*/ 1837006 w 1837006"/>
                  <a:gd name="connsiteY34" fmla="*/ 304097 h 109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37006" h="1092100">
                    <a:moveTo>
                      <a:pt x="1837006" y="304097"/>
                    </a:moveTo>
                    <a:lnTo>
                      <a:pt x="1837006" y="351181"/>
                    </a:lnTo>
                    <a:cubicBezTo>
                      <a:pt x="1837006" y="368664"/>
                      <a:pt x="1824299" y="383180"/>
                      <a:pt x="1807308" y="384166"/>
                    </a:cubicBezTo>
                    <a:lnTo>
                      <a:pt x="1807308" y="386489"/>
                    </a:lnTo>
                    <a:lnTo>
                      <a:pt x="1801698" y="386489"/>
                    </a:lnTo>
                    <a:lnTo>
                      <a:pt x="1087308" y="386489"/>
                    </a:lnTo>
                    <a:lnTo>
                      <a:pt x="1087308" y="385131"/>
                    </a:lnTo>
                    <a:lnTo>
                      <a:pt x="227648" y="72241"/>
                    </a:lnTo>
                    <a:cubicBezTo>
                      <a:pt x="150393" y="79094"/>
                      <a:pt x="86893" y="135946"/>
                      <a:pt x="71315" y="212542"/>
                    </a:cubicBezTo>
                    <a:lnTo>
                      <a:pt x="71315" y="876627"/>
                    </a:lnTo>
                    <a:cubicBezTo>
                      <a:pt x="86699" y="953416"/>
                      <a:pt x="150264" y="1010520"/>
                      <a:pt x="227648" y="1017292"/>
                    </a:cubicBezTo>
                    <a:lnTo>
                      <a:pt x="1087308" y="704402"/>
                    </a:lnTo>
                    <a:lnTo>
                      <a:pt x="1087308" y="700837"/>
                    </a:lnTo>
                    <a:lnTo>
                      <a:pt x="1801698" y="700837"/>
                    </a:lnTo>
                    <a:lnTo>
                      <a:pt x="1807308" y="700837"/>
                    </a:lnTo>
                    <a:lnTo>
                      <a:pt x="1807308" y="703161"/>
                    </a:lnTo>
                    <a:cubicBezTo>
                      <a:pt x="1824299" y="704147"/>
                      <a:pt x="1837006" y="718662"/>
                      <a:pt x="1837006" y="736145"/>
                    </a:cubicBezTo>
                    <a:lnTo>
                      <a:pt x="1837006" y="783229"/>
                    </a:lnTo>
                    <a:cubicBezTo>
                      <a:pt x="1837006" y="802729"/>
                      <a:pt x="1821198" y="818537"/>
                      <a:pt x="1801698" y="818537"/>
                    </a:cubicBezTo>
                    <a:cubicBezTo>
                      <a:pt x="1782198" y="818537"/>
                      <a:pt x="1766390" y="802729"/>
                      <a:pt x="1766390" y="783229"/>
                    </a:cubicBezTo>
                    <a:lnTo>
                      <a:pt x="1766390" y="771453"/>
                    </a:lnTo>
                    <a:lnTo>
                      <a:pt x="1109553" y="771453"/>
                    </a:lnTo>
                    <a:lnTo>
                      <a:pt x="235636" y="1089533"/>
                    </a:lnTo>
                    <a:lnTo>
                      <a:pt x="235251" y="1088476"/>
                    </a:lnTo>
                    <a:cubicBezTo>
                      <a:pt x="146350" y="1114520"/>
                      <a:pt x="19769" y="995634"/>
                      <a:pt x="381" y="878744"/>
                    </a:cubicBezTo>
                    <a:lnTo>
                      <a:pt x="699" y="877244"/>
                    </a:lnTo>
                    <a:cubicBezTo>
                      <a:pt x="2633" y="649244"/>
                      <a:pt x="-4957" y="427594"/>
                      <a:pt x="6502" y="193244"/>
                    </a:cubicBezTo>
                    <a:cubicBezTo>
                      <a:pt x="30099" y="84986"/>
                      <a:pt x="123936" y="6466"/>
                      <a:pt x="235251" y="1057"/>
                    </a:cubicBezTo>
                    <a:lnTo>
                      <a:pt x="235636" y="0"/>
                    </a:lnTo>
                    <a:lnTo>
                      <a:pt x="237805" y="789"/>
                    </a:lnTo>
                    <a:cubicBezTo>
                      <a:pt x="382447" y="53434"/>
                      <a:pt x="848726" y="237959"/>
                      <a:pt x="1103490" y="315873"/>
                    </a:cubicBezTo>
                    <a:lnTo>
                      <a:pt x="1766390" y="315873"/>
                    </a:lnTo>
                    <a:lnTo>
                      <a:pt x="1766390" y="304097"/>
                    </a:lnTo>
                    <a:cubicBezTo>
                      <a:pt x="1766390" y="284597"/>
                      <a:pt x="1782198" y="268789"/>
                      <a:pt x="1801698" y="268789"/>
                    </a:cubicBezTo>
                    <a:cubicBezTo>
                      <a:pt x="1821198" y="268789"/>
                      <a:pt x="1837006" y="284597"/>
                      <a:pt x="1837006" y="30409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55" name="Freeform 336">
                <a:extLst>
                  <a:ext uri="{FF2B5EF4-FFF2-40B4-BE49-F238E27FC236}">
                    <a16:creationId xmlns:a16="http://schemas.microsoft.com/office/drawing/2014/main" id="{61F97FF3-D2C0-42C3-9754-0EE12A805C54}"/>
                  </a:ext>
                </a:extLst>
              </p:cNvPr>
              <p:cNvSpPr/>
              <p:nvPr/>
            </p:nvSpPr>
            <p:spPr>
              <a:xfrm>
                <a:off x="4820583" y="2928472"/>
                <a:ext cx="1954182" cy="1162895"/>
              </a:xfrm>
              <a:custGeom>
                <a:avLst/>
                <a:gdLst>
                  <a:gd name="connsiteX0" fmla="*/ 0 w 1857375"/>
                  <a:gd name="connsiteY0" fmla="*/ 0 h 1200150"/>
                  <a:gd name="connsiteX1" fmla="*/ 771525 w 1857375"/>
                  <a:gd name="connsiteY1" fmla="*/ 114300 h 1200150"/>
                  <a:gd name="connsiteX2" fmla="*/ 1771650 w 1857375"/>
                  <a:gd name="connsiteY2" fmla="*/ 276225 h 1200150"/>
                  <a:gd name="connsiteX3" fmla="*/ 1857375 w 1857375"/>
                  <a:gd name="connsiteY3" fmla="*/ 466725 h 1200150"/>
                  <a:gd name="connsiteX4" fmla="*/ 1343025 w 1857375"/>
                  <a:gd name="connsiteY4" fmla="*/ 1200150 h 1200150"/>
                  <a:gd name="connsiteX5" fmla="*/ 647700 w 1857375"/>
                  <a:gd name="connsiteY5" fmla="*/ 466725 h 1200150"/>
                  <a:gd name="connsiteX6" fmla="*/ 0 w 1857375"/>
                  <a:gd name="connsiteY6" fmla="*/ 0 h 1200150"/>
                  <a:gd name="connsiteX0" fmla="*/ 0 w 1966987"/>
                  <a:gd name="connsiteY0" fmla="*/ 0 h 1156882"/>
                  <a:gd name="connsiteX1" fmla="*/ 881137 w 1966987"/>
                  <a:gd name="connsiteY1" fmla="*/ 71032 h 1156882"/>
                  <a:gd name="connsiteX2" fmla="*/ 1881262 w 1966987"/>
                  <a:gd name="connsiteY2" fmla="*/ 232957 h 1156882"/>
                  <a:gd name="connsiteX3" fmla="*/ 1966987 w 1966987"/>
                  <a:gd name="connsiteY3" fmla="*/ 423457 h 1156882"/>
                  <a:gd name="connsiteX4" fmla="*/ 1452637 w 1966987"/>
                  <a:gd name="connsiteY4" fmla="*/ 1156882 h 1156882"/>
                  <a:gd name="connsiteX5" fmla="*/ 757312 w 1966987"/>
                  <a:gd name="connsiteY5" fmla="*/ 423457 h 1156882"/>
                  <a:gd name="connsiteX6" fmla="*/ 0 w 1966987"/>
                  <a:gd name="connsiteY6" fmla="*/ 0 h 1156882"/>
                  <a:gd name="connsiteX0" fmla="*/ 0 w 1966987"/>
                  <a:gd name="connsiteY0" fmla="*/ 0 h 1156882"/>
                  <a:gd name="connsiteX1" fmla="*/ 881137 w 1966987"/>
                  <a:gd name="connsiteY1" fmla="*/ 71032 h 1156882"/>
                  <a:gd name="connsiteX2" fmla="*/ 1881262 w 1966987"/>
                  <a:gd name="connsiteY2" fmla="*/ 232957 h 1156882"/>
                  <a:gd name="connsiteX3" fmla="*/ 1966987 w 1966987"/>
                  <a:gd name="connsiteY3" fmla="*/ 423457 h 1156882"/>
                  <a:gd name="connsiteX4" fmla="*/ 1452637 w 1966987"/>
                  <a:gd name="connsiteY4" fmla="*/ 1156882 h 1156882"/>
                  <a:gd name="connsiteX5" fmla="*/ 714044 w 1966987"/>
                  <a:gd name="connsiteY5" fmla="*/ 385958 h 1156882"/>
                  <a:gd name="connsiteX6" fmla="*/ 0 w 1966987"/>
                  <a:gd name="connsiteY6" fmla="*/ 0 h 1156882"/>
                  <a:gd name="connsiteX0" fmla="*/ 0 w 1966987"/>
                  <a:gd name="connsiteY0" fmla="*/ 0 h 1156882"/>
                  <a:gd name="connsiteX1" fmla="*/ 881137 w 1966987"/>
                  <a:gd name="connsiteY1" fmla="*/ 71032 h 1156882"/>
                  <a:gd name="connsiteX2" fmla="*/ 1881262 w 1966987"/>
                  <a:gd name="connsiteY2" fmla="*/ 232957 h 1156882"/>
                  <a:gd name="connsiteX3" fmla="*/ 1966987 w 1966987"/>
                  <a:gd name="connsiteY3" fmla="*/ 423457 h 1156882"/>
                  <a:gd name="connsiteX4" fmla="*/ 1452637 w 1966987"/>
                  <a:gd name="connsiteY4" fmla="*/ 1156882 h 1156882"/>
                  <a:gd name="connsiteX5" fmla="*/ 708275 w 1966987"/>
                  <a:gd name="connsiteY5" fmla="*/ 397496 h 1156882"/>
                  <a:gd name="connsiteX6" fmla="*/ 0 w 1966987"/>
                  <a:gd name="connsiteY6" fmla="*/ 0 h 1156882"/>
                  <a:gd name="connsiteX0" fmla="*/ 0 w 1966987"/>
                  <a:gd name="connsiteY0" fmla="*/ 0 h 1156882"/>
                  <a:gd name="connsiteX1" fmla="*/ 881137 w 1966987"/>
                  <a:gd name="connsiteY1" fmla="*/ 71032 h 1156882"/>
                  <a:gd name="connsiteX2" fmla="*/ 1881262 w 1966987"/>
                  <a:gd name="connsiteY2" fmla="*/ 232957 h 1156882"/>
                  <a:gd name="connsiteX3" fmla="*/ 1966987 w 1966987"/>
                  <a:gd name="connsiteY3" fmla="*/ 423457 h 1156882"/>
                  <a:gd name="connsiteX4" fmla="*/ 1452637 w 1966987"/>
                  <a:gd name="connsiteY4" fmla="*/ 1156882 h 1156882"/>
                  <a:gd name="connsiteX5" fmla="*/ 708275 w 1966987"/>
                  <a:gd name="connsiteY5" fmla="*/ 397496 h 1156882"/>
                  <a:gd name="connsiteX6" fmla="*/ 0 w 1966987"/>
                  <a:gd name="connsiteY6" fmla="*/ 0 h 1156882"/>
                  <a:gd name="connsiteX0" fmla="*/ 0 w 1966987"/>
                  <a:gd name="connsiteY0" fmla="*/ 0 h 1151113"/>
                  <a:gd name="connsiteX1" fmla="*/ 881137 w 1966987"/>
                  <a:gd name="connsiteY1" fmla="*/ 71032 h 1151113"/>
                  <a:gd name="connsiteX2" fmla="*/ 1881262 w 1966987"/>
                  <a:gd name="connsiteY2" fmla="*/ 232957 h 1151113"/>
                  <a:gd name="connsiteX3" fmla="*/ 1966987 w 1966987"/>
                  <a:gd name="connsiteY3" fmla="*/ 423457 h 1151113"/>
                  <a:gd name="connsiteX4" fmla="*/ 1380524 w 1966987"/>
                  <a:gd name="connsiteY4" fmla="*/ 1151113 h 1151113"/>
                  <a:gd name="connsiteX5" fmla="*/ 708275 w 1966987"/>
                  <a:gd name="connsiteY5" fmla="*/ 397496 h 1151113"/>
                  <a:gd name="connsiteX6" fmla="*/ 0 w 1966987"/>
                  <a:gd name="connsiteY6" fmla="*/ 0 h 1151113"/>
                  <a:gd name="connsiteX0" fmla="*/ 0 w 1966987"/>
                  <a:gd name="connsiteY0" fmla="*/ 0 h 1151113"/>
                  <a:gd name="connsiteX1" fmla="*/ 881137 w 1966987"/>
                  <a:gd name="connsiteY1" fmla="*/ 71032 h 1151113"/>
                  <a:gd name="connsiteX2" fmla="*/ 1881262 w 1966987"/>
                  <a:gd name="connsiteY2" fmla="*/ 232957 h 1151113"/>
                  <a:gd name="connsiteX3" fmla="*/ 1966987 w 1966987"/>
                  <a:gd name="connsiteY3" fmla="*/ 423457 h 1151113"/>
                  <a:gd name="connsiteX4" fmla="*/ 1380524 w 1966987"/>
                  <a:gd name="connsiteY4" fmla="*/ 1151113 h 1151113"/>
                  <a:gd name="connsiteX5" fmla="*/ 708275 w 1966987"/>
                  <a:gd name="connsiteY5" fmla="*/ 397496 h 1151113"/>
                  <a:gd name="connsiteX6" fmla="*/ 0 w 1966987"/>
                  <a:gd name="connsiteY6" fmla="*/ 0 h 1151113"/>
                  <a:gd name="connsiteX0" fmla="*/ 0 w 1966987"/>
                  <a:gd name="connsiteY0" fmla="*/ 0 h 1151113"/>
                  <a:gd name="connsiteX1" fmla="*/ 881137 w 1966987"/>
                  <a:gd name="connsiteY1" fmla="*/ 71032 h 1151113"/>
                  <a:gd name="connsiteX2" fmla="*/ 1881262 w 1966987"/>
                  <a:gd name="connsiteY2" fmla="*/ 232957 h 1151113"/>
                  <a:gd name="connsiteX3" fmla="*/ 1966987 w 1966987"/>
                  <a:gd name="connsiteY3" fmla="*/ 423457 h 1151113"/>
                  <a:gd name="connsiteX4" fmla="*/ 1380524 w 1966987"/>
                  <a:gd name="connsiteY4" fmla="*/ 1151113 h 1151113"/>
                  <a:gd name="connsiteX5" fmla="*/ 708275 w 1966987"/>
                  <a:gd name="connsiteY5" fmla="*/ 397496 h 1151113"/>
                  <a:gd name="connsiteX6" fmla="*/ 0 w 1966987"/>
                  <a:gd name="connsiteY6" fmla="*/ 0 h 1151113"/>
                  <a:gd name="connsiteX0" fmla="*/ 0 w 1966987"/>
                  <a:gd name="connsiteY0" fmla="*/ 0 h 1142459"/>
                  <a:gd name="connsiteX1" fmla="*/ 881137 w 1966987"/>
                  <a:gd name="connsiteY1" fmla="*/ 71032 h 1142459"/>
                  <a:gd name="connsiteX2" fmla="*/ 1881262 w 1966987"/>
                  <a:gd name="connsiteY2" fmla="*/ 232957 h 1142459"/>
                  <a:gd name="connsiteX3" fmla="*/ 1966987 w 1966987"/>
                  <a:gd name="connsiteY3" fmla="*/ 423457 h 1142459"/>
                  <a:gd name="connsiteX4" fmla="*/ 1363217 w 1966987"/>
                  <a:gd name="connsiteY4" fmla="*/ 1142459 h 1142459"/>
                  <a:gd name="connsiteX5" fmla="*/ 708275 w 1966987"/>
                  <a:gd name="connsiteY5" fmla="*/ 397496 h 1142459"/>
                  <a:gd name="connsiteX6" fmla="*/ 0 w 1966987"/>
                  <a:gd name="connsiteY6" fmla="*/ 0 h 1142459"/>
                  <a:gd name="connsiteX0" fmla="*/ 0 w 1966987"/>
                  <a:gd name="connsiteY0" fmla="*/ 0 h 1161695"/>
                  <a:gd name="connsiteX1" fmla="*/ 881137 w 1966987"/>
                  <a:gd name="connsiteY1" fmla="*/ 71032 h 1161695"/>
                  <a:gd name="connsiteX2" fmla="*/ 1881262 w 1966987"/>
                  <a:gd name="connsiteY2" fmla="*/ 232957 h 1161695"/>
                  <a:gd name="connsiteX3" fmla="*/ 1966987 w 1966987"/>
                  <a:gd name="connsiteY3" fmla="*/ 423457 h 1161695"/>
                  <a:gd name="connsiteX4" fmla="*/ 1363217 w 1966987"/>
                  <a:gd name="connsiteY4" fmla="*/ 1142459 h 1161695"/>
                  <a:gd name="connsiteX5" fmla="*/ 708275 w 1966987"/>
                  <a:gd name="connsiteY5" fmla="*/ 397496 h 1161695"/>
                  <a:gd name="connsiteX6" fmla="*/ 0 w 1966987"/>
                  <a:gd name="connsiteY6" fmla="*/ 0 h 1161695"/>
                  <a:gd name="connsiteX0" fmla="*/ 0 w 1966987"/>
                  <a:gd name="connsiteY0" fmla="*/ 0 h 1178466"/>
                  <a:gd name="connsiteX1" fmla="*/ 881137 w 1966987"/>
                  <a:gd name="connsiteY1" fmla="*/ 71032 h 1178466"/>
                  <a:gd name="connsiteX2" fmla="*/ 1881262 w 1966987"/>
                  <a:gd name="connsiteY2" fmla="*/ 232957 h 1178466"/>
                  <a:gd name="connsiteX3" fmla="*/ 1966987 w 1966987"/>
                  <a:gd name="connsiteY3" fmla="*/ 423457 h 1178466"/>
                  <a:gd name="connsiteX4" fmla="*/ 1363217 w 1966987"/>
                  <a:gd name="connsiteY4" fmla="*/ 1142459 h 1178466"/>
                  <a:gd name="connsiteX5" fmla="*/ 708275 w 1966987"/>
                  <a:gd name="connsiteY5" fmla="*/ 397496 h 1178466"/>
                  <a:gd name="connsiteX6" fmla="*/ 0 w 1966987"/>
                  <a:gd name="connsiteY6" fmla="*/ 0 h 1178466"/>
                  <a:gd name="connsiteX0" fmla="*/ 0 w 1966987"/>
                  <a:gd name="connsiteY0" fmla="*/ 0 h 1177150"/>
                  <a:gd name="connsiteX1" fmla="*/ 881137 w 1966987"/>
                  <a:gd name="connsiteY1" fmla="*/ 71032 h 1177150"/>
                  <a:gd name="connsiteX2" fmla="*/ 1881262 w 1966987"/>
                  <a:gd name="connsiteY2" fmla="*/ 232957 h 1177150"/>
                  <a:gd name="connsiteX3" fmla="*/ 1966987 w 1966987"/>
                  <a:gd name="connsiteY3" fmla="*/ 391727 h 1177150"/>
                  <a:gd name="connsiteX4" fmla="*/ 1363217 w 1966987"/>
                  <a:gd name="connsiteY4" fmla="*/ 1142459 h 1177150"/>
                  <a:gd name="connsiteX5" fmla="*/ 708275 w 1966987"/>
                  <a:gd name="connsiteY5" fmla="*/ 397496 h 1177150"/>
                  <a:gd name="connsiteX6" fmla="*/ 0 w 1966987"/>
                  <a:gd name="connsiteY6" fmla="*/ 0 h 1177150"/>
                  <a:gd name="connsiteX0" fmla="*/ 0 w 1966987"/>
                  <a:gd name="connsiteY0" fmla="*/ 0 h 1188912"/>
                  <a:gd name="connsiteX1" fmla="*/ 881137 w 1966987"/>
                  <a:gd name="connsiteY1" fmla="*/ 71032 h 1188912"/>
                  <a:gd name="connsiteX2" fmla="*/ 1881262 w 1966987"/>
                  <a:gd name="connsiteY2" fmla="*/ 232957 h 1188912"/>
                  <a:gd name="connsiteX3" fmla="*/ 1966987 w 1966987"/>
                  <a:gd name="connsiteY3" fmla="*/ 391727 h 1188912"/>
                  <a:gd name="connsiteX4" fmla="*/ 1629255 w 1966987"/>
                  <a:gd name="connsiteY4" fmla="*/ 1032005 h 1188912"/>
                  <a:gd name="connsiteX5" fmla="*/ 1363217 w 1966987"/>
                  <a:gd name="connsiteY5" fmla="*/ 1142459 h 1188912"/>
                  <a:gd name="connsiteX6" fmla="*/ 708275 w 1966987"/>
                  <a:gd name="connsiteY6" fmla="*/ 397496 h 1188912"/>
                  <a:gd name="connsiteX7" fmla="*/ 0 w 1966987"/>
                  <a:gd name="connsiteY7" fmla="*/ 0 h 1188912"/>
                  <a:gd name="connsiteX0" fmla="*/ 0 w 1966987"/>
                  <a:gd name="connsiteY0" fmla="*/ 0 h 1188912"/>
                  <a:gd name="connsiteX1" fmla="*/ 881137 w 1966987"/>
                  <a:gd name="connsiteY1" fmla="*/ 71032 h 1188912"/>
                  <a:gd name="connsiteX2" fmla="*/ 1881262 w 1966987"/>
                  <a:gd name="connsiteY2" fmla="*/ 232957 h 1188912"/>
                  <a:gd name="connsiteX3" fmla="*/ 1966987 w 1966987"/>
                  <a:gd name="connsiteY3" fmla="*/ 391727 h 1188912"/>
                  <a:gd name="connsiteX4" fmla="*/ 1629255 w 1966987"/>
                  <a:gd name="connsiteY4" fmla="*/ 1032005 h 1188912"/>
                  <a:gd name="connsiteX5" fmla="*/ 1363217 w 1966987"/>
                  <a:gd name="connsiteY5" fmla="*/ 1142459 h 1188912"/>
                  <a:gd name="connsiteX6" fmla="*/ 708275 w 1966987"/>
                  <a:gd name="connsiteY6" fmla="*/ 397496 h 1188912"/>
                  <a:gd name="connsiteX7" fmla="*/ 0 w 1966987"/>
                  <a:gd name="connsiteY7" fmla="*/ 0 h 1188912"/>
                  <a:gd name="connsiteX0" fmla="*/ 0 w 1966987"/>
                  <a:gd name="connsiteY0" fmla="*/ 0 h 1189484"/>
                  <a:gd name="connsiteX1" fmla="*/ 881137 w 1966987"/>
                  <a:gd name="connsiteY1" fmla="*/ 71032 h 1189484"/>
                  <a:gd name="connsiteX2" fmla="*/ 1881262 w 1966987"/>
                  <a:gd name="connsiteY2" fmla="*/ 232957 h 1189484"/>
                  <a:gd name="connsiteX3" fmla="*/ 1966987 w 1966987"/>
                  <a:gd name="connsiteY3" fmla="*/ 391727 h 1189484"/>
                  <a:gd name="connsiteX4" fmla="*/ 1629255 w 1966987"/>
                  <a:gd name="connsiteY4" fmla="*/ 1032005 h 1189484"/>
                  <a:gd name="connsiteX5" fmla="*/ 1363217 w 1966987"/>
                  <a:gd name="connsiteY5" fmla="*/ 1142459 h 1189484"/>
                  <a:gd name="connsiteX6" fmla="*/ 708275 w 1966987"/>
                  <a:gd name="connsiteY6" fmla="*/ 397496 h 1189484"/>
                  <a:gd name="connsiteX7" fmla="*/ 0 w 1966987"/>
                  <a:gd name="connsiteY7" fmla="*/ 0 h 1189484"/>
                  <a:gd name="connsiteX0" fmla="*/ 0 w 1966987"/>
                  <a:gd name="connsiteY0" fmla="*/ 0 h 1181822"/>
                  <a:gd name="connsiteX1" fmla="*/ 881137 w 1966987"/>
                  <a:gd name="connsiteY1" fmla="*/ 71032 h 1181822"/>
                  <a:gd name="connsiteX2" fmla="*/ 1881262 w 1966987"/>
                  <a:gd name="connsiteY2" fmla="*/ 232957 h 1181822"/>
                  <a:gd name="connsiteX3" fmla="*/ 1966987 w 1966987"/>
                  <a:gd name="connsiteY3" fmla="*/ 391727 h 1181822"/>
                  <a:gd name="connsiteX4" fmla="*/ 1629255 w 1966987"/>
                  <a:gd name="connsiteY4" fmla="*/ 1032005 h 1181822"/>
                  <a:gd name="connsiteX5" fmla="*/ 1363217 w 1966987"/>
                  <a:gd name="connsiteY5" fmla="*/ 1142459 h 1181822"/>
                  <a:gd name="connsiteX6" fmla="*/ 708275 w 1966987"/>
                  <a:gd name="connsiteY6" fmla="*/ 397496 h 1181822"/>
                  <a:gd name="connsiteX7" fmla="*/ 0 w 1966987"/>
                  <a:gd name="connsiteY7" fmla="*/ 0 h 1181822"/>
                  <a:gd name="connsiteX0" fmla="*/ 0 w 1966987"/>
                  <a:gd name="connsiteY0" fmla="*/ 0 h 1167805"/>
                  <a:gd name="connsiteX1" fmla="*/ 881137 w 1966987"/>
                  <a:gd name="connsiteY1" fmla="*/ 71032 h 1167805"/>
                  <a:gd name="connsiteX2" fmla="*/ 1881262 w 1966987"/>
                  <a:gd name="connsiteY2" fmla="*/ 232957 h 1167805"/>
                  <a:gd name="connsiteX3" fmla="*/ 1966987 w 1966987"/>
                  <a:gd name="connsiteY3" fmla="*/ 391727 h 1167805"/>
                  <a:gd name="connsiteX4" fmla="*/ 1629255 w 1966987"/>
                  <a:gd name="connsiteY4" fmla="*/ 1032005 h 1167805"/>
                  <a:gd name="connsiteX5" fmla="*/ 1363217 w 1966987"/>
                  <a:gd name="connsiteY5" fmla="*/ 1142459 h 1167805"/>
                  <a:gd name="connsiteX6" fmla="*/ 708275 w 1966987"/>
                  <a:gd name="connsiteY6" fmla="*/ 397496 h 1167805"/>
                  <a:gd name="connsiteX7" fmla="*/ 0 w 1966987"/>
                  <a:gd name="connsiteY7" fmla="*/ 0 h 1167805"/>
                  <a:gd name="connsiteX0" fmla="*/ 0 w 1966987"/>
                  <a:gd name="connsiteY0" fmla="*/ 0 h 1163994"/>
                  <a:gd name="connsiteX1" fmla="*/ 881137 w 1966987"/>
                  <a:gd name="connsiteY1" fmla="*/ 71032 h 1163994"/>
                  <a:gd name="connsiteX2" fmla="*/ 1881262 w 1966987"/>
                  <a:gd name="connsiteY2" fmla="*/ 232957 h 1163994"/>
                  <a:gd name="connsiteX3" fmla="*/ 1966987 w 1966987"/>
                  <a:gd name="connsiteY3" fmla="*/ 391727 h 1163994"/>
                  <a:gd name="connsiteX4" fmla="*/ 1629255 w 1966987"/>
                  <a:gd name="connsiteY4" fmla="*/ 1032005 h 1163994"/>
                  <a:gd name="connsiteX5" fmla="*/ 1363217 w 1966987"/>
                  <a:gd name="connsiteY5" fmla="*/ 1142459 h 1163994"/>
                  <a:gd name="connsiteX6" fmla="*/ 708275 w 1966987"/>
                  <a:gd name="connsiteY6" fmla="*/ 397496 h 1163994"/>
                  <a:gd name="connsiteX7" fmla="*/ 0 w 1966987"/>
                  <a:gd name="connsiteY7" fmla="*/ 0 h 1163994"/>
                  <a:gd name="connsiteX0" fmla="*/ 0 w 1966987"/>
                  <a:gd name="connsiteY0" fmla="*/ 0 h 1171549"/>
                  <a:gd name="connsiteX1" fmla="*/ 881137 w 1966987"/>
                  <a:gd name="connsiteY1" fmla="*/ 71032 h 1171549"/>
                  <a:gd name="connsiteX2" fmla="*/ 1881262 w 1966987"/>
                  <a:gd name="connsiteY2" fmla="*/ 232957 h 1171549"/>
                  <a:gd name="connsiteX3" fmla="*/ 1966987 w 1966987"/>
                  <a:gd name="connsiteY3" fmla="*/ 391727 h 1171549"/>
                  <a:gd name="connsiteX4" fmla="*/ 1629255 w 1966987"/>
                  <a:gd name="connsiteY4" fmla="*/ 1032005 h 1171549"/>
                  <a:gd name="connsiteX5" fmla="*/ 1363217 w 1966987"/>
                  <a:gd name="connsiteY5" fmla="*/ 1142459 h 1171549"/>
                  <a:gd name="connsiteX6" fmla="*/ 708275 w 1966987"/>
                  <a:gd name="connsiteY6" fmla="*/ 397496 h 1171549"/>
                  <a:gd name="connsiteX7" fmla="*/ 0 w 1966987"/>
                  <a:gd name="connsiteY7" fmla="*/ 0 h 1171549"/>
                  <a:gd name="connsiteX0" fmla="*/ 0 w 1961218"/>
                  <a:gd name="connsiteY0" fmla="*/ 0 h 1171549"/>
                  <a:gd name="connsiteX1" fmla="*/ 881137 w 1961218"/>
                  <a:gd name="connsiteY1" fmla="*/ 71032 h 1171549"/>
                  <a:gd name="connsiteX2" fmla="*/ 1881262 w 1961218"/>
                  <a:gd name="connsiteY2" fmla="*/ 232957 h 1171549"/>
                  <a:gd name="connsiteX3" fmla="*/ 1961218 w 1961218"/>
                  <a:gd name="connsiteY3" fmla="*/ 380189 h 1171549"/>
                  <a:gd name="connsiteX4" fmla="*/ 1629255 w 1961218"/>
                  <a:gd name="connsiteY4" fmla="*/ 1032005 h 1171549"/>
                  <a:gd name="connsiteX5" fmla="*/ 1363217 w 1961218"/>
                  <a:gd name="connsiteY5" fmla="*/ 1142459 h 1171549"/>
                  <a:gd name="connsiteX6" fmla="*/ 708275 w 1961218"/>
                  <a:gd name="connsiteY6" fmla="*/ 397496 h 1171549"/>
                  <a:gd name="connsiteX7" fmla="*/ 0 w 1961218"/>
                  <a:gd name="connsiteY7" fmla="*/ 0 h 1171549"/>
                  <a:gd name="connsiteX0" fmla="*/ 0 w 1952564"/>
                  <a:gd name="connsiteY0" fmla="*/ 0 h 1171549"/>
                  <a:gd name="connsiteX1" fmla="*/ 881137 w 1952564"/>
                  <a:gd name="connsiteY1" fmla="*/ 71032 h 1171549"/>
                  <a:gd name="connsiteX2" fmla="*/ 1881262 w 1952564"/>
                  <a:gd name="connsiteY2" fmla="*/ 232957 h 1171549"/>
                  <a:gd name="connsiteX3" fmla="*/ 1952564 w 1952564"/>
                  <a:gd name="connsiteY3" fmla="*/ 411919 h 1171549"/>
                  <a:gd name="connsiteX4" fmla="*/ 1629255 w 1952564"/>
                  <a:gd name="connsiteY4" fmla="*/ 1032005 h 1171549"/>
                  <a:gd name="connsiteX5" fmla="*/ 1363217 w 1952564"/>
                  <a:gd name="connsiteY5" fmla="*/ 1142459 h 1171549"/>
                  <a:gd name="connsiteX6" fmla="*/ 708275 w 1952564"/>
                  <a:gd name="connsiteY6" fmla="*/ 397496 h 1171549"/>
                  <a:gd name="connsiteX7" fmla="*/ 0 w 1952564"/>
                  <a:gd name="connsiteY7" fmla="*/ 0 h 1171549"/>
                  <a:gd name="connsiteX0" fmla="*/ 0 w 1956074"/>
                  <a:gd name="connsiteY0" fmla="*/ 0 h 1171549"/>
                  <a:gd name="connsiteX1" fmla="*/ 881137 w 1956074"/>
                  <a:gd name="connsiteY1" fmla="*/ 71032 h 1171549"/>
                  <a:gd name="connsiteX2" fmla="*/ 1881262 w 1956074"/>
                  <a:gd name="connsiteY2" fmla="*/ 232957 h 1171549"/>
                  <a:gd name="connsiteX3" fmla="*/ 1952564 w 1956074"/>
                  <a:gd name="connsiteY3" fmla="*/ 411919 h 1171549"/>
                  <a:gd name="connsiteX4" fmla="*/ 1629255 w 1956074"/>
                  <a:gd name="connsiteY4" fmla="*/ 1032005 h 1171549"/>
                  <a:gd name="connsiteX5" fmla="*/ 1363217 w 1956074"/>
                  <a:gd name="connsiteY5" fmla="*/ 1142459 h 1171549"/>
                  <a:gd name="connsiteX6" fmla="*/ 708275 w 1956074"/>
                  <a:gd name="connsiteY6" fmla="*/ 397496 h 1171549"/>
                  <a:gd name="connsiteX7" fmla="*/ 0 w 1956074"/>
                  <a:gd name="connsiteY7" fmla="*/ 0 h 1171549"/>
                  <a:gd name="connsiteX0" fmla="*/ 0 w 1954810"/>
                  <a:gd name="connsiteY0" fmla="*/ 0 h 1171549"/>
                  <a:gd name="connsiteX1" fmla="*/ 881137 w 1954810"/>
                  <a:gd name="connsiteY1" fmla="*/ 71032 h 1171549"/>
                  <a:gd name="connsiteX2" fmla="*/ 1835110 w 1954810"/>
                  <a:gd name="connsiteY2" fmla="*/ 224303 h 1171549"/>
                  <a:gd name="connsiteX3" fmla="*/ 1952564 w 1954810"/>
                  <a:gd name="connsiteY3" fmla="*/ 411919 h 1171549"/>
                  <a:gd name="connsiteX4" fmla="*/ 1629255 w 1954810"/>
                  <a:gd name="connsiteY4" fmla="*/ 1032005 h 1171549"/>
                  <a:gd name="connsiteX5" fmla="*/ 1363217 w 1954810"/>
                  <a:gd name="connsiteY5" fmla="*/ 1142459 h 1171549"/>
                  <a:gd name="connsiteX6" fmla="*/ 708275 w 1954810"/>
                  <a:gd name="connsiteY6" fmla="*/ 397496 h 1171549"/>
                  <a:gd name="connsiteX7" fmla="*/ 0 w 1954810"/>
                  <a:gd name="connsiteY7" fmla="*/ 0 h 1171549"/>
                  <a:gd name="connsiteX0" fmla="*/ 0 w 1956939"/>
                  <a:gd name="connsiteY0" fmla="*/ 0 h 1171549"/>
                  <a:gd name="connsiteX1" fmla="*/ 881137 w 1956939"/>
                  <a:gd name="connsiteY1" fmla="*/ 71032 h 1171549"/>
                  <a:gd name="connsiteX2" fmla="*/ 1835110 w 1956939"/>
                  <a:gd name="connsiteY2" fmla="*/ 224303 h 1171549"/>
                  <a:gd name="connsiteX3" fmla="*/ 1952564 w 1956939"/>
                  <a:gd name="connsiteY3" fmla="*/ 411919 h 1171549"/>
                  <a:gd name="connsiteX4" fmla="*/ 1629255 w 1956939"/>
                  <a:gd name="connsiteY4" fmla="*/ 1032005 h 1171549"/>
                  <a:gd name="connsiteX5" fmla="*/ 1363217 w 1956939"/>
                  <a:gd name="connsiteY5" fmla="*/ 1142459 h 1171549"/>
                  <a:gd name="connsiteX6" fmla="*/ 708275 w 1956939"/>
                  <a:gd name="connsiteY6" fmla="*/ 397496 h 1171549"/>
                  <a:gd name="connsiteX7" fmla="*/ 0 w 1956939"/>
                  <a:gd name="connsiteY7" fmla="*/ 0 h 1171549"/>
                  <a:gd name="connsiteX0" fmla="*/ 0 w 1962378"/>
                  <a:gd name="connsiteY0" fmla="*/ 0 h 1171549"/>
                  <a:gd name="connsiteX1" fmla="*/ 881137 w 1962378"/>
                  <a:gd name="connsiteY1" fmla="*/ 71032 h 1171549"/>
                  <a:gd name="connsiteX2" fmla="*/ 1835110 w 1962378"/>
                  <a:gd name="connsiteY2" fmla="*/ 224303 h 1171549"/>
                  <a:gd name="connsiteX3" fmla="*/ 1958333 w 1962378"/>
                  <a:gd name="connsiteY3" fmla="*/ 423457 h 1171549"/>
                  <a:gd name="connsiteX4" fmla="*/ 1629255 w 1962378"/>
                  <a:gd name="connsiteY4" fmla="*/ 1032005 h 1171549"/>
                  <a:gd name="connsiteX5" fmla="*/ 1363217 w 1962378"/>
                  <a:gd name="connsiteY5" fmla="*/ 1142459 h 1171549"/>
                  <a:gd name="connsiteX6" fmla="*/ 708275 w 1962378"/>
                  <a:gd name="connsiteY6" fmla="*/ 397496 h 1171549"/>
                  <a:gd name="connsiteX7" fmla="*/ 0 w 1962378"/>
                  <a:gd name="connsiteY7" fmla="*/ 0 h 1171549"/>
                  <a:gd name="connsiteX0" fmla="*/ 0 w 1959951"/>
                  <a:gd name="connsiteY0" fmla="*/ 0 h 1171549"/>
                  <a:gd name="connsiteX1" fmla="*/ 881137 w 1959951"/>
                  <a:gd name="connsiteY1" fmla="*/ 71032 h 1171549"/>
                  <a:gd name="connsiteX2" fmla="*/ 1835110 w 1959951"/>
                  <a:gd name="connsiteY2" fmla="*/ 224303 h 1171549"/>
                  <a:gd name="connsiteX3" fmla="*/ 1958333 w 1959951"/>
                  <a:gd name="connsiteY3" fmla="*/ 423457 h 1171549"/>
                  <a:gd name="connsiteX4" fmla="*/ 1629255 w 1959951"/>
                  <a:gd name="connsiteY4" fmla="*/ 1032005 h 1171549"/>
                  <a:gd name="connsiteX5" fmla="*/ 1363217 w 1959951"/>
                  <a:gd name="connsiteY5" fmla="*/ 1142459 h 1171549"/>
                  <a:gd name="connsiteX6" fmla="*/ 708275 w 1959951"/>
                  <a:gd name="connsiteY6" fmla="*/ 397496 h 1171549"/>
                  <a:gd name="connsiteX7" fmla="*/ 0 w 1959951"/>
                  <a:gd name="connsiteY7" fmla="*/ 0 h 1171549"/>
                  <a:gd name="connsiteX0" fmla="*/ 0 w 1959951"/>
                  <a:gd name="connsiteY0" fmla="*/ 0 h 1171549"/>
                  <a:gd name="connsiteX1" fmla="*/ 881137 w 1959951"/>
                  <a:gd name="connsiteY1" fmla="*/ 71032 h 1171549"/>
                  <a:gd name="connsiteX2" fmla="*/ 1835110 w 1959951"/>
                  <a:gd name="connsiteY2" fmla="*/ 224303 h 1171549"/>
                  <a:gd name="connsiteX3" fmla="*/ 1958333 w 1959951"/>
                  <a:gd name="connsiteY3" fmla="*/ 423457 h 1171549"/>
                  <a:gd name="connsiteX4" fmla="*/ 1629255 w 1959951"/>
                  <a:gd name="connsiteY4" fmla="*/ 1032005 h 1171549"/>
                  <a:gd name="connsiteX5" fmla="*/ 1363217 w 1959951"/>
                  <a:gd name="connsiteY5" fmla="*/ 1142459 h 1171549"/>
                  <a:gd name="connsiteX6" fmla="*/ 708275 w 1959951"/>
                  <a:gd name="connsiteY6" fmla="*/ 397496 h 1171549"/>
                  <a:gd name="connsiteX7" fmla="*/ 0 w 1959951"/>
                  <a:gd name="connsiteY7" fmla="*/ 0 h 1171549"/>
                  <a:gd name="connsiteX0" fmla="*/ 0 w 1951298"/>
                  <a:gd name="connsiteY0" fmla="*/ 0 h 1168664"/>
                  <a:gd name="connsiteX1" fmla="*/ 872484 w 1951298"/>
                  <a:gd name="connsiteY1" fmla="*/ 68147 h 1168664"/>
                  <a:gd name="connsiteX2" fmla="*/ 1826457 w 1951298"/>
                  <a:gd name="connsiteY2" fmla="*/ 221418 h 1168664"/>
                  <a:gd name="connsiteX3" fmla="*/ 1949680 w 1951298"/>
                  <a:gd name="connsiteY3" fmla="*/ 420572 h 1168664"/>
                  <a:gd name="connsiteX4" fmla="*/ 1620602 w 1951298"/>
                  <a:gd name="connsiteY4" fmla="*/ 1029120 h 1168664"/>
                  <a:gd name="connsiteX5" fmla="*/ 1354564 w 1951298"/>
                  <a:gd name="connsiteY5" fmla="*/ 1139574 h 1168664"/>
                  <a:gd name="connsiteX6" fmla="*/ 699622 w 1951298"/>
                  <a:gd name="connsiteY6" fmla="*/ 394611 h 1168664"/>
                  <a:gd name="connsiteX7" fmla="*/ 0 w 1951298"/>
                  <a:gd name="connsiteY7" fmla="*/ 0 h 1168664"/>
                  <a:gd name="connsiteX0" fmla="*/ 0 w 1954182"/>
                  <a:gd name="connsiteY0" fmla="*/ 0 h 1162895"/>
                  <a:gd name="connsiteX1" fmla="*/ 875368 w 1954182"/>
                  <a:gd name="connsiteY1" fmla="*/ 62378 h 1162895"/>
                  <a:gd name="connsiteX2" fmla="*/ 1829341 w 1954182"/>
                  <a:gd name="connsiteY2" fmla="*/ 215649 h 1162895"/>
                  <a:gd name="connsiteX3" fmla="*/ 1952564 w 1954182"/>
                  <a:gd name="connsiteY3" fmla="*/ 414803 h 1162895"/>
                  <a:gd name="connsiteX4" fmla="*/ 1623486 w 1954182"/>
                  <a:gd name="connsiteY4" fmla="*/ 1023351 h 1162895"/>
                  <a:gd name="connsiteX5" fmla="*/ 1357448 w 1954182"/>
                  <a:gd name="connsiteY5" fmla="*/ 1133805 h 1162895"/>
                  <a:gd name="connsiteX6" fmla="*/ 702506 w 1954182"/>
                  <a:gd name="connsiteY6" fmla="*/ 388842 h 1162895"/>
                  <a:gd name="connsiteX7" fmla="*/ 0 w 1954182"/>
                  <a:gd name="connsiteY7" fmla="*/ 0 h 1162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54182" h="1162895">
                    <a:moveTo>
                      <a:pt x="0" y="0"/>
                    </a:moveTo>
                    <a:cubicBezTo>
                      <a:pt x="293712" y="23677"/>
                      <a:pt x="570478" y="26436"/>
                      <a:pt x="875368" y="62378"/>
                    </a:cubicBezTo>
                    <a:cubicBezTo>
                      <a:pt x="1180258" y="98320"/>
                      <a:pt x="1495966" y="161674"/>
                      <a:pt x="1829341" y="215649"/>
                    </a:cubicBezTo>
                    <a:cubicBezTo>
                      <a:pt x="1919453" y="229151"/>
                      <a:pt x="1963412" y="343611"/>
                      <a:pt x="1952564" y="414803"/>
                    </a:cubicBezTo>
                    <a:cubicBezTo>
                      <a:pt x="1899024" y="547978"/>
                      <a:pt x="1721230" y="857845"/>
                      <a:pt x="1623486" y="1023351"/>
                    </a:cubicBezTo>
                    <a:cubicBezTo>
                      <a:pt x="1534396" y="1185972"/>
                      <a:pt x="1412870" y="1181866"/>
                      <a:pt x="1357448" y="1133805"/>
                    </a:cubicBezTo>
                    <a:lnTo>
                      <a:pt x="702506" y="3888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B400D18-D20A-4DB1-85C1-E126DE6FF256}"/>
                  </a:ext>
                </a:extLst>
              </p:cNvPr>
              <p:cNvSpPr/>
              <p:nvPr/>
            </p:nvSpPr>
            <p:spPr>
              <a:xfrm rot="1973302">
                <a:off x="5891306" y="3497511"/>
                <a:ext cx="121089" cy="1210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35AA5F06-0BB5-47AF-8304-AD8837398EEA}"/>
                  </a:ext>
                </a:extLst>
              </p:cNvPr>
              <p:cNvSpPr/>
              <p:nvPr/>
            </p:nvSpPr>
            <p:spPr>
              <a:xfrm rot="1973302">
                <a:off x="6086673" y="3440794"/>
                <a:ext cx="60544" cy="605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C1A1273-216B-4D59-B7BD-7C29E7C5BEFD}"/>
                  </a:ext>
                </a:extLst>
              </p:cNvPr>
              <p:cNvSpPr/>
              <p:nvPr/>
            </p:nvSpPr>
            <p:spPr>
              <a:xfrm rot="1973302">
                <a:off x="5916623" y="3119292"/>
                <a:ext cx="98612" cy="986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5949218-689A-436F-B50E-58737941A44E}"/>
                  </a:ext>
                </a:extLst>
              </p:cNvPr>
              <p:cNvSpPr/>
              <p:nvPr/>
            </p:nvSpPr>
            <p:spPr>
              <a:xfrm rot="1973302">
                <a:off x="6172372" y="3789354"/>
                <a:ext cx="163508" cy="1635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BDA59DB-BB92-41C5-96B9-CF13F752A95E}"/>
                  </a:ext>
                </a:extLst>
              </p:cNvPr>
              <p:cNvSpPr/>
              <p:nvPr/>
            </p:nvSpPr>
            <p:spPr>
              <a:xfrm rot="1973302">
                <a:off x="5526976" y="3152557"/>
                <a:ext cx="98612" cy="986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4D08E8E8-78FB-47D1-BD72-D4371801107E}"/>
                  </a:ext>
                </a:extLst>
              </p:cNvPr>
              <p:cNvSpPr/>
              <p:nvPr/>
            </p:nvSpPr>
            <p:spPr>
              <a:xfrm rot="1973302">
                <a:off x="6253503" y="3574518"/>
                <a:ext cx="98612" cy="986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F19F5E7B-96B5-4B28-AD77-3770DB89865C}"/>
                  </a:ext>
                </a:extLst>
              </p:cNvPr>
              <p:cNvSpPr/>
              <p:nvPr/>
            </p:nvSpPr>
            <p:spPr>
              <a:xfrm rot="1973302">
                <a:off x="5737788" y="3329725"/>
                <a:ext cx="60544" cy="605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15869CDF-D2EE-4F0B-BE59-FD2DFE4D6300}"/>
                  </a:ext>
                </a:extLst>
              </p:cNvPr>
              <p:cNvSpPr/>
              <p:nvPr/>
            </p:nvSpPr>
            <p:spPr>
              <a:xfrm rot="1973302">
                <a:off x="6514160" y="3187471"/>
                <a:ext cx="98612" cy="986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1BE85AFF-BDA4-4B99-B19E-05772F5D38C6}"/>
                  </a:ext>
                </a:extLst>
              </p:cNvPr>
              <p:cNvSpPr/>
              <p:nvPr/>
            </p:nvSpPr>
            <p:spPr>
              <a:xfrm rot="1973302">
                <a:off x="6230678" y="3245561"/>
                <a:ext cx="60544" cy="605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B655C66-4467-4CA1-81D3-90FC59C4F9BD}"/>
                  </a:ext>
                </a:extLst>
              </p:cNvPr>
              <p:cNvSpPr/>
              <p:nvPr/>
            </p:nvSpPr>
            <p:spPr>
              <a:xfrm rot="1973302">
                <a:off x="6279821" y="3360896"/>
                <a:ext cx="98612" cy="986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36B843F-4151-47C0-8412-FD1A2BD001AC}"/>
                  </a:ext>
                </a:extLst>
              </p:cNvPr>
              <p:cNvSpPr/>
              <p:nvPr/>
            </p:nvSpPr>
            <p:spPr>
              <a:xfrm rot="1973302">
                <a:off x="6571822" y="3343434"/>
                <a:ext cx="98612" cy="986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3868F8D1-D5E3-40DA-A1E6-DFDA539FA97F}"/>
                  </a:ext>
                </a:extLst>
              </p:cNvPr>
              <p:cNvSpPr/>
              <p:nvPr/>
            </p:nvSpPr>
            <p:spPr>
              <a:xfrm rot="1973302">
                <a:off x="5303666" y="3028290"/>
                <a:ext cx="60544" cy="605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</p:grpSp>
        <p:grpSp>
          <p:nvGrpSpPr>
            <p:cNvPr id="68" name="그룹 2">
              <a:extLst>
                <a:ext uri="{FF2B5EF4-FFF2-40B4-BE49-F238E27FC236}">
                  <a16:creationId xmlns:a16="http://schemas.microsoft.com/office/drawing/2014/main" id="{5916AFA5-4D49-40E9-8BCE-C4D5102CF69B}"/>
                </a:ext>
              </a:extLst>
            </p:cNvPr>
            <p:cNvGrpSpPr/>
            <p:nvPr/>
          </p:nvGrpSpPr>
          <p:grpSpPr>
            <a:xfrm>
              <a:off x="5913558" y="2257767"/>
              <a:ext cx="374981" cy="2872894"/>
              <a:chOff x="4389556" y="2257766"/>
              <a:chExt cx="374981" cy="2872894"/>
            </a:xfrm>
            <a:solidFill>
              <a:schemeClr val="accent4"/>
            </a:solidFill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8EDEBF6F-6DCB-4FFC-A1CF-B99701C83A9F}"/>
                  </a:ext>
                </a:extLst>
              </p:cNvPr>
              <p:cNvSpPr/>
              <p:nvPr/>
            </p:nvSpPr>
            <p:spPr>
              <a:xfrm rot="1973302">
                <a:off x="4663470" y="4185105"/>
                <a:ext cx="60544" cy="6054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22A65B5F-E11F-45F8-B204-B5482B066148}"/>
                  </a:ext>
                </a:extLst>
              </p:cNvPr>
              <p:cNvSpPr/>
              <p:nvPr/>
            </p:nvSpPr>
            <p:spPr>
              <a:xfrm rot="1973302">
                <a:off x="4665925" y="4328190"/>
                <a:ext cx="98612" cy="986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43764F97-BF0F-4BFA-9267-1DB3BE3B3368}"/>
                  </a:ext>
                </a:extLst>
              </p:cNvPr>
              <p:cNvSpPr/>
              <p:nvPr/>
            </p:nvSpPr>
            <p:spPr>
              <a:xfrm rot="1973302">
                <a:off x="4545404" y="3786323"/>
                <a:ext cx="60544" cy="6054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8D709F04-84F3-4499-877C-815D2CF32B1A}"/>
                  </a:ext>
                </a:extLst>
              </p:cNvPr>
              <p:cNvSpPr/>
              <p:nvPr/>
            </p:nvSpPr>
            <p:spPr>
              <a:xfrm rot="1973302">
                <a:off x="4389556" y="2257766"/>
                <a:ext cx="121089" cy="12108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AE9FC38D-B5CB-4E1E-965C-6C7CC9C0E21D}"/>
                  </a:ext>
                </a:extLst>
              </p:cNvPr>
              <p:cNvSpPr/>
              <p:nvPr/>
            </p:nvSpPr>
            <p:spPr>
              <a:xfrm rot="1973302">
                <a:off x="4396258" y="2635712"/>
                <a:ext cx="60544" cy="6054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BE88679-EF45-4D78-B287-14D844CE125C}"/>
                  </a:ext>
                </a:extLst>
              </p:cNvPr>
              <p:cNvSpPr/>
              <p:nvPr/>
            </p:nvSpPr>
            <p:spPr>
              <a:xfrm rot="1973302">
                <a:off x="4468972" y="2460460"/>
                <a:ext cx="98612" cy="986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52B03362-FFE3-4893-803F-149F319CA99E}"/>
                  </a:ext>
                </a:extLst>
              </p:cNvPr>
              <p:cNvSpPr/>
              <p:nvPr/>
            </p:nvSpPr>
            <p:spPr>
              <a:xfrm rot="1973302">
                <a:off x="4458193" y="2787346"/>
                <a:ext cx="98612" cy="986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7EA2045B-875A-411C-BD7D-987E9ADF2A16}"/>
                  </a:ext>
                </a:extLst>
              </p:cNvPr>
              <p:cNvSpPr/>
              <p:nvPr/>
            </p:nvSpPr>
            <p:spPr>
              <a:xfrm rot="1973302">
                <a:off x="4467441" y="4888963"/>
                <a:ext cx="60544" cy="6054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15390B4C-214A-4EEC-B635-794BF9F41C0D}"/>
                  </a:ext>
                </a:extLst>
              </p:cNvPr>
              <p:cNvSpPr/>
              <p:nvPr/>
            </p:nvSpPr>
            <p:spPr>
              <a:xfrm rot="1973302">
                <a:off x="4469896" y="5032048"/>
                <a:ext cx="98612" cy="986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</p:grpSp>
        <p:grpSp>
          <p:nvGrpSpPr>
            <p:cNvPr id="78" name="그룹 5">
              <a:extLst>
                <a:ext uri="{FF2B5EF4-FFF2-40B4-BE49-F238E27FC236}">
                  <a16:creationId xmlns:a16="http://schemas.microsoft.com/office/drawing/2014/main" id="{1654F240-D6F1-4702-A54E-E10DF5522BA1}"/>
                </a:ext>
              </a:extLst>
            </p:cNvPr>
            <p:cNvGrpSpPr/>
            <p:nvPr/>
          </p:nvGrpSpPr>
          <p:grpSpPr>
            <a:xfrm>
              <a:off x="5913557" y="3149911"/>
              <a:ext cx="296688" cy="2249696"/>
              <a:chOff x="4389556" y="3149911"/>
              <a:chExt cx="296688" cy="2249696"/>
            </a:xfrm>
            <a:solidFill>
              <a:schemeClr val="accent1"/>
            </a:solidFill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D953B6FF-DA8F-4CF3-9861-CE66CDFF8B1B}"/>
                  </a:ext>
                </a:extLst>
              </p:cNvPr>
              <p:cNvSpPr/>
              <p:nvPr/>
            </p:nvSpPr>
            <p:spPr>
              <a:xfrm rot="1973302">
                <a:off x="4474413" y="4523861"/>
                <a:ext cx="163508" cy="1635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EF07A4ED-31CA-48EB-9150-BFBD967FE2D2}"/>
                  </a:ext>
                </a:extLst>
              </p:cNvPr>
              <p:cNvSpPr/>
              <p:nvPr/>
            </p:nvSpPr>
            <p:spPr>
              <a:xfrm rot="1973302">
                <a:off x="4484511" y="3956854"/>
                <a:ext cx="98612" cy="986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F8C32A4-534A-4A9E-9F74-6676BC1D300E}"/>
                  </a:ext>
                </a:extLst>
              </p:cNvPr>
              <p:cNvSpPr/>
              <p:nvPr/>
            </p:nvSpPr>
            <p:spPr>
              <a:xfrm rot="1973302">
                <a:off x="4389556" y="3149911"/>
                <a:ext cx="121089" cy="12108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72D307CA-AFCD-433B-8130-85715388B466}"/>
                  </a:ext>
                </a:extLst>
              </p:cNvPr>
              <p:cNvSpPr/>
              <p:nvPr/>
            </p:nvSpPr>
            <p:spPr>
              <a:xfrm rot="1973302">
                <a:off x="4396258" y="3527857"/>
                <a:ext cx="60544" cy="6054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799665DF-59D1-4958-8851-9C945B18EA22}"/>
                  </a:ext>
                </a:extLst>
              </p:cNvPr>
              <p:cNvSpPr/>
              <p:nvPr/>
            </p:nvSpPr>
            <p:spPr>
              <a:xfrm rot="1973302">
                <a:off x="4468972" y="3352605"/>
                <a:ext cx="98612" cy="986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7AD8D56A-159C-4E54-B74D-613715543DF0}"/>
                  </a:ext>
                </a:extLst>
              </p:cNvPr>
              <p:cNvSpPr/>
              <p:nvPr/>
            </p:nvSpPr>
            <p:spPr>
              <a:xfrm rot="1973302">
                <a:off x="4514918" y="5339063"/>
                <a:ext cx="60544" cy="6054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A26786D5-2C0B-4497-B543-9EF3951130EF}"/>
                  </a:ext>
                </a:extLst>
              </p:cNvPr>
              <p:cNvSpPr/>
              <p:nvPr/>
            </p:nvSpPr>
            <p:spPr>
              <a:xfrm rot="1973302">
                <a:off x="4587632" y="5163811"/>
                <a:ext cx="98612" cy="986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</p:grpSp>
        <p:grpSp>
          <p:nvGrpSpPr>
            <p:cNvPr id="86" name="그룹 3">
              <a:extLst>
                <a:ext uri="{FF2B5EF4-FFF2-40B4-BE49-F238E27FC236}">
                  <a16:creationId xmlns:a16="http://schemas.microsoft.com/office/drawing/2014/main" id="{654086AD-9353-44C6-AF07-7BCD079084A1}"/>
                </a:ext>
              </a:extLst>
            </p:cNvPr>
            <p:cNvGrpSpPr/>
            <p:nvPr/>
          </p:nvGrpSpPr>
          <p:grpSpPr>
            <a:xfrm>
              <a:off x="6094971" y="2799802"/>
              <a:ext cx="228322" cy="2644261"/>
              <a:chOff x="4570969" y="2799800"/>
              <a:chExt cx="228321" cy="2644260"/>
            </a:xfrm>
            <a:solidFill>
              <a:schemeClr val="accent3"/>
            </a:solidFill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969876BB-B267-4DB9-B9FF-5985DF6533A7}"/>
                  </a:ext>
                </a:extLst>
              </p:cNvPr>
              <p:cNvSpPr/>
              <p:nvPr/>
            </p:nvSpPr>
            <p:spPr>
              <a:xfrm rot="1973302">
                <a:off x="4570969" y="2958980"/>
                <a:ext cx="121089" cy="12108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38AA548C-9CB5-4B44-B8A6-43EB7F9C0E34}"/>
                  </a:ext>
                </a:extLst>
              </p:cNvPr>
              <p:cNvSpPr/>
              <p:nvPr/>
            </p:nvSpPr>
            <p:spPr>
              <a:xfrm rot="1973302">
                <a:off x="4626042" y="2799800"/>
                <a:ext cx="98612" cy="986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B26748CE-B16A-4C47-8D13-FC942C3D0919}"/>
                  </a:ext>
                </a:extLst>
              </p:cNvPr>
              <p:cNvSpPr/>
              <p:nvPr/>
            </p:nvSpPr>
            <p:spPr>
              <a:xfrm rot="1973302">
                <a:off x="4650384" y="3169694"/>
                <a:ext cx="98612" cy="986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5FC602E3-A92B-4E19-A476-4731E50A22EA}"/>
                  </a:ext>
                </a:extLst>
              </p:cNvPr>
              <p:cNvSpPr/>
              <p:nvPr/>
            </p:nvSpPr>
            <p:spPr>
              <a:xfrm rot="1973302">
                <a:off x="4670756" y="3421478"/>
                <a:ext cx="98612" cy="986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FA09E919-4255-498A-9AD2-5C08915B031A}"/>
                  </a:ext>
                </a:extLst>
              </p:cNvPr>
              <p:cNvSpPr/>
              <p:nvPr/>
            </p:nvSpPr>
            <p:spPr>
              <a:xfrm rot="1973302">
                <a:off x="4634218" y="4710686"/>
                <a:ext cx="163508" cy="1635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DC825802-2150-4F52-BFAF-9E7F9C44DE92}"/>
                  </a:ext>
                </a:extLst>
              </p:cNvPr>
              <p:cNvSpPr/>
              <p:nvPr/>
            </p:nvSpPr>
            <p:spPr>
              <a:xfrm rot="1973302">
                <a:off x="4623362" y="3646773"/>
                <a:ext cx="163508" cy="1635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C05A102B-18D0-41E8-A1EB-3BD4E7914DCD}"/>
                  </a:ext>
                </a:extLst>
              </p:cNvPr>
              <p:cNvSpPr/>
              <p:nvPr/>
            </p:nvSpPr>
            <p:spPr>
              <a:xfrm rot="1973302">
                <a:off x="4579340" y="4916125"/>
                <a:ext cx="121089" cy="12108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155A0FD9-B0FD-4009-A93D-64F43F6E1D1D}"/>
                  </a:ext>
                </a:extLst>
              </p:cNvPr>
              <p:cNvSpPr/>
              <p:nvPr/>
            </p:nvSpPr>
            <p:spPr>
              <a:xfrm rot="1973302">
                <a:off x="4700678" y="5242217"/>
                <a:ext cx="98612" cy="9861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93A8099E-D3C2-43E4-BA8E-5EAAF89AE984}"/>
                  </a:ext>
                </a:extLst>
              </p:cNvPr>
              <p:cNvSpPr/>
              <p:nvPr/>
            </p:nvSpPr>
            <p:spPr>
              <a:xfrm rot="1973302">
                <a:off x="4621611" y="5383516"/>
                <a:ext cx="60544" cy="6054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</p:grp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CE6DA895-14C4-4495-A0F6-BAD344AEBE37}"/>
                </a:ext>
              </a:extLst>
            </p:cNvPr>
            <p:cNvSpPr/>
            <p:nvPr/>
          </p:nvSpPr>
          <p:spPr>
            <a:xfrm>
              <a:off x="5468071" y="5472194"/>
              <a:ext cx="1296000" cy="180021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638C067B-731A-43B2-BCE5-D1BD21B9BEC0}"/>
              </a:ext>
            </a:extLst>
          </p:cNvPr>
          <p:cNvGrpSpPr/>
          <p:nvPr/>
        </p:nvGrpSpPr>
        <p:grpSpPr>
          <a:xfrm>
            <a:off x="5138665" y="1112356"/>
            <a:ext cx="2864726" cy="3332347"/>
            <a:chOff x="566899" y="1321603"/>
            <a:chExt cx="4238868" cy="4930796"/>
          </a:xfrm>
        </p:grpSpPr>
        <p:sp>
          <p:nvSpPr>
            <p:cNvPr id="98" name="Graphic 2">
              <a:extLst>
                <a:ext uri="{FF2B5EF4-FFF2-40B4-BE49-F238E27FC236}">
                  <a16:creationId xmlns:a16="http://schemas.microsoft.com/office/drawing/2014/main" id="{FA419BB5-3F34-4962-A1A8-0D6C3E2D3384}"/>
                </a:ext>
              </a:extLst>
            </p:cNvPr>
            <p:cNvSpPr/>
            <p:nvPr/>
          </p:nvSpPr>
          <p:spPr>
            <a:xfrm>
              <a:off x="566899" y="1321603"/>
              <a:ext cx="1877364" cy="2700484"/>
            </a:xfrm>
            <a:custGeom>
              <a:avLst/>
              <a:gdLst>
                <a:gd name="connsiteX0" fmla="*/ 3111505 w 3113125"/>
                <a:gd name="connsiteY0" fmla="*/ 4063622 h 4478058"/>
                <a:gd name="connsiteX1" fmla="*/ 3077215 w 3113125"/>
                <a:gd name="connsiteY1" fmla="*/ 3823592 h 4478058"/>
                <a:gd name="connsiteX2" fmla="*/ 2913385 w 3113125"/>
                <a:gd name="connsiteY2" fmla="*/ 3128267 h 4478058"/>
                <a:gd name="connsiteX3" fmla="*/ 2856235 w 3113125"/>
                <a:gd name="connsiteY3" fmla="*/ 3000633 h 4478058"/>
                <a:gd name="connsiteX4" fmla="*/ 2800990 w 3113125"/>
                <a:gd name="connsiteY4" fmla="*/ 2777747 h 4478058"/>
                <a:gd name="connsiteX5" fmla="*/ 2815277 w 3113125"/>
                <a:gd name="connsiteY5" fmla="*/ 2750125 h 4478058"/>
                <a:gd name="connsiteX6" fmla="*/ 2888620 w 3113125"/>
                <a:gd name="connsiteY6" fmla="*/ 2709167 h 4478058"/>
                <a:gd name="connsiteX7" fmla="*/ 3002920 w 3113125"/>
                <a:gd name="connsiteY7" fmla="*/ 2626300 h 4478058"/>
                <a:gd name="connsiteX8" fmla="*/ 2864807 w 3113125"/>
                <a:gd name="connsiteY8" fmla="*/ 2411035 h 4478058"/>
                <a:gd name="connsiteX9" fmla="*/ 2780988 w 3113125"/>
                <a:gd name="connsiteY9" fmla="*/ 2151002 h 4478058"/>
                <a:gd name="connsiteX10" fmla="*/ 2697167 w 3113125"/>
                <a:gd name="connsiteY10" fmla="*/ 1628080 h 4478058"/>
                <a:gd name="connsiteX11" fmla="*/ 2541910 w 3113125"/>
                <a:gd name="connsiteY11" fmla="*/ 1168975 h 4478058"/>
                <a:gd name="connsiteX12" fmla="*/ 2599060 w 3113125"/>
                <a:gd name="connsiteY12" fmla="*/ 949900 h 4478058"/>
                <a:gd name="connsiteX13" fmla="*/ 2729552 w 3113125"/>
                <a:gd name="connsiteY13" fmla="*/ 774640 h 4478058"/>
                <a:gd name="connsiteX14" fmla="*/ 2579057 w 3113125"/>
                <a:gd name="connsiteY14" fmla="*/ 178375 h 4478058"/>
                <a:gd name="connsiteX15" fmla="*/ 2569532 w 3113125"/>
                <a:gd name="connsiteY15" fmla="*/ 139322 h 4478058"/>
                <a:gd name="connsiteX16" fmla="*/ 2355220 w 3113125"/>
                <a:gd name="connsiteY16" fmla="*/ 7877 h 4478058"/>
                <a:gd name="connsiteX17" fmla="*/ 2301880 w 3113125"/>
                <a:gd name="connsiteY17" fmla="*/ 5972 h 4478058"/>
                <a:gd name="connsiteX18" fmla="*/ 2207582 w 3113125"/>
                <a:gd name="connsiteY18" fmla="*/ 35500 h 4478058"/>
                <a:gd name="connsiteX19" fmla="*/ 2282830 w 3113125"/>
                <a:gd name="connsiteY19" fmla="*/ 224095 h 4478058"/>
                <a:gd name="connsiteX20" fmla="*/ 2456185 w 3113125"/>
                <a:gd name="connsiteY20" fmla="*/ 473650 h 4478058"/>
                <a:gd name="connsiteX21" fmla="*/ 2469520 w 3113125"/>
                <a:gd name="connsiteY21" fmla="*/ 602237 h 4478058"/>
                <a:gd name="connsiteX22" fmla="*/ 2442850 w 3113125"/>
                <a:gd name="connsiteY22" fmla="*/ 661292 h 4478058"/>
                <a:gd name="connsiteX23" fmla="*/ 2378080 w 3113125"/>
                <a:gd name="connsiteY23" fmla="*/ 688915 h 4478058"/>
                <a:gd name="connsiteX24" fmla="*/ 2330455 w 3113125"/>
                <a:gd name="connsiteY24" fmla="*/ 722252 h 4478058"/>
                <a:gd name="connsiteX25" fmla="*/ 2269495 w 3113125"/>
                <a:gd name="connsiteY25" fmla="*/ 743207 h 4478058"/>
                <a:gd name="connsiteX26" fmla="*/ 2169482 w 3113125"/>
                <a:gd name="connsiteY26" fmla="*/ 743207 h 4478058"/>
                <a:gd name="connsiteX27" fmla="*/ 2145670 w 3113125"/>
                <a:gd name="connsiteY27" fmla="*/ 740350 h 4478058"/>
                <a:gd name="connsiteX28" fmla="*/ 2101855 w 3113125"/>
                <a:gd name="connsiteY28" fmla="*/ 729872 h 4478058"/>
                <a:gd name="connsiteX29" fmla="*/ 2081852 w 3113125"/>
                <a:gd name="connsiteY29" fmla="*/ 724157 h 4478058"/>
                <a:gd name="connsiteX30" fmla="*/ 2086615 w 3113125"/>
                <a:gd name="connsiteY30" fmla="*/ 687962 h 4478058"/>
                <a:gd name="connsiteX31" fmla="*/ 2085662 w 3113125"/>
                <a:gd name="connsiteY31" fmla="*/ 398402 h 4478058"/>
                <a:gd name="connsiteX32" fmla="*/ 2065660 w 3113125"/>
                <a:gd name="connsiteY32" fmla="*/ 374590 h 4478058"/>
                <a:gd name="connsiteX33" fmla="*/ 1800865 w 3113125"/>
                <a:gd name="connsiteY33" fmla="*/ 51692 h 4478058"/>
                <a:gd name="connsiteX34" fmla="*/ 1643702 w 3113125"/>
                <a:gd name="connsiteY34" fmla="*/ 42167 h 4478058"/>
                <a:gd name="connsiteX35" fmla="*/ 1579885 w 3113125"/>
                <a:gd name="connsiteY35" fmla="*/ 30737 h 4478058"/>
                <a:gd name="connsiteX36" fmla="*/ 1417960 w 3113125"/>
                <a:gd name="connsiteY36" fmla="*/ 104080 h 4478058"/>
                <a:gd name="connsiteX37" fmla="*/ 1321757 w 3113125"/>
                <a:gd name="connsiteY37" fmla="*/ 273625 h 4478058"/>
                <a:gd name="connsiteX38" fmla="*/ 1296040 w 3113125"/>
                <a:gd name="connsiteY38" fmla="*/ 513655 h 4478058"/>
                <a:gd name="connsiteX39" fmla="*/ 1413197 w 3113125"/>
                <a:gd name="connsiteY39" fmla="*/ 756542 h 4478058"/>
                <a:gd name="connsiteX40" fmla="*/ 1484635 w 3113125"/>
                <a:gd name="connsiteY40" fmla="*/ 898465 h 4478058"/>
                <a:gd name="connsiteX41" fmla="*/ 1477015 w 3113125"/>
                <a:gd name="connsiteY41" fmla="*/ 988000 h 4478058"/>
                <a:gd name="connsiteX42" fmla="*/ 1425580 w 3113125"/>
                <a:gd name="connsiteY42" fmla="*/ 1120397 h 4478058"/>
                <a:gd name="connsiteX43" fmla="*/ 1312232 w 3113125"/>
                <a:gd name="connsiteY43" fmla="*/ 1200407 h 4478058"/>
                <a:gd name="connsiteX44" fmla="*/ 1325567 w 3113125"/>
                <a:gd name="connsiteY44" fmla="*/ 1349950 h 4478058"/>
                <a:gd name="connsiteX45" fmla="*/ 1241747 w 3113125"/>
                <a:gd name="connsiteY45" fmla="*/ 1498540 h 4478058"/>
                <a:gd name="connsiteX46" fmla="*/ 1059820 w 3113125"/>
                <a:gd name="connsiteY46" fmla="*/ 1630937 h 4478058"/>
                <a:gd name="connsiteX47" fmla="*/ 995050 w 3113125"/>
                <a:gd name="connsiteY47" fmla="*/ 1751905 h 4478058"/>
                <a:gd name="connsiteX48" fmla="*/ 762640 w 3113125"/>
                <a:gd name="connsiteY48" fmla="*/ 1916687 h 4478058"/>
                <a:gd name="connsiteX49" fmla="*/ 456887 w 3113125"/>
                <a:gd name="connsiteY49" fmla="*/ 2194817 h 4478058"/>
                <a:gd name="connsiteX50" fmla="*/ 314012 w 3113125"/>
                <a:gd name="connsiteY50" fmla="*/ 2342455 h 4478058"/>
                <a:gd name="connsiteX51" fmla="*/ 126370 w 3113125"/>
                <a:gd name="connsiteY51" fmla="*/ 2377697 h 4478058"/>
                <a:gd name="connsiteX52" fmla="*/ 43502 w 3113125"/>
                <a:gd name="connsiteY52" fmla="*/ 2584390 h 4478058"/>
                <a:gd name="connsiteX53" fmla="*/ 73982 w 3113125"/>
                <a:gd name="connsiteY53" fmla="*/ 2600583 h 4478058"/>
                <a:gd name="connsiteX54" fmla="*/ 70172 w 3113125"/>
                <a:gd name="connsiteY54" fmla="*/ 2609155 h 4478058"/>
                <a:gd name="connsiteX55" fmla="*/ 84460 w 3113125"/>
                <a:gd name="connsiteY55" fmla="*/ 2640587 h 4478058"/>
                <a:gd name="connsiteX56" fmla="*/ 126370 w 3113125"/>
                <a:gd name="connsiteY56" fmla="*/ 2652970 h 4478058"/>
                <a:gd name="connsiteX57" fmla="*/ 214000 w 3113125"/>
                <a:gd name="connsiteY57" fmla="*/ 2654875 h 4478058"/>
                <a:gd name="connsiteX58" fmla="*/ 443552 w 3113125"/>
                <a:gd name="connsiteY58" fmla="*/ 2455802 h 4478058"/>
                <a:gd name="connsiteX59" fmla="*/ 501655 w 3113125"/>
                <a:gd name="connsiteY59" fmla="*/ 2403415 h 4478058"/>
                <a:gd name="connsiteX60" fmla="*/ 1128400 w 3113125"/>
                <a:gd name="connsiteY60" fmla="*/ 1995745 h 4478058"/>
                <a:gd name="connsiteX61" fmla="*/ 1201742 w 3113125"/>
                <a:gd name="connsiteY61" fmla="*/ 1923355 h 4478058"/>
                <a:gd name="connsiteX62" fmla="*/ 1278895 w 3113125"/>
                <a:gd name="connsiteY62" fmla="*/ 1916687 h 4478058"/>
                <a:gd name="connsiteX63" fmla="*/ 1323662 w 3113125"/>
                <a:gd name="connsiteY63" fmla="*/ 1914782 h 4478058"/>
                <a:gd name="connsiteX64" fmla="*/ 1506542 w 3113125"/>
                <a:gd name="connsiteY64" fmla="*/ 1820485 h 4478058"/>
                <a:gd name="connsiteX65" fmla="*/ 1718950 w 3113125"/>
                <a:gd name="connsiteY65" fmla="*/ 1939547 h 4478058"/>
                <a:gd name="connsiteX66" fmla="*/ 1868492 w 3113125"/>
                <a:gd name="connsiteY66" fmla="*/ 2045275 h 4478058"/>
                <a:gd name="connsiteX67" fmla="*/ 1871350 w 3113125"/>
                <a:gd name="connsiteY67" fmla="*/ 2612965 h 4478058"/>
                <a:gd name="connsiteX68" fmla="*/ 1838965 w 3113125"/>
                <a:gd name="connsiteY68" fmla="*/ 3282572 h 4478058"/>
                <a:gd name="connsiteX69" fmla="*/ 1889447 w 3113125"/>
                <a:gd name="connsiteY69" fmla="*/ 3398777 h 4478058"/>
                <a:gd name="connsiteX70" fmla="*/ 1904687 w 3113125"/>
                <a:gd name="connsiteY70" fmla="*/ 3502600 h 4478058"/>
                <a:gd name="connsiteX71" fmla="*/ 1917070 w 3113125"/>
                <a:gd name="connsiteY71" fmla="*/ 3675955 h 4478058"/>
                <a:gd name="connsiteX72" fmla="*/ 1900877 w 3113125"/>
                <a:gd name="connsiteY72" fmla="*/ 3675002 h 4478058"/>
                <a:gd name="connsiteX73" fmla="*/ 1732285 w 3113125"/>
                <a:gd name="connsiteY73" fmla="*/ 3609280 h 4478058"/>
                <a:gd name="connsiteX74" fmla="*/ 1713235 w 3113125"/>
                <a:gd name="connsiteY74" fmla="*/ 3568322 h 4478058"/>
                <a:gd name="connsiteX75" fmla="*/ 1707520 w 3113125"/>
                <a:gd name="connsiteY75" fmla="*/ 3554035 h 4478058"/>
                <a:gd name="connsiteX76" fmla="*/ 1447487 w 3113125"/>
                <a:gd name="connsiteY76" fmla="*/ 3484502 h 4478058"/>
                <a:gd name="connsiteX77" fmla="*/ 1362715 w 3113125"/>
                <a:gd name="connsiteY77" fmla="*/ 3672145 h 4478058"/>
                <a:gd name="connsiteX78" fmla="*/ 1065535 w 3113125"/>
                <a:gd name="connsiteY78" fmla="*/ 3545462 h 4478058"/>
                <a:gd name="connsiteX79" fmla="*/ 1065535 w 3113125"/>
                <a:gd name="connsiteY79" fmla="*/ 3544510 h 4478058"/>
                <a:gd name="connsiteX80" fmla="*/ 777880 w 3113125"/>
                <a:gd name="connsiteY80" fmla="*/ 3366392 h 4478058"/>
                <a:gd name="connsiteX81" fmla="*/ 687392 w 3113125"/>
                <a:gd name="connsiteY81" fmla="*/ 3571180 h 4478058"/>
                <a:gd name="connsiteX82" fmla="*/ 535945 w 3113125"/>
                <a:gd name="connsiteY82" fmla="*/ 3976945 h 4478058"/>
                <a:gd name="connsiteX83" fmla="*/ 432122 w 3113125"/>
                <a:gd name="connsiteY83" fmla="*/ 4357945 h 4478058"/>
                <a:gd name="connsiteX84" fmla="*/ 445457 w 3113125"/>
                <a:gd name="connsiteY84" fmla="*/ 4393187 h 4478058"/>
                <a:gd name="connsiteX85" fmla="*/ 502607 w 3113125"/>
                <a:gd name="connsiteY85" fmla="*/ 4419858 h 4478058"/>
                <a:gd name="connsiteX86" fmla="*/ 672152 w 3113125"/>
                <a:gd name="connsiteY86" fmla="*/ 4253170 h 4478058"/>
                <a:gd name="connsiteX87" fmla="*/ 926470 w 3113125"/>
                <a:gd name="connsiteY87" fmla="*/ 3968372 h 4478058"/>
                <a:gd name="connsiteX88" fmla="*/ 1334140 w 3113125"/>
                <a:gd name="connsiteY88" fmla="*/ 4012187 h 4478058"/>
                <a:gd name="connsiteX89" fmla="*/ 1342712 w 3113125"/>
                <a:gd name="connsiteY89" fmla="*/ 4033142 h 4478058"/>
                <a:gd name="connsiteX90" fmla="*/ 1333187 w 3113125"/>
                <a:gd name="connsiteY90" fmla="*/ 4378900 h 4478058"/>
                <a:gd name="connsiteX91" fmla="*/ 1410340 w 3113125"/>
                <a:gd name="connsiteY91" fmla="*/ 4468435 h 4478058"/>
                <a:gd name="connsiteX92" fmla="*/ 1502732 w 3113125"/>
                <a:gd name="connsiteY92" fmla="*/ 4419858 h 4478058"/>
                <a:gd name="connsiteX93" fmla="*/ 1560835 w 3113125"/>
                <a:gd name="connsiteY93" fmla="*/ 4198878 h 4478058"/>
                <a:gd name="connsiteX94" fmla="*/ 1571312 w 3113125"/>
                <a:gd name="connsiteY94" fmla="*/ 4160777 h 4478058"/>
                <a:gd name="connsiteX95" fmla="*/ 1596077 w 3113125"/>
                <a:gd name="connsiteY95" fmla="*/ 4174112 h 4478058"/>
                <a:gd name="connsiteX96" fmla="*/ 2044705 w 3113125"/>
                <a:gd name="connsiteY96" fmla="*/ 4425572 h 4478058"/>
                <a:gd name="connsiteX97" fmla="*/ 2510477 w 3113125"/>
                <a:gd name="connsiteY97" fmla="*/ 4334133 h 4478058"/>
                <a:gd name="connsiteX98" fmla="*/ 2533338 w 3113125"/>
                <a:gd name="connsiteY98" fmla="*/ 4288412 h 4478058"/>
                <a:gd name="connsiteX99" fmla="*/ 2545720 w 3113125"/>
                <a:gd name="connsiteY99" fmla="*/ 4295080 h 4478058"/>
                <a:gd name="connsiteX100" fmla="*/ 3045782 w 3113125"/>
                <a:gd name="connsiteY100" fmla="*/ 4361755 h 4478058"/>
                <a:gd name="connsiteX101" fmla="*/ 3111505 w 3113125"/>
                <a:gd name="connsiteY101" fmla="*/ 4063622 h 4478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113125" h="4478058">
                  <a:moveTo>
                    <a:pt x="3111505" y="4063622"/>
                  </a:moveTo>
                  <a:cubicBezTo>
                    <a:pt x="3105790" y="3980755"/>
                    <a:pt x="3089597" y="3897887"/>
                    <a:pt x="3077215" y="3823592"/>
                  </a:cubicBezTo>
                  <a:cubicBezTo>
                    <a:pt x="3037210" y="3588325"/>
                    <a:pt x="2970535" y="3359725"/>
                    <a:pt x="2913385" y="3128267"/>
                  </a:cubicBezTo>
                  <a:cubicBezTo>
                    <a:pt x="2900050" y="3075880"/>
                    <a:pt x="2882905" y="3045400"/>
                    <a:pt x="2856235" y="3000633"/>
                  </a:cubicBezTo>
                  <a:cubicBezTo>
                    <a:pt x="2816230" y="2934910"/>
                    <a:pt x="2815277" y="2852042"/>
                    <a:pt x="2800990" y="2777747"/>
                  </a:cubicBezTo>
                  <a:cubicBezTo>
                    <a:pt x="2798132" y="2764412"/>
                    <a:pt x="2803847" y="2755840"/>
                    <a:pt x="2815277" y="2750125"/>
                  </a:cubicBezTo>
                  <a:cubicBezTo>
                    <a:pt x="2840042" y="2736790"/>
                    <a:pt x="2863855" y="2722502"/>
                    <a:pt x="2888620" y="2709167"/>
                  </a:cubicBezTo>
                  <a:cubicBezTo>
                    <a:pt x="2929577" y="2686308"/>
                    <a:pt x="2971488" y="2663447"/>
                    <a:pt x="3002920" y="2626300"/>
                  </a:cubicBezTo>
                  <a:cubicBezTo>
                    <a:pt x="3016255" y="2611060"/>
                    <a:pt x="2880047" y="2434847"/>
                    <a:pt x="2864807" y="2411035"/>
                  </a:cubicBezTo>
                  <a:cubicBezTo>
                    <a:pt x="2819088" y="2335787"/>
                    <a:pt x="2774320" y="2240537"/>
                    <a:pt x="2780988" y="2151002"/>
                  </a:cubicBezTo>
                  <a:cubicBezTo>
                    <a:pt x="2793370" y="1964312"/>
                    <a:pt x="2718122" y="1808102"/>
                    <a:pt x="2697167" y="1628080"/>
                  </a:cubicBezTo>
                  <a:cubicBezTo>
                    <a:pt x="2678117" y="1463297"/>
                    <a:pt x="2562865" y="1328995"/>
                    <a:pt x="2541910" y="1168975"/>
                  </a:cubicBezTo>
                  <a:cubicBezTo>
                    <a:pt x="2529527" y="1075630"/>
                    <a:pt x="2619063" y="1029910"/>
                    <a:pt x="2599060" y="949900"/>
                  </a:cubicBezTo>
                  <a:cubicBezTo>
                    <a:pt x="2582867" y="887035"/>
                    <a:pt x="2691452" y="814645"/>
                    <a:pt x="2729552" y="774640"/>
                  </a:cubicBezTo>
                  <a:cubicBezTo>
                    <a:pt x="2876238" y="616525"/>
                    <a:pt x="2668592" y="316487"/>
                    <a:pt x="2579057" y="178375"/>
                  </a:cubicBezTo>
                  <a:cubicBezTo>
                    <a:pt x="2572390" y="167897"/>
                    <a:pt x="2567627" y="151705"/>
                    <a:pt x="2569532" y="139322"/>
                  </a:cubicBezTo>
                  <a:cubicBezTo>
                    <a:pt x="2583820" y="34547"/>
                    <a:pt x="2431420" y="-5458"/>
                    <a:pt x="2355220" y="7877"/>
                  </a:cubicBezTo>
                  <a:cubicBezTo>
                    <a:pt x="2337122" y="10735"/>
                    <a:pt x="2323787" y="20260"/>
                    <a:pt x="2301880" y="5972"/>
                  </a:cubicBezTo>
                  <a:cubicBezTo>
                    <a:pt x="2276162" y="-11173"/>
                    <a:pt x="2222822" y="11687"/>
                    <a:pt x="2207582" y="35500"/>
                  </a:cubicBezTo>
                  <a:cubicBezTo>
                    <a:pt x="2177102" y="83125"/>
                    <a:pt x="2197105" y="239335"/>
                    <a:pt x="2282830" y="224095"/>
                  </a:cubicBezTo>
                  <a:cubicBezTo>
                    <a:pt x="2437135" y="197425"/>
                    <a:pt x="2459042" y="356492"/>
                    <a:pt x="2456185" y="473650"/>
                  </a:cubicBezTo>
                  <a:cubicBezTo>
                    <a:pt x="2455232" y="516512"/>
                    <a:pt x="2454280" y="560327"/>
                    <a:pt x="2469520" y="602237"/>
                  </a:cubicBezTo>
                  <a:cubicBezTo>
                    <a:pt x="2476188" y="621287"/>
                    <a:pt x="2461900" y="652720"/>
                    <a:pt x="2442850" y="661292"/>
                  </a:cubicBezTo>
                  <a:cubicBezTo>
                    <a:pt x="2421895" y="670817"/>
                    <a:pt x="2399035" y="678437"/>
                    <a:pt x="2378080" y="688915"/>
                  </a:cubicBezTo>
                  <a:cubicBezTo>
                    <a:pt x="2360935" y="697487"/>
                    <a:pt x="2342837" y="707965"/>
                    <a:pt x="2330455" y="722252"/>
                  </a:cubicBezTo>
                  <a:cubicBezTo>
                    <a:pt x="2313310" y="742255"/>
                    <a:pt x="2294260" y="745112"/>
                    <a:pt x="2269495" y="743207"/>
                  </a:cubicBezTo>
                  <a:cubicBezTo>
                    <a:pt x="2236157" y="740350"/>
                    <a:pt x="2202820" y="743207"/>
                    <a:pt x="2169482" y="743207"/>
                  </a:cubicBezTo>
                  <a:cubicBezTo>
                    <a:pt x="2161862" y="743207"/>
                    <a:pt x="2153290" y="742255"/>
                    <a:pt x="2145670" y="740350"/>
                  </a:cubicBezTo>
                  <a:cubicBezTo>
                    <a:pt x="2130430" y="737492"/>
                    <a:pt x="2116142" y="733682"/>
                    <a:pt x="2101855" y="729872"/>
                  </a:cubicBezTo>
                  <a:cubicBezTo>
                    <a:pt x="2095187" y="727967"/>
                    <a:pt x="2081852" y="726062"/>
                    <a:pt x="2081852" y="724157"/>
                  </a:cubicBezTo>
                  <a:cubicBezTo>
                    <a:pt x="2081852" y="711775"/>
                    <a:pt x="2078995" y="692725"/>
                    <a:pt x="2086615" y="687962"/>
                  </a:cubicBezTo>
                  <a:cubicBezTo>
                    <a:pt x="2155195" y="637480"/>
                    <a:pt x="2189485" y="430787"/>
                    <a:pt x="2085662" y="398402"/>
                  </a:cubicBezTo>
                  <a:cubicBezTo>
                    <a:pt x="2072327" y="394592"/>
                    <a:pt x="2068517" y="386972"/>
                    <a:pt x="2065660" y="374590"/>
                  </a:cubicBezTo>
                  <a:cubicBezTo>
                    <a:pt x="2038990" y="211712"/>
                    <a:pt x="1968505" y="91697"/>
                    <a:pt x="1800865" y="51692"/>
                  </a:cubicBezTo>
                  <a:cubicBezTo>
                    <a:pt x="1774195" y="45025"/>
                    <a:pt x="1656085" y="53597"/>
                    <a:pt x="1643702" y="42167"/>
                  </a:cubicBezTo>
                  <a:cubicBezTo>
                    <a:pt x="1624652" y="24070"/>
                    <a:pt x="1600840" y="23117"/>
                    <a:pt x="1579885" y="30737"/>
                  </a:cubicBezTo>
                  <a:cubicBezTo>
                    <a:pt x="1527497" y="48835"/>
                    <a:pt x="1463680" y="66932"/>
                    <a:pt x="1417960" y="104080"/>
                  </a:cubicBezTo>
                  <a:cubicBezTo>
                    <a:pt x="1357952" y="151705"/>
                    <a:pt x="1359857" y="213617"/>
                    <a:pt x="1321757" y="273625"/>
                  </a:cubicBezTo>
                  <a:cubicBezTo>
                    <a:pt x="1273180" y="349825"/>
                    <a:pt x="1278895" y="431740"/>
                    <a:pt x="1296040" y="513655"/>
                  </a:cubicBezTo>
                  <a:cubicBezTo>
                    <a:pt x="1313185" y="596522"/>
                    <a:pt x="1375097" y="682247"/>
                    <a:pt x="1413197" y="756542"/>
                  </a:cubicBezTo>
                  <a:cubicBezTo>
                    <a:pt x="1437010" y="803215"/>
                    <a:pt x="1463680" y="849887"/>
                    <a:pt x="1484635" y="898465"/>
                  </a:cubicBezTo>
                  <a:cubicBezTo>
                    <a:pt x="1500827" y="934660"/>
                    <a:pt x="1478920" y="954662"/>
                    <a:pt x="1477015" y="988000"/>
                  </a:cubicBezTo>
                  <a:cubicBezTo>
                    <a:pt x="1473205" y="1068010"/>
                    <a:pt x="1494160" y="1074677"/>
                    <a:pt x="1425580" y="1120397"/>
                  </a:cubicBezTo>
                  <a:cubicBezTo>
                    <a:pt x="1387480" y="1146115"/>
                    <a:pt x="1347475" y="1171832"/>
                    <a:pt x="1312232" y="1200407"/>
                  </a:cubicBezTo>
                  <a:cubicBezTo>
                    <a:pt x="1269370" y="1236602"/>
                    <a:pt x="1328425" y="1306135"/>
                    <a:pt x="1325567" y="1349950"/>
                  </a:cubicBezTo>
                  <a:cubicBezTo>
                    <a:pt x="1321757" y="1404242"/>
                    <a:pt x="1276037" y="1459487"/>
                    <a:pt x="1241747" y="1498540"/>
                  </a:cubicBezTo>
                  <a:cubicBezTo>
                    <a:pt x="1188407" y="1560452"/>
                    <a:pt x="1106492" y="1563310"/>
                    <a:pt x="1059820" y="1630937"/>
                  </a:cubicBezTo>
                  <a:cubicBezTo>
                    <a:pt x="1033150" y="1669990"/>
                    <a:pt x="1026482" y="1717615"/>
                    <a:pt x="995050" y="1751905"/>
                  </a:cubicBezTo>
                  <a:cubicBezTo>
                    <a:pt x="934090" y="1817627"/>
                    <a:pt x="834077" y="1861442"/>
                    <a:pt x="762640" y="1916687"/>
                  </a:cubicBezTo>
                  <a:cubicBezTo>
                    <a:pt x="654055" y="2001460"/>
                    <a:pt x="554042" y="2097662"/>
                    <a:pt x="456887" y="2194817"/>
                  </a:cubicBezTo>
                  <a:cubicBezTo>
                    <a:pt x="408310" y="2243395"/>
                    <a:pt x="367352" y="2298640"/>
                    <a:pt x="314012" y="2342455"/>
                  </a:cubicBezTo>
                  <a:cubicBezTo>
                    <a:pt x="259720" y="2387222"/>
                    <a:pt x="190187" y="2367220"/>
                    <a:pt x="126370" y="2377697"/>
                  </a:cubicBezTo>
                  <a:cubicBezTo>
                    <a:pt x="48265" y="2391032"/>
                    <a:pt x="-62225" y="2534860"/>
                    <a:pt x="43502" y="2584390"/>
                  </a:cubicBezTo>
                  <a:cubicBezTo>
                    <a:pt x="53980" y="2589152"/>
                    <a:pt x="63505" y="2594867"/>
                    <a:pt x="73982" y="2600583"/>
                  </a:cubicBezTo>
                  <a:cubicBezTo>
                    <a:pt x="72077" y="2604392"/>
                    <a:pt x="72077" y="2607250"/>
                    <a:pt x="70172" y="2609155"/>
                  </a:cubicBezTo>
                  <a:cubicBezTo>
                    <a:pt x="59695" y="2630110"/>
                    <a:pt x="61600" y="2634872"/>
                    <a:pt x="84460" y="2640587"/>
                  </a:cubicBezTo>
                  <a:cubicBezTo>
                    <a:pt x="98747" y="2644397"/>
                    <a:pt x="113035" y="2647255"/>
                    <a:pt x="126370" y="2652970"/>
                  </a:cubicBezTo>
                  <a:cubicBezTo>
                    <a:pt x="155897" y="2665352"/>
                    <a:pt x="184472" y="2667258"/>
                    <a:pt x="214000" y="2654875"/>
                  </a:cubicBezTo>
                  <a:cubicBezTo>
                    <a:pt x="311155" y="2614870"/>
                    <a:pt x="372115" y="2531050"/>
                    <a:pt x="443552" y="2455802"/>
                  </a:cubicBezTo>
                  <a:cubicBezTo>
                    <a:pt x="461650" y="2436752"/>
                    <a:pt x="479747" y="2416750"/>
                    <a:pt x="501655" y="2403415"/>
                  </a:cubicBezTo>
                  <a:cubicBezTo>
                    <a:pt x="705490" y="2274827"/>
                    <a:pt x="968380" y="2179577"/>
                    <a:pt x="1128400" y="1995745"/>
                  </a:cubicBezTo>
                  <a:cubicBezTo>
                    <a:pt x="1151260" y="1970027"/>
                    <a:pt x="1176025" y="1946215"/>
                    <a:pt x="1201742" y="1923355"/>
                  </a:cubicBezTo>
                  <a:cubicBezTo>
                    <a:pt x="1220792" y="1906210"/>
                    <a:pt x="1261750" y="1904305"/>
                    <a:pt x="1278895" y="1916687"/>
                  </a:cubicBezTo>
                  <a:cubicBezTo>
                    <a:pt x="1298897" y="1930975"/>
                    <a:pt x="1304612" y="1930022"/>
                    <a:pt x="1323662" y="1914782"/>
                  </a:cubicBezTo>
                  <a:cubicBezTo>
                    <a:pt x="1363667" y="1882397"/>
                    <a:pt x="1448440" y="1821437"/>
                    <a:pt x="1506542" y="1820485"/>
                  </a:cubicBezTo>
                  <a:cubicBezTo>
                    <a:pt x="1574170" y="1818580"/>
                    <a:pt x="1660847" y="1903352"/>
                    <a:pt x="1718950" y="1939547"/>
                  </a:cubicBezTo>
                  <a:cubicBezTo>
                    <a:pt x="1763717" y="1968122"/>
                    <a:pt x="1843727" y="1996697"/>
                    <a:pt x="1868492" y="2045275"/>
                  </a:cubicBezTo>
                  <a:cubicBezTo>
                    <a:pt x="1963742" y="2227202"/>
                    <a:pt x="1922785" y="2424370"/>
                    <a:pt x="1871350" y="2612965"/>
                  </a:cubicBezTo>
                  <a:cubicBezTo>
                    <a:pt x="1810390" y="2832992"/>
                    <a:pt x="1863730" y="3059687"/>
                    <a:pt x="1838965" y="3282572"/>
                  </a:cubicBezTo>
                  <a:cubicBezTo>
                    <a:pt x="1835155" y="3318767"/>
                    <a:pt x="1878017" y="3364487"/>
                    <a:pt x="1889447" y="3398777"/>
                  </a:cubicBezTo>
                  <a:cubicBezTo>
                    <a:pt x="1899925" y="3433067"/>
                    <a:pt x="1902782" y="3467358"/>
                    <a:pt x="1904687" y="3502600"/>
                  </a:cubicBezTo>
                  <a:cubicBezTo>
                    <a:pt x="1905640" y="3517840"/>
                    <a:pt x="1898972" y="3675002"/>
                    <a:pt x="1917070" y="3675955"/>
                  </a:cubicBezTo>
                  <a:cubicBezTo>
                    <a:pt x="1909450" y="3675955"/>
                    <a:pt x="1904687" y="3675955"/>
                    <a:pt x="1900877" y="3675002"/>
                  </a:cubicBezTo>
                  <a:cubicBezTo>
                    <a:pt x="1844680" y="3653095"/>
                    <a:pt x="1788482" y="3630235"/>
                    <a:pt x="1732285" y="3609280"/>
                  </a:cubicBezTo>
                  <a:cubicBezTo>
                    <a:pt x="1711330" y="3601660"/>
                    <a:pt x="1710377" y="3586420"/>
                    <a:pt x="1713235" y="3568322"/>
                  </a:cubicBezTo>
                  <a:cubicBezTo>
                    <a:pt x="1714187" y="3563560"/>
                    <a:pt x="1711330" y="3554987"/>
                    <a:pt x="1707520" y="3554035"/>
                  </a:cubicBezTo>
                  <a:cubicBezTo>
                    <a:pt x="1637035" y="3530222"/>
                    <a:pt x="1523687" y="3467358"/>
                    <a:pt x="1447487" y="3484502"/>
                  </a:cubicBezTo>
                  <a:cubicBezTo>
                    <a:pt x="1409387" y="3493075"/>
                    <a:pt x="1353190" y="3669287"/>
                    <a:pt x="1362715" y="3672145"/>
                  </a:cubicBezTo>
                  <a:cubicBezTo>
                    <a:pt x="1256035" y="3645475"/>
                    <a:pt x="1158880" y="3603565"/>
                    <a:pt x="1065535" y="3545462"/>
                  </a:cubicBezTo>
                  <a:cubicBezTo>
                    <a:pt x="1065535" y="3545462"/>
                    <a:pt x="1065535" y="3545462"/>
                    <a:pt x="1065535" y="3544510"/>
                  </a:cubicBezTo>
                  <a:cubicBezTo>
                    <a:pt x="1106492" y="3469262"/>
                    <a:pt x="827410" y="3354010"/>
                    <a:pt x="777880" y="3366392"/>
                  </a:cubicBezTo>
                  <a:cubicBezTo>
                    <a:pt x="737875" y="3375917"/>
                    <a:pt x="699775" y="3537842"/>
                    <a:pt x="687392" y="3571180"/>
                  </a:cubicBezTo>
                  <a:cubicBezTo>
                    <a:pt x="630242" y="3703577"/>
                    <a:pt x="582617" y="3839785"/>
                    <a:pt x="535945" y="3976945"/>
                  </a:cubicBezTo>
                  <a:cubicBezTo>
                    <a:pt x="494987" y="4099817"/>
                    <a:pt x="434027" y="4227453"/>
                    <a:pt x="432122" y="4357945"/>
                  </a:cubicBezTo>
                  <a:cubicBezTo>
                    <a:pt x="432122" y="4370328"/>
                    <a:pt x="436885" y="4386520"/>
                    <a:pt x="445457" y="4393187"/>
                  </a:cubicBezTo>
                  <a:cubicBezTo>
                    <a:pt x="461650" y="4405570"/>
                    <a:pt x="482605" y="4412237"/>
                    <a:pt x="502607" y="4419858"/>
                  </a:cubicBezTo>
                  <a:cubicBezTo>
                    <a:pt x="586427" y="4451290"/>
                    <a:pt x="640720" y="4303653"/>
                    <a:pt x="672152" y="4253170"/>
                  </a:cubicBezTo>
                  <a:cubicBezTo>
                    <a:pt x="737875" y="4146490"/>
                    <a:pt x="829315" y="4047430"/>
                    <a:pt x="926470" y="3968372"/>
                  </a:cubicBezTo>
                  <a:cubicBezTo>
                    <a:pt x="1061725" y="3856930"/>
                    <a:pt x="1204600" y="3941702"/>
                    <a:pt x="1334140" y="4012187"/>
                  </a:cubicBezTo>
                  <a:cubicBezTo>
                    <a:pt x="1339855" y="4015045"/>
                    <a:pt x="1343665" y="4026475"/>
                    <a:pt x="1342712" y="4033142"/>
                  </a:cubicBezTo>
                  <a:cubicBezTo>
                    <a:pt x="1329377" y="4142680"/>
                    <a:pt x="1316042" y="4264600"/>
                    <a:pt x="1333187" y="4378900"/>
                  </a:cubicBezTo>
                  <a:cubicBezTo>
                    <a:pt x="1342712" y="4441765"/>
                    <a:pt x="1351285" y="4452243"/>
                    <a:pt x="1410340" y="4468435"/>
                  </a:cubicBezTo>
                  <a:cubicBezTo>
                    <a:pt x="1451297" y="4478912"/>
                    <a:pt x="1489397" y="4459862"/>
                    <a:pt x="1502732" y="4419858"/>
                  </a:cubicBezTo>
                  <a:cubicBezTo>
                    <a:pt x="1525592" y="4352230"/>
                    <a:pt x="1543690" y="4272220"/>
                    <a:pt x="1560835" y="4198878"/>
                  </a:cubicBezTo>
                  <a:cubicBezTo>
                    <a:pt x="1563692" y="4187447"/>
                    <a:pt x="1567502" y="4176017"/>
                    <a:pt x="1571312" y="4160777"/>
                  </a:cubicBezTo>
                  <a:cubicBezTo>
                    <a:pt x="1581790" y="4166492"/>
                    <a:pt x="1589410" y="4170302"/>
                    <a:pt x="1596077" y="4174112"/>
                  </a:cubicBezTo>
                  <a:cubicBezTo>
                    <a:pt x="1742762" y="4257933"/>
                    <a:pt x="1889447" y="4357945"/>
                    <a:pt x="2044705" y="4425572"/>
                  </a:cubicBezTo>
                  <a:cubicBezTo>
                    <a:pt x="2208535" y="4497010"/>
                    <a:pt x="2417132" y="4519870"/>
                    <a:pt x="2510477" y="4334133"/>
                  </a:cubicBezTo>
                  <a:cubicBezTo>
                    <a:pt x="2518097" y="4318893"/>
                    <a:pt x="2525717" y="4304605"/>
                    <a:pt x="2533338" y="4288412"/>
                  </a:cubicBezTo>
                  <a:cubicBezTo>
                    <a:pt x="2538100" y="4290318"/>
                    <a:pt x="2541910" y="4292222"/>
                    <a:pt x="2545720" y="4295080"/>
                  </a:cubicBezTo>
                  <a:cubicBezTo>
                    <a:pt x="2671450" y="4369375"/>
                    <a:pt x="2917195" y="4535110"/>
                    <a:pt x="3045782" y="4361755"/>
                  </a:cubicBezTo>
                  <a:cubicBezTo>
                    <a:pt x="3105790" y="4272220"/>
                    <a:pt x="3118172" y="4168397"/>
                    <a:pt x="3111505" y="406362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cs typeface="B Nazanin" panose="00000700000000000000" pitchFamily="2" charset="-78"/>
              </a:endParaRPr>
            </a:p>
          </p:txBody>
        </p:sp>
        <p:grpSp>
          <p:nvGrpSpPr>
            <p:cNvPr id="99" name="Graphic 1">
              <a:extLst>
                <a:ext uri="{FF2B5EF4-FFF2-40B4-BE49-F238E27FC236}">
                  <a16:creationId xmlns:a16="http://schemas.microsoft.com/office/drawing/2014/main" id="{ADB90A08-9154-40A8-A6FE-20B2B371F655}"/>
                </a:ext>
              </a:extLst>
            </p:cNvPr>
            <p:cNvGrpSpPr/>
            <p:nvPr/>
          </p:nvGrpSpPr>
          <p:grpSpPr>
            <a:xfrm>
              <a:off x="957591" y="2187423"/>
              <a:ext cx="3848176" cy="4064976"/>
              <a:chOff x="3729037" y="928687"/>
              <a:chExt cx="4733925" cy="5000625"/>
            </a:xfrm>
          </p:grpSpPr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D7D48E0A-0518-404B-8D7A-ADE6273FB3BD}"/>
                  </a:ext>
                </a:extLst>
              </p:cNvPr>
              <p:cNvSpPr/>
              <p:nvPr/>
            </p:nvSpPr>
            <p:spPr>
              <a:xfrm>
                <a:off x="3728834" y="928448"/>
                <a:ext cx="4733148" cy="3534783"/>
              </a:xfrm>
              <a:custGeom>
                <a:avLst/>
                <a:gdLst>
                  <a:gd name="connsiteX0" fmla="*/ 2438602 w 4733148"/>
                  <a:gd name="connsiteY0" fmla="*/ 1031796 h 3534783"/>
                  <a:gd name="connsiteX1" fmla="*/ 2992005 w 4733148"/>
                  <a:gd name="connsiteY1" fmla="*/ 1031796 h 3534783"/>
                  <a:gd name="connsiteX2" fmla="*/ 3015817 w 4733148"/>
                  <a:gd name="connsiteY2" fmla="*/ 1061323 h 3534783"/>
                  <a:gd name="connsiteX3" fmla="*/ 2419552 w 4733148"/>
                  <a:gd name="connsiteY3" fmla="*/ 2342436 h 3534783"/>
                  <a:gd name="connsiteX4" fmla="*/ 263092 w 4733148"/>
                  <a:gd name="connsiteY4" fmla="*/ 3288268 h 3534783"/>
                  <a:gd name="connsiteX5" fmla="*/ 1155 w 4733148"/>
                  <a:gd name="connsiteY5" fmla="*/ 3306366 h 3534783"/>
                  <a:gd name="connsiteX6" fmla="*/ 214515 w 4733148"/>
                  <a:gd name="connsiteY6" fmla="*/ 3421618 h 3534783"/>
                  <a:gd name="connsiteX7" fmla="*/ 2889135 w 4733148"/>
                  <a:gd name="connsiteY7" fmla="*/ 3048238 h 3534783"/>
                  <a:gd name="connsiteX8" fmla="*/ 4237875 w 4733148"/>
                  <a:gd name="connsiteY8" fmla="*/ 1061323 h 3534783"/>
                  <a:gd name="connsiteX9" fmla="*/ 4261687 w 4733148"/>
                  <a:gd name="connsiteY9" fmla="*/ 1042273 h 3534783"/>
                  <a:gd name="connsiteX10" fmla="*/ 4709362 w 4733148"/>
                  <a:gd name="connsiteY10" fmla="*/ 1032748 h 3534783"/>
                  <a:gd name="connsiteX11" fmla="*/ 4724602 w 4733148"/>
                  <a:gd name="connsiteY11" fmla="*/ 989886 h 3534783"/>
                  <a:gd name="connsiteX12" fmla="*/ 3617797 w 4733148"/>
                  <a:gd name="connsiteY12" fmla="*/ 10716 h 3534783"/>
                  <a:gd name="connsiteX13" fmla="*/ 3561600 w 4733148"/>
                  <a:gd name="connsiteY13" fmla="*/ 10716 h 3534783"/>
                  <a:gd name="connsiteX14" fmla="*/ 2422410 w 4733148"/>
                  <a:gd name="connsiteY14" fmla="*/ 988933 h 3534783"/>
                  <a:gd name="connsiteX15" fmla="*/ 2438602 w 4733148"/>
                  <a:gd name="connsiteY15" fmla="*/ 1031796 h 3534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733148" h="3534783">
                    <a:moveTo>
                      <a:pt x="2438602" y="1031796"/>
                    </a:moveTo>
                    <a:lnTo>
                      <a:pt x="2992005" y="1031796"/>
                    </a:lnTo>
                    <a:cubicBezTo>
                      <a:pt x="3007245" y="1031796"/>
                      <a:pt x="3018675" y="1046083"/>
                      <a:pt x="3015817" y="1061323"/>
                    </a:cubicBezTo>
                    <a:cubicBezTo>
                      <a:pt x="2984385" y="1211818"/>
                      <a:pt x="2820555" y="1909048"/>
                      <a:pt x="2419552" y="2342436"/>
                    </a:cubicBezTo>
                    <a:cubicBezTo>
                      <a:pt x="1795665" y="3017758"/>
                      <a:pt x="1217497" y="3313033"/>
                      <a:pt x="263092" y="3288268"/>
                    </a:cubicBezTo>
                    <a:cubicBezTo>
                      <a:pt x="178320" y="3286363"/>
                      <a:pt x="21157" y="3235881"/>
                      <a:pt x="1155" y="3306366"/>
                    </a:cubicBezTo>
                    <a:cubicBezTo>
                      <a:pt x="-14085" y="3357801"/>
                      <a:pt x="124980" y="3398758"/>
                      <a:pt x="214515" y="3421618"/>
                    </a:cubicBezTo>
                    <a:cubicBezTo>
                      <a:pt x="827925" y="3582591"/>
                      <a:pt x="1936635" y="3655933"/>
                      <a:pt x="2889135" y="3048238"/>
                    </a:cubicBezTo>
                    <a:cubicBezTo>
                      <a:pt x="4054995" y="2304336"/>
                      <a:pt x="4194060" y="1265158"/>
                      <a:pt x="4237875" y="1061323"/>
                    </a:cubicBezTo>
                    <a:cubicBezTo>
                      <a:pt x="4240733" y="1049893"/>
                      <a:pt x="4250258" y="1042273"/>
                      <a:pt x="4261687" y="1042273"/>
                    </a:cubicBezTo>
                    <a:cubicBezTo>
                      <a:pt x="4400752" y="1040368"/>
                      <a:pt x="4607445" y="1035606"/>
                      <a:pt x="4709362" y="1032748"/>
                    </a:cubicBezTo>
                    <a:cubicBezTo>
                      <a:pt x="4731270" y="1031796"/>
                      <a:pt x="4741747" y="1005126"/>
                      <a:pt x="4724602" y="989886"/>
                    </a:cubicBezTo>
                    <a:lnTo>
                      <a:pt x="3617797" y="10716"/>
                    </a:lnTo>
                    <a:cubicBezTo>
                      <a:pt x="3601605" y="-3572"/>
                      <a:pt x="3577792" y="-3572"/>
                      <a:pt x="3561600" y="10716"/>
                    </a:cubicBezTo>
                    <a:lnTo>
                      <a:pt x="2422410" y="988933"/>
                    </a:lnTo>
                    <a:cubicBezTo>
                      <a:pt x="2405265" y="1004173"/>
                      <a:pt x="2415742" y="1031796"/>
                      <a:pt x="2438602" y="103179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cs typeface="B Nazanin" panose="00000700000000000000" pitchFamily="2" charset="-78"/>
                </a:endParaRPr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01B9522E-3A09-40C9-B483-54CA749D9088}"/>
                  </a:ext>
                </a:extLst>
              </p:cNvPr>
              <p:cNvSpPr/>
              <p:nvPr/>
            </p:nvSpPr>
            <p:spPr>
              <a:xfrm>
                <a:off x="3729037" y="4451031"/>
                <a:ext cx="626745" cy="1473517"/>
              </a:xfrm>
              <a:custGeom>
                <a:avLst/>
                <a:gdLst>
                  <a:gd name="connsiteX0" fmla="*/ 4763 w 626745"/>
                  <a:gd name="connsiteY0" fmla="*/ 0 h 1473517"/>
                  <a:gd name="connsiteX1" fmla="*/ 0 w 626745"/>
                  <a:gd name="connsiteY1" fmla="*/ 0 h 1473517"/>
                  <a:gd name="connsiteX2" fmla="*/ 0 w 626745"/>
                  <a:gd name="connsiteY2" fmla="*/ 1426845 h 1473517"/>
                  <a:gd name="connsiteX3" fmla="*/ 46673 w 626745"/>
                  <a:gd name="connsiteY3" fmla="*/ 1473518 h 1473517"/>
                  <a:gd name="connsiteX4" fmla="*/ 580073 w 626745"/>
                  <a:gd name="connsiteY4" fmla="*/ 1473518 h 1473517"/>
                  <a:gd name="connsiteX5" fmla="*/ 626745 w 626745"/>
                  <a:gd name="connsiteY5" fmla="*/ 1426845 h 1473517"/>
                  <a:gd name="connsiteX6" fmla="*/ 626745 w 626745"/>
                  <a:gd name="connsiteY6" fmla="*/ 175260 h 1473517"/>
                  <a:gd name="connsiteX7" fmla="*/ 221933 w 626745"/>
                  <a:gd name="connsiteY7" fmla="*/ 95250 h 1473517"/>
                  <a:gd name="connsiteX8" fmla="*/ 4763 w 626745"/>
                  <a:gd name="connsiteY8" fmla="*/ 0 h 1473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6745" h="1473517">
                    <a:moveTo>
                      <a:pt x="4763" y="0"/>
                    </a:moveTo>
                    <a:lnTo>
                      <a:pt x="0" y="0"/>
                    </a:lnTo>
                    <a:lnTo>
                      <a:pt x="0" y="1426845"/>
                    </a:lnTo>
                    <a:cubicBezTo>
                      <a:pt x="0" y="1452563"/>
                      <a:pt x="20955" y="1473518"/>
                      <a:pt x="46673" y="1473518"/>
                    </a:cubicBezTo>
                    <a:lnTo>
                      <a:pt x="580073" y="1473518"/>
                    </a:lnTo>
                    <a:cubicBezTo>
                      <a:pt x="605790" y="1473518"/>
                      <a:pt x="626745" y="1452563"/>
                      <a:pt x="626745" y="1426845"/>
                    </a:cubicBezTo>
                    <a:lnTo>
                      <a:pt x="626745" y="175260"/>
                    </a:lnTo>
                    <a:cubicBezTo>
                      <a:pt x="476250" y="154305"/>
                      <a:pt x="340043" y="126683"/>
                      <a:pt x="221933" y="95250"/>
                    </a:cubicBezTo>
                    <a:cubicBezTo>
                      <a:pt x="142875" y="75248"/>
                      <a:pt x="27623" y="41910"/>
                      <a:pt x="4763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cs typeface="B Nazanin" panose="00000700000000000000" pitchFamily="2" charset="-78"/>
                </a:endParaRPr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D8D1D996-65FA-426E-9272-4F0FF135C13C}"/>
                  </a:ext>
                </a:extLst>
              </p:cNvPr>
              <p:cNvSpPr/>
              <p:nvPr/>
            </p:nvSpPr>
            <p:spPr>
              <a:xfrm>
                <a:off x="4667249" y="4642484"/>
                <a:ext cx="626745" cy="1282065"/>
              </a:xfrm>
              <a:custGeom>
                <a:avLst/>
                <a:gdLst>
                  <a:gd name="connsiteX0" fmla="*/ 0 w 626745"/>
                  <a:gd name="connsiteY0" fmla="*/ 14288 h 1282065"/>
                  <a:gd name="connsiteX1" fmla="*/ 0 w 626745"/>
                  <a:gd name="connsiteY1" fmla="*/ 1235392 h 1282065"/>
                  <a:gd name="connsiteX2" fmla="*/ 46673 w 626745"/>
                  <a:gd name="connsiteY2" fmla="*/ 1282065 h 1282065"/>
                  <a:gd name="connsiteX3" fmla="*/ 580072 w 626745"/>
                  <a:gd name="connsiteY3" fmla="*/ 1282065 h 1282065"/>
                  <a:gd name="connsiteX4" fmla="*/ 626745 w 626745"/>
                  <a:gd name="connsiteY4" fmla="*/ 1235392 h 1282065"/>
                  <a:gd name="connsiteX5" fmla="*/ 626745 w 626745"/>
                  <a:gd name="connsiteY5" fmla="*/ 0 h 1282065"/>
                  <a:gd name="connsiteX6" fmla="*/ 0 w 626745"/>
                  <a:gd name="connsiteY6" fmla="*/ 14288 h 1282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745" h="1282065">
                    <a:moveTo>
                      <a:pt x="0" y="14288"/>
                    </a:moveTo>
                    <a:lnTo>
                      <a:pt x="0" y="1235392"/>
                    </a:lnTo>
                    <a:cubicBezTo>
                      <a:pt x="0" y="1261110"/>
                      <a:pt x="20955" y="1282065"/>
                      <a:pt x="46673" y="1282065"/>
                    </a:cubicBezTo>
                    <a:lnTo>
                      <a:pt x="580072" y="1282065"/>
                    </a:lnTo>
                    <a:cubicBezTo>
                      <a:pt x="605790" y="1282065"/>
                      <a:pt x="626745" y="1261110"/>
                      <a:pt x="626745" y="1235392"/>
                    </a:cubicBezTo>
                    <a:lnTo>
                      <a:pt x="626745" y="0"/>
                    </a:lnTo>
                    <a:cubicBezTo>
                      <a:pt x="407670" y="23813"/>
                      <a:pt x="196215" y="25718"/>
                      <a:pt x="0" y="14288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cs typeface="B Nazanin" panose="00000700000000000000" pitchFamily="2" charset="-78"/>
                </a:endParaRPr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5E6CB5CF-C3E4-4222-86DD-145D9E1AB829}"/>
                  </a:ext>
                </a:extLst>
              </p:cNvPr>
              <p:cNvSpPr/>
              <p:nvPr/>
            </p:nvSpPr>
            <p:spPr>
              <a:xfrm>
                <a:off x="5634037" y="4397692"/>
                <a:ext cx="626744" cy="1525905"/>
              </a:xfrm>
              <a:custGeom>
                <a:avLst/>
                <a:gdLst>
                  <a:gd name="connsiteX0" fmla="*/ 0 w 626744"/>
                  <a:gd name="connsiteY0" fmla="*/ 1479232 h 1525905"/>
                  <a:gd name="connsiteX1" fmla="*/ 46672 w 626744"/>
                  <a:gd name="connsiteY1" fmla="*/ 1525905 h 1525905"/>
                  <a:gd name="connsiteX2" fmla="*/ 580072 w 626744"/>
                  <a:gd name="connsiteY2" fmla="*/ 1525905 h 1525905"/>
                  <a:gd name="connsiteX3" fmla="*/ 626745 w 626744"/>
                  <a:gd name="connsiteY3" fmla="*/ 1479232 h 1525905"/>
                  <a:gd name="connsiteX4" fmla="*/ 626745 w 626744"/>
                  <a:gd name="connsiteY4" fmla="*/ 0 h 1525905"/>
                  <a:gd name="connsiteX5" fmla="*/ 0 w 626744"/>
                  <a:gd name="connsiteY5" fmla="*/ 193357 h 1525905"/>
                  <a:gd name="connsiteX6" fmla="*/ 0 w 626744"/>
                  <a:gd name="connsiteY6" fmla="*/ 1479232 h 152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744" h="1525905">
                    <a:moveTo>
                      <a:pt x="0" y="1479232"/>
                    </a:moveTo>
                    <a:cubicBezTo>
                      <a:pt x="0" y="1504950"/>
                      <a:pt x="20955" y="1525905"/>
                      <a:pt x="46672" y="1525905"/>
                    </a:cubicBezTo>
                    <a:lnTo>
                      <a:pt x="580072" y="1525905"/>
                    </a:lnTo>
                    <a:cubicBezTo>
                      <a:pt x="605790" y="1525905"/>
                      <a:pt x="626745" y="1504950"/>
                      <a:pt x="626745" y="1479232"/>
                    </a:cubicBezTo>
                    <a:lnTo>
                      <a:pt x="626745" y="0"/>
                    </a:lnTo>
                    <a:cubicBezTo>
                      <a:pt x="418147" y="88582"/>
                      <a:pt x="207645" y="150495"/>
                      <a:pt x="0" y="193357"/>
                    </a:cubicBezTo>
                    <a:lnTo>
                      <a:pt x="0" y="147923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cs typeface="B Nazanin" panose="00000700000000000000" pitchFamily="2" charset="-78"/>
                </a:endParaRPr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4A54F2A8-AE57-4C71-830B-0A3B6EC910E8}"/>
                  </a:ext>
                </a:extLst>
              </p:cNvPr>
              <p:cNvSpPr/>
              <p:nvPr/>
            </p:nvSpPr>
            <p:spPr>
              <a:xfrm>
                <a:off x="6543674" y="3810952"/>
                <a:ext cx="626744" cy="2113597"/>
              </a:xfrm>
              <a:custGeom>
                <a:avLst/>
                <a:gdLst>
                  <a:gd name="connsiteX0" fmla="*/ 0 w 626744"/>
                  <a:gd name="connsiteY0" fmla="*/ 449580 h 2113597"/>
                  <a:gd name="connsiteX1" fmla="*/ 0 w 626744"/>
                  <a:gd name="connsiteY1" fmla="*/ 2066925 h 2113597"/>
                  <a:gd name="connsiteX2" fmla="*/ 46672 w 626744"/>
                  <a:gd name="connsiteY2" fmla="*/ 2113598 h 2113597"/>
                  <a:gd name="connsiteX3" fmla="*/ 580072 w 626744"/>
                  <a:gd name="connsiteY3" fmla="*/ 2113598 h 2113597"/>
                  <a:gd name="connsiteX4" fmla="*/ 626745 w 626744"/>
                  <a:gd name="connsiteY4" fmla="*/ 2066925 h 2113597"/>
                  <a:gd name="connsiteX5" fmla="*/ 626745 w 626744"/>
                  <a:gd name="connsiteY5" fmla="*/ 0 h 2113597"/>
                  <a:gd name="connsiteX6" fmla="*/ 165735 w 626744"/>
                  <a:gd name="connsiteY6" fmla="*/ 350520 h 2113597"/>
                  <a:gd name="connsiteX7" fmla="*/ 0 w 626744"/>
                  <a:gd name="connsiteY7" fmla="*/ 449580 h 2113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6744" h="2113597">
                    <a:moveTo>
                      <a:pt x="0" y="449580"/>
                    </a:moveTo>
                    <a:lnTo>
                      <a:pt x="0" y="2066925"/>
                    </a:lnTo>
                    <a:cubicBezTo>
                      <a:pt x="0" y="2092642"/>
                      <a:pt x="20955" y="2113598"/>
                      <a:pt x="46672" y="2113598"/>
                    </a:cubicBezTo>
                    <a:lnTo>
                      <a:pt x="580072" y="2113598"/>
                    </a:lnTo>
                    <a:cubicBezTo>
                      <a:pt x="605790" y="2113598"/>
                      <a:pt x="626745" y="2092642"/>
                      <a:pt x="626745" y="2066925"/>
                    </a:cubicBezTo>
                    <a:lnTo>
                      <a:pt x="626745" y="0"/>
                    </a:lnTo>
                    <a:cubicBezTo>
                      <a:pt x="493395" y="120967"/>
                      <a:pt x="340995" y="239078"/>
                      <a:pt x="165735" y="350520"/>
                    </a:cubicBezTo>
                    <a:cubicBezTo>
                      <a:pt x="110490" y="385763"/>
                      <a:pt x="55245" y="418147"/>
                      <a:pt x="0" y="44958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cs typeface="B Nazanin" panose="00000700000000000000" pitchFamily="2" charset="-78"/>
                </a:endParaRPr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C6299B00-73A2-4127-B895-6C0CBB205710}"/>
                  </a:ext>
                </a:extLst>
              </p:cNvPr>
              <p:cNvSpPr/>
              <p:nvPr/>
            </p:nvSpPr>
            <p:spPr>
              <a:xfrm>
                <a:off x="7481887" y="2153602"/>
                <a:ext cx="626744" cy="3769995"/>
              </a:xfrm>
              <a:custGeom>
                <a:avLst/>
                <a:gdLst>
                  <a:gd name="connsiteX0" fmla="*/ 0 w 626744"/>
                  <a:gd name="connsiteY0" fmla="*/ 3723323 h 3769995"/>
                  <a:gd name="connsiteX1" fmla="*/ 46672 w 626744"/>
                  <a:gd name="connsiteY1" fmla="*/ 3769995 h 3769995"/>
                  <a:gd name="connsiteX2" fmla="*/ 580072 w 626744"/>
                  <a:gd name="connsiteY2" fmla="*/ 3769995 h 3769995"/>
                  <a:gd name="connsiteX3" fmla="*/ 626745 w 626744"/>
                  <a:gd name="connsiteY3" fmla="*/ 3723323 h 3769995"/>
                  <a:gd name="connsiteX4" fmla="*/ 626745 w 626744"/>
                  <a:gd name="connsiteY4" fmla="*/ 0 h 3769995"/>
                  <a:gd name="connsiteX5" fmla="*/ 608647 w 626744"/>
                  <a:gd name="connsiteY5" fmla="*/ 9525 h 3769995"/>
                  <a:gd name="connsiteX6" fmla="*/ 0 w 626744"/>
                  <a:gd name="connsiteY6" fmla="*/ 1328738 h 3769995"/>
                  <a:gd name="connsiteX7" fmla="*/ 0 w 626744"/>
                  <a:gd name="connsiteY7" fmla="*/ 3723323 h 3769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6744" h="3769995">
                    <a:moveTo>
                      <a:pt x="0" y="3723323"/>
                    </a:moveTo>
                    <a:cubicBezTo>
                      <a:pt x="0" y="3749040"/>
                      <a:pt x="20955" y="3769995"/>
                      <a:pt x="46672" y="3769995"/>
                    </a:cubicBezTo>
                    <a:lnTo>
                      <a:pt x="580072" y="3769995"/>
                    </a:lnTo>
                    <a:cubicBezTo>
                      <a:pt x="605790" y="3769995"/>
                      <a:pt x="626745" y="3749040"/>
                      <a:pt x="626745" y="3723323"/>
                    </a:cubicBezTo>
                    <a:lnTo>
                      <a:pt x="626745" y="0"/>
                    </a:lnTo>
                    <a:lnTo>
                      <a:pt x="608647" y="9525"/>
                    </a:lnTo>
                    <a:cubicBezTo>
                      <a:pt x="548640" y="319088"/>
                      <a:pt x="389572" y="852488"/>
                      <a:pt x="0" y="1328738"/>
                    </a:cubicBezTo>
                    <a:lnTo>
                      <a:pt x="0" y="3723323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cs typeface="B Nazanin" panose="00000700000000000000" pitchFamily="2" charset="-78"/>
                </a:endParaRPr>
              </a:p>
            </p:txBody>
          </p:sp>
        </p:grpSp>
      </p:grpSp>
      <p:sp>
        <p:nvSpPr>
          <p:cNvPr id="106" name="Freeform 2">
            <a:extLst>
              <a:ext uri="{FF2B5EF4-FFF2-40B4-BE49-F238E27FC236}">
                <a16:creationId xmlns:a16="http://schemas.microsoft.com/office/drawing/2014/main" id="{2C0DDE4D-0E71-4057-862A-4B297297962B}"/>
              </a:ext>
            </a:extLst>
          </p:cNvPr>
          <p:cNvSpPr/>
          <p:nvPr/>
        </p:nvSpPr>
        <p:spPr>
          <a:xfrm>
            <a:off x="9920068" y="802983"/>
            <a:ext cx="1860054" cy="3144979"/>
          </a:xfrm>
          <a:custGeom>
            <a:avLst/>
            <a:gdLst>
              <a:gd name="connsiteX0" fmla="*/ 811033 w 3490622"/>
              <a:gd name="connsiteY0" fmla="*/ 4778734 h 4778734"/>
              <a:gd name="connsiteX1" fmla="*/ 803081 w 3490622"/>
              <a:gd name="connsiteY1" fmla="*/ 4341412 h 4778734"/>
              <a:gd name="connsiteX2" fmla="*/ 437321 w 3490622"/>
              <a:gd name="connsiteY2" fmla="*/ 2313830 h 4778734"/>
              <a:gd name="connsiteX3" fmla="*/ 0 w 3490622"/>
              <a:gd name="connsiteY3" fmla="*/ 938254 h 4778734"/>
              <a:gd name="connsiteX4" fmla="*/ 747422 w 3490622"/>
              <a:gd name="connsiteY4" fmla="*/ 2019631 h 4778734"/>
              <a:gd name="connsiteX5" fmla="*/ 667909 w 3490622"/>
              <a:gd name="connsiteY5" fmla="*/ 182880 h 4778734"/>
              <a:gd name="connsiteX6" fmla="*/ 1264257 w 3490622"/>
              <a:gd name="connsiteY6" fmla="*/ 1804946 h 4778734"/>
              <a:gd name="connsiteX7" fmla="*/ 1407380 w 3490622"/>
              <a:gd name="connsiteY7" fmla="*/ 0 h 4778734"/>
              <a:gd name="connsiteX8" fmla="*/ 1757238 w 3490622"/>
              <a:gd name="connsiteY8" fmla="*/ 1868557 h 4778734"/>
              <a:gd name="connsiteX9" fmla="*/ 2456953 w 3490622"/>
              <a:gd name="connsiteY9" fmla="*/ 333955 h 4778734"/>
              <a:gd name="connsiteX10" fmla="*/ 2194560 w 3490622"/>
              <a:gd name="connsiteY10" fmla="*/ 2003729 h 4778734"/>
              <a:gd name="connsiteX11" fmla="*/ 2305878 w 3490622"/>
              <a:gd name="connsiteY11" fmla="*/ 2759103 h 4778734"/>
              <a:gd name="connsiteX12" fmla="*/ 2623930 w 3490622"/>
              <a:gd name="connsiteY12" fmla="*/ 2361537 h 4778734"/>
              <a:gd name="connsiteX13" fmla="*/ 3490622 w 3490622"/>
              <a:gd name="connsiteY13" fmla="*/ 2210463 h 4778734"/>
              <a:gd name="connsiteX14" fmla="*/ 2759102 w 3490622"/>
              <a:gd name="connsiteY14" fmla="*/ 2989690 h 4778734"/>
              <a:gd name="connsiteX15" fmla="*/ 2051436 w 3490622"/>
              <a:gd name="connsiteY15" fmla="*/ 4007457 h 4778734"/>
              <a:gd name="connsiteX16" fmla="*/ 2210462 w 3490622"/>
              <a:gd name="connsiteY16" fmla="*/ 4778734 h 4778734"/>
              <a:gd name="connsiteX17" fmla="*/ 811033 w 3490622"/>
              <a:gd name="connsiteY17" fmla="*/ 4778734 h 4778734"/>
              <a:gd name="connsiteX0" fmla="*/ 755374 w 3434963"/>
              <a:gd name="connsiteY0" fmla="*/ 4778734 h 4778734"/>
              <a:gd name="connsiteX1" fmla="*/ 747422 w 3434963"/>
              <a:gd name="connsiteY1" fmla="*/ 4341412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46514"/>
              <a:gd name="connsiteY0" fmla="*/ 4778734 h 4778734"/>
              <a:gd name="connsiteX1" fmla="*/ 795131 w 3446514"/>
              <a:gd name="connsiteY1" fmla="*/ 4142631 h 4778734"/>
              <a:gd name="connsiteX2" fmla="*/ 381662 w 3446514"/>
              <a:gd name="connsiteY2" fmla="*/ 2313830 h 4778734"/>
              <a:gd name="connsiteX3" fmla="*/ 0 w 3446514"/>
              <a:gd name="connsiteY3" fmla="*/ 1017767 h 4778734"/>
              <a:gd name="connsiteX4" fmla="*/ 691763 w 3446514"/>
              <a:gd name="connsiteY4" fmla="*/ 2019631 h 4778734"/>
              <a:gd name="connsiteX5" fmla="*/ 612250 w 3446514"/>
              <a:gd name="connsiteY5" fmla="*/ 182880 h 4778734"/>
              <a:gd name="connsiteX6" fmla="*/ 1208598 w 3446514"/>
              <a:gd name="connsiteY6" fmla="*/ 1804946 h 4778734"/>
              <a:gd name="connsiteX7" fmla="*/ 1351721 w 3446514"/>
              <a:gd name="connsiteY7" fmla="*/ 0 h 4778734"/>
              <a:gd name="connsiteX8" fmla="*/ 1701579 w 3446514"/>
              <a:gd name="connsiteY8" fmla="*/ 1868557 h 4778734"/>
              <a:gd name="connsiteX9" fmla="*/ 2401294 w 3446514"/>
              <a:gd name="connsiteY9" fmla="*/ 333955 h 4778734"/>
              <a:gd name="connsiteX10" fmla="*/ 2138901 w 3446514"/>
              <a:gd name="connsiteY10" fmla="*/ 2003729 h 4778734"/>
              <a:gd name="connsiteX11" fmla="*/ 2250219 w 3446514"/>
              <a:gd name="connsiteY11" fmla="*/ 2759103 h 4778734"/>
              <a:gd name="connsiteX12" fmla="*/ 2568271 w 3446514"/>
              <a:gd name="connsiteY12" fmla="*/ 2361537 h 4778734"/>
              <a:gd name="connsiteX13" fmla="*/ 3434963 w 3446514"/>
              <a:gd name="connsiteY13" fmla="*/ 2210463 h 4778734"/>
              <a:gd name="connsiteX14" fmla="*/ 2703443 w 3446514"/>
              <a:gd name="connsiteY14" fmla="*/ 2989690 h 4778734"/>
              <a:gd name="connsiteX15" fmla="*/ 2043485 w 3446514"/>
              <a:gd name="connsiteY15" fmla="*/ 4055165 h 4778734"/>
              <a:gd name="connsiteX16" fmla="*/ 2154803 w 3446514"/>
              <a:gd name="connsiteY16" fmla="*/ 4778734 h 4778734"/>
              <a:gd name="connsiteX17" fmla="*/ 755374 w 3446514"/>
              <a:gd name="connsiteY17" fmla="*/ 4778734 h 4778734"/>
              <a:gd name="connsiteX0" fmla="*/ 755374 w 3448610"/>
              <a:gd name="connsiteY0" fmla="*/ 4778734 h 4778734"/>
              <a:gd name="connsiteX1" fmla="*/ 795131 w 3448610"/>
              <a:gd name="connsiteY1" fmla="*/ 4142631 h 4778734"/>
              <a:gd name="connsiteX2" fmla="*/ 381662 w 3448610"/>
              <a:gd name="connsiteY2" fmla="*/ 2313830 h 4778734"/>
              <a:gd name="connsiteX3" fmla="*/ 0 w 3448610"/>
              <a:gd name="connsiteY3" fmla="*/ 1017767 h 4778734"/>
              <a:gd name="connsiteX4" fmla="*/ 691763 w 3448610"/>
              <a:gd name="connsiteY4" fmla="*/ 2019631 h 4778734"/>
              <a:gd name="connsiteX5" fmla="*/ 612250 w 3448610"/>
              <a:gd name="connsiteY5" fmla="*/ 182880 h 4778734"/>
              <a:gd name="connsiteX6" fmla="*/ 1208598 w 3448610"/>
              <a:gd name="connsiteY6" fmla="*/ 1804946 h 4778734"/>
              <a:gd name="connsiteX7" fmla="*/ 1351721 w 3448610"/>
              <a:gd name="connsiteY7" fmla="*/ 0 h 4778734"/>
              <a:gd name="connsiteX8" fmla="*/ 1701579 w 3448610"/>
              <a:gd name="connsiteY8" fmla="*/ 1868557 h 4778734"/>
              <a:gd name="connsiteX9" fmla="*/ 2401294 w 3448610"/>
              <a:gd name="connsiteY9" fmla="*/ 333955 h 4778734"/>
              <a:gd name="connsiteX10" fmla="*/ 2138901 w 3448610"/>
              <a:gd name="connsiteY10" fmla="*/ 2003729 h 4778734"/>
              <a:gd name="connsiteX11" fmla="*/ 2250219 w 3448610"/>
              <a:gd name="connsiteY11" fmla="*/ 2759103 h 4778734"/>
              <a:gd name="connsiteX12" fmla="*/ 2687541 w 3448610"/>
              <a:gd name="connsiteY12" fmla="*/ 2313829 h 4778734"/>
              <a:gd name="connsiteX13" fmla="*/ 3434963 w 3448610"/>
              <a:gd name="connsiteY13" fmla="*/ 2210463 h 4778734"/>
              <a:gd name="connsiteX14" fmla="*/ 2703443 w 3448610"/>
              <a:gd name="connsiteY14" fmla="*/ 2989690 h 4778734"/>
              <a:gd name="connsiteX15" fmla="*/ 2043485 w 3448610"/>
              <a:gd name="connsiteY15" fmla="*/ 4055165 h 4778734"/>
              <a:gd name="connsiteX16" fmla="*/ 2154803 w 3448610"/>
              <a:gd name="connsiteY16" fmla="*/ 4778734 h 4778734"/>
              <a:gd name="connsiteX17" fmla="*/ 755374 w 3448610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51801 w 3523460"/>
              <a:gd name="connsiteY6" fmla="*/ 1812897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31026 h 4731026"/>
              <a:gd name="connsiteX1" fmla="*/ 870139 w 3523460"/>
              <a:gd name="connsiteY1" fmla="*/ 4094923 h 4731026"/>
              <a:gd name="connsiteX2" fmla="*/ 432816 w 3523460"/>
              <a:gd name="connsiteY2" fmla="*/ 2274073 h 4731026"/>
              <a:gd name="connsiteX3" fmla="*/ 75008 w 3523460"/>
              <a:gd name="connsiteY3" fmla="*/ 970059 h 4731026"/>
              <a:gd name="connsiteX4" fmla="*/ 766771 w 3523460"/>
              <a:gd name="connsiteY4" fmla="*/ 1971923 h 4731026"/>
              <a:gd name="connsiteX5" fmla="*/ 711112 w 3523460"/>
              <a:gd name="connsiteY5" fmla="*/ 214685 h 4731026"/>
              <a:gd name="connsiteX6" fmla="*/ 1251801 w 3523460"/>
              <a:gd name="connsiteY6" fmla="*/ 1765189 h 4731026"/>
              <a:gd name="connsiteX7" fmla="*/ 1458534 w 3523460"/>
              <a:gd name="connsiteY7" fmla="*/ 0 h 4731026"/>
              <a:gd name="connsiteX8" fmla="*/ 1776587 w 3523460"/>
              <a:gd name="connsiteY8" fmla="*/ 1820849 h 4731026"/>
              <a:gd name="connsiteX9" fmla="*/ 2476302 w 3523460"/>
              <a:gd name="connsiteY9" fmla="*/ 286247 h 4731026"/>
              <a:gd name="connsiteX10" fmla="*/ 2213909 w 3523460"/>
              <a:gd name="connsiteY10" fmla="*/ 1956021 h 4731026"/>
              <a:gd name="connsiteX11" fmla="*/ 2325227 w 3523460"/>
              <a:gd name="connsiteY11" fmla="*/ 2711395 h 4731026"/>
              <a:gd name="connsiteX12" fmla="*/ 2762549 w 3523460"/>
              <a:gd name="connsiteY12" fmla="*/ 2266121 h 4731026"/>
              <a:gd name="connsiteX13" fmla="*/ 3509971 w 3523460"/>
              <a:gd name="connsiteY13" fmla="*/ 2162755 h 4731026"/>
              <a:gd name="connsiteX14" fmla="*/ 2778451 w 3523460"/>
              <a:gd name="connsiteY14" fmla="*/ 2941982 h 4731026"/>
              <a:gd name="connsiteX15" fmla="*/ 2118493 w 3523460"/>
              <a:gd name="connsiteY15" fmla="*/ 4007457 h 4731026"/>
              <a:gd name="connsiteX16" fmla="*/ 2229811 w 3523460"/>
              <a:gd name="connsiteY16" fmla="*/ 4731026 h 4731026"/>
              <a:gd name="connsiteX17" fmla="*/ 830382 w 3523460"/>
              <a:gd name="connsiteY17" fmla="*/ 4731026 h 473102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776587 w 3523460"/>
              <a:gd name="connsiteY9" fmla="*/ 1821199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75655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92761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838333 w 3523460"/>
              <a:gd name="connsiteY4" fmla="*/ 2003886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04092 w 3523460"/>
              <a:gd name="connsiteY7" fmla="*/ 1773290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05024 w 3523460"/>
              <a:gd name="connsiteY10" fmla="*/ 1813042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727477 w 3523460"/>
              <a:gd name="connsiteY0" fmla="*/ 5951236 h 5951236"/>
              <a:gd name="connsiteX1" fmla="*/ 870139 w 3523460"/>
              <a:gd name="connsiteY1" fmla="*/ 4094960 h 5951236"/>
              <a:gd name="connsiteX2" fmla="*/ 432816 w 3523460"/>
              <a:gd name="connsiteY2" fmla="*/ 2274110 h 5951236"/>
              <a:gd name="connsiteX3" fmla="*/ 75008 w 3523460"/>
              <a:gd name="connsiteY3" fmla="*/ 970096 h 5951236"/>
              <a:gd name="connsiteX4" fmla="*/ 750867 w 3523460"/>
              <a:gd name="connsiteY4" fmla="*/ 2107132 h 5951236"/>
              <a:gd name="connsiteX5" fmla="*/ 838333 w 3523460"/>
              <a:gd name="connsiteY5" fmla="*/ 2035571 h 5951236"/>
              <a:gd name="connsiteX6" fmla="*/ 711112 w 3523460"/>
              <a:gd name="connsiteY6" fmla="*/ 214722 h 5951236"/>
              <a:gd name="connsiteX7" fmla="*/ 1235897 w 3523460"/>
              <a:gd name="connsiteY7" fmla="*/ 1868593 h 5951236"/>
              <a:gd name="connsiteX8" fmla="*/ 1315411 w 3523460"/>
              <a:gd name="connsiteY8" fmla="*/ 1852690 h 5951236"/>
              <a:gd name="connsiteX9" fmla="*/ 1458534 w 3523460"/>
              <a:gd name="connsiteY9" fmla="*/ 37 h 5951236"/>
              <a:gd name="connsiteX10" fmla="*/ 1728878 w 3523460"/>
              <a:gd name="connsiteY10" fmla="*/ 1828836 h 5951236"/>
              <a:gd name="connsiteX11" fmla="*/ 1816344 w 3523460"/>
              <a:gd name="connsiteY11" fmla="*/ 1868594 h 5951236"/>
              <a:gd name="connsiteX12" fmla="*/ 2492205 w 3523460"/>
              <a:gd name="connsiteY12" fmla="*/ 333992 h 5951236"/>
              <a:gd name="connsiteX13" fmla="*/ 2221860 w 3523460"/>
              <a:gd name="connsiteY13" fmla="*/ 2011718 h 5951236"/>
              <a:gd name="connsiteX14" fmla="*/ 2325227 w 3523460"/>
              <a:gd name="connsiteY14" fmla="*/ 2711432 h 5951236"/>
              <a:gd name="connsiteX15" fmla="*/ 2762549 w 3523460"/>
              <a:gd name="connsiteY15" fmla="*/ 2266158 h 5951236"/>
              <a:gd name="connsiteX16" fmla="*/ 3509971 w 3523460"/>
              <a:gd name="connsiteY16" fmla="*/ 2162792 h 5951236"/>
              <a:gd name="connsiteX17" fmla="*/ 2778451 w 3523460"/>
              <a:gd name="connsiteY17" fmla="*/ 2942019 h 5951236"/>
              <a:gd name="connsiteX18" fmla="*/ 2118493 w 3523460"/>
              <a:gd name="connsiteY18" fmla="*/ 4007494 h 5951236"/>
              <a:gd name="connsiteX19" fmla="*/ 2229811 w 3523460"/>
              <a:gd name="connsiteY19" fmla="*/ 4731063 h 5951236"/>
              <a:gd name="connsiteX20" fmla="*/ 727477 w 3523460"/>
              <a:gd name="connsiteY20" fmla="*/ 5951236 h 5951236"/>
              <a:gd name="connsiteX0" fmla="*/ 727477 w 3523460"/>
              <a:gd name="connsiteY0" fmla="*/ 5951236 h 5980637"/>
              <a:gd name="connsiteX1" fmla="*/ 870139 w 3523460"/>
              <a:gd name="connsiteY1" fmla="*/ 4094960 h 5980637"/>
              <a:gd name="connsiteX2" fmla="*/ 432816 w 3523460"/>
              <a:gd name="connsiteY2" fmla="*/ 2274110 h 5980637"/>
              <a:gd name="connsiteX3" fmla="*/ 75008 w 3523460"/>
              <a:gd name="connsiteY3" fmla="*/ 970096 h 5980637"/>
              <a:gd name="connsiteX4" fmla="*/ 750867 w 3523460"/>
              <a:gd name="connsiteY4" fmla="*/ 2107132 h 5980637"/>
              <a:gd name="connsiteX5" fmla="*/ 838333 w 3523460"/>
              <a:gd name="connsiteY5" fmla="*/ 2035571 h 5980637"/>
              <a:gd name="connsiteX6" fmla="*/ 711112 w 3523460"/>
              <a:gd name="connsiteY6" fmla="*/ 214722 h 5980637"/>
              <a:gd name="connsiteX7" fmla="*/ 1235897 w 3523460"/>
              <a:gd name="connsiteY7" fmla="*/ 1868593 h 5980637"/>
              <a:gd name="connsiteX8" fmla="*/ 1315411 w 3523460"/>
              <a:gd name="connsiteY8" fmla="*/ 1852690 h 5980637"/>
              <a:gd name="connsiteX9" fmla="*/ 1458534 w 3523460"/>
              <a:gd name="connsiteY9" fmla="*/ 37 h 5980637"/>
              <a:gd name="connsiteX10" fmla="*/ 1728878 w 3523460"/>
              <a:gd name="connsiteY10" fmla="*/ 1828836 h 5980637"/>
              <a:gd name="connsiteX11" fmla="*/ 1816344 w 3523460"/>
              <a:gd name="connsiteY11" fmla="*/ 1868594 h 5980637"/>
              <a:gd name="connsiteX12" fmla="*/ 2492205 w 3523460"/>
              <a:gd name="connsiteY12" fmla="*/ 333992 h 5980637"/>
              <a:gd name="connsiteX13" fmla="*/ 2221860 w 3523460"/>
              <a:gd name="connsiteY13" fmla="*/ 2011718 h 5980637"/>
              <a:gd name="connsiteX14" fmla="*/ 2325227 w 3523460"/>
              <a:gd name="connsiteY14" fmla="*/ 2711432 h 5980637"/>
              <a:gd name="connsiteX15" fmla="*/ 2762549 w 3523460"/>
              <a:gd name="connsiteY15" fmla="*/ 2266158 h 5980637"/>
              <a:gd name="connsiteX16" fmla="*/ 3509971 w 3523460"/>
              <a:gd name="connsiteY16" fmla="*/ 2162792 h 5980637"/>
              <a:gd name="connsiteX17" fmla="*/ 2778451 w 3523460"/>
              <a:gd name="connsiteY17" fmla="*/ 2942019 h 5980637"/>
              <a:gd name="connsiteX18" fmla="*/ 2118493 w 3523460"/>
              <a:gd name="connsiteY18" fmla="*/ 4007494 h 5980637"/>
              <a:gd name="connsiteX19" fmla="*/ 2303315 w 3523460"/>
              <a:gd name="connsiteY19" fmla="*/ 5980637 h 5980637"/>
              <a:gd name="connsiteX20" fmla="*/ 727477 w 3523460"/>
              <a:gd name="connsiteY20" fmla="*/ 5951236 h 5980637"/>
              <a:gd name="connsiteX0" fmla="*/ 727477 w 3523460"/>
              <a:gd name="connsiteY0" fmla="*/ 5951236 h 5953756"/>
              <a:gd name="connsiteX1" fmla="*/ 870139 w 3523460"/>
              <a:gd name="connsiteY1" fmla="*/ 4094960 h 5953756"/>
              <a:gd name="connsiteX2" fmla="*/ 432816 w 3523460"/>
              <a:gd name="connsiteY2" fmla="*/ 2274110 h 5953756"/>
              <a:gd name="connsiteX3" fmla="*/ 75008 w 3523460"/>
              <a:gd name="connsiteY3" fmla="*/ 970096 h 5953756"/>
              <a:gd name="connsiteX4" fmla="*/ 750867 w 3523460"/>
              <a:gd name="connsiteY4" fmla="*/ 2107132 h 5953756"/>
              <a:gd name="connsiteX5" fmla="*/ 838333 w 3523460"/>
              <a:gd name="connsiteY5" fmla="*/ 2035571 h 5953756"/>
              <a:gd name="connsiteX6" fmla="*/ 711112 w 3523460"/>
              <a:gd name="connsiteY6" fmla="*/ 214722 h 5953756"/>
              <a:gd name="connsiteX7" fmla="*/ 1235897 w 3523460"/>
              <a:gd name="connsiteY7" fmla="*/ 1868593 h 5953756"/>
              <a:gd name="connsiteX8" fmla="*/ 1315411 w 3523460"/>
              <a:gd name="connsiteY8" fmla="*/ 1852690 h 5953756"/>
              <a:gd name="connsiteX9" fmla="*/ 1458534 w 3523460"/>
              <a:gd name="connsiteY9" fmla="*/ 37 h 5953756"/>
              <a:gd name="connsiteX10" fmla="*/ 1728878 w 3523460"/>
              <a:gd name="connsiteY10" fmla="*/ 1828836 h 5953756"/>
              <a:gd name="connsiteX11" fmla="*/ 1816344 w 3523460"/>
              <a:gd name="connsiteY11" fmla="*/ 1868594 h 5953756"/>
              <a:gd name="connsiteX12" fmla="*/ 2492205 w 3523460"/>
              <a:gd name="connsiteY12" fmla="*/ 333992 h 5953756"/>
              <a:gd name="connsiteX13" fmla="*/ 2221860 w 3523460"/>
              <a:gd name="connsiteY13" fmla="*/ 2011718 h 5953756"/>
              <a:gd name="connsiteX14" fmla="*/ 2325227 w 3523460"/>
              <a:gd name="connsiteY14" fmla="*/ 2711432 h 5953756"/>
              <a:gd name="connsiteX15" fmla="*/ 2762549 w 3523460"/>
              <a:gd name="connsiteY15" fmla="*/ 2266158 h 5953756"/>
              <a:gd name="connsiteX16" fmla="*/ 3509971 w 3523460"/>
              <a:gd name="connsiteY16" fmla="*/ 2162792 h 5953756"/>
              <a:gd name="connsiteX17" fmla="*/ 2778451 w 3523460"/>
              <a:gd name="connsiteY17" fmla="*/ 2942019 h 5953756"/>
              <a:gd name="connsiteX18" fmla="*/ 2118493 w 3523460"/>
              <a:gd name="connsiteY18" fmla="*/ 4007494 h 5953756"/>
              <a:gd name="connsiteX19" fmla="*/ 2312583 w 3523460"/>
              <a:gd name="connsiteY19" fmla="*/ 5948200 h 5953756"/>
              <a:gd name="connsiteX20" fmla="*/ 727477 w 3523460"/>
              <a:gd name="connsiteY20" fmla="*/ 5951236 h 5953756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523460" h="5957469">
                <a:moveTo>
                  <a:pt x="727477" y="5951236"/>
                </a:moveTo>
                <a:cubicBezTo>
                  <a:pt x="740729" y="5739202"/>
                  <a:pt x="864838" y="4410361"/>
                  <a:pt x="870139" y="4094960"/>
                </a:cubicBezTo>
                <a:cubicBezTo>
                  <a:pt x="560039" y="3546320"/>
                  <a:pt x="456669" y="2926117"/>
                  <a:pt x="432816" y="2274110"/>
                </a:cubicBezTo>
                <a:cubicBezTo>
                  <a:pt x="313547" y="1839439"/>
                  <a:pt x="-187386" y="1134423"/>
                  <a:pt x="75008" y="970096"/>
                </a:cubicBezTo>
                <a:cubicBezTo>
                  <a:pt x="248612" y="927688"/>
                  <a:pt x="623646" y="1934854"/>
                  <a:pt x="750867" y="2107132"/>
                </a:cubicBezTo>
                <a:cubicBezTo>
                  <a:pt x="790624" y="2183994"/>
                  <a:pt x="862187" y="2105807"/>
                  <a:pt x="838333" y="2035571"/>
                </a:cubicBezTo>
                <a:cubicBezTo>
                  <a:pt x="716413" y="1433922"/>
                  <a:pt x="427516" y="251827"/>
                  <a:pt x="711112" y="214722"/>
                </a:cubicBezTo>
                <a:cubicBezTo>
                  <a:pt x="909896" y="184242"/>
                  <a:pt x="1157709" y="1578371"/>
                  <a:pt x="1235897" y="1868593"/>
                </a:cubicBezTo>
                <a:cubicBezTo>
                  <a:pt x="1242524" y="1928227"/>
                  <a:pt x="1311436" y="2047497"/>
                  <a:pt x="1315411" y="1852690"/>
                </a:cubicBezTo>
                <a:cubicBezTo>
                  <a:pt x="1312761" y="1280197"/>
                  <a:pt x="1159035" y="-7915"/>
                  <a:pt x="1458534" y="37"/>
                </a:cubicBezTo>
                <a:cubicBezTo>
                  <a:pt x="1693099" y="-7916"/>
                  <a:pt x="1707674" y="1541264"/>
                  <a:pt x="1728878" y="1828836"/>
                </a:cubicBezTo>
                <a:cubicBezTo>
                  <a:pt x="1734180" y="1917625"/>
                  <a:pt x="1764661" y="1916301"/>
                  <a:pt x="1816344" y="1868594"/>
                </a:cubicBezTo>
                <a:cubicBezTo>
                  <a:pt x="2054883" y="1372963"/>
                  <a:pt x="2198007" y="241226"/>
                  <a:pt x="2492205" y="333992"/>
                </a:cubicBezTo>
                <a:cubicBezTo>
                  <a:pt x="2781103" y="421456"/>
                  <a:pt x="2314625" y="1471029"/>
                  <a:pt x="2221860" y="2011718"/>
                </a:cubicBezTo>
                <a:lnTo>
                  <a:pt x="2325227" y="2711432"/>
                </a:lnTo>
                <a:cubicBezTo>
                  <a:pt x="2439196" y="2563007"/>
                  <a:pt x="2584970" y="2406632"/>
                  <a:pt x="2762549" y="2266158"/>
                </a:cubicBezTo>
                <a:cubicBezTo>
                  <a:pt x="3043495" y="1897748"/>
                  <a:pt x="3618639" y="2022319"/>
                  <a:pt x="3509971" y="2162792"/>
                </a:cubicBezTo>
                <a:cubicBezTo>
                  <a:pt x="3266131" y="2446388"/>
                  <a:pt x="2982534" y="2594812"/>
                  <a:pt x="2778451" y="2942019"/>
                </a:cubicBezTo>
                <a:cubicBezTo>
                  <a:pt x="2558465" y="3336933"/>
                  <a:pt x="2370285" y="3707995"/>
                  <a:pt x="2118493" y="4007494"/>
                </a:cubicBezTo>
                <a:cubicBezTo>
                  <a:pt x="2147648" y="4296392"/>
                  <a:pt x="2280112" y="5716279"/>
                  <a:pt x="2317218" y="5957469"/>
                </a:cubicBezTo>
                <a:lnTo>
                  <a:pt x="727477" y="595123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cs typeface="B Nazanin" panose="00000700000000000000" pitchFamily="2" charset="-78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D058407-AB98-4318-B20A-D88B96FB7D5C}"/>
              </a:ext>
            </a:extLst>
          </p:cNvPr>
          <p:cNvGrpSpPr/>
          <p:nvPr/>
        </p:nvGrpSpPr>
        <p:grpSpPr>
          <a:xfrm>
            <a:off x="6249080" y="4638245"/>
            <a:ext cx="2174274" cy="1944810"/>
            <a:chOff x="4067944" y="1729492"/>
            <a:chExt cx="2842730" cy="2542719"/>
          </a:xfrm>
        </p:grpSpPr>
        <p:sp>
          <p:nvSpPr>
            <p:cNvPr id="108" name="Rectangle 5">
              <a:extLst>
                <a:ext uri="{FF2B5EF4-FFF2-40B4-BE49-F238E27FC236}">
                  <a16:creationId xmlns:a16="http://schemas.microsoft.com/office/drawing/2014/main" id="{33CE6B48-039C-4681-BAA6-FB7503AE251A}"/>
                </a:ext>
              </a:extLst>
            </p:cNvPr>
            <p:cNvSpPr/>
            <p:nvPr/>
          </p:nvSpPr>
          <p:spPr>
            <a:xfrm>
              <a:off x="5107486" y="3171601"/>
              <a:ext cx="431538" cy="1100610"/>
            </a:xfrm>
            <a:custGeom>
              <a:avLst/>
              <a:gdLst/>
              <a:ahLst/>
              <a:cxnLst/>
              <a:rect l="l" t="t" r="r" b="b"/>
              <a:pathLst>
                <a:path w="431538" h="1100610">
                  <a:moveTo>
                    <a:pt x="325049" y="0"/>
                  </a:moveTo>
                  <a:lnTo>
                    <a:pt x="405629" y="0"/>
                  </a:lnTo>
                  <a:lnTo>
                    <a:pt x="405629" y="679366"/>
                  </a:lnTo>
                  <a:lnTo>
                    <a:pt x="431538" y="679366"/>
                  </a:lnTo>
                  <a:lnTo>
                    <a:pt x="431538" y="889989"/>
                  </a:lnTo>
                  <a:cubicBezTo>
                    <a:pt x="431538" y="1005117"/>
                    <a:pt x="337216" y="1098914"/>
                    <a:pt x="219759" y="1100588"/>
                  </a:cubicBezTo>
                  <a:cubicBezTo>
                    <a:pt x="102679" y="1102258"/>
                    <a:pt x="5861" y="1011778"/>
                    <a:pt x="1966" y="897219"/>
                  </a:cubicBezTo>
                  <a:lnTo>
                    <a:pt x="1729" y="897219"/>
                  </a:lnTo>
                  <a:cubicBezTo>
                    <a:pt x="-2692" y="853532"/>
                    <a:pt x="-4534" y="768627"/>
                    <a:pt x="73482" y="766158"/>
                  </a:cubicBezTo>
                  <a:cubicBezTo>
                    <a:pt x="142235" y="769050"/>
                    <a:pt x="130008" y="846117"/>
                    <a:pt x="136029" y="892828"/>
                  </a:cubicBezTo>
                  <a:cubicBezTo>
                    <a:pt x="137491" y="935825"/>
                    <a:pt x="173850" y="969763"/>
                    <a:pt x="217808" y="969137"/>
                  </a:cubicBezTo>
                  <a:cubicBezTo>
                    <a:pt x="261951" y="968508"/>
                    <a:pt x="297399" y="933257"/>
                    <a:pt x="297399" y="889989"/>
                  </a:cubicBezTo>
                  <a:lnTo>
                    <a:pt x="297238" y="889989"/>
                  </a:lnTo>
                  <a:lnTo>
                    <a:pt x="297238" y="679366"/>
                  </a:lnTo>
                  <a:lnTo>
                    <a:pt x="325049" y="67936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109" name="Isosceles Triangle 2">
              <a:extLst>
                <a:ext uri="{FF2B5EF4-FFF2-40B4-BE49-F238E27FC236}">
                  <a16:creationId xmlns:a16="http://schemas.microsoft.com/office/drawing/2014/main" id="{6521BDE8-640D-4519-B20D-78DDC04BD432}"/>
                </a:ext>
              </a:extLst>
            </p:cNvPr>
            <p:cNvSpPr>
              <a:spLocks/>
            </p:cNvSpPr>
            <p:nvPr/>
          </p:nvSpPr>
          <p:spPr>
            <a:xfrm>
              <a:off x="4067944" y="2049924"/>
              <a:ext cx="1404689" cy="1113152"/>
            </a:xfrm>
            <a:custGeom>
              <a:avLst/>
              <a:gdLst/>
              <a:ahLst/>
              <a:cxnLst/>
              <a:rect l="l" t="t" r="r" b="b"/>
              <a:pathLst>
                <a:path w="1404688" h="1506961">
                  <a:moveTo>
                    <a:pt x="1404688" y="4810"/>
                  </a:moveTo>
                  <a:lnTo>
                    <a:pt x="1404665" y="16978"/>
                  </a:lnTo>
                  <a:cubicBezTo>
                    <a:pt x="1397224" y="21106"/>
                    <a:pt x="1389769" y="25489"/>
                    <a:pt x="1382721" y="30791"/>
                  </a:cubicBezTo>
                  <a:cubicBezTo>
                    <a:pt x="1389889" y="22136"/>
                    <a:pt x="1397249" y="13509"/>
                    <a:pt x="1404688" y="4810"/>
                  </a:cubicBezTo>
                  <a:close/>
                  <a:moveTo>
                    <a:pt x="1344394" y="0"/>
                  </a:moveTo>
                  <a:cubicBezTo>
                    <a:pt x="904952" y="512743"/>
                    <a:pt x="708468" y="715213"/>
                    <a:pt x="671501" y="1506961"/>
                  </a:cubicBezTo>
                  <a:cubicBezTo>
                    <a:pt x="492616" y="1354936"/>
                    <a:pt x="277608" y="1339482"/>
                    <a:pt x="0" y="1506961"/>
                  </a:cubicBezTo>
                  <a:cubicBezTo>
                    <a:pt x="108644" y="686351"/>
                    <a:pt x="622220" y="192851"/>
                    <a:pt x="13443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110" name="Isosceles Triangle 2">
              <a:extLst>
                <a:ext uri="{FF2B5EF4-FFF2-40B4-BE49-F238E27FC236}">
                  <a16:creationId xmlns:a16="http://schemas.microsoft.com/office/drawing/2014/main" id="{E651CA08-D2E2-47B9-B81B-6133B6C928E6}"/>
                </a:ext>
              </a:extLst>
            </p:cNvPr>
            <p:cNvSpPr>
              <a:spLocks/>
            </p:cNvSpPr>
            <p:nvPr/>
          </p:nvSpPr>
          <p:spPr>
            <a:xfrm>
              <a:off x="4770288" y="2066903"/>
              <a:ext cx="674396" cy="1100611"/>
            </a:xfrm>
            <a:custGeom>
              <a:avLst/>
              <a:gdLst/>
              <a:ahLst/>
              <a:cxnLst/>
              <a:rect l="l" t="t" r="r" b="b"/>
              <a:pathLst>
                <a:path w="674396" h="1489982">
                  <a:moveTo>
                    <a:pt x="674396" y="0"/>
                  </a:moveTo>
                  <a:cubicBezTo>
                    <a:pt x="673430" y="495135"/>
                    <a:pt x="672466" y="994925"/>
                    <a:pt x="671501" y="1489982"/>
                  </a:cubicBezTo>
                  <a:cubicBezTo>
                    <a:pt x="461701" y="1371449"/>
                    <a:pt x="298216" y="1335384"/>
                    <a:pt x="0" y="1489982"/>
                  </a:cubicBezTo>
                  <a:cubicBezTo>
                    <a:pt x="47361" y="819485"/>
                    <a:pt x="192229" y="554557"/>
                    <a:pt x="652452" y="13813"/>
                  </a:cubicBezTo>
                  <a:cubicBezTo>
                    <a:pt x="659500" y="8511"/>
                    <a:pt x="666955" y="4128"/>
                    <a:pt x="6743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111" name="Isosceles Triangle 2">
              <a:extLst>
                <a:ext uri="{FF2B5EF4-FFF2-40B4-BE49-F238E27FC236}">
                  <a16:creationId xmlns:a16="http://schemas.microsoft.com/office/drawing/2014/main" id="{8BEF5D13-D2CB-4766-B6D8-7806A092605B}"/>
                </a:ext>
              </a:extLst>
            </p:cNvPr>
            <p:cNvSpPr>
              <a:spLocks/>
            </p:cNvSpPr>
            <p:nvPr/>
          </p:nvSpPr>
          <p:spPr>
            <a:xfrm flipH="1">
              <a:off x="5505985" y="2049924"/>
              <a:ext cx="1404689" cy="1113152"/>
            </a:xfrm>
            <a:custGeom>
              <a:avLst/>
              <a:gdLst/>
              <a:ahLst/>
              <a:cxnLst/>
              <a:rect l="l" t="t" r="r" b="b"/>
              <a:pathLst>
                <a:path w="1404688" h="1506961">
                  <a:moveTo>
                    <a:pt x="1404688" y="4810"/>
                  </a:moveTo>
                  <a:lnTo>
                    <a:pt x="1404665" y="16978"/>
                  </a:lnTo>
                  <a:cubicBezTo>
                    <a:pt x="1397224" y="21106"/>
                    <a:pt x="1389769" y="25489"/>
                    <a:pt x="1382721" y="30791"/>
                  </a:cubicBezTo>
                  <a:cubicBezTo>
                    <a:pt x="1389889" y="22136"/>
                    <a:pt x="1397249" y="13509"/>
                    <a:pt x="1404688" y="4810"/>
                  </a:cubicBezTo>
                  <a:close/>
                  <a:moveTo>
                    <a:pt x="1344394" y="0"/>
                  </a:moveTo>
                  <a:cubicBezTo>
                    <a:pt x="904952" y="512743"/>
                    <a:pt x="708468" y="715213"/>
                    <a:pt x="671501" y="1506961"/>
                  </a:cubicBezTo>
                  <a:cubicBezTo>
                    <a:pt x="492616" y="1354936"/>
                    <a:pt x="277608" y="1339482"/>
                    <a:pt x="0" y="1506961"/>
                  </a:cubicBezTo>
                  <a:cubicBezTo>
                    <a:pt x="108644" y="686351"/>
                    <a:pt x="622220" y="192851"/>
                    <a:pt x="13443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112" name="Isosceles Triangle 2">
              <a:extLst>
                <a:ext uri="{FF2B5EF4-FFF2-40B4-BE49-F238E27FC236}">
                  <a16:creationId xmlns:a16="http://schemas.microsoft.com/office/drawing/2014/main" id="{12E878D1-1C2E-4BB2-84B9-7AEFDD003651}"/>
                </a:ext>
              </a:extLst>
            </p:cNvPr>
            <p:cNvSpPr>
              <a:spLocks/>
            </p:cNvSpPr>
            <p:nvPr/>
          </p:nvSpPr>
          <p:spPr>
            <a:xfrm flipH="1">
              <a:off x="5489308" y="2066903"/>
              <a:ext cx="674396" cy="1100611"/>
            </a:xfrm>
            <a:custGeom>
              <a:avLst/>
              <a:gdLst/>
              <a:ahLst/>
              <a:cxnLst/>
              <a:rect l="l" t="t" r="r" b="b"/>
              <a:pathLst>
                <a:path w="674396" h="1489982">
                  <a:moveTo>
                    <a:pt x="674396" y="0"/>
                  </a:moveTo>
                  <a:cubicBezTo>
                    <a:pt x="673430" y="495135"/>
                    <a:pt x="672466" y="994925"/>
                    <a:pt x="671501" y="1489982"/>
                  </a:cubicBezTo>
                  <a:cubicBezTo>
                    <a:pt x="461701" y="1371449"/>
                    <a:pt x="298216" y="1335384"/>
                    <a:pt x="0" y="1489982"/>
                  </a:cubicBezTo>
                  <a:cubicBezTo>
                    <a:pt x="47361" y="819485"/>
                    <a:pt x="192229" y="554557"/>
                    <a:pt x="652452" y="13813"/>
                  </a:cubicBezTo>
                  <a:cubicBezTo>
                    <a:pt x="659500" y="8511"/>
                    <a:pt x="666955" y="4128"/>
                    <a:pt x="6743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113" name="Trapezoid 112">
              <a:extLst>
                <a:ext uri="{FF2B5EF4-FFF2-40B4-BE49-F238E27FC236}">
                  <a16:creationId xmlns:a16="http://schemas.microsoft.com/office/drawing/2014/main" id="{A2BBD4F2-B8E4-4DC1-B5BE-3D0443FEDDA3}"/>
                </a:ext>
              </a:extLst>
            </p:cNvPr>
            <p:cNvSpPr/>
            <p:nvPr/>
          </p:nvSpPr>
          <p:spPr>
            <a:xfrm>
              <a:off x="5417961" y="1729492"/>
              <a:ext cx="114963" cy="305802"/>
            </a:xfrm>
            <a:prstGeom prst="trapezoid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C546235D-AFFB-4B33-998B-F24E01FB5AC7}"/>
              </a:ext>
            </a:extLst>
          </p:cNvPr>
          <p:cNvGrpSpPr/>
          <p:nvPr/>
        </p:nvGrpSpPr>
        <p:grpSpPr>
          <a:xfrm>
            <a:off x="4212077" y="4887628"/>
            <a:ext cx="1975782" cy="1648282"/>
            <a:chOff x="8368808" y="1743069"/>
            <a:chExt cx="1975782" cy="1648282"/>
          </a:xfrm>
        </p:grpSpPr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C069F495-3895-4E6F-848F-01E9A81FE1F6}"/>
                </a:ext>
              </a:extLst>
            </p:cNvPr>
            <p:cNvSpPr/>
            <p:nvPr/>
          </p:nvSpPr>
          <p:spPr>
            <a:xfrm>
              <a:off x="8368808" y="1743069"/>
              <a:ext cx="1975782" cy="1035989"/>
            </a:xfrm>
            <a:custGeom>
              <a:avLst/>
              <a:gdLst/>
              <a:ahLst/>
              <a:cxnLst/>
              <a:rect l="l" t="t" r="r" b="b"/>
              <a:pathLst>
                <a:path w="4529836" h="2664566">
                  <a:moveTo>
                    <a:pt x="1861969" y="0"/>
                  </a:moveTo>
                  <a:cubicBezTo>
                    <a:pt x="2177122" y="0"/>
                    <a:pt x="2455874" y="155855"/>
                    <a:pt x="2611443" y="404565"/>
                  </a:cubicBezTo>
                  <a:cubicBezTo>
                    <a:pt x="2709453" y="315054"/>
                    <a:pt x="2840684" y="266178"/>
                    <a:pt x="2983336" y="266178"/>
                  </a:cubicBezTo>
                  <a:cubicBezTo>
                    <a:pt x="3293144" y="266178"/>
                    <a:pt x="3549108" y="496718"/>
                    <a:pt x="3578241" y="797044"/>
                  </a:cubicBezTo>
                  <a:cubicBezTo>
                    <a:pt x="3583592" y="793823"/>
                    <a:pt x="3589010" y="793774"/>
                    <a:pt x="3594440" y="793774"/>
                  </a:cubicBezTo>
                  <a:cubicBezTo>
                    <a:pt x="4111042" y="793774"/>
                    <a:pt x="4529836" y="1212568"/>
                    <a:pt x="4529836" y="1729170"/>
                  </a:cubicBezTo>
                  <a:cubicBezTo>
                    <a:pt x="4529836" y="2216938"/>
                    <a:pt x="4156487" y="2617512"/>
                    <a:pt x="3679930" y="2660249"/>
                  </a:cubicBezTo>
                  <a:lnTo>
                    <a:pt x="3679930" y="2664566"/>
                  </a:lnTo>
                  <a:lnTo>
                    <a:pt x="3594440" y="2664566"/>
                  </a:lnTo>
                  <a:lnTo>
                    <a:pt x="1043912" y="2664566"/>
                  </a:lnTo>
                  <a:lnTo>
                    <a:pt x="1043912" y="2657589"/>
                  </a:lnTo>
                  <a:cubicBezTo>
                    <a:pt x="1008374" y="2662448"/>
                    <a:pt x="972132" y="2664566"/>
                    <a:pt x="935396" y="2664566"/>
                  </a:cubicBezTo>
                  <a:cubicBezTo>
                    <a:pt x="418794" y="2664566"/>
                    <a:pt x="0" y="2245772"/>
                    <a:pt x="0" y="1729170"/>
                  </a:cubicBezTo>
                  <a:cubicBezTo>
                    <a:pt x="0" y="1212568"/>
                    <a:pt x="418794" y="793774"/>
                    <a:pt x="935396" y="793774"/>
                  </a:cubicBezTo>
                  <a:lnTo>
                    <a:pt x="954395" y="797612"/>
                  </a:lnTo>
                  <a:cubicBezTo>
                    <a:pt x="1004779" y="344999"/>
                    <a:pt x="1393085" y="0"/>
                    <a:pt x="186196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grpSp>
          <p:nvGrpSpPr>
            <p:cNvPr id="117" name="그룹 30">
              <a:extLst>
                <a:ext uri="{FF2B5EF4-FFF2-40B4-BE49-F238E27FC236}">
                  <a16:creationId xmlns:a16="http://schemas.microsoft.com/office/drawing/2014/main" id="{2EBBF963-C7D2-4D77-887F-D979B6AD504B}"/>
                </a:ext>
              </a:extLst>
            </p:cNvPr>
            <p:cNvGrpSpPr/>
            <p:nvPr/>
          </p:nvGrpSpPr>
          <p:grpSpPr>
            <a:xfrm>
              <a:off x="8754806" y="2841088"/>
              <a:ext cx="1236301" cy="550263"/>
              <a:chOff x="8722368" y="2593258"/>
              <a:chExt cx="1236301" cy="550263"/>
            </a:xfrm>
          </p:grpSpPr>
          <p:sp>
            <p:nvSpPr>
              <p:cNvPr id="118" name="Teardrop 117">
                <a:extLst>
                  <a:ext uri="{FF2B5EF4-FFF2-40B4-BE49-F238E27FC236}">
                    <a16:creationId xmlns:a16="http://schemas.microsoft.com/office/drawing/2014/main" id="{4119BC71-E5BF-4492-9495-54B67E25C18C}"/>
                  </a:ext>
                </a:extLst>
              </p:cNvPr>
              <p:cNvSpPr/>
              <p:nvPr/>
            </p:nvSpPr>
            <p:spPr>
              <a:xfrm rot="18900000">
                <a:off x="9224077" y="2920068"/>
                <a:ext cx="223453" cy="223453"/>
              </a:xfrm>
              <a:prstGeom prst="teardrop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119" name="Teardrop 118">
                <a:extLst>
                  <a:ext uri="{FF2B5EF4-FFF2-40B4-BE49-F238E27FC236}">
                    <a16:creationId xmlns:a16="http://schemas.microsoft.com/office/drawing/2014/main" id="{4940C164-BFC8-4395-8A89-7D806B2E893B}"/>
                  </a:ext>
                </a:extLst>
              </p:cNvPr>
              <p:cNvSpPr/>
              <p:nvPr/>
            </p:nvSpPr>
            <p:spPr>
              <a:xfrm rot="18900000">
                <a:off x="9542558" y="2702938"/>
                <a:ext cx="150788" cy="150788"/>
              </a:xfrm>
              <a:prstGeom prst="teardrop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120" name="Teardrop 119">
                <a:extLst>
                  <a:ext uri="{FF2B5EF4-FFF2-40B4-BE49-F238E27FC236}">
                    <a16:creationId xmlns:a16="http://schemas.microsoft.com/office/drawing/2014/main" id="{928F9997-C1FC-4038-9C68-F467586F8879}"/>
                  </a:ext>
                </a:extLst>
              </p:cNvPr>
              <p:cNvSpPr/>
              <p:nvPr/>
            </p:nvSpPr>
            <p:spPr>
              <a:xfrm rot="18900000">
                <a:off x="8920981" y="2660700"/>
                <a:ext cx="223453" cy="223453"/>
              </a:xfrm>
              <a:prstGeom prst="teardrop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121" name="Teardrop 120">
                <a:extLst>
                  <a:ext uri="{FF2B5EF4-FFF2-40B4-BE49-F238E27FC236}">
                    <a16:creationId xmlns:a16="http://schemas.microsoft.com/office/drawing/2014/main" id="{ADF2E740-C5CF-4F76-9FC9-45A4EE79B589}"/>
                  </a:ext>
                </a:extLst>
              </p:cNvPr>
              <p:cNvSpPr/>
              <p:nvPr/>
            </p:nvSpPr>
            <p:spPr>
              <a:xfrm rot="18900000">
                <a:off x="9337577" y="2607569"/>
                <a:ext cx="150788" cy="150788"/>
              </a:xfrm>
              <a:prstGeom prst="teardrop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122" name="Teardrop 121">
                <a:extLst>
                  <a:ext uri="{FF2B5EF4-FFF2-40B4-BE49-F238E27FC236}">
                    <a16:creationId xmlns:a16="http://schemas.microsoft.com/office/drawing/2014/main" id="{B90DE4BB-10F0-44A9-B8C4-10EDB12BA620}"/>
                  </a:ext>
                </a:extLst>
              </p:cNvPr>
              <p:cNvSpPr/>
              <p:nvPr/>
            </p:nvSpPr>
            <p:spPr>
              <a:xfrm rot="18900000">
                <a:off x="9789746" y="2593258"/>
                <a:ext cx="168923" cy="168923"/>
              </a:xfrm>
              <a:prstGeom prst="teardrop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 dirty="0">
                  <a:cs typeface="B Nazanin" panose="00000700000000000000" pitchFamily="2" charset="-78"/>
                </a:endParaRPr>
              </a:p>
            </p:txBody>
          </p:sp>
          <p:sp>
            <p:nvSpPr>
              <p:cNvPr id="123" name="Teardrop 122">
                <a:extLst>
                  <a:ext uri="{FF2B5EF4-FFF2-40B4-BE49-F238E27FC236}">
                    <a16:creationId xmlns:a16="http://schemas.microsoft.com/office/drawing/2014/main" id="{3F3D004E-4600-46B3-BF2E-4A9D2D402E58}"/>
                  </a:ext>
                </a:extLst>
              </p:cNvPr>
              <p:cNvSpPr/>
              <p:nvPr/>
            </p:nvSpPr>
            <p:spPr>
              <a:xfrm rot="18900000">
                <a:off x="8722368" y="2599875"/>
                <a:ext cx="150788" cy="150788"/>
              </a:xfrm>
              <a:prstGeom prst="teardrop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>
                <a:cs typeface="B Nazanin" panose="00000700000000000000" pitchFamily="2" charset="-78"/>
              </a:rPr>
              <a:t>اشکال کاملا قابل ویرایش</a:t>
            </a:r>
            <a:endParaRPr lang="en-US" dirty="0">
              <a:cs typeface="B Nazanin" panose="00000700000000000000" pitchFamily="2" charset="-78"/>
            </a:endParaRPr>
          </a:p>
        </p:txBody>
      </p:sp>
      <p:grpSp>
        <p:nvGrpSpPr>
          <p:cNvPr id="3" name="Graphic 1">
            <a:extLst>
              <a:ext uri="{FF2B5EF4-FFF2-40B4-BE49-F238E27FC236}">
                <a16:creationId xmlns:a16="http://schemas.microsoft.com/office/drawing/2014/main" id="{1F7019EC-7C4A-4238-88AA-C3F814EEE16F}"/>
              </a:ext>
            </a:extLst>
          </p:cNvPr>
          <p:cNvGrpSpPr/>
          <p:nvPr/>
        </p:nvGrpSpPr>
        <p:grpSpPr>
          <a:xfrm>
            <a:off x="104095" y="1211749"/>
            <a:ext cx="4380819" cy="5677516"/>
            <a:chOff x="3889795" y="2616331"/>
            <a:chExt cx="3499903" cy="4535853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75557CB-C964-4044-99D6-70B412DEB8B2}"/>
                </a:ext>
              </a:extLst>
            </p:cNvPr>
            <p:cNvSpPr/>
            <p:nvPr/>
          </p:nvSpPr>
          <p:spPr>
            <a:xfrm>
              <a:off x="4705765" y="3775935"/>
              <a:ext cx="2683933" cy="3376249"/>
            </a:xfrm>
            <a:custGeom>
              <a:avLst/>
              <a:gdLst>
                <a:gd name="connsiteX0" fmla="*/ 2065790 w 2683933"/>
                <a:gd name="connsiteY0" fmla="*/ 2983668 h 2984204"/>
                <a:gd name="connsiteX1" fmla="*/ 2040080 w 2683933"/>
                <a:gd name="connsiteY1" fmla="*/ 2984204 h 2984204"/>
                <a:gd name="connsiteX2" fmla="*/ 393554 w 2683933"/>
                <a:gd name="connsiteY2" fmla="*/ 2984204 h 2984204"/>
                <a:gd name="connsiteX3" fmla="*/ 369986 w 2683933"/>
                <a:gd name="connsiteY3" fmla="*/ 2983668 h 2984204"/>
                <a:gd name="connsiteX4" fmla="*/ 397839 w 2683933"/>
                <a:gd name="connsiteY4" fmla="*/ 2854582 h 2984204"/>
                <a:gd name="connsiteX5" fmla="*/ 512464 w 2683933"/>
                <a:gd name="connsiteY5" fmla="*/ 2421793 h 2984204"/>
                <a:gd name="connsiteX6" fmla="*/ 512999 w 2683933"/>
                <a:gd name="connsiteY6" fmla="*/ 2419650 h 2984204"/>
                <a:gd name="connsiteX7" fmla="*/ 488360 w 2683933"/>
                <a:gd name="connsiteY7" fmla="*/ 2305561 h 2984204"/>
                <a:gd name="connsiteX8" fmla="*/ 386591 w 2683933"/>
                <a:gd name="connsiteY8" fmla="*/ 2187723 h 2984204"/>
                <a:gd name="connsiteX9" fmla="*/ 387662 w 2683933"/>
                <a:gd name="connsiteY9" fmla="*/ 2163620 h 2984204"/>
                <a:gd name="connsiteX10" fmla="*/ 562813 w 2683933"/>
                <a:gd name="connsiteY10" fmla="*/ 1921515 h 2984204"/>
                <a:gd name="connsiteX11" fmla="*/ 592808 w 2683933"/>
                <a:gd name="connsiteY11" fmla="*/ 1843848 h 2984204"/>
                <a:gd name="connsiteX12" fmla="*/ 465328 w 2683933"/>
                <a:gd name="connsiteY12" fmla="*/ 1881343 h 2984204"/>
                <a:gd name="connsiteX13" fmla="*/ 290177 w 2683933"/>
                <a:gd name="connsiteY13" fmla="*/ 1893126 h 2984204"/>
                <a:gd name="connsiteX14" fmla="*/ 66820 w 2683933"/>
                <a:gd name="connsiteY14" fmla="*/ 1879736 h 2984204"/>
                <a:gd name="connsiteX15" fmla="*/ 12186 w 2683933"/>
                <a:gd name="connsiteY15" fmla="*/ 1873308 h 2984204"/>
                <a:gd name="connsiteX16" fmla="*/ 6294 w 2683933"/>
                <a:gd name="connsiteY16" fmla="*/ 1844920 h 2984204"/>
                <a:gd name="connsiteX17" fmla="*/ 13792 w 2683933"/>
                <a:gd name="connsiteY17" fmla="*/ 1844384 h 2984204"/>
                <a:gd name="connsiteX18" fmla="*/ 125203 w 2683933"/>
                <a:gd name="connsiteY18" fmla="*/ 1866880 h 2984204"/>
                <a:gd name="connsiteX19" fmla="*/ 195371 w 2683933"/>
                <a:gd name="connsiteY19" fmla="*/ 1834743 h 2984204"/>
                <a:gd name="connsiteX20" fmla="*/ 241971 w 2683933"/>
                <a:gd name="connsiteY20" fmla="*/ 1792428 h 2984204"/>
                <a:gd name="connsiteX21" fmla="*/ 503894 w 2683933"/>
                <a:gd name="connsiteY21" fmla="*/ 1768860 h 2984204"/>
                <a:gd name="connsiteX22" fmla="*/ 775458 w 2683933"/>
                <a:gd name="connsiteY22" fmla="*/ 1743150 h 2984204"/>
                <a:gd name="connsiteX23" fmla="*/ 852589 w 2683933"/>
                <a:gd name="connsiteY23" fmla="*/ 1738865 h 2984204"/>
                <a:gd name="connsiteX24" fmla="*/ 909365 w 2683933"/>
                <a:gd name="connsiteY24" fmla="*/ 1749042 h 2984204"/>
                <a:gd name="connsiteX25" fmla="*/ 903473 w 2683933"/>
                <a:gd name="connsiteY25" fmla="*/ 1769396 h 2984204"/>
                <a:gd name="connsiteX26" fmla="*/ 792062 w 2683933"/>
                <a:gd name="connsiteY26" fmla="*/ 2165762 h 2984204"/>
                <a:gd name="connsiteX27" fmla="*/ 1152006 w 2683933"/>
                <a:gd name="connsiteY27" fmla="*/ 2213969 h 2984204"/>
                <a:gd name="connsiteX28" fmla="*/ 1186821 w 2683933"/>
                <a:gd name="connsiteY28" fmla="*/ 2182367 h 2984204"/>
                <a:gd name="connsiteX29" fmla="*/ 1201284 w 2683933"/>
                <a:gd name="connsiteY29" fmla="*/ 2035068 h 2984204"/>
                <a:gd name="connsiteX30" fmla="*/ 1221637 w 2683933"/>
                <a:gd name="connsiteY30" fmla="*/ 1830458 h 2984204"/>
                <a:gd name="connsiteX31" fmla="*/ 1230743 w 2683933"/>
                <a:gd name="connsiteY31" fmla="*/ 1737794 h 2984204"/>
                <a:gd name="connsiteX32" fmla="*/ 1213603 w 2683933"/>
                <a:gd name="connsiteY32" fmla="*/ 1717975 h 2984204"/>
                <a:gd name="connsiteX33" fmla="*/ 1055592 w 2683933"/>
                <a:gd name="connsiteY33" fmla="*/ 1724403 h 2984204"/>
                <a:gd name="connsiteX34" fmla="*/ 1016491 w 2683933"/>
                <a:gd name="connsiteY34" fmla="*/ 1722796 h 2984204"/>
                <a:gd name="connsiteX35" fmla="*/ 1011135 w 2683933"/>
                <a:gd name="connsiteY35" fmla="*/ 1665484 h 2984204"/>
                <a:gd name="connsiteX36" fmla="*/ 991852 w 2683933"/>
                <a:gd name="connsiteY36" fmla="*/ 1631203 h 2984204"/>
                <a:gd name="connsiteX37" fmla="*/ 884726 w 2683933"/>
                <a:gd name="connsiteY37" fmla="*/ 1577641 h 2984204"/>
                <a:gd name="connsiteX38" fmla="*/ 863301 w 2683933"/>
                <a:gd name="connsiteY38" fmla="*/ 1544431 h 2984204"/>
                <a:gd name="connsiteX39" fmla="*/ 895975 w 2683933"/>
                <a:gd name="connsiteY39" fmla="*/ 1343570 h 2984204"/>
                <a:gd name="connsiteX40" fmla="*/ 860623 w 2683933"/>
                <a:gd name="connsiteY40" fmla="*/ 1304469 h 2984204"/>
                <a:gd name="connsiteX41" fmla="*/ 813488 w 2683933"/>
                <a:gd name="connsiteY41" fmla="*/ 1309826 h 2984204"/>
                <a:gd name="connsiteX42" fmla="*/ 791527 w 2683933"/>
                <a:gd name="connsiteY42" fmla="*/ 1317860 h 2984204"/>
                <a:gd name="connsiteX43" fmla="*/ 769566 w 2683933"/>
                <a:gd name="connsiteY43" fmla="*/ 1329108 h 2984204"/>
                <a:gd name="connsiteX44" fmla="*/ 646371 w 2683933"/>
                <a:gd name="connsiteY44" fmla="*/ 1328037 h 2984204"/>
                <a:gd name="connsiteX45" fmla="*/ 634587 w 2683933"/>
                <a:gd name="connsiteY45" fmla="*/ 1311968 h 2984204"/>
                <a:gd name="connsiteX46" fmla="*/ 659762 w 2683933"/>
                <a:gd name="connsiteY46" fmla="*/ 1158242 h 2984204"/>
                <a:gd name="connsiteX47" fmla="*/ 721895 w 2683933"/>
                <a:gd name="connsiteY47" fmla="*/ 955239 h 2984204"/>
                <a:gd name="connsiteX48" fmla="*/ 797954 w 2683933"/>
                <a:gd name="connsiteY48" fmla="*/ 752235 h 2984204"/>
                <a:gd name="connsiteX49" fmla="*/ 825271 w 2683933"/>
                <a:gd name="connsiteY49" fmla="*/ 649394 h 2984204"/>
                <a:gd name="connsiteX50" fmla="*/ 875085 w 2683933"/>
                <a:gd name="connsiteY50" fmla="*/ 450676 h 2984204"/>
                <a:gd name="connsiteX51" fmla="*/ 929184 w 2683933"/>
                <a:gd name="connsiteY51" fmla="*/ 303377 h 2984204"/>
                <a:gd name="connsiteX52" fmla="*/ 1118797 w 2683933"/>
                <a:gd name="connsiteY52" fmla="*/ 155544 h 2984204"/>
                <a:gd name="connsiteX53" fmla="*/ 1240920 w 2683933"/>
                <a:gd name="connsiteY53" fmla="*/ 138403 h 2984204"/>
                <a:gd name="connsiteX54" fmla="*/ 1234492 w 2683933"/>
                <a:gd name="connsiteY54" fmla="*/ 153937 h 2984204"/>
                <a:gd name="connsiteX55" fmla="*/ 1186286 w 2683933"/>
                <a:gd name="connsiteY55" fmla="*/ 310341 h 2984204"/>
                <a:gd name="connsiteX56" fmla="*/ 1196463 w 2683933"/>
                <a:gd name="connsiteY56" fmla="*/ 368724 h 2984204"/>
                <a:gd name="connsiteX57" fmla="*/ 1211996 w 2683933"/>
                <a:gd name="connsiteY57" fmla="*/ 374616 h 2984204"/>
                <a:gd name="connsiteX58" fmla="*/ 1246812 w 2683933"/>
                <a:gd name="connsiteY58" fmla="*/ 348370 h 2984204"/>
                <a:gd name="connsiteX59" fmla="*/ 1262881 w 2683933"/>
                <a:gd name="connsiteY59" fmla="*/ 345157 h 2984204"/>
                <a:gd name="connsiteX60" fmla="*/ 1263952 w 2683933"/>
                <a:gd name="connsiteY60" fmla="*/ 359619 h 2984204"/>
                <a:gd name="connsiteX61" fmla="*/ 1275200 w 2683933"/>
                <a:gd name="connsiteY61" fmla="*/ 436749 h 2984204"/>
                <a:gd name="connsiteX62" fmla="*/ 1289127 w 2683933"/>
                <a:gd name="connsiteY62" fmla="*/ 462995 h 2984204"/>
                <a:gd name="connsiteX63" fmla="*/ 1296090 w 2683933"/>
                <a:gd name="connsiteY63" fmla="*/ 575477 h 2984204"/>
                <a:gd name="connsiteX64" fmla="*/ 1281628 w 2683933"/>
                <a:gd name="connsiteY64" fmla="*/ 719562 h 2984204"/>
                <a:gd name="connsiteX65" fmla="*/ 1278414 w 2683933"/>
                <a:gd name="connsiteY65" fmla="*/ 818118 h 2984204"/>
                <a:gd name="connsiteX66" fmla="*/ 1263952 w 2683933"/>
                <a:gd name="connsiteY66" fmla="*/ 985770 h 2984204"/>
                <a:gd name="connsiteX67" fmla="*/ 1246276 w 2683933"/>
                <a:gd name="connsiteY67" fmla="*/ 1190380 h 2984204"/>
                <a:gd name="connsiteX68" fmla="*/ 1240920 w 2683933"/>
                <a:gd name="connsiteY68" fmla="*/ 1259477 h 2984204"/>
                <a:gd name="connsiteX69" fmla="*/ 1236635 w 2683933"/>
                <a:gd name="connsiteY69" fmla="*/ 1277688 h 2984204"/>
                <a:gd name="connsiteX70" fmla="*/ 1347510 w 2683933"/>
                <a:gd name="connsiteY70" fmla="*/ 995947 h 2984204"/>
                <a:gd name="connsiteX71" fmla="*/ 1401073 w 2683933"/>
                <a:gd name="connsiteY71" fmla="*/ 898998 h 2984204"/>
                <a:gd name="connsiteX72" fmla="*/ 1548907 w 2683933"/>
                <a:gd name="connsiteY72" fmla="*/ 653144 h 2984204"/>
                <a:gd name="connsiteX73" fmla="*/ 1608362 w 2683933"/>
                <a:gd name="connsiteY73" fmla="*/ 576549 h 2984204"/>
                <a:gd name="connsiteX74" fmla="*/ 1780835 w 2683933"/>
                <a:gd name="connsiteY74" fmla="*/ 404611 h 2984204"/>
                <a:gd name="connsiteX75" fmla="*/ 1850467 w 2683933"/>
                <a:gd name="connsiteY75" fmla="*/ 339800 h 2984204"/>
                <a:gd name="connsiteX76" fmla="*/ 1886354 w 2683933"/>
                <a:gd name="connsiteY76" fmla="*/ 343550 h 2984204"/>
                <a:gd name="connsiteX77" fmla="*/ 1929740 w 2683933"/>
                <a:gd name="connsiteY77" fmla="*/ 456567 h 2984204"/>
                <a:gd name="connsiteX78" fmla="*/ 1932954 w 2683933"/>
                <a:gd name="connsiteY78" fmla="*/ 493526 h 2984204"/>
                <a:gd name="connsiteX79" fmla="*/ 2105427 w 2683933"/>
                <a:gd name="connsiteY79" fmla="*/ 55916 h 2984204"/>
                <a:gd name="connsiteX80" fmla="*/ 2127923 w 2683933"/>
                <a:gd name="connsiteY80" fmla="*/ 1282 h 2984204"/>
                <a:gd name="connsiteX81" fmla="*/ 2133815 w 2683933"/>
                <a:gd name="connsiteY81" fmla="*/ 747 h 2984204"/>
                <a:gd name="connsiteX82" fmla="*/ 2221122 w 2683933"/>
                <a:gd name="connsiteY82" fmla="*/ 168399 h 2984204"/>
                <a:gd name="connsiteX83" fmla="*/ 2289683 w 2683933"/>
                <a:gd name="connsiteY83" fmla="*/ 218748 h 2984204"/>
                <a:gd name="connsiteX84" fmla="*/ 2562319 w 2683933"/>
                <a:gd name="connsiteY84" fmla="*/ 302842 h 2984204"/>
                <a:gd name="connsiteX85" fmla="*/ 2683371 w 2683933"/>
                <a:gd name="connsiteY85" fmla="*/ 498882 h 2984204"/>
                <a:gd name="connsiteX86" fmla="*/ 2653376 w 2683933"/>
                <a:gd name="connsiteY86" fmla="*/ 745272 h 2984204"/>
                <a:gd name="connsiteX87" fmla="*/ 2609454 w 2683933"/>
                <a:gd name="connsiteY87" fmla="*/ 935956 h 2984204"/>
                <a:gd name="connsiteX88" fmla="*/ 2504471 w 2683933"/>
                <a:gd name="connsiteY88" fmla="*/ 1251978 h 2984204"/>
                <a:gd name="connsiteX89" fmla="*/ 2298253 w 2683933"/>
                <a:gd name="connsiteY89" fmla="*/ 1599066 h 2984204"/>
                <a:gd name="connsiteX90" fmla="*/ 2098463 w 2683933"/>
                <a:gd name="connsiteY90" fmla="*/ 1863667 h 2984204"/>
                <a:gd name="connsiteX91" fmla="*/ 2088822 w 2683933"/>
                <a:gd name="connsiteY91" fmla="*/ 1892591 h 2984204"/>
                <a:gd name="connsiteX92" fmla="*/ 2110783 w 2683933"/>
                <a:gd name="connsiteY92" fmla="*/ 2220396 h 2984204"/>
                <a:gd name="connsiteX93" fmla="*/ 2128459 w 2683933"/>
                <a:gd name="connsiteY93" fmla="*/ 2514457 h 2984204"/>
                <a:gd name="connsiteX94" fmla="*/ 2138635 w 2683933"/>
                <a:gd name="connsiteY94" fmla="*/ 2658542 h 2984204"/>
                <a:gd name="connsiteX95" fmla="*/ 2112390 w 2683933"/>
                <a:gd name="connsiteY95" fmla="*/ 2683180 h 2984204"/>
                <a:gd name="connsiteX96" fmla="*/ 2087215 w 2683933"/>
                <a:gd name="connsiteY96" fmla="*/ 2678360 h 2984204"/>
                <a:gd name="connsiteX97" fmla="*/ 2063647 w 2683933"/>
                <a:gd name="connsiteY97" fmla="*/ 2697642 h 2984204"/>
                <a:gd name="connsiteX98" fmla="*/ 2065790 w 2683933"/>
                <a:gd name="connsiteY98" fmla="*/ 2983668 h 2984204"/>
                <a:gd name="connsiteX0" fmla="*/ 2065790 w 2683933"/>
                <a:gd name="connsiteY0" fmla="*/ 2983668 h 3371057"/>
                <a:gd name="connsiteX1" fmla="*/ 2040080 w 2683933"/>
                <a:gd name="connsiteY1" fmla="*/ 2984204 h 3371057"/>
                <a:gd name="connsiteX2" fmla="*/ 238813 w 2683933"/>
                <a:gd name="connsiteY2" fmla="*/ 3371057 h 3371057"/>
                <a:gd name="connsiteX3" fmla="*/ 369986 w 2683933"/>
                <a:gd name="connsiteY3" fmla="*/ 2983668 h 3371057"/>
                <a:gd name="connsiteX4" fmla="*/ 397839 w 2683933"/>
                <a:gd name="connsiteY4" fmla="*/ 2854582 h 3371057"/>
                <a:gd name="connsiteX5" fmla="*/ 512464 w 2683933"/>
                <a:gd name="connsiteY5" fmla="*/ 2421793 h 3371057"/>
                <a:gd name="connsiteX6" fmla="*/ 512999 w 2683933"/>
                <a:gd name="connsiteY6" fmla="*/ 2419650 h 3371057"/>
                <a:gd name="connsiteX7" fmla="*/ 488360 w 2683933"/>
                <a:gd name="connsiteY7" fmla="*/ 2305561 h 3371057"/>
                <a:gd name="connsiteX8" fmla="*/ 386591 w 2683933"/>
                <a:gd name="connsiteY8" fmla="*/ 2187723 h 3371057"/>
                <a:gd name="connsiteX9" fmla="*/ 387662 w 2683933"/>
                <a:gd name="connsiteY9" fmla="*/ 2163620 h 3371057"/>
                <a:gd name="connsiteX10" fmla="*/ 562813 w 2683933"/>
                <a:gd name="connsiteY10" fmla="*/ 1921515 h 3371057"/>
                <a:gd name="connsiteX11" fmla="*/ 592808 w 2683933"/>
                <a:gd name="connsiteY11" fmla="*/ 1843848 h 3371057"/>
                <a:gd name="connsiteX12" fmla="*/ 465328 w 2683933"/>
                <a:gd name="connsiteY12" fmla="*/ 1881343 h 3371057"/>
                <a:gd name="connsiteX13" fmla="*/ 290177 w 2683933"/>
                <a:gd name="connsiteY13" fmla="*/ 1893126 h 3371057"/>
                <a:gd name="connsiteX14" fmla="*/ 66820 w 2683933"/>
                <a:gd name="connsiteY14" fmla="*/ 1879736 h 3371057"/>
                <a:gd name="connsiteX15" fmla="*/ 12186 w 2683933"/>
                <a:gd name="connsiteY15" fmla="*/ 1873308 h 3371057"/>
                <a:gd name="connsiteX16" fmla="*/ 6294 w 2683933"/>
                <a:gd name="connsiteY16" fmla="*/ 1844920 h 3371057"/>
                <a:gd name="connsiteX17" fmla="*/ 13792 w 2683933"/>
                <a:gd name="connsiteY17" fmla="*/ 1844384 h 3371057"/>
                <a:gd name="connsiteX18" fmla="*/ 125203 w 2683933"/>
                <a:gd name="connsiteY18" fmla="*/ 1866880 h 3371057"/>
                <a:gd name="connsiteX19" fmla="*/ 195371 w 2683933"/>
                <a:gd name="connsiteY19" fmla="*/ 1834743 h 3371057"/>
                <a:gd name="connsiteX20" fmla="*/ 241971 w 2683933"/>
                <a:gd name="connsiteY20" fmla="*/ 1792428 h 3371057"/>
                <a:gd name="connsiteX21" fmla="*/ 503894 w 2683933"/>
                <a:gd name="connsiteY21" fmla="*/ 1768860 h 3371057"/>
                <a:gd name="connsiteX22" fmla="*/ 775458 w 2683933"/>
                <a:gd name="connsiteY22" fmla="*/ 1743150 h 3371057"/>
                <a:gd name="connsiteX23" fmla="*/ 852589 w 2683933"/>
                <a:gd name="connsiteY23" fmla="*/ 1738865 h 3371057"/>
                <a:gd name="connsiteX24" fmla="*/ 909365 w 2683933"/>
                <a:gd name="connsiteY24" fmla="*/ 1749042 h 3371057"/>
                <a:gd name="connsiteX25" fmla="*/ 903473 w 2683933"/>
                <a:gd name="connsiteY25" fmla="*/ 1769396 h 3371057"/>
                <a:gd name="connsiteX26" fmla="*/ 792062 w 2683933"/>
                <a:gd name="connsiteY26" fmla="*/ 2165762 h 3371057"/>
                <a:gd name="connsiteX27" fmla="*/ 1152006 w 2683933"/>
                <a:gd name="connsiteY27" fmla="*/ 2213969 h 3371057"/>
                <a:gd name="connsiteX28" fmla="*/ 1186821 w 2683933"/>
                <a:gd name="connsiteY28" fmla="*/ 2182367 h 3371057"/>
                <a:gd name="connsiteX29" fmla="*/ 1201284 w 2683933"/>
                <a:gd name="connsiteY29" fmla="*/ 2035068 h 3371057"/>
                <a:gd name="connsiteX30" fmla="*/ 1221637 w 2683933"/>
                <a:gd name="connsiteY30" fmla="*/ 1830458 h 3371057"/>
                <a:gd name="connsiteX31" fmla="*/ 1230743 w 2683933"/>
                <a:gd name="connsiteY31" fmla="*/ 1737794 h 3371057"/>
                <a:gd name="connsiteX32" fmla="*/ 1213603 w 2683933"/>
                <a:gd name="connsiteY32" fmla="*/ 1717975 h 3371057"/>
                <a:gd name="connsiteX33" fmla="*/ 1055592 w 2683933"/>
                <a:gd name="connsiteY33" fmla="*/ 1724403 h 3371057"/>
                <a:gd name="connsiteX34" fmla="*/ 1016491 w 2683933"/>
                <a:gd name="connsiteY34" fmla="*/ 1722796 h 3371057"/>
                <a:gd name="connsiteX35" fmla="*/ 1011135 w 2683933"/>
                <a:gd name="connsiteY35" fmla="*/ 1665484 h 3371057"/>
                <a:gd name="connsiteX36" fmla="*/ 991852 w 2683933"/>
                <a:gd name="connsiteY36" fmla="*/ 1631203 h 3371057"/>
                <a:gd name="connsiteX37" fmla="*/ 884726 w 2683933"/>
                <a:gd name="connsiteY37" fmla="*/ 1577641 h 3371057"/>
                <a:gd name="connsiteX38" fmla="*/ 863301 w 2683933"/>
                <a:gd name="connsiteY38" fmla="*/ 1544431 h 3371057"/>
                <a:gd name="connsiteX39" fmla="*/ 895975 w 2683933"/>
                <a:gd name="connsiteY39" fmla="*/ 1343570 h 3371057"/>
                <a:gd name="connsiteX40" fmla="*/ 860623 w 2683933"/>
                <a:gd name="connsiteY40" fmla="*/ 1304469 h 3371057"/>
                <a:gd name="connsiteX41" fmla="*/ 813488 w 2683933"/>
                <a:gd name="connsiteY41" fmla="*/ 1309826 h 3371057"/>
                <a:gd name="connsiteX42" fmla="*/ 791527 w 2683933"/>
                <a:gd name="connsiteY42" fmla="*/ 1317860 h 3371057"/>
                <a:gd name="connsiteX43" fmla="*/ 769566 w 2683933"/>
                <a:gd name="connsiteY43" fmla="*/ 1329108 h 3371057"/>
                <a:gd name="connsiteX44" fmla="*/ 646371 w 2683933"/>
                <a:gd name="connsiteY44" fmla="*/ 1328037 h 3371057"/>
                <a:gd name="connsiteX45" fmla="*/ 634587 w 2683933"/>
                <a:gd name="connsiteY45" fmla="*/ 1311968 h 3371057"/>
                <a:gd name="connsiteX46" fmla="*/ 659762 w 2683933"/>
                <a:gd name="connsiteY46" fmla="*/ 1158242 h 3371057"/>
                <a:gd name="connsiteX47" fmla="*/ 721895 w 2683933"/>
                <a:gd name="connsiteY47" fmla="*/ 955239 h 3371057"/>
                <a:gd name="connsiteX48" fmla="*/ 797954 w 2683933"/>
                <a:gd name="connsiteY48" fmla="*/ 752235 h 3371057"/>
                <a:gd name="connsiteX49" fmla="*/ 825271 w 2683933"/>
                <a:gd name="connsiteY49" fmla="*/ 649394 h 3371057"/>
                <a:gd name="connsiteX50" fmla="*/ 875085 w 2683933"/>
                <a:gd name="connsiteY50" fmla="*/ 450676 h 3371057"/>
                <a:gd name="connsiteX51" fmla="*/ 929184 w 2683933"/>
                <a:gd name="connsiteY51" fmla="*/ 303377 h 3371057"/>
                <a:gd name="connsiteX52" fmla="*/ 1118797 w 2683933"/>
                <a:gd name="connsiteY52" fmla="*/ 155544 h 3371057"/>
                <a:gd name="connsiteX53" fmla="*/ 1240920 w 2683933"/>
                <a:gd name="connsiteY53" fmla="*/ 138403 h 3371057"/>
                <a:gd name="connsiteX54" fmla="*/ 1234492 w 2683933"/>
                <a:gd name="connsiteY54" fmla="*/ 153937 h 3371057"/>
                <a:gd name="connsiteX55" fmla="*/ 1186286 w 2683933"/>
                <a:gd name="connsiteY55" fmla="*/ 310341 h 3371057"/>
                <a:gd name="connsiteX56" fmla="*/ 1196463 w 2683933"/>
                <a:gd name="connsiteY56" fmla="*/ 368724 h 3371057"/>
                <a:gd name="connsiteX57" fmla="*/ 1211996 w 2683933"/>
                <a:gd name="connsiteY57" fmla="*/ 374616 h 3371057"/>
                <a:gd name="connsiteX58" fmla="*/ 1246812 w 2683933"/>
                <a:gd name="connsiteY58" fmla="*/ 348370 h 3371057"/>
                <a:gd name="connsiteX59" fmla="*/ 1262881 w 2683933"/>
                <a:gd name="connsiteY59" fmla="*/ 345157 h 3371057"/>
                <a:gd name="connsiteX60" fmla="*/ 1263952 w 2683933"/>
                <a:gd name="connsiteY60" fmla="*/ 359619 h 3371057"/>
                <a:gd name="connsiteX61" fmla="*/ 1275200 w 2683933"/>
                <a:gd name="connsiteY61" fmla="*/ 436749 h 3371057"/>
                <a:gd name="connsiteX62" fmla="*/ 1289127 w 2683933"/>
                <a:gd name="connsiteY62" fmla="*/ 462995 h 3371057"/>
                <a:gd name="connsiteX63" fmla="*/ 1296090 w 2683933"/>
                <a:gd name="connsiteY63" fmla="*/ 575477 h 3371057"/>
                <a:gd name="connsiteX64" fmla="*/ 1281628 w 2683933"/>
                <a:gd name="connsiteY64" fmla="*/ 719562 h 3371057"/>
                <a:gd name="connsiteX65" fmla="*/ 1278414 w 2683933"/>
                <a:gd name="connsiteY65" fmla="*/ 818118 h 3371057"/>
                <a:gd name="connsiteX66" fmla="*/ 1263952 w 2683933"/>
                <a:gd name="connsiteY66" fmla="*/ 985770 h 3371057"/>
                <a:gd name="connsiteX67" fmla="*/ 1246276 w 2683933"/>
                <a:gd name="connsiteY67" fmla="*/ 1190380 h 3371057"/>
                <a:gd name="connsiteX68" fmla="*/ 1240920 w 2683933"/>
                <a:gd name="connsiteY68" fmla="*/ 1259477 h 3371057"/>
                <a:gd name="connsiteX69" fmla="*/ 1236635 w 2683933"/>
                <a:gd name="connsiteY69" fmla="*/ 1277688 h 3371057"/>
                <a:gd name="connsiteX70" fmla="*/ 1347510 w 2683933"/>
                <a:gd name="connsiteY70" fmla="*/ 995947 h 3371057"/>
                <a:gd name="connsiteX71" fmla="*/ 1401073 w 2683933"/>
                <a:gd name="connsiteY71" fmla="*/ 898998 h 3371057"/>
                <a:gd name="connsiteX72" fmla="*/ 1548907 w 2683933"/>
                <a:gd name="connsiteY72" fmla="*/ 653144 h 3371057"/>
                <a:gd name="connsiteX73" fmla="*/ 1608362 w 2683933"/>
                <a:gd name="connsiteY73" fmla="*/ 576549 h 3371057"/>
                <a:gd name="connsiteX74" fmla="*/ 1780835 w 2683933"/>
                <a:gd name="connsiteY74" fmla="*/ 404611 h 3371057"/>
                <a:gd name="connsiteX75" fmla="*/ 1850467 w 2683933"/>
                <a:gd name="connsiteY75" fmla="*/ 339800 h 3371057"/>
                <a:gd name="connsiteX76" fmla="*/ 1886354 w 2683933"/>
                <a:gd name="connsiteY76" fmla="*/ 343550 h 3371057"/>
                <a:gd name="connsiteX77" fmla="*/ 1929740 w 2683933"/>
                <a:gd name="connsiteY77" fmla="*/ 456567 h 3371057"/>
                <a:gd name="connsiteX78" fmla="*/ 1932954 w 2683933"/>
                <a:gd name="connsiteY78" fmla="*/ 493526 h 3371057"/>
                <a:gd name="connsiteX79" fmla="*/ 2105427 w 2683933"/>
                <a:gd name="connsiteY79" fmla="*/ 55916 h 3371057"/>
                <a:gd name="connsiteX80" fmla="*/ 2127923 w 2683933"/>
                <a:gd name="connsiteY80" fmla="*/ 1282 h 3371057"/>
                <a:gd name="connsiteX81" fmla="*/ 2133815 w 2683933"/>
                <a:gd name="connsiteY81" fmla="*/ 747 h 3371057"/>
                <a:gd name="connsiteX82" fmla="*/ 2221122 w 2683933"/>
                <a:gd name="connsiteY82" fmla="*/ 168399 h 3371057"/>
                <a:gd name="connsiteX83" fmla="*/ 2289683 w 2683933"/>
                <a:gd name="connsiteY83" fmla="*/ 218748 h 3371057"/>
                <a:gd name="connsiteX84" fmla="*/ 2562319 w 2683933"/>
                <a:gd name="connsiteY84" fmla="*/ 302842 h 3371057"/>
                <a:gd name="connsiteX85" fmla="*/ 2683371 w 2683933"/>
                <a:gd name="connsiteY85" fmla="*/ 498882 h 3371057"/>
                <a:gd name="connsiteX86" fmla="*/ 2653376 w 2683933"/>
                <a:gd name="connsiteY86" fmla="*/ 745272 h 3371057"/>
                <a:gd name="connsiteX87" fmla="*/ 2609454 w 2683933"/>
                <a:gd name="connsiteY87" fmla="*/ 935956 h 3371057"/>
                <a:gd name="connsiteX88" fmla="*/ 2504471 w 2683933"/>
                <a:gd name="connsiteY88" fmla="*/ 1251978 h 3371057"/>
                <a:gd name="connsiteX89" fmla="*/ 2298253 w 2683933"/>
                <a:gd name="connsiteY89" fmla="*/ 1599066 h 3371057"/>
                <a:gd name="connsiteX90" fmla="*/ 2098463 w 2683933"/>
                <a:gd name="connsiteY90" fmla="*/ 1863667 h 3371057"/>
                <a:gd name="connsiteX91" fmla="*/ 2088822 w 2683933"/>
                <a:gd name="connsiteY91" fmla="*/ 1892591 h 3371057"/>
                <a:gd name="connsiteX92" fmla="*/ 2110783 w 2683933"/>
                <a:gd name="connsiteY92" fmla="*/ 2220396 h 3371057"/>
                <a:gd name="connsiteX93" fmla="*/ 2128459 w 2683933"/>
                <a:gd name="connsiteY93" fmla="*/ 2514457 h 3371057"/>
                <a:gd name="connsiteX94" fmla="*/ 2138635 w 2683933"/>
                <a:gd name="connsiteY94" fmla="*/ 2658542 h 3371057"/>
                <a:gd name="connsiteX95" fmla="*/ 2112390 w 2683933"/>
                <a:gd name="connsiteY95" fmla="*/ 2683180 h 3371057"/>
                <a:gd name="connsiteX96" fmla="*/ 2087215 w 2683933"/>
                <a:gd name="connsiteY96" fmla="*/ 2678360 h 3371057"/>
                <a:gd name="connsiteX97" fmla="*/ 2063647 w 2683933"/>
                <a:gd name="connsiteY97" fmla="*/ 2697642 h 3371057"/>
                <a:gd name="connsiteX98" fmla="*/ 2065790 w 2683933"/>
                <a:gd name="connsiteY98" fmla="*/ 2983668 h 3371057"/>
                <a:gd name="connsiteX0" fmla="*/ 2065790 w 2683933"/>
                <a:gd name="connsiteY0" fmla="*/ 2983668 h 3406620"/>
                <a:gd name="connsiteX1" fmla="*/ 2233506 w 2683933"/>
                <a:gd name="connsiteY1" fmla="*/ 3345266 h 3406620"/>
                <a:gd name="connsiteX2" fmla="*/ 238813 w 2683933"/>
                <a:gd name="connsiteY2" fmla="*/ 3371057 h 3406620"/>
                <a:gd name="connsiteX3" fmla="*/ 369986 w 2683933"/>
                <a:gd name="connsiteY3" fmla="*/ 2983668 h 3406620"/>
                <a:gd name="connsiteX4" fmla="*/ 397839 w 2683933"/>
                <a:gd name="connsiteY4" fmla="*/ 2854582 h 3406620"/>
                <a:gd name="connsiteX5" fmla="*/ 512464 w 2683933"/>
                <a:gd name="connsiteY5" fmla="*/ 2421793 h 3406620"/>
                <a:gd name="connsiteX6" fmla="*/ 512999 w 2683933"/>
                <a:gd name="connsiteY6" fmla="*/ 2419650 h 3406620"/>
                <a:gd name="connsiteX7" fmla="*/ 488360 w 2683933"/>
                <a:gd name="connsiteY7" fmla="*/ 2305561 h 3406620"/>
                <a:gd name="connsiteX8" fmla="*/ 386591 w 2683933"/>
                <a:gd name="connsiteY8" fmla="*/ 2187723 h 3406620"/>
                <a:gd name="connsiteX9" fmla="*/ 387662 w 2683933"/>
                <a:gd name="connsiteY9" fmla="*/ 2163620 h 3406620"/>
                <a:gd name="connsiteX10" fmla="*/ 562813 w 2683933"/>
                <a:gd name="connsiteY10" fmla="*/ 1921515 h 3406620"/>
                <a:gd name="connsiteX11" fmla="*/ 592808 w 2683933"/>
                <a:gd name="connsiteY11" fmla="*/ 1843848 h 3406620"/>
                <a:gd name="connsiteX12" fmla="*/ 465328 w 2683933"/>
                <a:gd name="connsiteY12" fmla="*/ 1881343 h 3406620"/>
                <a:gd name="connsiteX13" fmla="*/ 290177 w 2683933"/>
                <a:gd name="connsiteY13" fmla="*/ 1893126 h 3406620"/>
                <a:gd name="connsiteX14" fmla="*/ 66820 w 2683933"/>
                <a:gd name="connsiteY14" fmla="*/ 1879736 h 3406620"/>
                <a:gd name="connsiteX15" fmla="*/ 12186 w 2683933"/>
                <a:gd name="connsiteY15" fmla="*/ 1873308 h 3406620"/>
                <a:gd name="connsiteX16" fmla="*/ 6294 w 2683933"/>
                <a:gd name="connsiteY16" fmla="*/ 1844920 h 3406620"/>
                <a:gd name="connsiteX17" fmla="*/ 13792 w 2683933"/>
                <a:gd name="connsiteY17" fmla="*/ 1844384 h 3406620"/>
                <a:gd name="connsiteX18" fmla="*/ 125203 w 2683933"/>
                <a:gd name="connsiteY18" fmla="*/ 1866880 h 3406620"/>
                <a:gd name="connsiteX19" fmla="*/ 195371 w 2683933"/>
                <a:gd name="connsiteY19" fmla="*/ 1834743 h 3406620"/>
                <a:gd name="connsiteX20" fmla="*/ 241971 w 2683933"/>
                <a:gd name="connsiteY20" fmla="*/ 1792428 h 3406620"/>
                <a:gd name="connsiteX21" fmla="*/ 503894 w 2683933"/>
                <a:gd name="connsiteY21" fmla="*/ 1768860 h 3406620"/>
                <a:gd name="connsiteX22" fmla="*/ 775458 w 2683933"/>
                <a:gd name="connsiteY22" fmla="*/ 1743150 h 3406620"/>
                <a:gd name="connsiteX23" fmla="*/ 852589 w 2683933"/>
                <a:gd name="connsiteY23" fmla="*/ 1738865 h 3406620"/>
                <a:gd name="connsiteX24" fmla="*/ 909365 w 2683933"/>
                <a:gd name="connsiteY24" fmla="*/ 1749042 h 3406620"/>
                <a:gd name="connsiteX25" fmla="*/ 903473 w 2683933"/>
                <a:gd name="connsiteY25" fmla="*/ 1769396 h 3406620"/>
                <a:gd name="connsiteX26" fmla="*/ 792062 w 2683933"/>
                <a:gd name="connsiteY26" fmla="*/ 2165762 h 3406620"/>
                <a:gd name="connsiteX27" fmla="*/ 1152006 w 2683933"/>
                <a:gd name="connsiteY27" fmla="*/ 2213969 h 3406620"/>
                <a:gd name="connsiteX28" fmla="*/ 1186821 w 2683933"/>
                <a:gd name="connsiteY28" fmla="*/ 2182367 h 3406620"/>
                <a:gd name="connsiteX29" fmla="*/ 1201284 w 2683933"/>
                <a:gd name="connsiteY29" fmla="*/ 2035068 h 3406620"/>
                <a:gd name="connsiteX30" fmla="*/ 1221637 w 2683933"/>
                <a:gd name="connsiteY30" fmla="*/ 1830458 h 3406620"/>
                <a:gd name="connsiteX31" fmla="*/ 1230743 w 2683933"/>
                <a:gd name="connsiteY31" fmla="*/ 1737794 h 3406620"/>
                <a:gd name="connsiteX32" fmla="*/ 1213603 w 2683933"/>
                <a:gd name="connsiteY32" fmla="*/ 1717975 h 3406620"/>
                <a:gd name="connsiteX33" fmla="*/ 1055592 w 2683933"/>
                <a:gd name="connsiteY33" fmla="*/ 1724403 h 3406620"/>
                <a:gd name="connsiteX34" fmla="*/ 1016491 w 2683933"/>
                <a:gd name="connsiteY34" fmla="*/ 1722796 h 3406620"/>
                <a:gd name="connsiteX35" fmla="*/ 1011135 w 2683933"/>
                <a:gd name="connsiteY35" fmla="*/ 1665484 h 3406620"/>
                <a:gd name="connsiteX36" fmla="*/ 991852 w 2683933"/>
                <a:gd name="connsiteY36" fmla="*/ 1631203 h 3406620"/>
                <a:gd name="connsiteX37" fmla="*/ 884726 w 2683933"/>
                <a:gd name="connsiteY37" fmla="*/ 1577641 h 3406620"/>
                <a:gd name="connsiteX38" fmla="*/ 863301 w 2683933"/>
                <a:gd name="connsiteY38" fmla="*/ 1544431 h 3406620"/>
                <a:gd name="connsiteX39" fmla="*/ 895975 w 2683933"/>
                <a:gd name="connsiteY39" fmla="*/ 1343570 h 3406620"/>
                <a:gd name="connsiteX40" fmla="*/ 860623 w 2683933"/>
                <a:gd name="connsiteY40" fmla="*/ 1304469 h 3406620"/>
                <a:gd name="connsiteX41" fmla="*/ 813488 w 2683933"/>
                <a:gd name="connsiteY41" fmla="*/ 1309826 h 3406620"/>
                <a:gd name="connsiteX42" fmla="*/ 791527 w 2683933"/>
                <a:gd name="connsiteY42" fmla="*/ 1317860 h 3406620"/>
                <a:gd name="connsiteX43" fmla="*/ 769566 w 2683933"/>
                <a:gd name="connsiteY43" fmla="*/ 1329108 h 3406620"/>
                <a:gd name="connsiteX44" fmla="*/ 646371 w 2683933"/>
                <a:gd name="connsiteY44" fmla="*/ 1328037 h 3406620"/>
                <a:gd name="connsiteX45" fmla="*/ 634587 w 2683933"/>
                <a:gd name="connsiteY45" fmla="*/ 1311968 h 3406620"/>
                <a:gd name="connsiteX46" fmla="*/ 659762 w 2683933"/>
                <a:gd name="connsiteY46" fmla="*/ 1158242 h 3406620"/>
                <a:gd name="connsiteX47" fmla="*/ 721895 w 2683933"/>
                <a:gd name="connsiteY47" fmla="*/ 955239 h 3406620"/>
                <a:gd name="connsiteX48" fmla="*/ 797954 w 2683933"/>
                <a:gd name="connsiteY48" fmla="*/ 752235 h 3406620"/>
                <a:gd name="connsiteX49" fmla="*/ 825271 w 2683933"/>
                <a:gd name="connsiteY49" fmla="*/ 649394 h 3406620"/>
                <a:gd name="connsiteX50" fmla="*/ 875085 w 2683933"/>
                <a:gd name="connsiteY50" fmla="*/ 450676 h 3406620"/>
                <a:gd name="connsiteX51" fmla="*/ 929184 w 2683933"/>
                <a:gd name="connsiteY51" fmla="*/ 303377 h 3406620"/>
                <a:gd name="connsiteX52" fmla="*/ 1118797 w 2683933"/>
                <a:gd name="connsiteY52" fmla="*/ 155544 h 3406620"/>
                <a:gd name="connsiteX53" fmla="*/ 1240920 w 2683933"/>
                <a:gd name="connsiteY53" fmla="*/ 138403 h 3406620"/>
                <a:gd name="connsiteX54" fmla="*/ 1234492 w 2683933"/>
                <a:gd name="connsiteY54" fmla="*/ 153937 h 3406620"/>
                <a:gd name="connsiteX55" fmla="*/ 1186286 w 2683933"/>
                <a:gd name="connsiteY55" fmla="*/ 310341 h 3406620"/>
                <a:gd name="connsiteX56" fmla="*/ 1196463 w 2683933"/>
                <a:gd name="connsiteY56" fmla="*/ 368724 h 3406620"/>
                <a:gd name="connsiteX57" fmla="*/ 1211996 w 2683933"/>
                <a:gd name="connsiteY57" fmla="*/ 374616 h 3406620"/>
                <a:gd name="connsiteX58" fmla="*/ 1246812 w 2683933"/>
                <a:gd name="connsiteY58" fmla="*/ 348370 h 3406620"/>
                <a:gd name="connsiteX59" fmla="*/ 1262881 w 2683933"/>
                <a:gd name="connsiteY59" fmla="*/ 345157 h 3406620"/>
                <a:gd name="connsiteX60" fmla="*/ 1263952 w 2683933"/>
                <a:gd name="connsiteY60" fmla="*/ 359619 h 3406620"/>
                <a:gd name="connsiteX61" fmla="*/ 1275200 w 2683933"/>
                <a:gd name="connsiteY61" fmla="*/ 436749 h 3406620"/>
                <a:gd name="connsiteX62" fmla="*/ 1289127 w 2683933"/>
                <a:gd name="connsiteY62" fmla="*/ 462995 h 3406620"/>
                <a:gd name="connsiteX63" fmla="*/ 1296090 w 2683933"/>
                <a:gd name="connsiteY63" fmla="*/ 575477 h 3406620"/>
                <a:gd name="connsiteX64" fmla="*/ 1281628 w 2683933"/>
                <a:gd name="connsiteY64" fmla="*/ 719562 h 3406620"/>
                <a:gd name="connsiteX65" fmla="*/ 1278414 w 2683933"/>
                <a:gd name="connsiteY65" fmla="*/ 818118 h 3406620"/>
                <a:gd name="connsiteX66" fmla="*/ 1263952 w 2683933"/>
                <a:gd name="connsiteY66" fmla="*/ 985770 h 3406620"/>
                <a:gd name="connsiteX67" fmla="*/ 1246276 w 2683933"/>
                <a:gd name="connsiteY67" fmla="*/ 1190380 h 3406620"/>
                <a:gd name="connsiteX68" fmla="*/ 1240920 w 2683933"/>
                <a:gd name="connsiteY68" fmla="*/ 1259477 h 3406620"/>
                <a:gd name="connsiteX69" fmla="*/ 1236635 w 2683933"/>
                <a:gd name="connsiteY69" fmla="*/ 1277688 h 3406620"/>
                <a:gd name="connsiteX70" fmla="*/ 1347510 w 2683933"/>
                <a:gd name="connsiteY70" fmla="*/ 995947 h 3406620"/>
                <a:gd name="connsiteX71" fmla="*/ 1401073 w 2683933"/>
                <a:gd name="connsiteY71" fmla="*/ 898998 h 3406620"/>
                <a:gd name="connsiteX72" fmla="*/ 1548907 w 2683933"/>
                <a:gd name="connsiteY72" fmla="*/ 653144 h 3406620"/>
                <a:gd name="connsiteX73" fmla="*/ 1608362 w 2683933"/>
                <a:gd name="connsiteY73" fmla="*/ 576549 h 3406620"/>
                <a:gd name="connsiteX74" fmla="*/ 1780835 w 2683933"/>
                <a:gd name="connsiteY74" fmla="*/ 404611 h 3406620"/>
                <a:gd name="connsiteX75" fmla="*/ 1850467 w 2683933"/>
                <a:gd name="connsiteY75" fmla="*/ 339800 h 3406620"/>
                <a:gd name="connsiteX76" fmla="*/ 1886354 w 2683933"/>
                <a:gd name="connsiteY76" fmla="*/ 343550 h 3406620"/>
                <a:gd name="connsiteX77" fmla="*/ 1929740 w 2683933"/>
                <a:gd name="connsiteY77" fmla="*/ 456567 h 3406620"/>
                <a:gd name="connsiteX78" fmla="*/ 1932954 w 2683933"/>
                <a:gd name="connsiteY78" fmla="*/ 493526 h 3406620"/>
                <a:gd name="connsiteX79" fmla="*/ 2105427 w 2683933"/>
                <a:gd name="connsiteY79" fmla="*/ 55916 h 3406620"/>
                <a:gd name="connsiteX80" fmla="*/ 2127923 w 2683933"/>
                <a:gd name="connsiteY80" fmla="*/ 1282 h 3406620"/>
                <a:gd name="connsiteX81" fmla="*/ 2133815 w 2683933"/>
                <a:gd name="connsiteY81" fmla="*/ 747 h 3406620"/>
                <a:gd name="connsiteX82" fmla="*/ 2221122 w 2683933"/>
                <a:gd name="connsiteY82" fmla="*/ 168399 h 3406620"/>
                <a:gd name="connsiteX83" fmla="*/ 2289683 w 2683933"/>
                <a:gd name="connsiteY83" fmla="*/ 218748 h 3406620"/>
                <a:gd name="connsiteX84" fmla="*/ 2562319 w 2683933"/>
                <a:gd name="connsiteY84" fmla="*/ 302842 h 3406620"/>
                <a:gd name="connsiteX85" fmla="*/ 2683371 w 2683933"/>
                <a:gd name="connsiteY85" fmla="*/ 498882 h 3406620"/>
                <a:gd name="connsiteX86" fmla="*/ 2653376 w 2683933"/>
                <a:gd name="connsiteY86" fmla="*/ 745272 h 3406620"/>
                <a:gd name="connsiteX87" fmla="*/ 2609454 w 2683933"/>
                <a:gd name="connsiteY87" fmla="*/ 935956 h 3406620"/>
                <a:gd name="connsiteX88" fmla="*/ 2504471 w 2683933"/>
                <a:gd name="connsiteY88" fmla="*/ 1251978 h 3406620"/>
                <a:gd name="connsiteX89" fmla="*/ 2298253 w 2683933"/>
                <a:gd name="connsiteY89" fmla="*/ 1599066 h 3406620"/>
                <a:gd name="connsiteX90" fmla="*/ 2098463 w 2683933"/>
                <a:gd name="connsiteY90" fmla="*/ 1863667 h 3406620"/>
                <a:gd name="connsiteX91" fmla="*/ 2088822 w 2683933"/>
                <a:gd name="connsiteY91" fmla="*/ 1892591 h 3406620"/>
                <a:gd name="connsiteX92" fmla="*/ 2110783 w 2683933"/>
                <a:gd name="connsiteY92" fmla="*/ 2220396 h 3406620"/>
                <a:gd name="connsiteX93" fmla="*/ 2128459 w 2683933"/>
                <a:gd name="connsiteY93" fmla="*/ 2514457 h 3406620"/>
                <a:gd name="connsiteX94" fmla="*/ 2138635 w 2683933"/>
                <a:gd name="connsiteY94" fmla="*/ 2658542 h 3406620"/>
                <a:gd name="connsiteX95" fmla="*/ 2112390 w 2683933"/>
                <a:gd name="connsiteY95" fmla="*/ 2683180 h 3406620"/>
                <a:gd name="connsiteX96" fmla="*/ 2087215 w 2683933"/>
                <a:gd name="connsiteY96" fmla="*/ 2678360 h 3406620"/>
                <a:gd name="connsiteX97" fmla="*/ 2063647 w 2683933"/>
                <a:gd name="connsiteY97" fmla="*/ 2697642 h 3406620"/>
                <a:gd name="connsiteX98" fmla="*/ 2065790 w 2683933"/>
                <a:gd name="connsiteY98" fmla="*/ 2983668 h 3406620"/>
                <a:gd name="connsiteX0" fmla="*/ 2065790 w 2683933"/>
                <a:gd name="connsiteY0" fmla="*/ 2983668 h 3406620"/>
                <a:gd name="connsiteX1" fmla="*/ 2233506 w 2683933"/>
                <a:gd name="connsiteY1" fmla="*/ 3345266 h 3406620"/>
                <a:gd name="connsiteX2" fmla="*/ 238813 w 2683933"/>
                <a:gd name="connsiteY2" fmla="*/ 3371057 h 3406620"/>
                <a:gd name="connsiteX3" fmla="*/ 369986 w 2683933"/>
                <a:gd name="connsiteY3" fmla="*/ 2983668 h 3406620"/>
                <a:gd name="connsiteX4" fmla="*/ 397839 w 2683933"/>
                <a:gd name="connsiteY4" fmla="*/ 2854582 h 3406620"/>
                <a:gd name="connsiteX5" fmla="*/ 512464 w 2683933"/>
                <a:gd name="connsiteY5" fmla="*/ 2421793 h 3406620"/>
                <a:gd name="connsiteX6" fmla="*/ 512999 w 2683933"/>
                <a:gd name="connsiteY6" fmla="*/ 2419650 h 3406620"/>
                <a:gd name="connsiteX7" fmla="*/ 488360 w 2683933"/>
                <a:gd name="connsiteY7" fmla="*/ 2305561 h 3406620"/>
                <a:gd name="connsiteX8" fmla="*/ 386591 w 2683933"/>
                <a:gd name="connsiteY8" fmla="*/ 2187723 h 3406620"/>
                <a:gd name="connsiteX9" fmla="*/ 387662 w 2683933"/>
                <a:gd name="connsiteY9" fmla="*/ 2163620 h 3406620"/>
                <a:gd name="connsiteX10" fmla="*/ 562813 w 2683933"/>
                <a:gd name="connsiteY10" fmla="*/ 1921515 h 3406620"/>
                <a:gd name="connsiteX11" fmla="*/ 592808 w 2683933"/>
                <a:gd name="connsiteY11" fmla="*/ 1843848 h 3406620"/>
                <a:gd name="connsiteX12" fmla="*/ 465328 w 2683933"/>
                <a:gd name="connsiteY12" fmla="*/ 1881343 h 3406620"/>
                <a:gd name="connsiteX13" fmla="*/ 290177 w 2683933"/>
                <a:gd name="connsiteY13" fmla="*/ 1893126 h 3406620"/>
                <a:gd name="connsiteX14" fmla="*/ 66820 w 2683933"/>
                <a:gd name="connsiteY14" fmla="*/ 1879736 h 3406620"/>
                <a:gd name="connsiteX15" fmla="*/ 12186 w 2683933"/>
                <a:gd name="connsiteY15" fmla="*/ 1873308 h 3406620"/>
                <a:gd name="connsiteX16" fmla="*/ 6294 w 2683933"/>
                <a:gd name="connsiteY16" fmla="*/ 1844920 h 3406620"/>
                <a:gd name="connsiteX17" fmla="*/ 13792 w 2683933"/>
                <a:gd name="connsiteY17" fmla="*/ 1844384 h 3406620"/>
                <a:gd name="connsiteX18" fmla="*/ 125203 w 2683933"/>
                <a:gd name="connsiteY18" fmla="*/ 1866880 h 3406620"/>
                <a:gd name="connsiteX19" fmla="*/ 195371 w 2683933"/>
                <a:gd name="connsiteY19" fmla="*/ 1834743 h 3406620"/>
                <a:gd name="connsiteX20" fmla="*/ 241971 w 2683933"/>
                <a:gd name="connsiteY20" fmla="*/ 1792428 h 3406620"/>
                <a:gd name="connsiteX21" fmla="*/ 503894 w 2683933"/>
                <a:gd name="connsiteY21" fmla="*/ 1768860 h 3406620"/>
                <a:gd name="connsiteX22" fmla="*/ 775458 w 2683933"/>
                <a:gd name="connsiteY22" fmla="*/ 1743150 h 3406620"/>
                <a:gd name="connsiteX23" fmla="*/ 852589 w 2683933"/>
                <a:gd name="connsiteY23" fmla="*/ 1738865 h 3406620"/>
                <a:gd name="connsiteX24" fmla="*/ 909365 w 2683933"/>
                <a:gd name="connsiteY24" fmla="*/ 1749042 h 3406620"/>
                <a:gd name="connsiteX25" fmla="*/ 903473 w 2683933"/>
                <a:gd name="connsiteY25" fmla="*/ 1769396 h 3406620"/>
                <a:gd name="connsiteX26" fmla="*/ 792062 w 2683933"/>
                <a:gd name="connsiteY26" fmla="*/ 2165762 h 3406620"/>
                <a:gd name="connsiteX27" fmla="*/ 1152006 w 2683933"/>
                <a:gd name="connsiteY27" fmla="*/ 2213969 h 3406620"/>
                <a:gd name="connsiteX28" fmla="*/ 1186821 w 2683933"/>
                <a:gd name="connsiteY28" fmla="*/ 2182367 h 3406620"/>
                <a:gd name="connsiteX29" fmla="*/ 1201284 w 2683933"/>
                <a:gd name="connsiteY29" fmla="*/ 2035068 h 3406620"/>
                <a:gd name="connsiteX30" fmla="*/ 1221637 w 2683933"/>
                <a:gd name="connsiteY30" fmla="*/ 1830458 h 3406620"/>
                <a:gd name="connsiteX31" fmla="*/ 1230743 w 2683933"/>
                <a:gd name="connsiteY31" fmla="*/ 1737794 h 3406620"/>
                <a:gd name="connsiteX32" fmla="*/ 1213603 w 2683933"/>
                <a:gd name="connsiteY32" fmla="*/ 1717975 h 3406620"/>
                <a:gd name="connsiteX33" fmla="*/ 1055592 w 2683933"/>
                <a:gd name="connsiteY33" fmla="*/ 1724403 h 3406620"/>
                <a:gd name="connsiteX34" fmla="*/ 1016491 w 2683933"/>
                <a:gd name="connsiteY34" fmla="*/ 1722796 h 3406620"/>
                <a:gd name="connsiteX35" fmla="*/ 1011135 w 2683933"/>
                <a:gd name="connsiteY35" fmla="*/ 1665484 h 3406620"/>
                <a:gd name="connsiteX36" fmla="*/ 991852 w 2683933"/>
                <a:gd name="connsiteY36" fmla="*/ 1631203 h 3406620"/>
                <a:gd name="connsiteX37" fmla="*/ 884726 w 2683933"/>
                <a:gd name="connsiteY37" fmla="*/ 1577641 h 3406620"/>
                <a:gd name="connsiteX38" fmla="*/ 863301 w 2683933"/>
                <a:gd name="connsiteY38" fmla="*/ 1544431 h 3406620"/>
                <a:gd name="connsiteX39" fmla="*/ 895975 w 2683933"/>
                <a:gd name="connsiteY39" fmla="*/ 1343570 h 3406620"/>
                <a:gd name="connsiteX40" fmla="*/ 860623 w 2683933"/>
                <a:gd name="connsiteY40" fmla="*/ 1304469 h 3406620"/>
                <a:gd name="connsiteX41" fmla="*/ 813488 w 2683933"/>
                <a:gd name="connsiteY41" fmla="*/ 1309826 h 3406620"/>
                <a:gd name="connsiteX42" fmla="*/ 791527 w 2683933"/>
                <a:gd name="connsiteY42" fmla="*/ 1317860 h 3406620"/>
                <a:gd name="connsiteX43" fmla="*/ 769566 w 2683933"/>
                <a:gd name="connsiteY43" fmla="*/ 1329108 h 3406620"/>
                <a:gd name="connsiteX44" fmla="*/ 646371 w 2683933"/>
                <a:gd name="connsiteY44" fmla="*/ 1328037 h 3406620"/>
                <a:gd name="connsiteX45" fmla="*/ 634587 w 2683933"/>
                <a:gd name="connsiteY45" fmla="*/ 1311968 h 3406620"/>
                <a:gd name="connsiteX46" fmla="*/ 659762 w 2683933"/>
                <a:gd name="connsiteY46" fmla="*/ 1158242 h 3406620"/>
                <a:gd name="connsiteX47" fmla="*/ 721895 w 2683933"/>
                <a:gd name="connsiteY47" fmla="*/ 955239 h 3406620"/>
                <a:gd name="connsiteX48" fmla="*/ 797954 w 2683933"/>
                <a:gd name="connsiteY48" fmla="*/ 752235 h 3406620"/>
                <a:gd name="connsiteX49" fmla="*/ 825271 w 2683933"/>
                <a:gd name="connsiteY49" fmla="*/ 649394 h 3406620"/>
                <a:gd name="connsiteX50" fmla="*/ 875085 w 2683933"/>
                <a:gd name="connsiteY50" fmla="*/ 450676 h 3406620"/>
                <a:gd name="connsiteX51" fmla="*/ 929184 w 2683933"/>
                <a:gd name="connsiteY51" fmla="*/ 303377 h 3406620"/>
                <a:gd name="connsiteX52" fmla="*/ 1118797 w 2683933"/>
                <a:gd name="connsiteY52" fmla="*/ 155544 h 3406620"/>
                <a:gd name="connsiteX53" fmla="*/ 1240920 w 2683933"/>
                <a:gd name="connsiteY53" fmla="*/ 138403 h 3406620"/>
                <a:gd name="connsiteX54" fmla="*/ 1234492 w 2683933"/>
                <a:gd name="connsiteY54" fmla="*/ 153937 h 3406620"/>
                <a:gd name="connsiteX55" fmla="*/ 1186286 w 2683933"/>
                <a:gd name="connsiteY55" fmla="*/ 310341 h 3406620"/>
                <a:gd name="connsiteX56" fmla="*/ 1196463 w 2683933"/>
                <a:gd name="connsiteY56" fmla="*/ 368724 h 3406620"/>
                <a:gd name="connsiteX57" fmla="*/ 1211996 w 2683933"/>
                <a:gd name="connsiteY57" fmla="*/ 374616 h 3406620"/>
                <a:gd name="connsiteX58" fmla="*/ 1246812 w 2683933"/>
                <a:gd name="connsiteY58" fmla="*/ 348370 h 3406620"/>
                <a:gd name="connsiteX59" fmla="*/ 1262881 w 2683933"/>
                <a:gd name="connsiteY59" fmla="*/ 345157 h 3406620"/>
                <a:gd name="connsiteX60" fmla="*/ 1263952 w 2683933"/>
                <a:gd name="connsiteY60" fmla="*/ 359619 h 3406620"/>
                <a:gd name="connsiteX61" fmla="*/ 1275200 w 2683933"/>
                <a:gd name="connsiteY61" fmla="*/ 436749 h 3406620"/>
                <a:gd name="connsiteX62" fmla="*/ 1289127 w 2683933"/>
                <a:gd name="connsiteY62" fmla="*/ 462995 h 3406620"/>
                <a:gd name="connsiteX63" fmla="*/ 1296090 w 2683933"/>
                <a:gd name="connsiteY63" fmla="*/ 575477 h 3406620"/>
                <a:gd name="connsiteX64" fmla="*/ 1281628 w 2683933"/>
                <a:gd name="connsiteY64" fmla="*/ 719562 h 3406620"/>
                <a:gd name="connsiteX65" fmla="*/ 1278414 w 2683933"/>
                <a:gd name="connsiteY65" fmla="*/ 818118 h 3406620"/>
                <a:gd name="connsiteX66" fmla="*/ 1263952 w 2683933"/>
                <a:gd name="connsiteY66" fmla="*/ 985770 h 3406620"/>
                <a:gd name="connsiteX67" fmla="*/ 1246276 w 2683933"/>
                <a:gd name="connsiteY67" fmla="*/ 1190380 h 3406620"/>
                <a:gd name="connsiteX68" fmla="*/ 1240920 w 2683933"/>
                <a:gd name="connsiteY68" fmla="*/ 1259477 h 3406620"/>
                <a:gd name="connsiteX69" fmla="*/ 1236635 w 2683933"/>
                <a:gd name="connsiteY69" fmla="*/ 1277688 h 3406620"/>
                <a:gd name="connsiteX70" fmla="*/ 1347510 w 2683933"/>
                <a:gd name="connsiteY70" fmla="*/ 995947 h 3406620"/>
                <a:gd name="connsiteX71" fmla="*/ 1401073 w 2683933"/>
                <a:gd name="connsiteY71" fmla="*/ 898998 h 3406620"/>
                <a:gd name="connsiteX72" fmla="*/ 1548907 w 2683933"/>
                <a:gd name="connsiteY72" fmla="*/ 653144 h 3406620"/>
                <a:gd name="connsiteX73" fmla="*/ 1608362 w 2683933"/>
                <a:gd name="connsiteY73" fmla="*/ 576549 h 3406620"/>
                <a:gd name="connsiteX74" fmla="*/ 1780835 w 2683933"/>
                <a:gd name="connsiteY74" fmla="*/ 404611 h 3406620"/>
                <a:gd name="connsiteX75" fmla="*/ 1850467 w 2683933"/>
                <a:gd name="connsiteY75" fmla="*/ 339800 h 3406620"/>
                <a:gd name="connsiteX76" fmla="*/ 1886354 w 2683933"/>
                <a:gd name="connsiteY76" fmla="*/ 343550 h 3406620"/>
                <a:gd name="connsiteX77" fmla="*/ 1929740 w 2683933"/>
                <a:gd name="connsiteY77" fmla="*/ 456567 h 3406620"/>
                <a:gd name="connsiteX78" fmla="*/ 1932954 w 2683933"/>
                <a:gd name="connsiteY78" fmla="*/ 493526 h 3406620"/>
                <a:gd name="connsiteX79" fmla="*/ 2105427 w 2683933"/>
                <a:gd name="connsiteY79" fmla="*/ 55916 h 3406620"/>
                <a:gd name="connsiteX80" fmla="*/ 2127923 w 2683933"/>
                <a:gd name="connsiteY80" fmla="*/ 1282 h 3406620"/>
                <a:gd name="connsiteX81" fmla="*/ 2133815 w 2683933"/>
                <a:gd name="connsiteY81" fmla="*/ 747 h 3406620"/>
                <a:gd name="connsiteX82" fmla="*/ 2221122 w 2683933"/>
                <a:gd name="connsiteY82" fmla="*/ 168399 h 3406620"/>
                <a:gd name="connsiteX83" fmla="*/ 2289683 w 2683933"/>
                <a:gd name="connsiteY83" fmla="*/ 218748 h 3406620"/>
                <a:gd name="connsiteX84" fmla="*/ 2562319 w 2683933"/>
                <a:gd name="connsiteY84" fmla="*/ 302842 h 3406620"/>
                <a:gd name="connsiteX85" fmla="*/ 2683371 w 2683933"/>
                <a:gd name="connsiteY85" fmla="*/ 498882 h 3406620"/>
                <a:gd name="connsiteX86" fmla="*/ 2653376 w 2683933"/>
                <a:gd name="connsiteY86" fmla="*/ 745272 h 3406620"/>
                <a:gd name="connsiteX87" fmla="*/ 2609454 w 2683933"/>
                <a:gd name="connsiteY87" fmla="*/ 935956 h 3406620"/>
                <a:gd name="connsiteX88" fmla="*/ 2504471 w 2683933"/>
                <a:gd name="connsiteY88" fmla="*/ 1251978 h 3406620"/>
                <a:gd name="connsiteX89" fmla="*/ 2298253 w 2683933"/>
                <a:gd name="connsiteY89" fmla="*/ 1599066 h 3406620"/>
                <a:gd name="connsiteX90" fmla="*/ 2098463 w 2683933"/>
                <a:gd name="connsiteY90" fmla="*/ 1863667 h 3406620"/>
                <a:gd name="connsiteX91" fmla="*/ 2088822 w 2683933"/>
                <a:gd name="connsiteY91" fmla="*/ 1892591 h 3406620"/>
                <a:gd name="connsiteX92" fmla="*/ 2110783 w 2683933"/>
                <a:gd name="connsiteY92" fmla="*/ 2220396 h 3406620"/>
                <a:gd name="connsiteX93" fmla="*/ 2128459 w 2683933"/>
                <a:gd name="connsiteY93" fmla="*/ 2514457 h 3406620"/>
                <a:gd name="connsiteX94" fmla="*/ 2138635 w 2683933"/>
                <a:gd name="connsiteY94" fmla="*/ 2658542 h 3406620"/>
                <a:gd name="connsiteX95" fmla="*/ 2112390 w 2683933"/>
                <a:gd name="connsiteY95" fmla="*/ 2683180 h 3406620"/>
                <a:gd name="connsiteX96" fmla="*/ 2087215 w 2683933"/>
                <a:gd name="connsiteY96" fmla="*/ 2678360 h 3406620"/>
                <a:gd name="connsiteX97" fmla="*/ 2063647 w 2683933"/>
                <a:gd name="connsiteY97" fmla="*/ 2697642 h 3406620"/>
                <a:gd name="connsiteX98" fmla="*/ 2065790 w 2683933"/>
                <a:gd name="connsiteY98" fmla="*/ 2983668 h 3406620"/>
                <a:gd name="connsiteX0" fmla="*/ 2065790 w 2683933"/>
                <a:gd name="connsiteY0" fmla="*/ 2983668 h 3394570"/>
                <a:gd name="connsiteX1" fmla="*/ 2233506 w 2683933"/>
                <a:gd name="connsiteY1" fmla="*/ 3345266 h 3394570"/>
                <a:gd name="connsiteX2" fmla="*/ 238813 w 2683933"/>
                <a:gd name="connsiteY2" fmla="*/ 3371057 h 3394570"/>
                <a:gd name="connsiteX3" fmla="*/ 369986 w 2683933"/>
                <a:gd name="connsiteY3" fmla="*/ 2983668 h 3394570"/>
                <a:gd name="connsiteX4" fmla="*/ 397839 w 2683933"/>
                <a:gd name="connsiteY4" fmla="*/ 2854582 h 3394570"/>
                <a:gd name="connsiteX5" fmla="*/ 512464 w 2683933"/>
                <a:gd name="connsiteY5" fmla="*/ 2421793 h 3394570"/>
                <a:gd name="connsiteX6" fmla="*/ 512999 w 2683933"/>
                <a:gd name="connsiteY6" fmla="*/ 2419650 h 3394570"/>
                <a:gd name="connsiteX7" fmla="*/ 488360 w 2683933"/>
                <a:gd name="connsiteY7" fmla="*/ 2305561 h 3394570"/>
                <a:gd name="connsiteX8" fmla="*/ 386591 w 2683933"/>
                <a:gd name="connsiteY8" fmla="*/ 2187723 h 3394570"/>
                <a:gd name="connsiteX9" fmla="*/ 387662 w 2683933"/>
                <a:gd name="connsiteY9" fmla="*/ 2163620 h 3394570"/>
                <a:gd name="connsiteX10" fmla="*/ 562813 w 2683933"/>
                <a:gd name="connsiteY10" fmla="*/ 1921515 h 3394570"/>
                <a:gd name="connsiteX11" fmla="*/ 592808 w 2683933"/>
                <a:gd name="connsiteY11" fmla="*/ 1843848 h 3394570"/>
                <a:gd name="connsiteX12" fmla="*/ 465328 w 2683933"/>
                <a:gd name="connsiteY12" fmla="*/ 1881343 h 3394570"/>
                <a:gd name="connsiteX13" fmla="*/ 290177 w 2683933"/>
                <a:gd name="connsiteY13" fmla="*/ 1893126 h 3394570"/>
                <a:gd name="connsiteX14" fmla="*/ 66820 w 2683933"/>
                <a:gd name="connsiteY14" fmla="*/ 1879736 h 3394570"/>
                <a:gd name="connsiteX15" fmla="*/ 12186 w 2683933"/>
                <a:gd name="connsiteY15" fmla="*/ 1873308 h 3394570"/>
                <a:gd name="connsiteX16" fmla="*/ 6294 w 2683933"/>
                <a:gd name="connsiteY16" fmla="*/ 1844920 h 3394570"/>
                <a:gd name="connsiteX17" fmla="*/ 13792 w 2683933"/>
                <a:gd name="connsiteY17" fmla="*/ 1844384 h 3394570"/>
                <a:gd name="connsiteX18" fmla="*/ 125203 w 2683933"/>
                <a:gd name="connsiteY18" fmla="*/ 1866880 h 3394570"/>
                <a:gd name="connsiteX19" fmla="*/ 195371 w 2683933"/>
                <a:gd name="connsiteY19" fmla="*/ 1834743 h 3394570"/>
                <a:gd name="connsiteX20" fmla="*/ 241971 w 2683933"/>
                <a:gd name="connsiteY20" fmla="*/ 1792428 h 3394570"/>
                <a:gd name="connsiteX21" fmla="*/ 503894 w 2683933"/>
                <a:gd name="connsiteY21" fmla="*/ 1768860 h 3394570"/>
                <a:gd name="connsiteX22" fmla="*/ 775458 w 2683933"/>
                <a:gd name="connsiteY22" fmla="*/ 1743150 h 3394570"/>
                <a:gd name="connsiteX23" fmla="*/ 852589 w 2683933"/>
                <a:gd name="connsiteY23" fmla="*/ 1738865 h 3394570"/>
                <a:gd name="connsiteX24" fmla="*/ 909365 w 2683933"/>
                <a:gd name="connsiteY24" fmla="*/ 1749042 h 3394570"/>
                <a:gd name="connsiteX25" fmla="*/ 903473 w 2683933"/>
                <a:gd name="connsiteY25" fmla="*/ 1769396 h 3394570"/>
                <a:gd name="connsiteX26" fmla="*/ 792062 w 2683933"/>
                <a:gd name="connsiteY26" fmla="*/ 2165762 h 3394570"/>
                <a:gd name="connsiteX27" fmla="*/ 1152006 w 2683933"/>
                <a:gd name="connsiteY27" fmla="*/ 2213969 h 3394570"/>
                <a:gd name="connsiteX28" fmla="*/ 1186821 w 2683933"/>
                <a:gd name="connsiteY28" fmla="*/ 2182367 h 3394570"/>
                <a:gd name="connsiteX29" fmla="*/ 1201284 w 2683933"/>
                <a:gd name="connsiteY29" fmla="*/ 2035068 h 3394570"/>
                <a:gd name="connsiteX30" fmla="*/ 1221637 w 2683933"/>
                <a:gd name="connsiteY30" fmla="*/ 1830458 h 3394570"/>
                <a:gd name="connsiteX31" fmla="*/ 1230743 w 2683933"/>
                <a:gd name="connsiteY31" fmla="*/ 1737794 h 3394570"/>
                <a:gd name="connsiteX32" fmla="*/ 1213603 w 2683933"/>
                <a:gd name="connsiteY32" fmla="*/ 1717975 h 3394570"/>
                <a:gd name="connsiteX33" fmla="*/ 1055592 w 2683933"/>
                <a:gd name="connsiteY33" fmla="*/ 1724403 h 3394570"/>
                <a:gd name="connsiteX34" fmla="*/ 1016491 w 2683933"/>
                <a:gd name="connsiteY34" fmla="*/ 1722796 h 3394570"/>
                <a:gd name="connsiteX35" fmla="*/ 1011135 w 2683933"/>
                <a:gd name="connsiteY35" fmla="*/ 1665484 h 3394570"/>
                <a:gd name="connsiteX36" fmla="*/ 991852 w 2683933"/>
                <a:gd name="connsiteY36" fmla="*/ 1631203 h 3394570"/>
                <a:gd name="connsiteX37" fmla="*/ 884726 w 2683933"/>
                <a:gd name="connsiteY37" fmla="*/ 1577641 h 3394570"/>
                <a:gd name="connsiteX38" fmla="*/ 863301 w 2683933"/>
                <a:gd name="connsiteY38" fmla="*/ 1544431 h 3394570"/>
                <a:gd name="connsiteX39" fmla="*/ 895975 w 2683933"/>
                <a:gd name="connsiteY39" fmla="*/ 1343570 h 3394570"/>
                <a:gd name="connsiteX40" fmla="*/ 860623 w 2683933"/>
                <a:gd name="connsiteY40" fmla="*/ 1304469 h 3394570"/>
                <a:gd name="connsiteX41" fmla="*/ 813488 w 2683933"/>
                <a:gd name="connsiteY41" fmla="*/ 1309826 h 3394570"/>
                <a:gd name="connsiteX42" fmla="*/ 791527 w 2683933"/>
                <a:gd name="connsiteY42" fmla="*/ 1317860 h 3394570"/>
                <a:gd name="connsiteX43" fmla="*/ 769566 w 2683933"/>
                <a:gd name="connsiteY43" fmla="*/ 1329108 h 3394570"/>
                <a:gd name="connsiteX44" fmla="*/ 646371 w 2683933"/>
                <a:gd name="connsiteY44" fmla="*/ 1328037 h 3394570"/>
                <a:gd name="connsiteX45" fmla="*/ 634587 w 2683933"/>
                <a:gd name="connsiteY45" fmla="*/ 1311968 h 3394570"/>
                <a:gd name="connsiteX46" fmla="*/ 659762 w 2683933"/>
                <a:gd name="connsiteY46" fmla="*/ 1158242 h 3394570"/>
                <a:gd name="connsiteX47" fmla="*/ 721895 w 2683933"/>
                <a:gd name="connsiteY47" fmla="*/ 955239 h 3394570"/>
                <a:gd name="connsiteX48" fmla="*/ 797954 w 2683933"/>
                <a:gd name="connsiteY48" fmla="*/ 752235 h 3394570"/>
                <a:gd name="connsiteX49" fmla="*/ 825271 w 2683933"/>
                <a:gd name="connsiteY49" fmla="*/ 649394 h 3394570"/>
                <a:gd name="connsiteX50" fmla="*/ 875085 w 2683933"/>
                <a:gd name="connsiteY50" fmla="*/ 450676 h 3394570"/>
                <a:gd name="connsiteX51" fmla="*/ 929184 w 2683933"/>
                <a:gd name="connsiteY51" fmla="*/ 303377 h 3394570"/>
                <a:gd name="connsiteX52" fmla="*/ 1118797 w 2683933"/>
                <a:gd name="connsiteY52" fmla="*/ 155544 h 3394570"/>
                <a:gd name="connsiteX53" fmla="*/ 1240920 w 2683933"/>
                <a:gd name="connsiteY53" fmla="*/ 138403 h 3394570"/>
                <a:gd name="connsiteX54" fmla="*/ 1234492 w 2683933"/>
                <a:gd name="connsiteY54" fmla="*/ 153937 h 3394570"/>
                <a:gd name="connsiteX55" fmla="*/ 1186286 w 2683933"/>
                <a:gd name="connsiteY55" fmla="*/ 310341 h 3394570"/>
                <a:gd name="connsiteX56" fmla="*/ 1196463 w 2683933"/>
                <a:gd name="connsiteY56" fmla="*/ 368724 h 3394570"/>
                <a:gd name="connsiteX57" fmla="*/ 1211996 w 2683933"/>
                <a:gd name="connsiteY57" fmla="*/ 374616 h 3394570"/>
                <a:gd name="connsiteX58" fmla="*/ 1246812 w 2683933"/>
                <a:gd name="connsiteY58" fmla="*/ 348370 h 3394570"/>
                <a:gd name="connsiteX59" fmla="*/ 1262881 w 2683933"/>
                <a:gd name="connsiteY59" fmla="*/ 345157 h 3394570"/>
                <a:gd name="connsiteX60" fmla="*/ 1263952 w 2683933"/>
                <a:gd name="connsiteY60" fmla="*/ 359619 h 3394570"/>
                <a:gd name="connsiteX61" fmla="*/ 1275200 w 2683933"/>
                <a:gd name="connsiteY61" fmla="*/ 436749 h 3394570"/>
                <a:gd name="connsiteX62" fmla="*/ 1289127 w 2683933"/>
                <a:gd name="connsiteY62" fmla="*/ 462995 h 3394570"/>
                <a:gd name="connsiteX63" fmla="*/ 1296090 w 2683933"/>
                <a:gd name="connsiteY63" fmla="*/ 575477 h 3394570"/>
                <a:gd name="connsiteX64" fmla="*/ 1281628 w 2683933"/>
                <a:gd name="connsiteY64" fmla="*/ 719562 h 3394570"/>
                <a:gd name="connsiteX65" fmla="*/ 1278414 w 2683933"/>
                <a:gd name="connsiteY65" fmla="*/ 818118 h 3394570"/>
                <a:gd name="connsiteX66" fmla="*/ 1263952 w 2683933"/>
                <a:gd name="connsiteY66" fmla="*/ 985770 h 3394570"/>
                <a:gd name="connsiteX67" fmla="*/ 1246276 w 2683933"/>
                <a:gd name="connsiteY67" fmla="*/ 1190380 h 3394570"/>
                <a:gd name="connsiteX68" fmla="*/ 1240920 w 2683933"/>
                <a:gd name="connsiteY68" fmla="*/ 1259477 h 3394570"/>
                <a:gd name="connsiteX69" fmla="*/ 1236635 w 2683933"/>
                <a:gd name="connsiteY69" fmla="*/ 1277688 h 3394570"/>
                <a:gd name="connsiteX70" fmla="*/ 1347510 w 2683933"/>
                <a:gd name="connsiteY70" fmla="*/ 995947 h 3394570"/>
                <a:gd name="connsiteX71" fmla="*/ 1401073 w 2683933"/>
                <a:gd name="connsiteY71" fmla="*/ 898998 h 3394570"/>
                <a:gd name="connsiteX72" fmla="*/ 1548907 w 2683933"/>
                <a:gd name="connsiteY72" fmla="*/ 653144 h 3394570"/>
                <a:gd name="connsiteX73" fmla="*/ 1608362 w 2683933"/>
                <a:gd name="connsiteY73" fmla="*/ 576549 h 3394570"/>
                <a:gd name="connsiteX74" fmla="*/ 1780835 w 2683933"/>
                <a:gd name="connsiteY74" fmla="*/ 404611 h 3394570"/>
                <a:gd name="connsiteX75" fmla="*/ 1850467 w 2683933"/>
                <a:gd name="connsiteY75" fmla="*/ 339800 h 3394570"/>
                <a:gd name="connsiteX76" fmla="*/ 1886354 w 2683933"/>
                <a:gd name="connsiteY76" fmla="*/ 343550 h 3394570"/>
                <a:gd name="connsiteX77" fmla="*/ 1929740 w 2683933"/>
                <a:gd name="connsiteY77" fmla="*/ 456567 h 3394570"/>
                <a:gd name="connsiteX78" fmla="*/ 1932954 w 2683933"/>
                <a:gd name="connsiteY78" fmla="*/ 493526 h 3394570"/>
                <a:gd name="connsiteX79" fmla="*/ 2105427 w 2683933"/>
                <a:gd name="connsiteY79" fmla="*/ 55916 h 3394570"/>
                <a:gd name="connsiteX80" fmla="*/ 2127923 w 2683933"/>
                <a:gd name="connsiteY80" fmla="*/ 1282 h 3394570"/>
                <a:gd name="connsiteX81" fmla="*/ 2133815 w 2683933"/>
                <a:gd name="connsiteY81" fmla="*/ 747 h 3394570"/>
                <a:gd name="connsiteX82" fmla="*/ 2221122 w 2683933"/>
                <a:gd name="connsiteY82" fmla="*/ 168399 h 3394570"/>
                <a:gd name="connsiteX83" fmla="*/ 2289683 w 2683933"/>
                <a:gd name="connsiteY83" fmla="*/ 218748 h 3394570"/>
                <a:gd name="connsiteX84" fmla="*/ 2562319 w 2683933"/>
                <a:gd name="connsiteY84" fmla="*/ 302842 h 3394570"/>
                <a:gd name="connsiteX85" fmla="*/ 2683371 w 2683933"/>
                <a:gd name="connsiteY85" fmla="*/ 498882 h 3394570"/>
                <a:gd name="connsiteX86" fmla="*/ 2653376 w 2683933"/>
                <a:gd name="connsiteY86" fmla="*/ 745272 h 3394570"/>
                <a:gd name="connsiteX87" fmla="*/ 2609454 w 2683933"/>
                <a:gd name="connsiteY87" fmla="*/ 935956 h 3394570"/>
                <a:gd name="connsiteX88" fmla="*/ 2504471 w 2683933"/>
                <a:gd name="connsiteY88" fmla="*/ 1251978 h 3394570"/>
                <a:gd name="connsiteX89" fmla="*/ 2298253 w 2683933"/>
                <a:gd name="connsiteY89" fmla="*/ 1599066 h 3394570"/>
                <a:gd name="connsiteX90" fmla="*/ 2098463 w 2683933"/>
                <a:gd name="connsiteY90" fmla="*/ 1863667 h 3394570"/>
                <a:gd name="connsiteX91" fmla="*/ 2088822 w 2683933"/>
                <a:gd name="connsiteY91" fmla="*/ 1892591 h 3394570"/>
                <a:gd name="connsiteX92" fmla="*/ 2110783 w 2683933"/>
                <a:gd name="connsiteY92" fmla="*/ 2220396 h 3394570"/>
                <a:gd name="connsiteX93" fmla="*/ 2128459 w 2683933"/>
                <a:gd name="connsiteY93" fmla="*/ 2514457 h 3394570"/>
                <a:gd name="connsiteX94" fmla="*/ 2138635 w 2683933"/>
                <a:gd name="connsiteY94" fmla="*/ 2658542 h 3394570"/>
                <a:gd name="connsiteX95" fmla="*/ 2112390 w 2683933"/>
                <a:gd name="connsiteY95" fmla="*/ 2683180 h 3394570"/>
                <a:gd name="connsiteX96" fmla="*/ 2087215 w 2683933"/>
                <a:gd name="connsiteY96" fmla="*/ 2678360 h 3394570"/>
                <a:gd name="connsiteX97" fmla="*/ 2063647 w 2683933"/>
                <a:gd name="connsiteY97" fmla="*/ 2697642 h 3394570"/>
                <a:gd name="connsiteX98" fmla="*/ 2065790 w 2683933"/>
                <a:gd name="connsiteY98" fmla="*/ 2983668 h 3394570"/>
                <a:gd name="connsiteX0" fmla="*/ 2065790 w 2683933"/>
                <a:gd name="connsiteY0" fmla="*/ 2983668 h 3394570"/>
                <a:gd name="connsiteX1" fmla="*/ 2233506 w 2683933"/>
                <a:gd name="connsiteY1" fmla="*/ 3345266 h 3394570"/>
                <a:gd name="connsiteX2" fmla="*/ 238813 w 2683933"/>
                <a:gd name="connsiteY2" fmla="*/ 3371057 h 3394570"/>
                <a:gd name="connsiteX3" fmla="*/ 369986 w 2683933"/>
                <a:gd name="connsiteY3" fmla="*/ 2983668 h 3394570"/>
                <a:gd name="connsiteX4" fmla="*/ 397839 w 2683933"/>
                <a:gd name="connsiteY4" fmla="*/ 2854582 h 3394570"/>
                <a:gd name="connsiteX5" fmla="*/ 512464 w 2683933"/>
                <a:gd name="connsiteY5" fmla="*/ 2421793 h 3394570"/>
                <a:gd name="connsiteX6" fmla="*/ 512999 w 2683933"/>
                <a:gd name="connsiteY6" fmla="*/ 2419650 h 3394570"/>
                <a:gd name="connsiteX7" fmla="*/ 488360 w 2683933"/>
                <a:gd name="connsiteY7" fmla="*/ 2305561 h 3394570"/>
                <a:gd name="connsiteX8" fmla="*/ 386591 w 2683933"/>
                <a:gd name="connsiteY8" fmla="*/ 2187723 h 3394570"/>
                <a:gd name="connsiteX9" fmla="*/ 387662 w 2683933"/>
                <a:gd name="connsiteY9" fmla="*/ 2163620 h 3394570"/>
                <a:gd name="connsiteX10" fmla="*/ 562813 w 2683933"/>
                <a:gd name="connsiteY10" fmla="*/ 1921515 h 3394570"/>
                <a:gd name="connsiteX11" fmla="*/ 592808 w 2683933"/>
                <a:gd name="connsiteY11" fmla="*/ 1843848 h 3394570"/>
                <a:gd name="connsiteX12" fmla="*/ 465328 w 2683933"/>
                <a:gd name="connsiteY12" fmla="*/ 1881343 h 3394570"/>
                <a:gd name="connsiteX13" fmla="*/ 290177 w 2683933"/>
                <a:gd name="connsiteY13" fmla="*/ 1893126 h 3394570"/>
                <a:gd name="connsiteX14" fmla="*/ 66820 w 2683933"/>
                <a:gd name="connsiteY14" fmla="*/ 1879736 h 3394570"/>
                <a:gd name="connsiteX15" fmla="*/ 12186 w 2683933"/>
                <a:gd name="connsiteY15" fmla="*/ 1873308 h 3394570"/>
                <a:gd name="connsiteX16" fmla="*/ 6294 w 2683933"/>
                <a:gd name="connsiteY16" fmla="*/ 1844920 h 3394570"/>
                <a:gd name="connsiteX17" fmla="*/ 13792 w 2683933"/>
                <a:gd name="connsiteY17" fmla="*/ 1844384 h 3394570"/>
                <a:gd name="connsiteX18" fmla="*/ 125203 w 2683933"/>
                <a:gd name="connsiteY18" fmla="*/ 1866880 h 3394570"/>
                <a:gd name="connsiteX19" fmla="*/ 195371 w 2683933"/>
                <a:gd name="connsiteY19" fmla="*/ 1834743 h 3394570"/>
                <a:gd name="connsiteX20" fmla="*/ 241971 w 2683933"/>
                <a:gd name="connsiteY20" fmla="*/ 1792428 h 3394570"/>
                <a:gd name="connsiteX21" fmla="*/ 503894 w 2683933"/>
                <a:gd name="connsiteY21" fmla="*/ 1768860 h 3394570"/>
                <a:gd name="connsiteX22" fmla="*/ 775458 w 2683933"/>
                <a:gd name="connsiteY22" fmla="*/ 1743150 h 3394570"/>
                <a:gd name="connsiteX23" fmla="*/ 852589 w 2683933"/>
                <a:gd name="connsiteY23" fmla="*/ 1738865 h 3394570"/>
                <a:gd name="connsiteX24" fmla="*/ 909365 w 2683933"/>
                <a:gd name="connsiteY24" fmla="*/ 1749042 h 3394570"/>
                <a:gd name="connsiteX25" fmla="*/ 903473 w 2683933"/>
                <a:gd name="connsiteY25" fmla="*/ 1769396 h 3394570"/>
                <a:gd name="connsiteX26" fmla="*/ 792062 w 2683933"/>
                <a:gd name="connsiteY26" fmla="*/ 2165762 h 3394570"/>
                <a:gd name="connsiteX27" fmla="*/ 1152006 w 2683933"/>
                <a:gd name="connsiteY27" fmla="*/ 2213969 h 3394570"/>
                <a:gd name="connsiteX28" fmla="*/ 1186821 w 2683933"/>
                <a:gd name="connsiteY28" fmla="*/ 2182367 h 3394570"/>
                <a:gd name="connsiteX29" fmla="*/ 1201284 w 2683933"/>
                <a:gd name="connsiteY29" fmla="*/ 2035068 h 3394570"/>
                <a:gd name="connsiteX30" fmla="*/ 1221637 w 2683933"/>
                <a:gd name="connsiteY30" fmla="*/ 1830458 h 3394570"/>
                <a:gd name="connsiteX31" fmla="*/ 1230743 w 2683933"/>
                <a:gd name="connsiteY31" fmla="*/ 1737794 h 3394570"/>
                <a:gd name="connsiteX32" fmla="*/ 1213603 w 2683933"/>
                <a:gd name="connsiteY32" fmla="*/ 1717975 h 3394570"/>
                <a:gd name="connsiteX33" fmla="*/ 1055592 w 2683933"/>
                <a:gd name="connsiteY33" fmla="*/ 1724403 h 3394570"/>
                <a:gd name="connsiteX34" fmla="*/ 1016491 w 2683933"/>
                <a:gd name="connsiteY34" fmla="*/ 1722796 h 3394570"/>
                <a:gd name="connsiteX35" fmla="*/ 1011135 w 2683933"/>
                <a:gd name="connsiteY35" fmla="*/ 1665484 h 3394570"/>
                <a:gd name="connsiteX36" fmla="*/ 991852 w 2683933"/>
                <a:gd name="connsiteY36" fmla="*/ 1631203 h 3394570"/>
                <a:gd name="connsiteX37" fmla="*/ 884726 w 2683933"/>
                <a:gd name="connsiteY37" fmla="*/ 1577641 h 3394570"/>
                <a:gd name="connsiteX38" fmla="*/ 863301 w 2683933"/>
                <a:gd name="connsiteY38" fmla="*/ 1544431 h 3394570"/>
                <a:gd name="connsiteX39" fmla="*/ 895975 w 2683933"/>
                <a:gd name="connsiteY39" fmla="*/ 1343570 h 3394570"/>
                <a:gd name="connsiteX40" fmla="*/ 860623 w 2683933"/>
                <a:gd name="connsiteY40" fmla="*/ 1304469 h 3394570"/>
                <a:gd name="connsiteX41" fmla="*/ 813488 w 2683933"/>
                <a:gd name="connsiteY41" fmla="*/ 1309826 h 3394570"/>
                <a:gd name="connsiteX42" fmla="*/ 791527 w 2683933"/>
                <a:gd name="connsiteY42" fmla="*/ 1317860 h 3394570"/>
                <a:gd name="connsiteX43" fmla="*/ 769566 w 2683933"/>
                <a:gd name="connsiteY43" fmla="*/ 1329108 h 3394570"/>
                <a:gd name="connsiteX44" fmla="*/ 646371 w 2683933"/>
                <a:gd name="connsiteY44" fmla="*/ 1328037 h 3394570"/>
                <a:gd name="connsiteX45" fmla="*/ 634587 w 2683933"/>
                <a:gd name="connsiteY45" fmla="*/ 1311968 h 3394570"/>
                <a:gd name="connsiteX46" fmla="*/ 659762 w 2683933"/>
                <a:gd name="connsiteY46" fmla="*/ 1158242 h 3394570"/>
                <a:gd name="connsiteX47" fmla="*/ 721895 w 2683933"/>
                <a:gd name="connsiteY47" fmla="*/ 955239 h 3394570"/>
                <a:gd name="connsiteX48" fmla="*/ 797954 w 2683933"/>
                <a:gd name="connsiteY48" fmla="*/ 752235 h 3394570"/>
                <a:gd name="connsiteX49" fmla="*/ 825271 w 2683933"/>
                <a:gd name="connsiteY49" fmla="*/ 649394 h 3394570"/>
                <a:gd name="connsiteX50" fmla="*/ 875085 w 2683933"/>
                <a:gd name="connsiteY50" fmla="*/ 450676 h 3394570"/>
                <a:gd name="connsiteX51" fmla="*/ 929184 w 2683933"/>
                <a:gd name="connsiteY51" fmla="*/ 303377 h 3394570"/>
                <a:gd name="connsiteX52" fmla="*/ 1118797 w 2683933"/>
                <a:gd name="connsiteY52" fmla="*/ 155544 h 3394570"/>
                <a:gd name="connsiteX53" fmla="*/ 1240920 w 2683933"/>
                <a:gd name="connsiteY53" fmla="*/ 138403 h 3394570"/>
                <a:gd name="connsiteX54" fmla="*/ 1234492 w 2683933"/>
                <a:gd name="connsiteY54" fmla="*/ 153937 h 3394570"/>
                <a:gd name="connsiteX55" fmla="*/ 1186286 w 2683933"/>
                <a:gd name="connsiteY55" fmla="*/ 310341 h 3394570"/>
                <a:gd name="connsiteX56" fmla="*/ 1196463 w 2683933"/>
                <a:gd name="connsiteY56" fmla="*/ 368724 h 3394570"/>
                <a:gd name="connsiteX57" fmla="*/ 1211996 w 2683933"/>
                <a:gd name="connsiteY57" fmla="*/ 374616 h 3394570"/>
                <a:gd name="connsiteX58" fmla="*/ 1246812 w 2683933"/>
                <a:gd name="connsiteY58" fmla="*/ 348370 h 3394570"/>
                <a:gd name="connsiteX59" fmla="*/ 1262881 w 2683933"/>
                <a:gd name="connsiteY59" fmla="*/ 345157 h 3394570"/>
                <a:gd name="connsiteX60" fmla="*/ 1263952 w 2683933"/>
                <a:gd name="connsiteY60" fmla="*/ 359619 h 3394570"/>
                <a:gd name="connsiteX61" fmla="*/ 1275200 w 2683933"/>
                <a:gd name="connsiteY61" fmla="*/ 436749 h 3394570"/>
                <a:gd name="connsiteX62" fmla="*/ 1289127 w 2683933"/>
                <a:gd name="connsiteY62" fmla="*/ 462995 h 3394570"/>
                <a:gd name="connsiteX63" fmla="*/ 1296090 w 2683933"/>
                <a:gd name="connsiteY63" fmla="*/ 575477 h 3394570"/>
                <a:gd name="connsiteX64" fmla="*/ 1281628 w 2683933"/>
                <a:gd name="connsiteY64" fmla="*/ 719562 h 3394570"/>
                <a:gd name="connsiteX65" fmla="*/ 1278414 w 2683933"/>
                <a:gd name="connsiteY65" fmla="*/ 818118 h 3394570"/>
                <a:gd name="connsiteX66" fmla="*/ 1263952 w 2683933"/>
                <a:gd name="connsiteY66" fmla="*/ 985770 h 3394570"/>
                <a:gd name="connsiteX67" fmla="*/ 1246276 w 2683933"/>
                <a:gd name="connsiteY67" fmla="*/ 1190380 h 3394570"/>
                <a:gd name="connsiteX68" fmla="*/ 1240920 w 2683933"/>
                <a:gd name="connsiteY68" fmla="*/ 1259477 h 3394570"/>
                <a:gd name="connsiteX69" fmla="*/ 1236635 w 2683933"/>
                <a:gd name="connsiteY69" fmla="*/ 1277688 h 3394570"/>
                <a:gd name="connsiteX70" fmla="*/ 1347510 w 2683933"/>
                <a:gd name="connsiteY70" fmla="*/ 995947 h 3394570"/>
                <a:gd name="connsiteX71" fmla="*/ 1401073 w 2683933"/>
                <a:gd name="connsiteY71" fmla="*/ 898998 h 3394570"/>
                <a:gd name="connsiteX72" fmla="*/ 1548907 w 2683933"/>
                <a:gd name="connsiteY72" fmla="*/ 653144 h 3394570"/>
                <a:gd name="connsiteX73" fmla="*/ 1608362 w 2683933"/>
                <a:gd name="connsiteY73" fmla="*/ 576549 h 3394570"/>
                <a:gd name="connsiteX74" fmla="*/ 1780835 w 2683933"/>
                <a:gd name="connsiteY74" fmla="*/ 404611 h 3394570"/>
                <a:gd name="connsiteX75" fmla="*/ 1850467 w 2683933"/>
                <a:gd name="connsiteY75" fmla="*/ 339800 h 3394570"/>
                <a:gd name="connsiteX76" fmla="*/ 1886354 w 2683933"/>
                <a:gd name="connsiteY76" fmla="*/ 343550 h 3394570"/>
                <a:gd name="connsiteX77" fmla="*/ 1929740 w 2683933"/>
                <a:gd name="connsiteY77" fmla="*/ 456567 h 3394570"/>
                <a:gd name="connsiteX78" fmla="*/ 1932954 w 2683933"/>
                <a:gd name="connsiteY78" fmla="*/ 493526 h 3394570"/>
                <a:gd name="connsiteX79" fmla="*/ 2105427 w 2683933"/>
                <a:gd name="connsiteY79" fmla="*/ 55916 h 3394570"/>
                <a:gd name="connsiteX80" fmla="*/ 2127923 w 2683933"/>
                <a:gd name="connsiteY80" fmla="*/ 1282 h 3394570"/>
                <a:gd name="connsiteX81" fmla="*/ 2133815 w 2683933"/>
                <a:gd name="connsiteY81" fmla="*/ 747 h 3394570"/>
                <a:gd name="connsiteX82" fmla="*/ 2221122 w 2683933"/>
                <a:gd name="connsiteY82" fmla="*/ 168399 h 3394570"/>
                <a:gd name="connsiteX83" fmla="*/ 2289683 w 2683933"/>
                <a:gd name="connsiteY83" fmla="*/ 218748 h 3394570"/>
                <a:gd name="connsiteX84" fmla="*/ 2562319 w 2683933"/>
                <a:gd name="connsiteY84" fmla="*/ 302842 h 3394570"/>
                <a:gd name="connsiteX85" fmla="*/ 2683371 w 2683933"/>
                <a:gd name="connsiteY85" fmla="*/ 498882 h 3394570"/>
                <a:gd name="connsiteX86" fmla="*/ 2653376 w 2683933"/>
                <a:gd name="connsiteY86" fmla="*/ 745272 h 3394570"/>
                <a:gd name="connsiteX87" fmla="*/ 2609454 w 2683933"/>
                <a:gd name="connsiteY87" fmla="*/ 935956 h 3394570"/>
                <a:gd name="connsiteX88" fmla="*/ 2504471 w 2683933"/>
                <a:gd name="connsiteY88" fmla="*/ 1251978 h 3394570"/>
                <a:gd name="connsiteX89" fmla="*/ 2298253 w 2683933"/>
                <a:gd name="connsiteY89" fmla="*/ 1599066 h 3394570"/>
                <a:gd name="connsiteX90" fmla="*/ 2098463 w 2683933"/>
                <a:gd name="connsiteY90" fmla="*/ 1863667 h 3394570"/>
                <a:gd name="connsiteX91" fmla="*/ 2088822 w 2683933"/>
                <a:gd name="connsiteY91" fmla="*/ 1892591 h 3394570"/>
                <a:gd name="connsiteX92" fmla="*/ 2110783 w 2683933"/>
                <a:gd name="connsiteY92" fmla="*/ 2220396 h 3394570"/>
                <a:gd name="connsiteX93" fmla="*/ 2128459 w 2683933"/>
                <a:gd name="connsiteY93" fmla="*/ 2514457 h 3394570"/>
                <a:gd name="connsiteX94" fmla="*/ 2138635 w 2683933"/>
                <a:gd name="connsiteY94" fmla="*/ 2658542 h 3394570"/>
                <a:gd name="connsiteX95" fmla="*/ 2112390 w 2683933"/>
                <a:gd name="connsiteY95" fmla="*/ 2683180 h 3394570"/>
                <a:gd name="connsiteX96" fmla="*/ 2087215 w 2683933"/>
                <a:gd name="connsiteY96" fmla="*/ 2678360 h 3394570"/>
                <a:gd name="connsiteX97" fmla="*/ 2063647 w 2683933"/>
                <a:gd name="connsiteY97" fmla="*/ 2697642 h 3394570"/>
                <a:gd name="connsiteX98" fmla="*/ 2065790 w 2683933"/>
                <a:gd name="connsiteY98" fmla="*/ 2983668 h 3394570"/>
                <a:gd name="connsiteX0" fmla="*/ 2065790 w 2683933"/>
                <a:gd name="connsiteY0" fmla="*/ 2983668 h 3375433"/>
                <a:gd name="connsiteX1" fmla="*/ 2233506 w 2683933"/>
                <a:gd name="connsiteY1" fmla="*/ 3345266 h 3375433"/>
                <a:gd name="connsiteX2" fmla="*/ 238813 w 2683933"/>
                <a:gd name="connsiteY2" fmla="*/ 3371057 h 3375433"/>
                <a:gd name="connsiteX3" fmla="*/ 369986 w 2683933"/>
                <a:gd name="connsiteY3" fmla="*/ 2983668 h 3375433"/>
                <a:gd name="connsiteX4" fmla="*/ 397839 w 2683933"/>
                <a:gd name="connsiteY4" fmla="*/ 2854582 h 3375433"/>
                <a:gd name="connsiteX5" fmla="*/ 512464 w 2683933"/>
                <a:gd name="connsiteY5" fmla="*/ 2421793 h 3375433"/>
                <a:gd name="connsiteX6" fmla="*/ 512999 w 2683933"/>
                <a:gd name="connsiteY6" fmla="*/ 2419650 h 3375433"/>
                <a:gd name="connsiteX7" fmla="*/ 488360 w 2683933"/>
                <a:gd name="connsiteY7" fmla="*/ 2305561 h 3375433"/>
                <a:gd name="connsiteX8" fmla="*/ 386591 w 2683933"/>
                <a:gd name="connsiteY8" fmla="*/ 2187723 h 3375433"/>
                <a:gd name="connsiteX9" fmla="*/ 387662 w 2683933"/>
                <a:gd name="connsiteY9" fmla="*/ 2163620 h 3375433"/>
                <a:gd name="connsiteX10" fmla="*/ 562813 w 2683933"/>
                <a:gd name="connsiteY10" fmla="*/ 1921515 h 3375433"/>
                <a:gd name="connsiteX11" fmla="*/ 592808 w 2683933"/>
                <a:gd name="connsiteY11" fmla="*/ 1843848 h 3375433"/>
                <a:gd name="connsiteX12" fmla="*/ 465328 w 2683933"/>
                <a:gd name="connsiteY12" fmla="*/ 1881343 h 3375433"/>
                <a:gd name="connsiteX13" fmla="*/ 290177 w 2683933"/>
                <a:gd name="connsiteY13" fmla="*/ 1893126 h 3375433"/>
                <a:gd name="connsiteX14" fmla="*/ 66820 w 2683933"/>
                <a:gd name="connsiteY14" fmla="*/ 1879736 h 3375433"/>
                <a:gd name="connsiteX15" fmla="*/ 12186 w 2683933"/>
                <a:gd name="connsiteY15" fmla="*/ 1873308 h 3375433"/>
                <a:gd name="connsiteX16" fmla="*/ 6294 w 2683933"/>
                <a:gd name="connsiteY16" fmla="*/ 1844920 h 3375433"/>
                <a:gd name="connsiteX17" fmla="*/ 13792 w 2683933"/>
                <a:gd name="connsiteY17" fmla="*/ 1844384 h 3375433"/>
                <a:gd name="connsiteX18" fmla="*/ 125203 w 2683933"/>
                <a:gd name="connsiteY18" fmla="*/ 1866880 h 3375433"/>
                <a:gd name="connsiteX19" fmla="*/ 195371 w 2683933"/>
                <a:gd name="connsiteY19" fmla="*/ 1834743 h 3375433"/>
                <a:gd name="connsiteX20" fmla="*/ 241971 w 2683933"/>
                <a:gd name="connsiteY20" fmla="*/ 1792428 h 3375433"/>
                <a:gd name="connsiteX21" fmla="*/ 503894 w 2683933"/>
                <a:gd name="connsiteY21" fmla="*/ 1768860 h 3375433"/>
                <a:gd name="connsiteX22" fmla="*/ 775458 w 2683933"/>
                <a:gd name="connsiteY22" fmla="*/ 1743150 h 3375433"/>
                <a:gd name="connsiteX23" fmla="*/ 852589 w 2683933"/>
                <a:gd name="connsiteY23" fmla="*/ 1738865 h 3375433"/>
                <a:gd name="connsiteX24" fmla="*/ 909365 w 2683933"/>
                <a:gd name="connsiteY24" fmla="*/ 1749042 h 3375433"/>
                <a:gd name="connsiteX25" fmla="*/ 903473 w 2683933"/>
                <a:gd name="connsiteY25" fmla="*/ 1769396 h 3375433"/>
                <a:gd name="connsiteX26" fmla="*/ 792062 w 2683933"/>
                <a:gd name="connsiteY26" fmla="*/ 2165762 h 3375433"/>
                <a:gd name="connsiteX27" fmla="*/ 1152006 w 2683933"/>
                <a:gd name="connsiteY27" fmla="*/ 2213969 h 3375433"/>
                <a:gd name="connsiteX28" fmla="*/ 1186821 w 2683933"/>
                <a:gd name="connsiteY28" fmla="*/ 2182367 h 3375433"/>
                <a:gd name="connsiteX29" fmla="*/ 1201284 w 2683933"/>
                <a:gd name="connsiteY29" fmla="*/ 2035068 h 3375433"/>
                <a:gd name="connsiteX30" fmla="*/ 1221637 w 2683933"/>
                <a:gd name="connsiteY30" fmla="*/ 1830458 h 3375433"/>
                <a:gd name="connsiteX31" fmla="*/ 1230743 w 2683933"/>
                <a:gd name="connsiteY31" fmla="*/ 1737794 h 3375433"/>
                <a:gd name="connsiteX32" fmla="*/ 1213603 w 2683933"/>
                <a:gd name="connsiteY32" fmla="*/ 1717975 h 3375433"/>
                <a:gd name="connsiteX33" fmla="*/ 1055592 w 2683933"/>
                <a:gd name="connsiteY33" fmla="*/ 1724403 h 3375433"/>
                <a:gd name="connsiteX34" fmla="*/ 1016491 w 2683933"/>
                <a:gd name="connsiteY34" fmla="*/ 1722796 h 3375433"/>
                <a:gd name="connsiteX35" fmla="*/ 1011135 w 2683933"/>
                <a:gd name="connsiteY35" fmla="*/ 1665484 h 3375433"/>
                <a:gd name="connsiteX36" fmla="*/ 991852 w 2683933"/>
                <a:gd name="connsiteY36" fmla="*/ 1631203 h 3375433"/>
                <a:gd name="connsiteX37" fmla="*/ 884726 w 2683933"/>
                <a:gd name="connsiteY37" fmla="*/ 1577641 h 3375433"/>
                <a:gd name="connsiteX38" fmla="*/ 863301 w 2683933"/>
                <a:gd name="connsiteY38" fmla="*/ 1544431 h 3375433"/>
                <a:gd name="connsiteX39" fmla="*/ 895975 w 2683933"/>
                <a:gd name="connsiteY39" fmla="*/ 1343570 h 3375433"/>
                <a:gd name="connsiteX40" fmla="*/ 860623 w 2683933"/>
                <a:gd name="connsiteY40" fmla="*/ 1304469 h 3375433"/>
                <a:gd name="connsiteX41" fmla="*/ 813488 w 2683933"/>
                <a:gd name="connsiteY41" fmla="*/ 1309826 h 3375433"/>
                <a:gd name="connsiteX42" fmla="*/ 791527 w 2683933"/>
                <a:gd name="connsiteY42" fmla="*/ 1317860 h 3375433"/>
                <a:gd name="connsiteX43" fmla="*/ 769566 w 2683933"/>
                <a:gd name="connsiteY43" fmla="*/ 1329108 h 3375433"/>
                <a:gd name="connsiteX44" fmla="*/ 646371 w 2683933"/>
                <a:gd name="connsiteY44" fmla="*/ 1328037 h 3375433"/>
                <a:gd name="connsiteX45" fmla="*/ 634587 w 2683933"/>
                <a:gd name="connsiteY45" fmla="*/ 1311968 h 3375433"/>
                <a:gd name="connsiteX46" fmla="*/ 659762 w 2683933"/>
                <a:gd name="connsiteY46" fmla="*/ 1158242 h 3375433"/>
                <a:gd name="connsiteX47" fmla="*/ 721895 w 2683933"/>
                <a:gd name="connsiteY47" fmla="*/ 955239 h 3375433"/>
                <a:gd name="connsiteX48" fmla="*/ 797954 w 2683933"/>
                <a:gd name="connsiteY48" fmla="*/ 752235 h 3375433"/>
                <a:gd name="connsiteX49" fmla="*/ 825271 w 2683933"/>
                <a:gd name="connsiteY49" fmla="*/ 649394 h 3375433"/>
                <a:gd name="connsiteX50" fmla="*/ 875085 w 2683933"/>
                <a:gd name="connsiteY50" fmla="*/ 450676 h 3375433"/>
                <a:gd name="connsiteX51" fmla="*/ 929184 w 2683933"/>
                <a:gd name="connsiteY51" fmla="*/ 303377 h 3375433"/>
                <a:gd name="connsiteX52" fmla="*/ 1118797 w 2683933"/>
                <a:gd name="connsiteY52" fmla="*/ 155544 h 3375433"/>
                <a:gd name="connsiteX53" fmla="*/ 1240920 w 2683933"/>
                <a:gd name="connsiteY53" fmla="*/ 138403 h 3375433"/>
                <a:gd name="connsiteX54" fmla="*/ 1234492 w 2683933"/>
                <a:gd name="connsiteY54" fmla="*/ 153937 h 3375433"/>
                <a:gd name="connsiteX55" fmla="*/ 1186286 w 2683933"/>
                <a:gd name="connsiteY55" fmla="*/ 310341 h 3375433"/>
                <a:gd name="connsiteX56" fmla="*/ 1196463 w 2683933"/>
                <a:gd name="connsiteY56" fmla="*/ 368724 h 3375433"/>
                <a:gd name="connsiteX57" fmla="*/ 1211996 w 2683933"/>
                <a:gd name="connsiteY57" fmla="*/ 374616 h 3375433"/>
                <a:gd name="connsiteX58" fmla="*/ 1246812 w 2683933"/>
                <a:gd name="connsiteY58" fmla="*/ 348370 h 3375433"/>
                <a:gd name="connsiteX59" fmla="*/ 1262881 w 2683933"/>
                <a:gd name="connsiteY59" fmla="*/ 345157 h 3375433"/>
                <a:gd name="connsiteX60" fmla="*/ 1263952 w 2683933"/>
                <a:gd name="connsiteY60" fmla="*/ 359619 h 3375433"/>
                <a:gd name="connsiteX61" fmla="*/ 1275200 w 2683933"/>
                <a:gd name="connsiteY61" fmla="*/ 436749 h 3375433"/>
                <a:gd name="connsiteX62" fmla="*/ 1289127 w 2683933"/>
                <a:gd name="connsiteY62" fmla="*/ 462995 h 3375433"/>
                <a:gd name="connsiteX63" fmla="*/ 1296090 w 2683933"/>
                <a:gd name="connsiteY63" fmla="*/ 575477 h 3375433"/>
                <a:gd name="connsiteX64" fmla="*/ 1281628 w 2683933"/>
                <a:gd name="connsiteY64" fmla="*/ 719562 h 3375433"/>
                <a:gd name="connsiteX65" fmla="*/ 1278414 w 2683933"/>
                <a:gd name="connsiteY65" fmla="*/ 818118 h 3375433"/>
                <a:gd name="connsiteX66" fmla="*/ 1263952 w 2683933"/>
                <a:gd name="connsiteY66" fmla="*/ 985770 h 3375433"/>
                <a:gd name="connsiteX67" fmla="*/ 1246276 w 2683933"/>
                <a:gd name="connsiteY67" fmla="*/ 1190380 h 3375433"/>
                <a:gd name="connsiteX68" fmla="*/ 1240920 w 2683933"/>
                <a:gd name="connsiteY68" fmla="*/ 1259477 h 3375433"/>
                <a:gd name="connsiteX69" fmla="*/ 1236635 w 2683933"/>
                <a:gd name="connsiteY69" fmla="*/ 1277688 h 3375433"/>
                <a:gd name="connsiteX70" fmla="*/ 1347510 w 2683933"/>
                <a:gd name="connsiteY70" fmla="*/ 995947 h 3375433"/>
                <a:gd name="connsiteX71" fmla="*/ 1401073 w 2683933"/>
                <a:gd name="connsiteY71" fmla="*/ 898998 h 3375433"/>
                <a:gd name="connsiteX72" fmla="*/ 1548907 w 2683933"/>
                <a:gd name="connsiteY72" fmla="*/ 653144 h 3375433"/>
                <a:gd name="connsiteX73" fmla="*/ 1608362 w 2683933"/>
                <a:gd name="connsiteY73" fmla="*/ 576549 h 3375433"/>
                <a:gd name="connsiteX74" fmla="*/ 1780835 w 2683933"/>
                <a:gd name="connsiteY74" fmla="*/ 404611 h 3375433"/>
                <a:gd name="connsiteX75" fmla="*/ 1850467 w 2683933"/>
                <a:gd name="connsiteY75" fmla="*/ 339800 h 3375433"/>
                <a:gd name="connsiteX76" fmla="*/ 1886354 w 2683933"/>
                <a:gd name="connsiteY76" fmla="*/ 343550 h 3375433"/>
                <a:gd name="connsiteX77" fmla="*/ 1929740 w 2683933"/>
                <a:gd name="connsiteY77" fmla="*/ 456567 h 3375433"/>
                <a:gd name="connsiteX78" fmla="*/ 1932954 w 2683933"/>
                <a:gd name="connsiteY78" fmla="*/ 493526 h 3375433"/>
                <a:gd name="connsiteX79" fmla="*/ 2105427 w 2683933"/>
                <a:gd name="connsiteY79" fmla="*/ 55916 h 3375433"/>
                <a:gd name="connsiteX80" fmla="*/ 2127923 w 2683933"/>
                <a:gd name="connsiteY80" fmla="*/ 1282 h 3375433"/>
                <a:gd name="connsiteX81" fmla="*/ 2133815 w 2683933"/>
                <a:gd name="connsiteY81" fmla="*/ 747 h 3375433"/>
                <a:gd name="connsiteX82" fmla="*/ 2221122 w 2683933"/>
                <a:gd name="connsiteY82" fmla="*/ 168399 h 3375433"/>
                <a:gd name="connsiteX83" fmla="*/ 2289683 w 2683933"/>
                <a:gd name="connsiteY83" fmla="*/ 218748 h 3375433"/>
                <a:gd name="connsiteX84" fmla="*/ 2562319 w 2683933"/>
                <a:gd name="connsiteY84" fmla="*/ 302842 h 3375433"/>
                <a:gd name="connsiteX85" fmla="*/ 2683371 w 2683933"/>
                <a:gd name="connsiteY85" fmla="*/ 498882 h 3375433"/>
                <a:gd name="connsiteX86" fmla="*/ 2653376 w 2683933"/>
                <a:gd name="connsiteY86" fmla="*/ 745272 h 3375433"/>
                <a:gd name="connsiteX87" fmla="*/ 2609454 w 2683933"/>
                <a:gd name="connsiteY87" fmla="*/ 935956 h 3375433"/>
                <a:gd name="connsiteX88" fmla="*/ 2504471 w 2683933"/>
                <a:gd name="connsiteY88" fmla="*/ 1251978 h 3375433"/>
                <a:gd name="connsiteX89" fmla="*/ 2298253 w 2683933"/>
                <a:gd name="connsiteY89" fmla="*/ 1599066 h 3375433"/>
                <a:gd name="connsiteX90" fmla="*/ 2098463 w 2683933"/>
                <a:gd name="connsiteY90" fmla="*/ 1863667 h 3375433"/>
                <a:gd name="connsiteX91" fmla="*/ 2088822 w 2683933"/>
                <a:gd name="connsiteY91" fmla="*/ 1892591 h 3375433"/>
                <a:gd name="connsiteX92" fmla="*/ 2110783 w 2683933"/>
                <a:gd name="connsiteY92" fmla="*/ 2220396 h 3375433"/>
                <a:gd name="connsiteX93" fmla="*/ 2128459 w 2683933"/>
                <a:gd name="connsiteY93" fmla="*/ 2514457 h 3375433"/>
                <a:gd name="connsiteX94" fmla="*/ 2138635 w 2683933"/>
                <a:gd name="connsiteY94" fmla="*/ 2658542 h 3375433"/>
                <a:gd name="connsiteX95" fmla="*/ 2112390 w 2683933"/>
                <a:gd name="connsiteY95" fmla="*/ 2683180 h 3375433"/>
                <a:gd name="connsiteX96" fmla="*/ 2087215 w 2683933"/>
                <a:gd name="connsiteY96" fmla="*/ 2678360 h 3375433"/>
                <a:gd name="connsiteX97" fmla="*/ 2063647 w 2683933"/>
                <a:gd name="connsiteY97" fmla="*/ 2697642 h 3375433"/>
                <a:gd name="connsiteX98" fmla="*/ 2065790 w 2683933"/>
                <a:gd name="connsiteY98" fmla="*/ 2983668 h 3375433"/>
                <a:gd name="connsiteX0" fmla="*/ 2065790 w 2683933"/>
                <a:gd name="connsiteY0" fmla="*/ 2983668 h 3376248"/>
                <a:gd name="connsiteX1" fmla="*/ 2136793 w 2683933"/>
                <a:gd name="connsiteY1" fmla="*/ 3351714 h 3376248"/>
                <a:gd name="connsiteX2" fmla="*/ 238813 w 2683933"/>
                <a:gd name="connsiteY2" fmla="*/ 3371057 h 3376248"/>
                <a:gd name="connsiteX3" fmla="*/ 369986 w 2683933"/>
                <a:gd name="connsiteY3" fmla="*/ 2983668 h 3376248"/>
                <a:gd name="connsiteX4" fmla="*/ 397839 w 2683933"/>
                <a:gd name="connsiteY4" fmla="*/ 2854582 h 3376248"/>
                <a:gd name="connsiteX5" fmla="*/ 512464 w 2683933"/>
                <a:gd name="connsiteY5" fmla="*/ 2421793 h 3376248"/>
                <a:gd name="connsiteX6" fmla="*/ 512999 w 2683933"/>
                <a:gd name="connsiteY6" fmla="*/ 2419650 h 3376248"/>
                <a:gd name="connsiteX7" fmla="*/ 488360 w 2683933"/>
                <a:gd name="connsiteY7" fmla="*/ 2305561 h 3376248"/>
                <a:gd name="connsiteX8" fmla="*/ 386591 w 2683933"/>
                <a:gd name="connsiteY8" fmla="*/ 2187723 h 3376248"/>
                <a:gd name="connsiteX9" fmla="*/ 387662 w 2683933"/>
                <a:gd name="connsiteY9" fmla="*/ 2163620 h 3376248"/>
                <a:gd name="connsiteX10" fmla="*/ 562813 w 2683933"/>
                <a:gd name="connsiteY10" fmla="*/ 1921515 h 3376248"/>
                <a:gd name="connsiteX11" fmla="*/ 592808 w 2683933"/>
                <a:gd name="connsiteY11" fmla="*/ 1843848 h 3376248"/>
                <a:gd name="connsiteX12" fmla="*/ 465328 w 2683933"/>
                <a:gd name="connsiteY12" fmla="*/ 1881343 h 3376248"/>
                <a:gd name="connsiteX13" fmla="*/ 290177 w 2683933"/>
                <a:gd name="connsiteY13" fmla="*/ 1893126 h 3376248"/>
                <a:gd name="connsiteX14" fmla="*/ 66820 w 2683933"/>
                <a:gd name="connsiteY14" fmla="*/ 1879736 h 3376248"/>
                <a:gd name="connsiteX15" fmla="*/ 12186 w 2683933"/>
                <a:gd name="connsiteY15" fmla="*/ 1873308 h 3376248"/>
                <a:gd name="connsiteX16" fmla="*/ 6294 w 2683933"/>
                <a:gd name="connsiteY16" fmla="*/ 1844920 h 3376248"/>
                <a:gd name="connsiteX17" fmla="*/ 13792 w 2683933"/>
                <a:gd name="connsiteY17" fmla="*/ 1844384 h 3376248"/>
                <a:gd name="connsiteX18" fmla="*/ 125203 w 2683933"/>
                <a:gd name="connsiteY18" fmla="*/ 1866880 h 3376248"/>
                <a:gd name="connsiteX19" fmla="*/ 195371 w 2683933"/>
                <a:gd name="connsiteY19" fmla="*/ 1834743 h 3376248"/>
                <a:gd name="connsiteX20" fmla="*/ 241971 w 2683933"/>
                <a:gd name="connsiteY20" fmla="*/ 1792428 h 3376248"/>
                <a:gd name="connsiteX21" fmla="*/ 503894 w 2683933"/>
                <a:gd name="connsiteY21" fmla="*/ 1768860 h 3376248"/>
                <a:gd name="connsiteX22" fmla="*/ 775458 w 2683933"/>
                <a:gd name="connsiteY22" fmla="*/ 1743150 h 3376248"/>
                <a:gd name="connsiteX23" fmla="*/ 852589 w 2683933"/>
                <a:gd name="connsiteY23" fmla="*/ 1738865 h 3376248"/>
                <a:gd name="connsiteX24" fmla="*/ 909365 w 2683933"/>
                <a:gd name="connsiteY24" fmla="*/ 1749042 h 3376248"/>
                <a:gd name="connsiteX25" fmla="*/ 903473 w 2683933"/>
                <a:gd name="connsiteY25" fmla="*/ 1769396 h 3376248"/>
                <a:gd name="connsiteX26" fmla="*/ 792062 w 2683933"/>
                <a:gd name="connsiteY26" fmla="*/ 2165762 h 3376248"/>
                <a:gd name="connsiteX27" fmla="*/ 1152006 w 2683933"/>
                <a:gd name="connsiteY27" fmla="*/ 2213969 h 3376248"/>
                <a:gd name="connsiteX28" fmla="*/ 1186821 w 2683933"/>
                <a:gd name="connsiteY28" fmla="*/ 2182367 h 3376248"/>
                <a:gd name="connsiteX29" fmla="*/ 1201284 w 2683933"/>
                <a:gd name="connsiteY29" fmla="*/ 2035068 h 3376248"/>
                <a:gd name="connsiteX30" fmla="*/ 1221637 w 2683933"/>
                <a:gd name="connsiteY30" fmla="*/ 1830458 h 3376248"/>
                <a:gd name="connsiteX31" fmla="*/ 1230743 w 2683933"/>
                <a:gd name="connsiteY31" fmla="*/ 1737794 h 3376248"/>
                <a:gd name="connsiteX32" fmla="*/ 1213603 w 2683933"/>
                <a:gd name="connsiteY32" fmla="*/ 1717975 h 3376248"/>
                <a:gd name="connsiteX33" fmla="*/ 1055592 w 2683933"/>
                <a:gd name="connsiteY33" fmla="*/ 1724403 h 3376248"/>
                <a:gd name="connsiteX34" fmla="*/ 1016491 w 2683933"/>
                <a:gd name="connsiteY34" fmla="*/ 1722796 h 3376248"/>
                <a:gd name="connsiteX35" fmla="*/ 1011135 w 2683933"/>
                <a:gd name="connsiteY35" fmla="*/ 1665484 h 3376248"/>
                <a:gd name="connsiteX36" fmla="*/ 991852 w 2683933"/>
                <a:gd name="connsiteY36" fmla="*/ 1631203 h 3376248"/>
                <a:gd name="connsiteX37" fmla="*/ 884726 w 2683933"/>
                <a:gd name="connsiteY37" fmla="*/ 1577641 h 3376248"/>
                <a:gd name="connsiteX38" fmla="*/ 863301 w 2683933"/>
                <a:gd name="connsiteY38" fmla="*/ 1544431 h 3376248"/>
                <a:gd name="connsiteX39" fmla="*/ 895975 w 2683933"/>
                <a:gd name="connsiteY39" fmla="*/ 1343570 h 3376248"/>
                <a:gd name="connsiteX40" fmla="*/ 860623 w 2683933"/>
                <a:gd name="connsiteY40" fmla="*/ 1304469 h 3376248"/>
                <a:gd name="connsiteX41" fmla="*/ 813488 w 2683933"/>
                <a:gd name="connsiteY41" fmla="*/ 1309826 h 3376248"/>
                <a:gd name="connsiteX42" fmla="*/ 791527 w 2683933"/>
                <a:gd name="connsiteY42" fmla="*/ 1317860 h 3376248"/>
                <a:gd name="connsiteX43" fmla="*/ 769566 w 2683933"/>
                <a:gd name="connsiteY43" fmla="*/ 1329108 h 3376248"/>
                <a:gd name="connsiteX44" fmla="*/ 646371 w 2683933"/>
                <a:gd name="connsiteY44" fmla="*/ 1328037 h 3376248"/>
                <a:gd name="connsiteX45" fmla="*/ 634587 w 2683933"/>
                <a:gd name="connsiteY45" fmla="*/ 1311968 h 3376248"/>
                <a:gd name="connsiteX46" fmla="*/ 659762 w 2683933"/>
                <a:gd name="connsiteY46" fmla="*/ 1158242 h 3376248"/>
                <a:gd name="connsiteX47" fmla="*/ 721895 w 2683933"/>
                <a:gd name="connsiteY47" fmla="*/ 955239 h 3376248"/>
                <a:gd name="connsiteX48" fmla="*/ 797954 w 2683933"/>
                <a:gd name="connsiteY48" fmla="*/ 752235 h 3376248"/>
                <a:gd name="connsiteX49" fmla="*/ 825271 w 2683933"/>
                <a:gd name="connsiteY49" fmla="*/ 649394 h 3376248"/>
                <a:gd name="connsiteX50" fmla="*/ 875085 w 2683933"/>
                <a:gd name="connsiteY50" fmla="*/ 450676 h 3376248"/>
                <a:gd name="connsiteX51" fmla="*/ 929184 w 2683933"/>
                <a:gd name="connsiteY51" fmla="*/ 303377 h 3376248"/>
                <a:gd name="connsiteX52" fmla="*/ 1118797 w 2683933"/>
                <a:gd name="connsiteY52" fmla="*/ 155544 h 3376248"/>
                <a:gd name="connsiteX53" fmla="*/ 1240920 w 2683933"/>
                <a:gd name="connsiteY53" fmla="*/ 138403 h 3376248"/>
                <a:gd name="connsiteX54" fmla="*/ 1234492 w 2683933"/>
                <a:gd name="connsiteY54" fmla="*/ 153937 h 3376248"/>
                <a:gd name="connsiteX55" fmla="*/ 1186286 w 2683933"/>
                <a:gd name="connsiteY55" fmla="*/ 310341 h 3376248"/>
                <a:gd name="connsiteX56" fmla="*/ 1196463 w 2683933"/>
                <a:gd name="connsiteY56" fmla="*/ 368724 h 3376248"/>
                <a:gd name="connsiteX57" fmla="*/ 1211996 w 2683933"/>
                <a:gd name="connsiteY57" fmla="*/ 374616 h 3376248"/>
                <a:gd name="connsiteX58" fmla="*/ 1246812 w 2683933"/>
                <a:gd name="connsiteY58" fmla="*/ 348370 h 3376248"/>
                <a:gd name="connsiteX59" fmla="*/ 1262881 w 2683933"/>
                <a:gd name="connsiteY59" fmla="*/ 345157 h 3376248"/>
                <a:gd name="connsiteX60" fmla="*/ 1263952 w 2683933"/>
                <a:gd name="connsiteY60" fmla="*/ 359619 h 3376248"/>
                <a:gd name="connsiteX61" fmla="*/ 1275200 w 2683933"/>
                <a:gd name="connsiteY61" fmla="*/ 436749 h 3376248"/>
                <a:gd name="connsiteX62" fmla="*/ 1289127 w 2683933"/>
                <a:gd name="connsiteY62" fmla="*/ 462995 h 3376248"/>
                <a:gd name="connsiteX63" fmla="*/ 1296090 w 2683933"/>
                <a:gd name="connsiteY63" fmla="*/ 575477 h 3376248"/>
                <a:gd name="connsiteX64" fmla="*/ 1281628 w 2683933"/>
                <a:gd name="connsiteY64" fmla="*/ 719562 h 3376248"/>
                <a:gd name="connsiteX65" fmla="*/ 1278414 w 2683933"/>
                <a:gd name="connsiteY65" fmla="*/ 818118 h 3376248"/>
                <a:gd name="connsiteX66" fmla="*/ 1263952 w 2683933"/>
                <a:gd name="connsiteY66" fmla="*/ 985770 h 3376248"/>
                <a:gd name="connsiteX67" fmla="*/ 1246276 w 2683933"/>
                <a:gd name="connsiteY67" fmla="*/ 1190380 h 3376248"/>
                <a:gd name="connsiteX68" fmla="*/ 1240920 w 2683933"/>
                <a:gd name="connsiteY68" fmla="*/ 1259477 h 3376248"/>
                <a:gd name="connsiteX69" fmla="*/ 1236635 w 2683933"/>
                <a:gd name="connsiteY69" fmla="*/ 1277688 h 3376248"/>
                <a:gd name="connsiteX70" fmla="*/ 1347510 w 2683933"/>
                <a:gd name="connsiteY70" fmla="*/ 995947 h 3376248"/>
                <a:gd name="connsiteX71" fmla="*/ 1401073 w 2683933"/>
                <a:gd name="connsiteY71" fmla="*/ 898998 h 3376248"/>
                <a:gd name="connsiteX72" fmla="*/ 1548907 w 2683933"/>
                <a:gd name="connsiteY72" fmla="*/ 653144 h 3376248"/>
                <a:gd name="connsiteX73" fmla="*/ 1608362 w 2683933"/>
                <a:gd name="connsiteY73" fmla="*/ 576549 h 3376248"/>
                <a:gd name="connsiteX74" fmla="*/ 1780835 w 2683933"/>
                <a:gd name="connsiteY74" fmla="*/ 404611 h 3376248"/>
                <a:gd name="connsiteX75" fmla="*/ 1850467 w 2683933"/>
                <a:gd name="connsiteY75" fmla="*/ 339800 h 3376248"/>
                <a:gd name="connsiteX76" fmla="*/ 1886354 w 2683933"/>
                <a:gd name="connsiteY76" fmla="*/ 343550 h 3376248"/>
                <a:gd name="connsiteX77" fmla="*/ 1929740 w 2683933"/>
                <a:gd name="connsiteY77" fmla="*/ 456567 h 3376248"/>
                <a:gd name="connsiteX78" fmla="*/ 1932954 w 2683933"/>
                <a:gd name="connsiteY78" fmla="*/ 493526 h 3376248"/>
                <a:gd name="connsiteX79" fmla="*/ 2105427 w 2683933"/>
                <a:gd name="connsiteY79" fmla="*/ 55916 h 3376248"/>
                <a:gd name="connsiteX80" fmla="*/ 2127923 w 2683933"/>
                <a:gd name="connsiteY80" fmla="*/ 1282 h 3376248"/>
                <a:gd name="connsiteX81" fmla="*/ 2133815 w 2683933"/>
                <a:gd name="connsiteY81" fmla="*/ 747 h 3376248"/>
                <a:gd name="connsiteX82" fmla="*/ 2221122 w 2683933"/>
                <a:gd name="connsiteY82" fmla="*/ 168399 h 3376248"/>
                <a:gd name="connsiteX83" fmla="*/ 2289683 w 2683933"/>
                <a:gd name="connsiteY83" fmla="*/ 218748 h 3376248"/>
                <a:gd name="connsiteX84" fmla="*/ 2562319 w 2683933"/>
                <a:gd name="connsiteY84" fmla="*/ 302842 h 3376248"/>
                <a:gd name="connsiteX85" fmla="*/ 2683371 w 2683933"/>
                <a:gd name="connsiteY85" fmla="*/ 498882 h 3376248"/>
                <a:gd name="connsiteX86" fmla="*/ 2653376 w 2683933"/>
                <a:gd name="connsiteY86" fmla="*/ 745272 h 3376248"/>
                <a:gd name="connsiteX87" fmla="*/ 2609454 w 2683933"/>
                <a:gd name="connsiteY87" fmla="*/ 935956 h 3376248"/>
                <a:gd name="connsiteX88" fmla="*/ 2504471 w 2683933"/>
                <a:gd name="connsiteY88" fmla="*/ 1251978 h 3376248"/>
                <a:gd name="connsiteX89" fmla="*/ 2298253 w 2683933"/>
                <a:gd name="connsiteY89" fmla="*/ 1599066 h 3376248"/>
                <a:gd name="connsiteX90" fmla="*/ 2098463 w 2683933"/>
                <a:gd name="connsiteY90" fmla="*/ 1863667 h 3376248"/>
                <a:gd name="connsiteX91" fmla="*/ 2088822 w 2683933"/>
                <a:gd name="connsiteY91" fmla="*/ 1892591 h 3376248"/>
                <a:gd name="connsiteX92" fmla="*/ 2110783 w 2683933"/>
                <a:gd name="connsiteY92" fmla="*/ 2220396 h 3376248"/>
                <a:gd name="connsiteX93" fmla="*/ 2128459 w 2683933"/>
                <a:gd name="connsiteY93" fmla="*/ 2514457 h 3376248"/>
                <a:gd name="connsiteX94" fmla="*/ 2138635 w 2683933"/>
                <a:gd name="connsiteY94" fmla="*/ 2658542 h 3376248"/>
                <a:gd name="connsiteX95" fmla="*/ 2112390 w 2683933"/>
                <a:gd name="connsiteY95" fmla="*/ 2683180 h 3376248"/>
                <a:gd name="connsiteX96" fmla="*/ 2087215 w 2683933"/>
                <a:gd name="connsiteY96" fmla="*/ 2678360 h 3376248"/>
                <a:gd name="connsiteX97" fmla="*/ 2063647 w 2683933"/>
                <a:gd name="connsiteY97" fmla="*/ 2697642 h 3376248"/>
                <a:gd name="connsiteX98" fmla="*/ 2065790 w 2683933"/>
                <a:gd name="connsiteY98" fmla="*/ 2983668 h 3376248"/>
                <a:gd name="connsiteX0" fmla="*/ 2065790 w 2683933"/>
                <a:gd name="connsiteY0" fmla="*/ 2983668 h 3376248"/>
                <a:gd name="connsiteX1" fmla="*/ 2136793 w 2683933"/>
                <a:gd name="connsiteY1" fmla="*/ 3351714 h 3376248"/>
                <a:gd name="connsiteX2" fmla="*/ 238813 w 2683933"/>
                <a:gd name="connsiteY2" fmla="*/ 3371057 h 3376248"/>
                <a:gd name="connsiteX3" fmla="*/ 369986 w 2683933"/>
                <a:gd name="connsiteY3" fmla="*/ 2983668 h 3376248"/>
                <a:gd name="connsiteX4" fmla="*/ 397839 w 2683933"/>
                <a:gd name="connsiteY4" fmla="*/ 2854582 h 3376248"/>
                <a:gd name="connsiteX5" fmla="*/ 512464 w 2683933"/>
                <a:gd name="connsiteY5" fmla="*/ 2421793 h 3376248"/>
                <a:gd name="connsiteX6" fmla="*/ 512999 w 2683933"/>
                <a:gd name="connsiteY6" fmla="*/ 2419650 h 3376248"/>
                <a:gd name="connsiteX7" fmla="*/ 488360 w 2683933"/>
                <a:gd name="connsiteY7" fmla="*/ 2305561 h 3376248"/>
                <a:gd name="connsiteX8" fmla="*/ 386591 w 2683933"/>
                <a:gd name="connsiteY8" fmla="*/ 2187723 h 3376248"/>
                <a:gd name="connsiteX9" fmla="*/ 387662 w 2683933"/>
                <a:gd name="connsiteY9" fmla="*/ 2163620 h 3376248"/>
                <a:gd name="connsiteX10" fmla="*/ 562813 w 2683933"/>
                <a:gd name="connsiteY10" fmla="*/ 1921515 h 3376248"/>
                <a:gd name="connsiteX11" fmla="*/ 592808 w 2683933"/>
                <a:gd name="connsiteY11" fmla="*/ 1843848 h 3376248"/>
                <a:gd name="connsiteX12" fmla="*/ 465328 w 2683933"/>
                <a:gd name="connsiteY12" fmla="*/ 1881343 h 3376248"/>
                <a:gd name="connsiteX13" fmla="*/ 290177 w 2683933"/>
                <a:gd name="connsiteY13" fmla="*/ 1893126 h 3376248"/>
                <a:gd name="connsiteX14" fmla="*/ 66820 w 2683933"/>
                <a:gd name="connsiteY14" fmla="*/ 1879736 h 3376248"/>
                <a:gd name="connsiteX15" fmla="*/ 12186 w 2683933"/>
                <a:gd name="connsiteY15" fmla="*/ 1873308 h 3376248"/>
                <a:gd name="connsiteX16" fmla="*/ 6294 w 2683933"/>
                <a:gd name="connsiteY16" fmla="*/ 1844920 h 3376248"/>
                <a:gd name="connsiteX17" fmla="*/ 13792 w 2683933"/>
                <a:gd name="connsiteY17" fmla="*/ 1844384 h 3376248"/>
                <a:gd name="connsiteX18" fmla="*/ 125203 w 2683933"/>
                <a:gd name="connsiteY18" fmla="*/ 1866880 h 3376248"/>
                <a:gd name="connsiteX19" fmla="*/ 195371 w 2683933"/>
                <a:gd name="connsiteY19" fmla="*/ 1834743 h 3376248"/>
                <a:gd name="connsiteX20" fmla="*/ 241971 w 2683933"/>
                <a:gd name="connsiteY20" fmla="*/ 1792428 h 3376248"/>
                <a:gd name="connsiteX21" fmla="*/ 503894 w 2683933"/>
                <a:gd name="connsiteY21" fmla="*/ 1768860 h 3376248"/>
                <a:gd name="connsiteX22" fmla="*/ 775458 w 2683933"/>
                <a:gd name="connsiteY22" fmla="*/ 1743150 h 3376248"/>
                <a:gd name="connsiteX23" fmla="*/ 852589 w 2683933"/>
                <a:gd name="connsiteY23" fmla="*/ 1738865 h 3376248"/>
                <a:gd name="connsiteX24" fmla="*/ 909365 w 2683933"/>
                <a:gd name="connsiteY24" fmla="*/ 1749042 h 3376248"/>
                <a:gd name="connsiteX25" fmla="*/ 903473 w 2683933"/>
                <a:gd name="connsiteY25" fmla="*/ 1769396 h 3376248"/>
                <a:gd name="connsiteX26" fmla="*/ 792062 w 2683933"/>
                <a:gd name="connsiteY26" fmla="*/ 2165762 h 3376248"/>
                <a:gd name="connsiteX27" fmla="*/ 1152006 w 2683933"/>
                <a:gd name="connsiteY27" fmla="*/ 2213969 h 3376248"/>
                <a:gd name="connsiteX28" fmla="*/ 1186821 w 2683933"/>
                <a:gd name="connsiteY28" fmla="*/ 2182367 h 3376248"/>
                <a:gd name="connsiteX29" fmla="*/ 1201284 w 2683933"/>
                <a:gd name="connsiteY29" fmla="*/ 2035068 h 3376248"/>
                <a:gd name="connsiteX30" fmla="*/ 1221637 w 2683933"/>
                <a:gd name="connsiteY30" fmla="*/ 1830458 h 3376248"/>
                <a:gd name="connsiteX31" fmla="*/ 1230743 w 2683933"/>
                <a:gd name="connsiteY31" fmla="*/ 1737794 h 3376248"/>
                <a:gd name="connsiteX32" fmla="*/ 1213603 w 2683933"/>
                <a:gd name="connsiteY32" fmla="*/ 1717975 h 3376248"/>
                <a:gd name="connsiteX33" fmla="*/ 1055592 w 2683933"/>
                <a:gd name="connsiteY33" fmla="*/ 1724403 h 3376248"/>
                <a:gd name="connsiteX34" fmla="*/ 1016491 w 2683933"/>
                <a:gd name="connsiteY34" fmla="*/ 1722796 h 3376248"/>
                <a:gd name="connsiteX35" fmla="*/ 1011135 w 2683933"/>
                <a:gd name="connsiteY35" fmla="*/ 1665484 h 3376248"/>
                <a:gd name="connsiteX36" fmla="*/ 991852 w 2683933"/>
                <a:gd name="connsiteY36" fmla="*/ 1631203 h 3376248"/>
                <a:gd name="connsiteX37" fmla="*/ 884726 w 2683933"/>
                <a:gd name="connsiteY37" fmla="*/ 1577641 h 3376248"/>
                <a:gd name="connsiteX38" fmla="*/ 863301 w 2683933"/>
                <a:gd name="connsiteY38" fmla="*/ 1544431 h 3376248"/>
                <a:gd name="connsiteX39" fmla="*/ 895975 w 2683933"/>
                <a:gd name="connsiteY39" fmla="*/ 1343570 h 3376248"/>
                <a:gd name="connsiteX40" fmla="*/ 860623 w 2683933"/>
                <a:gd name="connsiteY40" fmla="*/ 1304469 h 3376248"/>
                <a:gd name="connsiteX41" fmla="*/ 813488 w 2683933"/>
                <a:gd name="connsiteY41" fmla="*/ 1309826 h 3376248"/>
                <a:gd name="connsiteX42" fmla="*/ 791527 w 2683933"/>
                <a:gd name="connsiteY42" fmla="*/ 1317860 h 3376248"/>
                <a:gd name="connsiteX43" fmla="*/ 769566 w 2683933"/>
                <a:gd name="connsiteY43" fmla="*/ 1329108 h 3376248"/>
                <a:gd name="connsiteX44" fmla="*/ 646371 w 2683933"/>
                <a:gd name="connsiteY44" fmla="*/ 1328037 h 3376248"/>
                <a:gd name="connsiteX45" fmla="*/ 634587 w 2683933"/>
                <a:gd name="connsiteY45" fmla="*/ 1311968 h 3376248"/>
                <a:gd name="connsiteX46" fmla="*/ 659762 w 2683933"/>
                <a:gd name="connsiteY46" fmla="*/ 1158242 h 3376248"/>
                <a:gd name="connsiteX47" fmla="*/ 721895 w 2683933"/>
                <a:gd name="connsiteY47" fmla="*/ 955239 h 3376248"/>
                <a:gd name="connsiteX48" fmla="*/ 797954 w 2683933"/>
                <a:gd name="connsiteY48" fmla="*/ 752235 h 3376248"/>
                <a:gd name="connsiteX49" fmla="*/ 825271 w 2683933"/>
                <a:gd name="connsiteY49" fmla="*/ 649394 h 3376248"/>
                <a:gd name="connsiteX50" fmla="*/ 875085 w 2683933"/>
                <a:gd name="connsiteY50" fmla="*/ 450676 h 3376248"/>
                <a:gd name="connsiteX51" fmla="*/ 929184 w 2683933"/>
                <a:gd name="connsiteY51" fmla="*/ 303377 h 3376248"/>
                <a:gd name="connsiteX52" fmla="*/ 1118797 w 2683933"/>
                <a:gd name="connsiteY52" fmla="*/ 155544 h 3376248"/>
                <a:gd name="connsiteX53" fmla="*/ 1240920 w 2683933"/>
                <a:gd name="connsiteY53" fmla="*/ 138403 h 3376248"/>
                <a:gd name="connsiteX54" fmla="*/ 1234492 w 2683933"/>
                <a:gd name="connsiteY54" fmla="*/ 153937 h 3376248"/>
                <a:gd name="connsiteX55" fmla="*/ 1186286 w 2683933"/>
                <a:gd name="connsiteY55" fmla="*/ 310341 h 3376248"/>
                <a:gd name="connsiteX56" fmla="*/ 1196463 w 2683933"/>
                <a:gd name="connsiteY56" fmla="*/ 368724 h 3376248"/>
                <a:gd name="connsiteX57" fmla="*/ 1211996 w 2683933"/>
                <a:gd name="connsiteY57" fmla="*/ 374616 h 3376248"/>
                <a:gd name="connsiteX58" fmla="*/ 1246812 w 2683933"/>
                <a:gd name="connsiteY58" fmla="*/ 348370 h 3376248"/>
                <a:gd name="connsiteX59" fmla="*/ 1262881 w 2683933"/>
                <a:gd name="connsiteY59" fmla="*/ 345157 h 3376248"/>
                <a:gd name="connsiteX60" fmla="*/ 1263952 w 2683933"/>
                <a:gd name="connsiteY60" fmla="*/ 359619 h 3376248"/>
                <a:gd name="connsiteX61" fmla="*/ 1275200 w 2683933"/>
                <a:gd name="connsiteY61" fmla="*/ 436749 h 3376248"/>
                <a:gd name="connsiteX62" fmla="*/ 1289127 w 2683933"/>
                <a:gd name="connsiteY62" fmla="*/ 462995 h 3376248"/>
                <a:gd name="connsiteX63" fmla="*/ 1296090 w 2683933"/>
                <a:gd name="connsiteY63" fmla="*/ 575477 h 3376248"/>
                <a:gd name="connsiteX64" fmla="*/ 1281628 w 2683933"/>
                <a:gd name="connsiteY64" fmla="*/ 719562 h 3376248"/>
                <a:gd name="connsiteX65" fmla="*/ 1278414 w 2683933"/>
                <a:gd name="connsiteY65" fmla="*/ 818118 h 3376248"/>
                <a:gd name="connsiteX66" fmla="*/ 1263952 w 2683933"/>
                <a:gd name="connsiteY66" fmla="*/ 985770 h 3376248"/>
                <a:gd name="connsiteX67" fmla="*/ 1246276 w 2683933"/>
                <a:gd name="connsiteY67" fmla="*/ 1190380 h 3376248"/>
                <a:gd name="connsiteX68" fmla="*/ 1240920 w 2683933"/>
                <a:gd name="connsiteY68" fmla="*/ 1259477 h 3376248"/>
                <a:gd name="connsiteX69" fmla="*/ 1236635 w 2683933"/>
                <a:gd name="connsiteY69" fmla="*/ 1277688 h 3376248"/>
                <a:gd name="connsiteX70" fmla="*/ 1347510 w 2683933"/>
                <a:gd name="connsiteY70" fmla="*/ 995947 h 3376248"/>
                <a:gd name="connsiteX71" fmla="*/ 1401073 w 2683933"/>
                <a:gd name="connsiteY71" fmla="*/ 898998 h 3376248"/>
                <a:gd name="connsiteX72" fmla="*/ 1548907 w 2683933"/>
                <a:gd name="connsiteY72" fmla="*/ 653144 h 3376248"/>
                <a:gd name="connsiteX73" fmla="*/ 1608362 w 2683933"/>
                <a:gd name="connsiteY73" fmla="*/ 576549 h 3376248"/>
                <a:gd name="connsiteX74" fmla="*/ 1780835 w 2683933"/>
                <a:gd name="connsiteY74" fmla="*/ 404611 h 3376248"/>
                <a:gd name="connsiteX75" fmla="*/ 1850467 w 2683933"/>
                <a:gd name="connsiteY75" fmla="*/ 339800 h 3376248"/>
                <a:gd name="connsiteX76" fmla="*/ 1886354 w 2683933"/>
                <a:gd name="connsiteY76" fmla="*/ 343550 h 3376248"/>
                <a:gd name="connsiteX77" fmla="*/ 1929740 w 2683933"/>
                <a:gd name="connsiteY77" fmla="*/ 456567 h 3376248"/>
                <a:gd name="connsiteX78" fmla="*/ 1932954 w 2683933"/>
                <a:gd name="connsiteY78" fmla="*/ 493526 h 3376248"/>
                <a:gd name="connsiteX79" fmla="*/ 2105427 w 2683933"/>
                <a:gd name="connsiteY79" fmla="*/ 55916 h 3376248"/>
                <a:gd name="connsiteX80" fmla="*/ 2127923 w 2683933"/>
                <a:gd name="connsiteY80" fmla="*/ 1282 h 3376248"/>
                <a:gd name="connsiteX81" fmla="*/ 2133815 w 2683933"/>
                <a:gd name="connsiteY81" fmla="*/ 747 h 3376248"/>
                <a:gd name="connsiteX82" fmla="*/ 2221122 w 2683933"/>
                <a:gd name="connsiteY82" fmla="*/ 168399 h 3376248"/>
                <a:gd name="connsiteX83" fmla="*/ 2289683 w 2683933"/>
                <a:gd name="connsiteY83" fmla="*/ 218748 h 3376248"/>
                <a:gd name="connsiteX84" fmla="*/ 2562319 w 2683933"/>
                <a:gd name="connsiteY84" fmla="*/ 302842 h 3376248"/>
                <a:gd name="connsiteX85" fmla="*/ 2683371 w 2683933"/>
                <a:gd name="connsiteY85" fmla="*/ 498882 h 3376248"/>
                <a:gd name="connsiteX86" fmla="*/ 2653376 w 2683933"/>
                <a:gd name="connsiteY86" fmla="*/ 745272 h 3376248"/>
                <a:gd name="connsiteX87" fmla="*/ 2609454 w 2683933"/>
                <a:gd name="connsiteY87" fmla="*/ 935956 h 3376248"/>
                <a:gd name="connsiteX88" fmla="*/ 2504471 w 2683933"/>
                <a:gd name="connsiteY88" fmla="*/ 1251978 h 3376248"/>
                <a:gd name="connsiteX89" fmla="*/ 2298253 w 2683933"/>
                <a:gd name="connsiteY89" fmla="*/ 1599066 h 3376248"/>
                <a:gd name="connsiteX90" fmla="*/ 2098463 w 2683933"/>
                <a:gd name="connsiteY90" fmla="*/ 1863667 h 3376248"/>
                <a:gd name="connsiteX91" fmla="*/ 2088822 w 2683933"/>
                <a:gd name="connsiteY91" fmla="*/ 1892591 h 3376248"/>
                <a:gd name="connsiteX92" fmla="*/ 2110783 w 2683933"/>
                <a:gd name="connsiteY92" fmla="*/ 2220396 h 3376248"/>
                <a:gd name="connsiteX93" fmla="*/ 2128459 w 2683933"/>
                <a:gd name="connsiteY93" fmla="*/ 2514457 h 3376248"/>
                <a:gd name="connsiteX94" fmla="*/ 2138635 w 2683933"/>
                <a:gd name="connsiteY94" fmla="*/ 2658542 h 3376248"/>
                <a:gd name="connsiteX95" fmla="*/ 2112390 w 2683933"/>
                <a:gd name="connsiteY95" fmla="*/ 2683180 h 3376248"/>
                <a:gd name="connsiteX96" fmla="*/ 2087215 w 2683933"/>
                <a:gd name="connsiteY96" fmla="*/ 2678360 h 3376248"/>
                <a:gd name="connsiteX97" fmla="*/ 2063647 w 2683933"/>
                <a:gd name="connsiteY97" fmla="*/ 2697642 h 3376248"/>
                <a:gd name="connsiteX98" fmla="*/ 2065790 w 2683933"/>
                <a:gd name="connsiteY98" fmla="*/ 2983668 h 3376248"/>
                <a:gd name="connsiteX0" fmla="*/ 2063647 w 2683933"/>
                <a:gd name="connsiteY0" fmla="*/ 2697642 h 3376248"/>
                <a:gd name="connsiteX1" fmla="*/ 2136793 w 2683933"/>
                <a:gd name="connsiteY1" fmla="*/ 3351714 h 3376248"/>
                <a:gd name="connsiteX2" fmla="*/ 238813 w 2683933"/>
                <a:gd name="connsiteY2" fmla="*/ 3371057 h 3376248"/>
                <a:gd name="connsiteX3" fmla="*/ 369986 w 2683933"/>
                <a:gd name="connsiteY3" fmla="*/ 2983668 h 3376248"/>
                <a:gd name="connsiteX4" fmla="*/ 397839 w 2683933"/>
                <a:gd name="connsiteY4" fmla="*/ 2854582 h 3376248"/>
                <a:gd name="connsiteX5" fmla="*/ 512464 w 2683933"/>
                <a:gd name="connsiteY5" fmla="*/ 2421793 h 3376248"/>
                <a:gd name="connsiteX6" fmla="*/ 512999 w 2683933"/>
                <a:gd name="connsiteY6" fmla="*/ 2419650 h 3376248"/>
                <a:gd name="connsiteX7" fmla="*/ 488360 w 2683933"/>
                <a:gd name="connsiteY7" fmla="*/ 2305561 h 3376248"/>
                <a:gd name="connsiteX8" fmla="*/ 386591 w 2683933"/>
                <a:gd name="connsiteY8" fmla="*/ 2187723 h 3376248"/>
                <a:gd name="connsiteX9" fmla="*/ 387662 w 2683933"/>
                <a:gd name="connsiteY9" fmla="*/ 2163620 h 3376248"/>
                <a:gd name="connsiteX10" fmla="*/ 562813 w 2683933"/>
                <a:gd name="connsiteY10" fmla="*/ 1921515 h 3376248"/>
                <a:gd name="connsiteX11" fmla="*/ 592808 w 2683933"/>
                <a:gd name="connsiteY11" fmla="*/ 1843848 h 3376248"/>
                <a:gd name="connsiteX12" fmla="*/ 465328 w 2683933"/>
                <a:gd name="connsiteY12" fmla="*/ 1881343 h 3376248"/>
                <a:gd name="connsiteX13" fmla="*/ 290177 w 2683933"/>
                <a:gd name="connsiteY13" fmla="*/ 1893126 h 3376248"/>
                <a:gd name="connsiteX14" fmla="*/ 66820 w 2683933"/>
                <a:gd name="connsiteY14" fmla="*/ 1879736 h 3376248"/>
                <a:gd name="connsiteX15" fmla="*/ 12186 w 2683933"/>
                <a:gd name="connsiteY15" fmla="*/ 1873308 h 3376248"/>
                <a:gd name="connsiteX16" fmla="*/ 6294 w 2683933"/>
                <a:gd name="connsiteY16" fmla="*/ 1844920 h 3376248"/>
                <a:gd name="connsiteX17" fmla="*/ 13792 w 2683933"/>
                <a:gd name="connsiteY17" fmla="*/ 1844384 h 3376248"/>
                <a:gd name="connsiteX18" fmla="*/ 125203 w 2683933"/>
                <a:gd name="connsiteY18" fmla="*/ 1866880 h 3376248"/>
                <a:gd name="connsiteX19" fmla="*/ 195371 w 2683933"/>
                <a:gd name="connsiteY19" fmla="*/ 1834743 h 3376248"/>
                <a:gd name="connsiteX20" fmla="*/ 241971 w 2683933"/>
                <a:gd name="connsiteY20" fmla="*/ 1792428 h 3376248"/>
                <a:gd name="connsiteX21" fmla="*/ 503894 w 2683933"/>
                <a:gd name="connsiteY21" fmla="*/ 1768860 h 3376248"/>
                <a:gd name="connsiteX22" fmla="*/ 775458 w 2683933"/>
                <a:gd name="connsiteY22" fmla="*/ 1743150 h 3376248"/>
                <a:gd name="connsiteX23" fmla="*/ 852589 w 2683933"/>
                <a:gd name="connsiteY23" fmla="*/ 1738865 h 3376248"/>
                <a:gd name="connsiteX24" fmla="*/ 909365 w 2683933"/>
                <a:gd name="connsiteY24" fmla="*/ 1749042 h 3376248"/>
                <a:gd name="connsiteX25" fmla="*/ 903473 w 2683933"/>
                <a:gd name="connsiteY25" fmla="*/ 1769396 h 3376248"/>
                <a:gd name="connsiteX26" fmla="*/ 792062 w 2683933"/>
                <a:gd name="connsiteY26" fmla="*/ 2165762 h 3376248"/>
                <a:gd name="connsiteX27" fmla="*/ 1152006 w 2683933"/>
                <a:gd name="connsiteY27" fmla="*/ 2213969 h 3376248"/>
                <a:gd name="connsiteX28" fmla="*/ 1186821 w 2683933"/>
                <a:gd name="connsiteY28" fmla="*/ 2182367 h 3376248"/>
                <a:gd name="connsiteX29" fmla="*/ 1201284 w 2683933"/>
                <a:gd name="connsiteY29" fmla="*/ 2035068 h 3376248"/>
                <a:gd name="connsiteX30" fmla="*/ 1221637 w 2683933"/>
                <a:gd name="connsiteY30" fmla="*/ 1830458 h 3376248"/>
                <a:gd name="connsiteX31" fmla="*/ 1230743 w 2683933"/>
                <a:gd name="connsiteY31" fmla="*/ 1737794 h 3376248"/>
                <a:gd name="connsiteX32" fmla="*/ 1213603 w 2683933"/>
                <a:gd name="connsiteY32" fmla="*/ 1717975 h 3376248"/>
                <a:gd name="connsiteX33" fmla="*/ 1055592 w 2683933"/>
                <a:gd name="connsiteY33" fmla="*/ 1724403 h 3376248"/>
                <a:gd name="connsiteX34" fmla="*/ 1016491 w 2683933"/>
                <a:gd name="connsiteY34" fmla="*/ 1722796 h 3376248"/>
                <a:gd name="connsiteX35" fmla="*/ 1011135 w 2683933"/>
                <a:gd name="connsiteY35" fmla="*/ 1665484 h 3376248"/>
                <a:gd name="connsiteX36" fmla="*/ 991852 w 2683933"/>
                <a:gd name="connsiteY36" fmla="*/ 1631203 h 3376248"/>
                <a:gd name="connsiteX37" fmla="*/ 884726 w 2683933"/>
                <a:gd name="connsiteY37" fmla="*/ 1577641 h 3376248"/>
                <a:gd name="connsiteX38" fmla="*/ 863301 w 2683933"/>
                <a:gd name="connsiteY38" fmla="*/ 1544431 h 3376248"/>
                <a:gd name="connsiteX39" fmla="*/ 895975 w 2683933"/>
                <a:gd name="connsiteY39" fmla="*/ 1343570 h 3376248"/>
                <a:gd name="connsiteX40" fmla="*/ 860623 w 2683933"/>
                <a:gd name="connsiteY40" fmla="*/ 1304469 h 3376248"/>
                <a:gd name="connsiteX41" fmla="*/ 813488 w 2683933"/>
                <a:gd name="connsiteY41" fmla="*/ 1309826 h 3376248"/>
                <a:gd name="connsiteX42" fmla="*/ 791527 w 2683933"/>
                <a:gd name="connsiteY42" fmla="*/ 1317860 h 3376248"/>
                <a:gd name="connsiteX43" fmla="*/ 769566 w 2683933"/>
                <a:gd name="connsiteY43" fmla="*/ 1329108 h 3376248"/>
                <a:gd name="connsiteX44" fmla="*/ 646371 w 2683933"/>
                <a:gd name="connsiteY44" fmla="*/ 1328037 h 3376248"/>
                <a:gd name="connsiteX45" fmla="*/ 634587 w 2683933"/>
                <a:gd name="connsiteY45" fmla="*/ 1311968 h 3376248"/>
                <a:gd name="connsiteX46" fmla="*/ 659762 w 2683933"/>
                <a:gd name="connsiteY46" fmla="*/ 1158242 h 3376248"/>
                <a:gd name="connsiteX47" fmla="*/ 721895 w 2683933"/>
                <a:gd name="connsiteY47" fmla="*/ 955239 h 3376248"/>
                <a:gd name="connsiteX48" fmla="*/ 797954 w 2683933"/>
                <a:gd name="connsiteY48" fmla="*/ 752235 h 3376248"/>
                <a:gd name="connsiteX49" fmla="*/ 825271 w 2683933"/>
                <a:gd name="connsiteY49" fmla="*/ 649394 h 3376248"/>
                <a:gd name="connsiteX50" fmla="*/ 875085 w 2683933"/>
                <a:gd name="connsiteY50" fmla="*/ 450676 h 3376248"/>
                <a:gd name="connsiteX51" fmla="*/ 929184 w 2683933"/>
                <a:gd name="connsiteY51" fmla="*/ 303377 h 3376248"/>
                <a:gd name="connsiteX52" fmla="*/ 1118797 w 2683933"/>
                <a:gd name="connsiteY52" fmla="*/ 155544 h 3376248"/>
                <a:gd name="connsiteX53" fmla="*/ 1240920 w 2683933"/>
                <a:gd name="connsiteY53" fmla="*/ 138403 h 3376248"/>
                <a:gd name="connsiteX54" fmla="*/ 1234492 w 2683933"/>
                <a:gd name="connsiteY54" fmla="*/ 153937 h 3376248"/>
                <a:gd name="connsiteX55" fmla="*/ 1186286 w 2683933"/>
                <a:gd name="connsiteY55" fmla="*/ 310341 h 3376248"/>
                <a:gd name="connsiteX56" fmla="*/ 1196463 w 2683933"/>
                <a:gd name="connsiteY56" fmla="*/ 368724 h 3376248"/>
                <a:gd name="connsiteX57" fmla="*/ 1211996 w 2683933"/>
                <a:gd name="connsiteY57" fmla="*/ 374616 h 3376248"/>
                <a:gd name="connsiteX58" fmla="*/ 1246812 w 2683933"/>
                <a:gd name="connsiteY58" fmla="*/ 348370 h 3376248"/>
                <a:gd name="connsiteX59" fmla="*/ 1262881 w 2683933"/>
                <a:gd name="connsiteY59" fmla="*/ 345157 h 3376248"/>
                <a:gd name="connsiteX60" fmla="*/ 1263952 w 2683933"/>
                <a:gd name="connsiteY60" fmla="*/ 359619 h 3376248"/>
                <a:gd name="connsiteX61" fmla="*/ 1275200 w 2683933"/>
                <a:gd name="connsiteY61" fmla="*/ 436749 h 3376248"/>
                <a:gd name="connsiteX62" fmla="*/ 1289127 w 2683933"/>
                <a:gd name="connsiteY62" fmla="*/ 462995 h 3376248"/>
                <a:gd name="connsiteX63" fmla="*/ 1296090 w 2683933"/>
                <a:gd name="connsiteY63" fmla="*/ 575477 h 3376248"/>
                <a:gd name="connsiteX64" fmla="*/ 1281628 w 2683933"/>
                <a:gd name="connsiteY64" fmla="*/ 719562 h 3376248"/>
                <a:gd name="connsiteX65" fmla="*/ 1278414 w 2683933"/>
                <a:gd name="connsiteY65" fmla="*/ 818118 h 3376248"/>
                <a:gd name="connsiteX66" fmla="*/ 1263952 w 2683933"/>
                <a:gd name="connsiteY66" fmla="*/ 985770 h 3376248"/>
                <a:gd name="connsiteX67" fmla="*/ 1246276 w 2683933"/>
                <a:gd name="connsiteY67" fmla="*/ 1190380 h 3376248"/>
                <a:gd name="connsiteX68" fmla="*/ 1240920 w 2683933"/>
                <a:gd name="connsiteY68" fmla="*/ 1259477 h 3376248"/>
                <a:gd name="connsiteX69" fmla="*/ 1236635 w 2683933"/>
                <a:gd name="connsiteY69" fmla="*/ 1277688 h 3376248"/>
                <a:gd name="connsiteX70" fmla="*/ 1347510 w 2683933"/>
                <a:gd name="connsiteY70" fmla="*/ 995947 h 3376248"/>
                <a:gd name="connsiteX71" fmla="*/ 1401073 w 2683933"/>
                <a:gd name="connsiteY71" fmla="*/ 898998 h 3376248"/>
                <a:gd name="connsiteX72" fmla="*/ 1548907 w 2683933"/>
                <a:gd name="connsiteY72" fmla="*/ 653144 h 3376248"/>
                <a:gd name="connsiteX73" fmla="*/ 1608362 w 2683933"/>
                <a:gd name="connsiteY73" fmla="*/ 576549 h 3376248"/>
                <a:gd name="connsiteX74" fmla="*/ 1780835 w 2683933"/>
                <a:gd name="connsiteY74" fmla="*/ 404611 h 3376248"/>
                <a:gd name="connsiteX75" fmla="*/ 1850467 w 2683933"/>
                <a:gd name="connsiteY75" fmla="*/ 339800 h 3376248"/>
                <a:gd name="connsiteX76" fmla="*/ 1886354 w 2683933"/>
                <a:gd name="connsiteY76" fmla="*/ 343550 h 3376248"/>
                <a:gd name="connsiteX77" fmla="*/ 1929740 w 2683933"/>
                <a:gd name="connsiteY77" fmla="*/ 456567 h 3376248"/>
                <a:gd name="connsiteX78" fmla="*/ 1932954 w 2683933"/>
                <a:gd name="connsiteY78" fmla="*/ 493526 h 3376248"/>
                <a:gd name="connsiteX79" fmla="*/ 2105427 w 2683933"/>
                <a:gd name="connsiteY79" fmla="*/ 55916 h 3376248"/>
                <a:gd name="connsiteX80" fmla="*/ 2127923 w 2683933"/>
                <a:gd name="connsiteY80" fmla="*/ 1282 h 3376248"/>
                <a:gd name="connsiteX81" fmla="*/ 2133815 w 2683933"/>
                <a:gd name="connsiteY81" fmla="*/ 747 h 3376248"/>
                <a:gd name="connsiteX82" fmla="*/ 2221122 w 2683933"/>
                <a:gd name="connsiteY82" fmla="*/ 168399 h 3376248"/>
                <a:gd name="connsiteX83" fmla="*/ 2289683 w 2683933"/>
                <a:gd name="connsiteY83" fmla="*/ 218748 h 3376248"/>
                <a:gd name="connsiteX84" fmla="*/ 2562319 w 2683933"/>
                <a:gd name="connsiteY84" fmla="*/ 302842 h 3376248"/>
                <a:gd name="connsiteX85" fmla="*/ 2683371 w 2683933"/>
                <a:gd name="connsiteY85" fmla="*/ 498882 h 3376248"/>
                <a:gd name="connsiteX86" fmla="*/ 2653376 w 2683933"/>
                <a:gd name="connsiteY86" fmla="*/ 745272 h 3376248"/>
                <a:gd name="connsiteX87" fmla="*/ 2609454 w 2683933"/>
                <a:gd name="connsiteY87" fmla="*/ 935956 h 3376248"/>
                <a:gd name="connsiteX88" fmla="*/ 2504471 w 2683933"/>
                <a:gd name="connsiteY88" fmla="*/ 1251978 h 3376248"/>
                <a:gd name="connsiteX89" fmla="*/ 2298253 w 2683933"/>
                <a:gd name="connsiteY89" fmla="*/ 1599066 h 3376248"/>
                <a:gd name="connsiteX90" fmla="*/ 2098463 w 2683933"/>
                <a:gd name="connsiteY90" fmla="*/ 1863667 h 3376248"/>
                <a:gd name="connsiteX91" fmla="*/ 2088822 w 2683933"/>
                <a:gd name="connsiteY91" fmla="*/ 1892591 h 3376248"/>
                <a:gd name="connsiteX92" fmla="*/ 2110783 w 2683933"/>
                <a:gd name="connsiteY92" fmla="*/ 2220396 h 3376248"/>
                <a:gd name="connsiteX93" fmla="*/ 2128459 w 2683933"/>
                <a:gd name="connsiteY93" fmla="*/ 2514457 h 3376248"/>
                <a:gd name="connsiteX94" fmla="*/ 2138635 w 2683933"/>
                <a:gd name="connsiteY94" fmla="*/ 2658542 h 3376248"/>
                <a:gd name="connsiteX95" fmla="*/ 2112390 w 2683933"/>
                <a:gd name="connsiteY95" fmla="*/ 2683180 h 3376248"/>
                <a:gd name="connsiteX96" fmla="*/ 2087215 w 2683933"/>
                <a:gd name="connsiteY96" fmla="*/ 2678360 h 3376248"/>
                <a:gd name="connsiteX97" fmla="*/ 2063647 w 2683933"/>
                <a:gd name="connsiteY97" fmla="*/ 2697642 h 3376248"/>
                <a:gd name="connsiteX0" fmla="*/ 2063647 w 2683933"/>
                <a:gd name="connsiteY0" fmla="*/ 2697642 h 3376248"/>
                <a:gd name="connsiteX1" fmla="*/ 2136793 w 2683933"/>
                <a:gd name="connsiteY1" fmla="*/ 3351714 h 3376248"/>
                <a:gd name="connsiteX2" fmla="*/ 238813 w 2683933"/>
                <a:gd name="connsiteY2" fmla="*/ 3371057 h 3376248"/>
                <a:gd name="connsiteX3" fmla="*/ 369986 w 2683933"/>
                <a:gd name="connsiteY3" fmla="*/ 2983668 h 3376248"/>
                <a:gd name="connsiteX4" fmla="*/ 397839 w 2683933"/>
                <a:gd name="connsiteY4" fmla="*/ 2854582 h 3376248"/>
                <a:gd name="connsiteX5" fmla="*/ 512464 w 2683933"/>
                <a:gd name="connsiteY5" fmla="*/ 2421793 h 3376248"/>
                <a:gd name="connsiteX6" fmla="*/ 512999 w 2683933"/>
                <a:gd name="connsiteY6" fmla="*/ 2419650 h 3376248"/>
                <a:gd name="connsiteX7" fmla="*/ 488360 w 2683933"/>
                <a:gd name="connsiteY7" fmla="*/ 2305561 h 3376248"/>
                <a:gd name="connsiteX8" fmla="*/ 386591 w 2683933"/>
                <a:gd name="connsiteY8" fmla="*/ 2187723 h 3376248"/>
                <a:gd name="connsiteX9" fmla="*/ 387662 w 2683933"/>
                <a:gd name="connsiteY9" fmla="*/ 2163620 h 3376248"/>
                <a:gd name="connsiteX10" fmla="*/ 562813 w 2683933"/>
                <a:gd name="connsiteY10" fmla="*/ 1921515 h 3376248"/>
                <a:gd name="connsiteX11" fmla="*/ 592808 w 2683933"/>
                <a:gd name="connsiteY11" fmla="*/ 1843848 h 3376248"/>
                <a:gd name="connsiteX12" fmla="*/ 465328 w 2683933"/>
                <a:gd name="connsiteY12" fmla="*/ 1881343 h 3376248"/>
                <a:gd name="connsiteX13" fmla="*/ 290177 w 2683933"/>
                <a:gd name="connsiteY13" fmla="*/ 1893126 h 3376248"/>
                <a:gd name="connsiteX14" fmla="*/ 66820 w 2683933"/>
                <a:gd name="connsiteY14" fmla="*/ 1879736 h 3376248"/>
                <a:gd name="connsiteX15" fmla="*/ 12186 w 2683933"/>
                <a:gd name="connsiteY15" fmla="*/ 1873308 h 3376248"/>
                <a:gd name="connsiteX16" fmla="*/ 6294 w 2683933"/>
                <a:gd name="connsiteY16" fmla="*/ 1844920 h 3376248"/>
                <a:gd name="connsiteX17" fmla="*/ 13792 w 2683933"/>
                <a:gd name="connsiteY17" fmla="*/ 1844384 h 3376248"/>
                <a:gd name="connsiteX18" fmla="*/ 125203 w 2683933"/>
                <a:gd name="connsiteY18" fmla="*/ 1866880 h 3376248"/>
                <a:gd name="connsiteX19" fmla="*/ 195371 w 2683933"/>
                <a:gd name="connsiteY19" fmla="*/ 1834743 h 3376248"/>
                <a:gd name="connsiteX20" fmla="*/ 241971 w 2683933"/>
                <a:gd name="connsiteY20" fmla="*/ 1792428 h 3376248"/>
                <a:gd name="connsiteX21" fmla="*/ 503894 w 2683933"/>
                <a:gd name="connsiteY21" fmla="*/ 1768860 h 3376248"/>
                <a:gd name="connsiteX22" fmla="*/ 775458 w 2683933"/>
                <a:gd name="connsiteY22" fmla="*/ 1743150 h 3376248"/>
                <a:gd name="connsiteX23" fmla="*/ 852589 w 2683933"/>
                <a:gd name="connsiteY23" fmla="*/ 1738865 h 3376248"/>
                <a:gd name="connsiteX24" fmla="*/ 909365 w 2683933"/>
                <a:gd name="connsiteY24" fmla="*/ 1749042 h 3376248"/>
                <a:gd name="connsiteX25" fmla="*/ 903473 w 2683933"/>
                <a:gd name="connsiteY25" fmla="*/ 1769396 h 3376248"/>
                <a:gd name="connsiteX26" fmla="*/ 792062 w 2683933"/>
                <a:gd name="connsiteY26" fmla="*/ 2165762 h 3376248"/>
                <a:gd name="connsiteX27" fmla="*/ 1152006 w 2683933"/>
                <a:gd name="connsiteY27" fmla="*/ 2213969 h 3376248"/>
                <a:gd name="connsiteX28" fmla="*/ 1186821 w 2683933"/>
                <a:gd name="connsiteY28" fmla="*/ 2182367 h 3376248"/>
                <a:gd name="connsiteX29" fmla="*/ 1201284 w 2683933"/>
                <a:gd name="connsiteY29" fmla="*/ 2035068 h 3376248"/>
                <a:gd name="connsiteX30" fmla="*/ 1221637 w 2683933"/>
                <a:gd name="connsiteY30" fmla="*/ 1830458 h 3376248"/>
                <a:gd name="connsiteX31" fmla="*/ 1230743 w 2683933"/>
                <a:gd name="connsiteY31" fmla="*/ 1737794 h 3376248"/>
                <a:gd name="connsiteX32" fmla="*/ 1213603 w 2683933"/>
                <a:gd name="connsiteY32" fmla="*/ 1717975 h 3376248"/>
                <a:gd name="connsiteX33" fmla="*/ 1055592 w 2683933"/>
                <a:gd name="connsiteY33" fmla="*/ 1724403 h 3376248"/>
                <a:gd name="connsiteX34" fmla="*/ 1016491 w 2683933"/>
                <a:gd name="connsiteY34" fmla="*/ 1722796 h 3376248"/>
                <a:gd name="connsiteX35" fmla="*/ 1011135 w 2683933"/>
                <a:gd name="connsiteY35" fmla="*/ 1665484 h 3376248"/>
                <a:gd name="connsiteX36" fmla="*/ 991852 w 2683933"/>
                <a:gd name="connsiteY36" fmla="*/ 1631203 h 3376248"/>
                <a:gd name="connsiteX37" fmla="*/ 884726 w 2683933"/>
                <a:gd name="connsiteY37" fmla="*/ 1577641 h 3376248"/>
                <a:gd name="connsiteX38" fmla="*/ 863301 w 2683933"/>
                <a:gd name="connsiteY38" fmla="*/ 1544431 h 3376248"/>
                <a:gd name="connsiteX39" fmla="*/ 895975 w 2683933"/>
                <a:gd name="connsiteY39" fmla="*/ 1343570 h 3376248"/>
                <a:gd name="connsiteX40" fmla="*/ 860623 w 2683933"/>
                <a:gd name="connsiteY40" fmla="*/ 1304469 h 3376248"/>
                <a:gd name="connsiteX41" fmla="*/ 813488 w 2683933"/>
                <a:gd name="connsiteY41" fmla="*/ 1309826 h 3376248"/>
                <a:gd name="connsiteX42" fmla="*/ 791527 w 2683933"/>
                <a:gd name="connsiteY42" fmla="*/ 1317860 h 3376248"/>
                <a:gd name="connsiteX43" fmla="*/ 769566 w 2683933"/>
                <a:gd name="connsiteY43" fmla="*/ 1329108 h 3376248"/>
                <a:gd name="connsiteX44" fmla="*/ 646371 w 2683933"/>
                <a:gd name="connsiteY44" fmla="*/ 1328037 h 3376248"/>
                <a:gd name="connsiteX45" fmla="*/ 634587 w 2683933"/>
                <a:gd name="connsiteY45" fmla="*/ 1311968 h 3376248"/>
                <a:gd name="connsiteX46" fmla="*/ 659762 w 2683933"/>
                <a:gd name="connsiteY46" fmla="*/ 1158242 h 3376248"/>
                <a:gd name="connsiteX47" fmla="*/ 721895 w 2683933"/>
                <a:gd name="connsiteY47" fmla="*/ 955239 h 3376248"/>
                <a:gd name="connsiteX48" fmla="*/ 797954 w 2683933"/>
                <a:gd name="connsiteY48" fmla="*/ 752235 h 3376248"/>
                <a:gd name="connsiteX49" fmla="*/ 825271 w 2683933"/>
                <a:gd name="connsiteY49" fmla="*/ 649394 h 3376248"/>
                <a:gd name="connsiteX50" fmla="*/ 875085 w 2683933"/>
                <a:gd name="connsiteY50" fmla="*/ 450676 h 3376248"/>
                <a:gd name="connsiteX51" fmla="*/ 929184 w 2683933"/>
                <a:gd name="connsiteY51" fmla="*/ 303377 h 3376248"/>
                <a:gd name="connsiteX52" fmla="*/ 1118797 w 2683933"/>
                <a:gd name="connsiteY52" fmla="*/ 155544 h 3376248"/>
                <a:gd name="connsiteX53" fmla="*/ 1240920 w 2683933"/>
                <a:gd name="connsiteY53" fmla="*/ 138403 h 3376248"/>
                <a:gd name="connsiteX54" fmla="*/ 1234492 w 2683933"/>
                <a:gd name="connsiteY54" fmla="*/ 153937 h 3376248"/>
                <a:gd name="connsiteX55" fmla="*/ 1186286 w 2683933"/>
                <a:gd name="connsiteY55" fmla="*/ 310341 h 3376248"/>
                <a:gd name="connsiteX56" fmla="*/ 1196463 w 2683933"/>
                <a:gd name="connsiteY56" fmla="*/ 368724 h 3376248"/>
                <a:gd name="connsiteX57" fmla="*/ 1211996 w 2683933"/>
                <a:gd name="connsiteY57" fmla="*/ 374616 h 3376248"/>
                <a:gd name="connsiteX58" fmla="*/ 1246812 w 2683933"/>
                <a:gd name="connsiteY58" fmla="*/ 348370 h 3376248"/>
                <a:gd name="connsiteX59" fmla="*/ 1262881 w 2683933"/>
                <a:gd name="connsiteY59" fmla="*/ 345157 h 3376248"/>
                <a:gd name="connsiteX60" fmla="*/ 1263952 w 2683933"/>
                <a:gd name="connsiteY60" fmla="*/ 359619 h 3376248"/>
                <a:gd name="connsiteX61" fmla="*/ 1275200 w 2683933"/>
                <a:gd name="connsiteY61" fmla="*/ 436749 h 3376248"/>
                <a:gd name="connsiteX62" fmla="*/ 1289127 w 2683933"/>
                <a:gd name="connsiteY62" fmla="*/ 462995 h 3376248"/>
                <a:gd name="connsiteX63" fmla="*/ 1296090 w 2683933"/>
                <a:gd name="connsiteY63" fmla="*/ 575477 h 3376248"/>
                <a:gd name="connsiteX64" fmla="*/ 1281628 w 2683933"/>
                <a:gd name="connsiteY64" fmla="*/ 719562 h 3376248"/>
                <a:gd name="connsiteX65" fmla="*/ 1278414 w 2683933"/>
                <a:gd name="connsiteY65" fmla="*/ 818118 h 3376248"/>
                <a:gd name="connsiteX66" fmla="*/ 1263952 w 2683933"/>
                <a:gd name="connsiteY66" fmla="*/ 985770 h 3376248"/>
                <a:gd name="connsiteX67" fmla="*/ 1246276 w 2683933"/>
                <a:gd name="connsiteY67" fmla="*/ 1190380 h 3376248"/>
                <a:gd name="connsiteX68" fmla="*/ 1240920 w 2683933"/>
                <a:gd name="connsiteY68" fmla="*/ 1259477 h 3376248"/>
                <a:gd name="connsiteX69" fmla="*/ 1236635 w 2683933"/>
                <a:gd name="connsiteY69" fmla="*/ 1277688 h 3376248"/>
                <a:gd name="connsiteX70" fmla="*/ 1347510 w 2683933"/>
                <a:gd name="connsiteY70" fmla="*/ 995947 h 3376248"/>
                <a:gd name="connsiteX71" fmla="*/ 1401073 w 2683933"/>
                <a:gd name="connsiteY71" fmla="*/ 898998 h 3376248"/>
                <a:gd name="connsiteX72" fmla="*/ 1548907 w 2683933"/>
                <a:gd name="connsiteY72" fmla="*/ 653144 h 3376248"/>
                <a:gd name="connsiteX73" fmla="*/ 1608362 w 2683933"/>
                <a:gd name="connsiteY73" fmla="*/ 576549 h 3376248"/>
                <a:gd name="connsiteX74" fmla="*/ 1780835 w 2683933"/>
                <a:gd name="connsiteY74" fmla="*/ 404611 h 3376248"/>
                <a:gd name="connsiteX75" fmla="*/ 1850467 w 2683933"/>
                <a:gd name="connsiteY75" fmla="*/ 339800 h 3376248"/>
                <a:gd name="connsiteX76" fmla="*/ 1886354 w 2683933"/>
                <a:gd name="connsiteY76" fmla="*/ 343550 h 3376248"/>
                <a:gd name="connsiteX77" fmla="*/ 1929740 w 2683933"/>
                <a:gd name="connsiteY77" fmla="*/ 456567 h 3376248"/>
                <a:gd name="connsiteX78" fmla="*/ 1932954 w 2683933"/>
                <a:gd name="connsiteY78" fmla="*/ 493526 h 3376248"/>
                <a:gd name="connsiteX79" fmla="*/ 2105427 w 2683933"/>
                <a:gd name="connsiteY79" fmla="*/ 55916 h 3376248"/>
                <a:gd name="connsiteX80" fmla="*/ 2127923 w 2683933"/>
                <a:gd name="connsiteY80" fmla="*/ 1282 h 3376248"/>
                <a:gd name="connsiteX81" fmla="*/ 2133815 w 2683933"/>
                <a:gd name="connsiteY81" fmla="*/ 747 h 3376248"/>
                <a:gd name="connsiteX82" fmla="*/ 2221122 w 2683933"/>
                <a:gd name="connsiteY82" fmla="*/ 168399 h 3376248"/>
                <a:gd name="connsiteX83" fmla="*/ 2289683 w 2683933"/>
                <a:gd name="connsiteY83" fmla="*/ 218748 h 3376248"/>
                <a:gd name="connsiteX84" fmla="*/ 2562319 w 2683933"/>
                <a:gd name="connsiteY84" fmla="*/ 302842 h 3376248"/>
                <a:gd name="connsiteX85" fmla="*/ 2683371 w 2683933"/>
                <a:gd name="connsiteY85" fmla="*/ 498882 h 3376248"/>
                <a:gd name="connsiteX86" fmla="*/ 2653376 w 2683933"/>
                <a:gd name="connsiteY86" fmla="*/ 745272 h 3376248"/>
                <a:gd name="connsiteX87" fmla="*/ 2609454 w 2683933"/>
                <a:gd name="connsiteY87" fmla="*/ 935956 h 3376248"/>
                <a:gd name="connsiteX88" fmla="*/ 2504471 w 2683933"/>
                <a:gd name="connsiteY88" fmla="*/ 1251978 h 3376248"/>
                <a:gd name="connsiteX89" fmla="*/ 2298253 w 2683933"/>
                <a:gd name="connsiteY89" fmla="*/ 1599066 h 3376248"/>
                <a:gd name="connsiteX90" fmla="*/ 2098463 w 2683933"/>
                <a:gd name="connsiteY90" fmla="*/ 1863667 h 3376248"/>
                <a:gd name="connsiteX91" fmla="*/ 2088822 w 2683933"/>
                <a:gd name="connsiteY91" fmla="*/ 1892591 h 3376248"/>
                <a:gd name="connsiteX92" fmla="*/ 2110783 w 2683933"/>
                <a:gd name="connsiteY92" fmla="*/ 2220396 h 3376248"/>
                <a:gd name="connsiteX93" fmla="*/ 2128459 w 2683933"/>
                <a:gd name="connsiteY93" fmla="*/ 2514457 h 3376248"/>
                <a:gd name="connsiteX94" fmla="*/ 2138635 w 2683933"/>
                <a:gd name="connsiteY94" fmla="*/ 2658542 h 3376248"/>
                <a:gd name="connsiteX95" fmla="*/ 2112390 w 2683933"/>
                <a:gd name="connsiteY95" fmla="*/ 2683180 h 3376248"/>
                <a:gd name="connsiteX96" fmla="*/ 2087215 w 2683933"/>
                <a:gd name="connsiteY96" fmla="*/ 2678360 h 3376248"/>
                <a:gd name="connsiteX97" fmla="*/ 2063647 w 2683933"/>
                <a:gd name="connsiteY97" fmla="*/ 2697642 h 3376248"/>
                <a:gd name="connsiteX0" fmla="*/ 2063647 w 2683933"/>
                <a:gd name="connsiteY0" fmla="*/ 2697642 h 3376248"/>
                <a:gd name="connsiteX1" fmla="*/ 2136793 w 2683933"/>
                <a:gd name="connsiteY1" fmla="*/ 3351714 h 3376248"/>
                <a:gd name="connsiteX2" fmla="*/ 238813 w 2683933"/>
                <a:gd name="connsiteY2" fmla="*/ 3371057 h 3376248"/>
                <a:gd name="connsiteX3" fmla="*/ 397839 w 2683933"/>
                <a:gd name="connsiteY3" fmla="*/ 2854582 h 3376248"/>
                <a:gd name="connsiteX4" fmla="*/ 512464 w 2683933"/>
                <a:gd name="connsiteY4" fmla="*/ 2421793 h 3376248"/>
                <a:gd name="connsiteX5" fmla="*/ 512999 w 2683933"/>
                <a:gd name="connsiteY5" fmla="*/ 2419650 h 3376248"/>
                <a:gd name="connsiteX6" fmla="*/ 488360 w 2683933"/>
                <a:gd name="connsiteY6" fmla="*/ 2305561 h 3376248"/>
                <a:gd name="connsiteX7" fmla="*/ 386591 w 2683933"/>
                <a:gd name="connsiteY7" fmla="*/ 2187723 h 3376248"/>
                <a:gd name="connsiteX8" fmla="*/ 387662 w 2683933"/>
                <a:gd name="connsiteY8" fmla="*/ 2163620 h 3376248"/>
                <a:gd name="connsiteX9" fmla="*/ 562813 w 2683933"/>
                <a:gd name="connsiteY9" fmla="*/ 1921515 h 3376248"/>
                <a:gd name="connsiteX10" fmla="*/ 592808 w 2683933"/>
                <a:gd name="connsiteY10" fmla="*/ 1843848 h 3376248"/>
                <a:gd name="connsiteX11" fmla="*/ 465328 w 2683933"/>
                <a:gd name="connsiteY11" fmla="*/ 1881343 h 3376248"/>
                <a:gd name="connsiteX12" fmla="*/ 290177 w 2683933"/>
                <a:gd name="connsiteY12" fmla="*/ 1893126 h 3376248"/>
                <a:gd name="connsiteX13" fmla="*/ 66820 w 2683933"/>
                <a:gd name="connsiteY13" fmla="*/ 1879736 h 3376248"/>
                <a:gd name="connsiteX14" fmla="*/ 12186 w 2683933"/>
                <a:gd name="connsiteY14" fmla="*/ 1873308 h 3376248"/>
                <a:gd name="connsiteX15" fmla="*/ 6294 w 2683933"/>
                <a:gd name="connsiteY15" fmla="*/ 1844920 h 3376248"/>
                <a:gd name="connsiteX16" fmla="*/ 13792 w 2683933"/>
                <a:gd name="connsiteY16" fmla="*/ 1844384 h 3376248"/>
                <a:gd name="connsiteX17" fmla="*/ 125203 w 2683933"/>
                <a:gd name="connsiteY17" fmla="*/ 1866880 h 3376248"/>
                <a:gd name="connsiteX18" fmla="*/ 195371 w 2683933"/>
                <a:gd name="connsiteY18" fmla="*/ 1834743 h 3376248"/>
                <a:gd name="connsiteX19" fmla="*/ 241971 w 2683933"/>
                <a:gd name="connsiteY19" fmla="*/ 1792428 h 3376248"/>
                <a:gd name="connsiteX20" fmla="*/ 503894 w 2683933"/>
                <a:gd name="connsiteY20" fmla="*/ 1768860 h 3376248"/>
                <a:gd name="connsiteX21" fmla="*/ 775458 w 2683933"/>
                <a:gd name="connsiteY21" fmla="*/ 1743150 h 3376248"/>
                <a:gd name="connsiteX22" fmla="*/ 852589 w 2683933"/>
                <a:gd name="connsiteY22" fmla="*/ 1738865 h 3376248"/>
                <a:gd name="connsiteX23" fmla="*/ 909365 w 2683933"/>
                <a:gd name="connsiteY23" fmla="*/ 1749042 h 3376248"/>
                <a:gd name="connsiteX24" fmla="*/ 903473 w 2683933"/>
                <a:gd name="connsiteY24" fmla="*/ 1769396 h 3376248"/>
                <a:gd name="connsiteX25" fmla="*/ 792062 w 2683933"/>
                <a:gd name="connsiteY25" fmla="*/ 2165762 h 3376248"/>
                <a:gd name="connsiteX26" fmla="*/ 1152006 w 2683933"/>
                <a:gd name="connsiteY26" fmla="*/ 2213969 h 3376248"/>
                <a:gd name="connsiteX27" fmla="*/ 1186821 w 2683933"/>
                <a:gd name="connsiteY27" fmla="*/ 2182367 h 3376248"/>
                <a:gd name="connsiteX28" fmla="*/ 1201284 w 2683933"/>
                <a:gd name="connsiteY28" fmla="*/ 2035068 h 3376248"/>
                <a:gd name="connsiteX29" fmla="*/ 1221637 w 2683933"/>
                <a:gd name="connsiteY29" fmla="*/ 1830458 h 3376248"/>
                <a:gd name="connsiteX30" fmla="*/ 1230743 w 2683933"/>
                <a:gd name="connsiteY30" fmla="*/ 1737794 h 3376248"/>
                <a:gd name="connsiteX31" fmla="*/ 1213603 w 2683933"/>
                <a:gd name="connsiteY31" fmla="*/ 1717975 h 3376248"/>
                <a:gd name="connsiteX32" fmla="*/ 1055592 w 2683933"/>
                <a:gd name="connsiteY32" fmla="*/ 1724403 h 3376248"/>
                <a:gd name="connsiteX33" fmla="*/ 1016491 w 2683933"/>
                <a:gd name="connsiteY33" fmla="*/ 1722796 h 3376248"/>
                <a:gd name="connsiteX34" fmla="*/ 1011135 w 2683933"/>
                <a:gd name="connsiteY34" fmla="*/ 1665484 h 3376248"/>
                <a:gd name="connsiteX35" fmla="*/ 991852 w 2683933"/>
                <a:gd name="connsiteY35" fmla="*/ 1631203 h 3376248"/>
                <a:gd name="connsiteX36" fmla="*/ 884726 w 2683933"/>
                <a:gd name="connsiteY36" fmla="*/ 1577641 h 3376248"/>
                <a:gd name="connsiteX37" fmla="*/ 863301 w 2683933"/>
                <a:gd name="connsiteY37" fmla="*/ 1544431 h 3376248"/>
                <a:gd name="connsiteX38" fmla="*/ 895975 w 2683933"/>
                <a:gd name="connsiteY38" fmla="*/ 1343570 h 3376248"/>
                <a:gd name="connsiteX39" fmla="*/ 860623 w 2683933"/>
                <a:gd name="connsiteY39" fmla="*/ 1304469 h 3376248"/>
                <a:gd name="connsiteX40" fmla="*/ 813488 w 2683933"/>
                <a:gd name="connsiteY40" fmla="*/ 1309826 h 3376248"/>
                <a:gd name="connsiteX41" fmla="*/ 791527 w 2683933"/>
                <a:gd name="connsiteY41" fmla="*/ 1317860 h 3376248"/>
                <a:gd name="connsiteX42" fmla="*/ 769566 w 2683933"/>
                <a:gd name="connsiteY42" fmla="*/ 1329108 h 3376248"/>
                <a:gd name="connsiteX43" fmla="*/ 646371 w 2683933"/>
                <a:gd name="connsiteY43" fmla="*/ 1328037 h 3376248"/>
                <a:gd name="connsiteX44" fmla="*/ 634587 w 2683933"/>
                <a:gd name="connsiteY44" fmla="*/ 1311968 h 3376248"/>
                <a:gd name="connsiteX45" fmla="*/ 659762 w 2683933"/>
                <a:gd name="connsiteY45" fmla="*/ 1158242 h 3376248"/>
                <a:gd name="connsiteX46" fmla="*/ 721895 w 2683933"/>
                <a:gd name="connsiteY46" fmla="*/ 955239 h 3376248"/>
                <a:gd name="connsiteX47" fmla="*/ 797954 w 2683933"/>
                <a:gd name="connsiteY47" fmla="*/ 752235 h 3376248"/>
                <a:gd name="connsiteX48" fmla="*/ 825271 w 2683933"/>
                <a:gd name="connsiteY48" fmla="*/ 649394 h 3376248"/>
                <a:gd name="connsiteX49" fmla="*/ 875085 w 2683933"/>
                <a:gd name="connsiteY49" fmla="*/ 450676 h 3376248"/>
                <a:gd name="connsiteX50" fmla="*/ 929184 w 2683933"/>
                <a:gd name="connsiteY50" fmla="*/ 303377 h 3376248"/>
                <a:gd name="connsiteX51" fmla="*/ 1118797 w 2683933"/>
                <a:gd name="connsiteY51" fmla="*/ 155544 h 3376248"/>
                <a:gd name="connsiteX52" fmla="*/ 1240920 w 2683933"/>
                <a:gd name="connsiteY52" fmla="*/ 138403 h 3376248"/>
                <a:gd name="connsiteX53" fmla="*/ 1234492 w 2683933"/>
                <a:gd name="connsiteY53" fmla="*/ 153937 h 3376248"/>
                <a:gd name="connsiteX54" fmla="*/ 1186286 w 2683933"/>
                <a:gd name="connsiteY54" fmla="*/ 310341 h 3376248"/>
                <a:gd name="connsiteX55" fmla="*/ 1196463 w 2683933"/>
                <a:gd name="connsiteY55" fmla="*/ 368724 h 3376248"/>
                <a:gd name="connsiteX56" fmla="*/ 1211996 w 2683933"/>
                <a:gd name="connsiteY56" fmla="*/ 374616 h 3376248"/>
                <a:gd name="connsiteX57" fmla="*/ 1246812 w 2683933"/>
                <a:gd name="connsiteY57" fmla="*/ 348370 h 3376248"/>
                <a:gd name="connsiteX58" fmla="*/ 1262881 w 2683933"/>
                <a:gd name="connsiteY58" fmla="*/ 345157 h 3376248"/>
                <a:gd name="connsiteX59" fmla="*/ 1263952 w 2683933"/>
                <a:gd name="connsiteY59" fmla="*/ 359619 h 3376248"/>
                <a:gd name="connsiteX60" fmla="*/ 1275200 w 2683933"/>
                <a:gd name="connsiteY60" fmla="*/ 436749 h 3376248"/>
                <a:gd name="connsiteX61" fmla="*/ 1289127 w 2683933"/>
                <a:gd name="connsiteY61" fmla="*/ 462995 h 3376248"/>
                <a:gd name="connsiteX62" fmla="*/ 1296090 w 2683933"/>
                <a:gd name="connsiteY62" fmla="*/ 575477 h 3376248"/>
                <a:gd name="connsiteX63" fmla="*/ 1281628 w 2683933"/>
                <a:gd name="connsiteY63" fmla="*/ 719562 h 3376248"/>
                <a:gd name="connsiteX64" fmla="*/ 1278414 w 2683933"/>
                <a:gd name="connsiteY64" fmla="*/ 818118 h 3376248"/>
                <a:gd name="connsiteX65" fmla="*/ 1263952 w 2683933"/>
                <a:gd name="connsiteY65" fmla="*/ 985770 h 3376248"/>
                <a:gd name="connsiteX66" fmla="*/ 1246276 w 2683933"/>
                <a:gd name="connsiteY66" fmla="*/ 1190380 h 3376248"/>
                <a:gd name="connsiteX67" fmla="*/ 1240920 w 2683933"/>
                <a:gd name="connsiteY67" fmla="*/ 1259477 h 3376248"/>
                <a:gd name="connsiteX68" fmla="*/ 1236635 w 2683933"/>
                <a:gd name="connsiteY68" fmla="*/ 1277688 h 3376248"/>
                <a:gd name="connsiteX69" fmla="*/ 1347510 w 2683933"/>
                <a:gd name="connsiteY69" fmla="*/ 995947 h 3376248"/>
                <a:gd name="connsiteX70" fmla="*/ 1401073 w 2683933"/>
                <a:gd name="connsiteY70" fmla="*/ 898998 h 3376248"/>
                <a:gd name="connsiteX71" fmla="*/ 1548907 w 2683933"/>
                <a:gd name="connsiteY71" fmla="*/ 653144 h 3376248"/>
                <a:gd name="connsiteX72" fmla="*/ 1608362 w 2683933"/>
                <a:gd name="connsiteY72" fmla="*/ 576549 h 3376248"/>
                <a:gd name="connsiteX73" fmla="*/ 1780835 w 2683933"/>
                <a:gd name="connsiteY73" fmla="*/ 404611 h 3376248"/>
                <a:gd name="connsiteX74" fmla="*/ 1850467 w 2683933"/>
                <a:gd name="connsiteY74" fmla="*/ 339800 h 3376248"/>
                <a:gd name="connsiteX75" fmla="*/ 1886354 w 2683933"/>
                <a:gd name="connsiteY75" fmla="*/ 343550 h 3376248"/>
                <a:gd name="connsiteX76" fmla="*/ 1929740 w 2683933"/>
                <a:gd name="connsiteY76" fmla="*/ 456567 h 3376248"/>
                <a:gd name="connsiteX77" fmla="*/ 1932954 w 2683933"/>
                <a:gd name="connsiteY77" fmla="*/ 493526 h 3376248"/>
                <a:gd name="connsiteX78" fmla="*/ 2105427 w 2683933"/>
                <a:gd name="connsiteY78" fmla="*/ 55916 h 3376248"/>
                <a:gd name="connsiteX79" fmla="*/ 2127923 w 2683933"/>
                <a:gd name="connsiteY79" fmla="*/ 1282 h 3376248"/>
                <a:gd name="connsiteX80" fmla="*/ 2133815 w 2683933"/>
                <a:gd name="connsiteY80" fmla="*/ 747 h 3376248"/>
                <a:gd name="connsiteX81" fmla="*/ 2221122 w 2683933"/>
                <a:gd name="connsiteY81" fmla="*/ 168399 h 3376248"/>
                <a:gd name="connsiteX82" fmla="*/ 2289683 w 2683933"/>
                <a:gd name="connsiteY82" fmla="*/ 218748 h 3376248"/>
                <a:gd name="connsiteX83" fmla="*/ 2562319 w 2683933"/>
                <a:gd name="connsiteY83" fmla="*/ 302842 h 3376248"/>
                <a:gd name="connsiteX84" fmla="*/ 2683371 w 2683933"/>
                <a:gd name="connsiteY84" fmla="*/ 498882 h 3376248"/>
                <a:gd name="connsiteX85" fmla="*/ 2653376 w 2683933"/>
                <a:gd name="connsiteY85" fmla="*/ 745272 h 3376248"/>
                <a:gd name="connsiteX86" fmla="*/ 2609454 w 2683933"/>
                <a:gd name="connsiteY86" fmla="*/ 935956 h 3376248"/>
                <a:gd name="connsiteX87" fmla="*/ 2504471 w 2683933"/>
                <a:gd name="connsiteY87" fmla="*/ 1251978 h 3376248"/>
                <a:gd name="connsiteX88" fmla="*/ 2298253 w 2683933"/>
                <a:gd name="connsiteY88" fmla="*/ 1599066 h 3376248"/>
                <a:gd name="connsiteX89" fmla="*/ 2098463 w 2683933"/>
                <a:gd name="connsiteY89" fmla="*/ 1863667 h 3376248"/>
                <a:gd name="connsiteX90" fmla="*/ 2088822 w 2683933"/>
                <a:gd name="connsiteY90" fmla="*/ 1892591 h 3376248"/>
                <a:gd name="connsiteX91" fmla="*/ 2110783 w 2683933"/>
                <a:gd name="connsiteY91" fmla="*/ 2220396 h 3376248"/>
                <a:gd name="connsiteX92" fmla="*/ 2128459 w 2683933"/>
                <a:gd name="connsiteY92" fmla="*/ 2514457 h 3376248"/>
                <a:gd name="connsiteX93" fmla="*/ 2138635 w 2683933"/>
                <a:gd name="connsiteY93" fmla="*/ 2658542 h 3376248"/>
                <a:gd name="connsiteX94" fmla="*/ 2112390 w 2683933"/>
                <a:gd name="connsiteY94" fmla="*/ 2683180 h 3376248"/>
                <a:gd name="connsiteX95" fmla="*/ 2087215 w 2683933"/>
                <a:gd name="connsiteY95" fmla="*/ 2678360 h 3376248"/>
                <a:gd name="connsiteX96" fmla="*/ 2063647 w 2683933"/>
                <a:gd name="connsiteY96" fmla="*/ 2697642 h 3376248"/>
                <a:gd name="connsiteX0" fmla="*/ 2063647 w 2683933"/>
                <a:gd name="connsiteY0" fmla="*/ 2697642 h 3376248"/>
                <a:gd name="connsiteX1" fmla="*/ 2136793 w 2683933"/>
                <a:gd name="connsiteY1" fmla="*/ 3351714 h 3376248"/>
                <a:gd name="connsiteX2" fmla="*/ 238813 w 2683933"/>
                <a:gd name="connsiteY2" fmla="*/ 3371057 h 3376248"/>
                <a:gd name="connsiteX3" fmla="*/ 512464 w 2683933"/>
                <a:gd name="connsiteY3" fmla="*/ 2421793 h 3376248"/>
                <a:gd name="connsiteX4" fmla="*/ 512999 w 2683933"/>
                <a:gd name="connsiteY4" fmla="*/ 2419650 h 3376248"/>
                <a:gd name="connsiteX5" fmla="*/ 488360 w 2683933"/>
                <a:gd name="connsiteY5" fmla="*/ 2305561 h 3376248"/>
                <a:gd name="connsiteX6" fmla="*/ 386591 w 2683933"/>
                <a:gd name="connsiteY6" fmla="*/ 2187723 h 3376248"/>
                <a:gd name="connsiteX7" fmla="*/ 387662 w 2683933"/>
                <a:gd name="connsiteY7" fmla="*/ 2163620 h 3376248"/>
                <a:gd name="connsiteX8" fmla="*/ 562813 w 2683933"/>
                <a:gd name="connsiteY8" fmla="*/ 1921515 h 3376248"/>
                <a:gd name="connsiteX9" fmla="*/ 592808 w 2683933"/>
                <a:gd name="connsiteY9" fmla="*/ 1843848 h 3376248"/>
                <a:gd name="connsiteX10" fmla="*/ 465328 w 2683933"/>
                <a:gd name="connsiteY10" fmla="*/ 1881343 h 3376248"/>
                <a:gd name="connsiteX11" fmla="*/ 290177 w 2683933"/>
                <a:gd name="connsiteY11" fmla="*/ 1893126 h 3376248"/>
                <a:gd name="connsiteX12" fmla="*/ 66820 w 2683933"/>
                <a:gd name="connsiteY12" fmla="*/ 1879736 h 3376248"/>
                <a:gd name="connsiteX13" fmla="*/ 12186 w 2683933"/>
                <a:gd name="connsiteY13" fmla="*/ 1873308 h 3376248"/>
                <a:gd name="connsiteX14" fmla="*/ 6294 w 2683933"/>
                <a:gd name="connsiteY14" fmla="*/ 1844920 h 3376248"/>
                <a:gd name="connsiteX15" fmla="*/ 13792 w 2683933"/>
                <a:gd name="connsiteY15" fmla="*/ 1844384 h 3376248"/>
                <a:gd name="connsiteX16" fmla="*/ 125203 w 2683933"/>
                <a:gd name="connsiteY16" fmla="*/ 1866880 h 3376248"/>
                <a:gd name="connsiteX17" fmla="*/ 195371 w 2683933"/>
                <a:gd name="connsiteY17" fmla="*/ 1834743 h 3376248"/>
                <a:gd name="connsiteX18" fmla="*/ 241971 w 2683933"/>
                <a:gd name="connsiteY18" fmla="*/ 1792428 h 3376248"/>
                <a:gd name="connsiteX19" fmla="*/ 503894 w 2683933"/>
                <a:gd name="connsiteY19" fmla="*/ 1768860 h 3376248"/>
                <a:gd name="connsiteX20" fmla="*/ 775458 w 2683933"/>
                <a:gd name="connsiteY20" fmla="*/ 1743150 h 3376248"/>
                <a:gd name="connsiteX21" fmla="*/ 852589 w 2683933"/>
                <a:gd name="connsiteY21" fmla="*/ 1738865 h 3376248"/>
                <a:gd name="connsiteX22" fmla="*/ 909365 w 2683933"/>
                <a:gd name="connsiteY22" fmla="*/ 1749042 h 3376248"/>
                <a:gd name="connsiteX23" fmla="*/ 903473 w 2683933"/>
                <a:gd name="connsiteY23" fmla="*/ 1769396 h 3376248"/>
                <a:gd name="connsiteX24" fmla="*/ 792062 w 2683933"/>
                <a:gd name="connsiteY24" fmla="*/ 2165762 h 3376248"/>
                <a:gd name="connsiteX25" fmla="*/ 1152006 w 2683933"/>
                <a:gd name="connsiteY25" fmla="*/ 2213969 h 3376248"/>
                <a:gd name="connsiteX26" fmla="*/ 1186821 w 2683933"/>
                <a:gd name="connsiteY26" fmla="*/ 2182367 h 3376248"/>
                <a:gd name="connsiteX27" fmla="*/ 1201284 w 2683933"/>
                <a:gd name="connsiteY27" fmla="*/ 2035068 h 3376248"/>
                <a:gd name="connsiteX28" fmla="*/ 1221637 w 2683933"/>
                <a:gd name="connsiteY28" fmla="*/ 1830458 h 3376248"/>
                <a:gd name="connsiteX29" fmla="*/ 1230743 w 2683933"/>
                <a:gd name="connsiteY29" fmla="*/ 1737794 h 3376248"/>
                <a:gd name="connsiteX30" fmla="*/ 1213603 w 2683933"/>
                <a:gd name="connsiteY30" fmla="*/ 1717975 h 3376248"/>
                <a:gd name="connsiteX31" fmla="*/ 1055592 w 2683933"/>
                <a:gd name="connsiteY31" fmla="*/ 1724403 h 3376248"/>
                <a:gd name="connsiteX32" fmla="*/ 1016491 w 2683933"/>
                <a:gd name="connsiteY32" fmla="*/ 1722796 h 3376248"/>
                <a:gd name="connsiteX33" fmla="*/ 1011135 w 2683933"/>
                <a:gd name="connsiteY33" fmla="*/ 1665484 h 3376248"/>
                <a:gd name="connsiteX34" fmla="*/ 991852 w 2683933"/>
                <a:gd name="connsiteY34" fmla="*/ 1631203 h 3376248"/>
                <a:gd name="connsiteX35" fmla="*/ 884726 w 2683933"/>
                <a:gd name="connsiteY35" fmla="*/ 1577641 h 3376248"/>
                <a:gd name="connsiteX36" fmla="*/ 863301 w 2683933"/>
                <a:gd name="connsiteY36" fmla="*/ 1544431 h 3376248"/>
                <a:gd name="connsiteX37" fmla="*/ 895975 w 2683933"/>
                <a:gd name="connsiteY37" fmla="*/ 1343570 h 3376248"/>
                <a:gd name="connsiteX38" fmla="*/ 860623 w 2683933"/>
                <a:gd name="connsiteY38" fmla="*/ 1304469 h 3376248"/>
                <a:gd name="connsiteX39" fmla="*/ 813488 w 2683933"/>
                <a:gd name="connsiteY39" fmla="*/ 1309826 h 3376248"/>
                <a:gd name="connsiteX40" fmla="*/ 791527 w 2683933"/>
                <a:gd name="connsiteY40" fmla="*/ 1317860 h 3376248"/>
                <a:gd name="connsiteX41" fmla="*/ 769566 w 2683933"/>
                <a:gd name="connsiteY41" fmla="*/ 1329108 h 3376248"/>
                <a:gd name="connsiteX42" fmla="*/ 646371 w 2683933"/>
                <a:gd name="connsiteY42" fmla="*/ 1328037 h 3376248"/>
                <a:gd name="connsiteX43" fmla="*/ 634587 w 2683933"/>
                <a:gd name="connsiteY43" fmla="*/ 1311968 h 3376248"/>
                <a:gd name="connsiteX44" fmla="*/ 659762 w 2683933"/>
                <a:gd name="connsiteY44" fmla="*/ 1158242 h 3376248"/>
                <a:gd name="connsiteX45" fmla="*/ 721895 w 2683933"/>
                <a:gd name="connsiteY45" fmla="*/ 955239 h 3376248"/>
                <a:gd name="connsiteX46" fmla="*/ 797954 w 2683933"/>
                <a:gd name="connsiteY46" fmla="*/ 752235 h 3376248"/>
                <a:gd name="connsiteX47" fmla="*/ 825271 w 2683933"/>
                <a:gd name="connsiteY47" fmla="*/ 649394 h 3376248"/>
                <a:gd name="connsiteX48" fmla="*/ 875085 w 2683933"/>
                <a:gd name="connsiteY48" fmla="*/ 450676 h 3376248"/>
                <a:gd name="connsiteX49" fmla="*/ 929184 w 2683933"/>
                <a:gd name="connsiteY49" fmla="*/ 303377 h 3376248"/>
                <a:gd name="connsiteX50" fmla="*/ 1118797 w 2683933"/>
                <a:gd name="connsiteY50" fmla="*/ 155544 h 3376248"/>
                <a:gd name="connsiteX51" fmla="*/ 1240920 w 2683933"/>
                <a:gd name="connsiteY51" fmla="*/ 138403 h 3376248"/>
                <a:gd name="connsiteX52" fmla="*/ 1234492 w 2683933"/>
                <a:gd name="connsiteY52" fmla="*/ 153937 h 3376248"/>
                <a:gd name="connsiteX53" fmla="*/ 1186286 w 2683933"/>
                <a:gd name="connsiteY53" fmla="*/ 310341 h 3376248"/>
                <a:gd name="connsiteX54" fmla="*/ 1196463 w 2683933"/>
                <a:gd name="connsiteY54" fmla="*/ 368724 h 3376248"/>
                <a:gd name="connsiteX55" fmla="*/ 1211996 w 2683933"/>
                <a:gd name="connsiteY55" fmla="*/ 374616 h 3376248"/>
                <a:gd name="connsiteX56" fmla="*/ 1246812 w 2683933"/>
                <a:gd name="connsiteY56" fmla="*/ 348370 h 3376248"/>
                <a:gd name="connsiteX57" fmla="*/ 1262881 w 2683933"/>
                <a:gd name="connsiteY57" fmla="*/ 345157 h 3376248"/>
                <a:gd name="connsiteX58" fmla="*/ 1263952 w 2683933"/>
                <a:gd name="connsiteY58" fmla="*/ 359619 h 3376248"/>
                <a:gd name="connsiteX59" fmla="*/ 1275200 w 2683933"/>
                <a:gd name="connsiteY59" fmla="*/ 436749 h 3376248"/>
                <a:gd name="connsiteX60" fmla="*/ 1289127 w 2683933"/>
                <a:gd name="connsiteY60" fmla="*/ 462995 h 3376248"/>
                <a:gd name="connsiteX61" fmla="*/ 1296090 w 2683933"/>
                <a:gd name="connsiteY61" fmla="*/ 575477 h 3376248"/>
                <a:gd name="connsiteX62" fmla="*/ 1281628 w 2683933"/>
                <a:gd name="connsiteY62" fmla="*/ 719562 h 3376248"/>
                <a:gd name="connsiteX63" fmla="*/ 1278414 w 2683933"/>
                <a:gd name="connsiteY63" fmla="*/ 818118 h 3376248"/>
                <a:gd name="connsiteX64" fmla="*/ 1263952 w 2683933"/>
                <a:gd name="connsiteY64" fmla="*/ 985770 h 3376248"/>
                <a:gd name="connsiteX65" fmla="*/ 1246276 w 2683933"/>
                <a:gd name="connsiteY65" fmla="*/ 1190380 h 3376248"/>
                <a:gd name="connsiteX66" fmla="*/ 1240920 w 2683933"/>
                <a:gd name="connsiteY66" fmla="*/ 1259477 h 3376248"/>
                <a:gd name="connsiteX67" fmla="*/ 1236635 w 2683933"/>
                <a:gd name="connsiteY67" fmla="*/ 1277688 h 3376248"/>
                <a:gd name="connsiteX68" fmla="*/ 1347510 w 2683933"/>
                <a:gd name="connsiteY68" fmla="*/ 995947 h 3376248"/>
                <a:gd name="connsiteX69" fmla="*/ 1401073 w 2683933"/>
                <a:gd name="connsiteY69" fmla="*/ 898998 h 3376248"/>
                <a:gd name="connsiteX70" fmla="*/ 1548907 w 2683933"/>
                <a:gd name="connsiteY70" fmla="*/ 653144 h 3376248"/>
                <a:gd name="connsiteX71" fmla="*/ 1608362 w 2683933"/>
                <a:gd name="connsiteY71" fmla="*/ 576549 h 3376248"/>
                <a:gd name="connsiteX72" fmla="*/ 1780835 w 2683933"/>
                <a:gd name="connsiteY72" fmla="*/ 404611 h 3376248"/>
                <a:gd name="connsiteX73" fmla="*/ 1850467 w 2683933"/>
                <a:gd name="connsiteY73" fmla="*/ 339800 h 3376248"/>
                <a:gd name="connsiteX74" fmla="*/ 1886354 w 2683933"/>
                <a:gd name="connsiteY74" fmla="*/ 343550 h 3376248"/>
                <a:gd name="connsiteX75" fmla="*/ 1929740 w 2683933"/>
                <a:gd name="connsiteY75" fmla="*/ 456567 h 3376248"/>
                <a:gd name="connsiteX76" fmla="*/ 1932954 w 2683933"/>
                <a:gd name="connsiteY76" fmla="*/ 493526 h 3376248"/>
                <a:gd name="connsiteX77" fmla="*/ 2105427 w 2683933"/>
                <a:gd name="connsiteY77" fmla="*/ 55916 h 3376248"/>
                <a:gd name="connsiteX78" fmla="*/ 2127923 w 2683933"/>
                <a:gd name="connsiteY78" fmla="*/ 1282 h 3376248"/>
                <a:gd name="connsiteX79" fmla="*/ 2133815 w 2683933"/>
                <a:gd name="connsiteY79" fmla="*/ 747 h 3376248"/>
                <a:gd name="connsiteX80" fmla="*/ 2221122 w 2683933"/>
                <a:gd name="connsiteY80" fmla="*/ 168399 h 3376248"/>
                <a:gd name="connsiteX81" fmla="*/ 2289683 w 2683933"/>
                <a:gd name="connsiteY81" fmla="*/ 218748 h 3376248"/>
                <a:gd name="connsiteX82" fmla="*/ 2562319 w 2683933"/>
                <a:gd name="connsiteY82" fmla="*/ 302842 h 3376248"/>
                <a:gd name="connsiteX83" fmla="*/ 2683371 w 2683933"/>
                <a:gd name="connsiteY83" fmla="*/ 498882 h 3376248"/>
                <a:gd name="connsiteX84" fmla="*/ 2653376 w 2683933"/>
                <a:gd name="connsiteY84" fmla="*/ 745272 h 3376248"/>
                <a:gd name="connsiteX85" fmla="*/ 2609454 w 2683933"/>
                <a:gd name="connsiteY85" fmla="*/ 935956 h 3376248"/>
                <a:gd name="connsiteX86" fmla="*/ 2504471 w 2683933"/>
                <a:gd name="connsiteY86" fmla="*/ 1251978 h 3376248"/>
                <a:gd name="connsiteX87" fmla="*/ 2298253 w 2683933"/>
                <a:gd name="connsiteY87" fmla="*/ 1599066 h 3376248"/>
                <a:gd name="connsiteX88" fmla="*/ 2098463 w 2683933"/>
                <a:gd name="connsiteY88" fmla="*/ 1863667 h 3376248"/>
                <a:gd name="connsiteX89" fmla="*/ 2088822 w 2683933"/>
                <a:gd name="connsiteY89" fmla="*/ 1892591 h 3376248"/>
                <a:gd name="connsiteX90" fmla="*/ 2110783 w 2683933"/>
                <a:gd name="connsiteY90" fmla="*/ 2220396 h 3376248"/>
                <a:gd name="connsiteX91" fmla="*/ 2128459 w 2683933"/>
                <a:gd name="connsiteY91" fmla="*/ 2514457 h 3376248"/>
                <a:gd name="connsiteX92" fmla="*/ 2138635 w 2683933"/>
                <a:gd name="connsiteY92" fmla="*/ 2658542 h 3376248"/>
                <a:gd name="connsiteX93" fmla="*/ 2112390 w 2683933"/>
                <a:gd name="connsiteY93" fmla="*/ 2683180 h 3376248"/>
                <a:gd name="connsiteX94" fmla="*/ 2087215 w 2683933"/>
                <a:gd name="connsiteY94" fmla="*/ 2678360 h 3376248"/>
                <a:gd name="connsiteX95" fmla="*/ 2063647 w 2683933"/>
                <a:gd name="connsiteY95" fmla="*/ 2697642 h 3376248"/>
                <a:gd name="connsiteX0" fmla="*/ 2063647 w 2683933"/>
                <a:gd name="connsiteY0" fmla="*/ 2697642 h 3376248"/>
                <a:gd name="connsiteX1" fmla="*/ 2136793 w 2683933"/>
                <a:gd name="connsiteY1" fmla="*/ 3351714 h 3376248"/>
                <a:gd name="connsiteX2" fmla="*/ 238813 w 2683933"/>
                <a:gd name="connsiteY2" fmla="*/ 3371057 h 3376248"/>
                <a:gd name="connsiteX3" fmla="*/ 512464 w 2683933"/>
                <a:gd name="connsiteY3" fmla="*/ 2421793 h 3376248"/>
                <a:gd name="connsiteX4" fmla="*/ 512999 w 2683933"/>
                <a:gd name="connsiteY4" fmla="*/ 2419650 h 3376248"/>
                <a:gd name="connsiteX5" fmla="*/ 488360 w 2683933"/>
                <a:gd name="connsiteY5" fmla="*/ 2305561 h 3376248"/>
                <a:gd name="connsiteX6" fmla="*/ 386591 w 2683933"/>
                <a:gd name="connsiteY6" fmla="*/ 2187723 h 3376248"/>
                <a:gd name="connsiteX7" fmla="*/ 387662 w 2683933"/>
                <a:gd name="connsiteY7" fmla="*/ 2163620 h 3376248"/>
                <a:gd name="connsiteX8" fmla="*/ 562813 w 2683933"/>
                <a:gd name="connsiteY8" fmla="*/ 1921515 h 3376248"/>
                <a:gd name="connsiteX9" fmla="*/ 592808 w 2683933"/>
                <a:gd name="connsiteY9" fmla="*/ 1843848 h 3376248"/>
                <a:gd name="connsiteX10" fmla="*/ 465328 w 2683933"/>
                <a:gd name="connsiteY10" fmla="*/ 1881343 h 3376248"/>
                <a:gd name="connsiteX11" fmla="*/ 290177 w 2683933"/>
                <a:gd name="connsiteY11" fmla="*/ 1893126 h 3376248"/>
                <a:gd name="connsiteX12" fmla="*/ 66820 w 2683933"/>
                <a:gd name="connsiteY12" fmla="*/ 1879736 h 3376248"/>
                <a:gd name="connsiteX13" fmla="*/ 12186 w 2683933"/>
                <a:gd name="connsiteY13" fmla="*/ 1873308 h 3376248"/>
                <a:gd name="connsiteX14" fmla="*/ 6294 w 2683933"/>
                <a:gd name="connsiteY14" fmla="*/ 1844920 h 3376248"/>
                <a:gd name="connsiteX15" fmla="*/ 13792 w 2683933"/>
                <a:gd name="connsiteY15" fmla="*/ 1844384 h 3376248"/>
                <a:gd name="connsiteX16" fmla="*/ 125203 w 2683933"/>
                <a:gd name="connsiteY16" fmla="*/ 1866880 h 3376248"/>
                <a:gd name="connsiteX17" fmla="*/ 195371 w 2683933"/>
                <a:gd name="connsiteY17" fmla="*/ 1834743 h 3376248"/>
                <a:gd name="connsiteX18" fmla="*/ 241971 w 2683933"/>
                <a:gd name="connsiteY18" fmla="*/ 1792428 h 3376248"/>
                <a:gd name="connsiteX19" fmla="*/ 503894 w 2683933"/>
                <a:gd name="connsiteY19" fmla="*/ 1768860 h 3376248"/>
                <a:gd name="connsiteX20" fmla="*/ 775458 w 2683933"/>
                <a:gd name="connsiteY20" fmla="*/ 1743150 h 3376248"/>
                <a:gd name="connsiteX21" fmla="*/ 852589 w 2683933"/>
                <a:gd name="connsiteY21" fmla="*/ 1738865 h 3376248"/>
                <a:gd name="connsiteX22" fmla="*/ 909365 w 2683933"/>
                <a:gd name="connsiteY22" fmla="*/ 1749042 h 3376248"/>
                <a:gd name="connsiteX23" fmla="*/ 903473 w 2683933"/>
                <a:gd name="connsiteY23" fmla="*/ 1769396 h 3376248"/>
                <a:gd name="connsiteX24" fmla="*/ 792062 w 2683933"/>
                <a:gd name="connsiteY24" fmla="*/ 2165762 h 3376248"/>
                <a:gd name="connsiteX25" fmla="*/ 1152006 w 2683933"/>
                <a:gd name="connsiteY25" fmla="*/ 2213969 h 3376248"/>
                <a:gd name="connsiteX26" fmla="*/ 1186821 w 2683933"/>
                <a:gd name="connsiteY26" fmla="*/ 2182367 h 3376248"/>
                <a:gd name="connsiteX27" fmla="*/ 1201284 w 2683933"/>
                <a:gd name="connsiteY27" fmla="*/ 2035068 h 3376248"/>
                <a:gd name="connsiteX28" fmla="*/ 1221637 w 2683933"/>
                <a:gd name="connsiteY28" fmla="*/ 1830458 h 3376248"/>
                <a:gd name="connsiteX29" fmla="*/ 1230743 w 2683933"/>
                <a:gd name="connsiteY29" fmla="*/ 1737794 h 3376248"/>
                <a:gd name="connsiteX30" fmla="*/ 1213603 w 2683933"/>
                <a:gd name="connsiteY30" fmla="*/ 1717975 h 3376248"/>
                <a:gd name="connsiteX31" fmla="*/ 1055592 w 2683933"/>
                <a:gd name="connsiteY31" fmla="*/ 1724403 h 3376248"/>
                <a:gd name="connsiteX32" fmla="*/ 1016491 w 2683933"/>
                <a:gd name="connsiteY32" fmla="*/ 1722796 h 3376248"/>
                <a:gd name="connsiteX33" fmla="*/ 1011135 w 2683933"/>
                <a:gd name="connsiteY33" fmla="*/ 1665484 h 3376248"/>
                <a:gd name="connsiteX34" fmla="*/ 991852 w 2683933"/>
                <a:gd name="connsiteY34" fmla="*/ 1631203 h 3376248"/>
                <a:gd name="connsiteX35" fmla="*/ 884726 w 2683933"/>
                <a:gd name="connsiteY35" fmla="*/ 1577641 h 3376248"/>
                <a:gd name="connsiteX36" fmla="*/ 863301 w 2683933"/>
                <a:gd name="connsiteY36" fmla="*/ 1544431 h 3376248"/>
                <a:gd name="connsiteX37" fmla="*/ 895975 w 2683933"/>
                <a:gd name="connsiteY37" fmla="*/ 1343570 h 3376248"/>
                <a:gd name="connsiteX38" fmla="*/ 860623 w 2683933"/>
                <a:gd name="connsiteY38" fmla="*/ 1304469 h 3376248"/>
                <a:gd name="connsiteX39" fmla="*/ 813488 w 2683933"/>
                <a:gd name="connsiteY39" fmla="*/ 1309826 h 3376248"/>
                <a:gd name="connsiteX40" fmla="*/ 791527 w 2683933"/>
                <a:gd name="connsiteY40" fmla="*/ 1317860 h 3376248"/>
                <a:gd name="connsiteX41" fmla="*/ 769566 w 2683933"/>
                <a:gd name="connsiteY41" fmla="*/ 1329108 h 3376248"/>
                <a:gd name="connsiteX42" fmla="*/ 646371 w 2683933"/>
                <a:gd name="connsiteY42" fmla="*/ 1328037 h 3376248"/>
                <a:gd name="connsiteX43" fmla="*/ 634587 w 2683933"/>
                <a:gd name="connsiteY43" fmla="*/ 1311968 h 3376248"/>
                <a:gd name="connsiteX44" fmla="*/ 659762 w 2683933"/>
                <a:gd name="connsiteY44" fmla="*/ 1158242 h 3376248"/>
                <a:gd name="connsiteX45" fmla="*/ 721895 w 2683933"/>
                <a:gd name="connsiteY45" fmla="*/ 955239 h 3376248"/>
                <a:gd name="connsiteX46" fmla="*/ 797954 w 2683933"/>
                <a:gd name="connsiteY46" fmla="*/ 752235 h 3376248"/>
                <a:gd name="connsiteX47" fmla="*/ 825271 w 2683933"/>
                <a:gd name="connsiteY47" fmla="*/ 649394 h 3376248"/>
                <a:gd name="connsiteX48" fmla="*/ 875085 w 2683933"/>
                <a:gd name="connsiteY48" fmla="*/ 450676 h 3376248"/>
                <a:gd name="connsiteX49" fmla="*/ 929184 w 2683933"/>
                <a:gd name="connsiteY49" fmla="*/ 303377 h 3376248"/>
                <a:gd name="connsiteX50" fmla="*/ 1118797 w 2683933"/>
                <a:gd name="connsiteY50" fmla="*/ 155544 h 3376248"/>
                <a:gd name="connsiteX51" fmla="*/ 1240920 w 2683933"/>
                <a:gd name="connsiteY51" fmla="*/ 138403 h 3376248"/>
                <a:gd name="connsiteX52" fmla="*/ 1234492 w 2683933"/>
                <a:gd name="connsiteY52" fmla="*/ 153937 h 3376248"/>
                <a:gd name="connsiteX53" fmla="*/ 1186286 w 2683933"/>
                <a:gd name="connsiteY53" fmla="*/ 310341 h 3376248"/>
                <a:gd name="connsiteX54" fmla="*/ 1196463 w 2683933"/>
                <a:gd name="connsiteY54" fmla="*/ 368724 h 3376248"/>
                <a:gd name="connsiteX55" fmla="*/ 1211996 w 2683933"/>
                <a:gd name="connsiteY55" fmla="*/ 374616 h 3376248"/>
                <a:gd name="connsiteX56" fmla="*/ 1246812 w 2683933"/>
                <a:gd name="connsiteY56" fmla="*/ 348370 h 3376248"/>
                <a:gd name="connsiteX57" fmla="*/ 1262881 w 2683933"/>
                <a:gd name="connsiteY57" fmla="*/ 345157 h 3376248"/>
                <a:gd name="connsiteX58" fmla="*/ 1263952 w 2683933"/>
                <a:gd name="connsiteY58" fmla="*/ 359619 h 3376248"/>
                <a:gd name="connsiteX59" fmla="*/ 1275200 w 2683933"/>
                <a:gd name="connsiteY59" fmla="*/ 436749 h 3376248"/>
                <a:gd name="connsiteX60" fmla="*/ 1289127 w 2683933"/>
                <a:gd name="connsiteY60" fmla="*/ 462995 h 3376248"/>
                <a:gd name="connsiteX61" fmla="*/ 1296090 w 2683933"/>
                <a:gd name="connsiteY61" fmla="*/ 575477 h 3376248"/>
                <a:gd name="connsiteX62" fmla="*/ 1281628 w 2683933"/>
                <a:gd name="connsiteY62" fmla="*/ 719562 h 3376248"/>
                <a:gd name="connsiteX63" fmla="*/ 1278414 w 2683933"/>
                <a:gd name="connsiteY63" fmla="*/ 818118 h 3376248"/>
                <a:gd name="connsiteX64" fmla="*/ 1263952 w 2683933"/>
                <a:gd name="connsiteY64" fmla="*/ 985770 h 3376248"/>
                <a:gd name="connsiteX65" fmla="*/ 1246276 w 2683933"/>
                <a:gd name="connsiteY65" fmla="*/ 1190380 h 3376248"/>
                <a:gd name="connsiteX66" fmla="*/ 1240920 w 2683933"/>
                <a:gd name="connsiteY66" fmla="*/ 1259477 h 3376248"/>
                <a:gd name="connsiteX67" fmla="*/ 1236635 w 2683933"/>
                <a:gd name="connsiteY67" fmla="*/ 1277688 h 3376248"/>
                <a:gd name="connsiteX68" fmla="*/ 1347510 w 2683933"/>
                <a:gd name="connsiteY68" fmla="*/ 995947 h 3376248"/>
                <a:gd name="connsiteX69" fmla="*/ 1401073 w 2683933"/>
                <a:gd name="connsiteY69" fmla="*/ 898998 h 3376248"/>
                <a:gd name="connsiteX70" fmla="*/ 1548907 w 2683933"/>
                <a:gd name="connsiteY70" fmla="*/ 653144 h 3376248"/>
                <a:gd name="connsiteX71" fmla="*/ 1608362 w 2683933"/>
                <a:gd name="connsiteY71" fmla="*/ 576549 h 3376248"/>
                <a:gd name="connsiteX72" fmla="*/ 1780835 w 2683933"/>
                <a:gd name="connsiteY72" fmla="*/ 404611 h 3376248"/>
                <a:gd name="connsiteX73" fmla="*/ 1850467 w 2683933"/>
                <a:gd name="connsiteY73" fmla="*/ 339800 h 3376248"/>
                <a:gd name="connsiteX74" fmla="*/ 1886354 w 2683933"/>
                <a:gd name="connsiteY74" fmla="*/ 343550 h 3376248"/>
                <a:gd name="connsiteX75" fmla="*/ 1929740 w 2683933"/>
                <a:gd name="connsiteY75" fmla="*/ 456567 h 3376248"/>
                <a:gd name="connsiteX76" fmla="*/ 1932954 w 2683933"/>
                <a:gd name="connsiteY76" fmla="*/ 493526 h 3376248"/>
                <a:gd name="connsiteX77" fmla="*/ 2105427 w 2683933"/>
                <a:gd name="connsiteY77" fmla="*/ 55916 h 3376248"/>
                <a:gd name="connsiteX78" fmla="*/ 2127923 w 2683933"/>
                <a:gd name="connsiteY78" fmla="*/ 1282 h 3376248"/>
                <a:gd name="connsiteX79" fmla="*/ 2133815 w 2683933"/>
                <a:gd name="connsiteY79" fmla="*/ 747 h 3376248"/>
                <a:gd name="connsiteX80" fmla="*/ 2221122 w 2683933"/>
                <a:gd name="connsiteY80" fmla="*/ 168399 h 3376248"/>
                <a:gd name="connsiteX81" fmla="*/ 2289683 w 2683933"/>
                <a:gd name="connsiteY81" fmla="*/ 218748 h 3376248"/>
                <a:gd name="connsiteX82" fmla="*/ 2562319 w 2683933"/>
                <a:gd name="connsiteY82" fmla="*/ 302842 h 3376248"/>
                <a:gd name="connsiteX83" fmla="*/ 2683371 w 2683933"/>
                <a:gd name="connsiteY83" fmla="*/ 498882 h 3376248"/>
                <a:gd name="connsiteX84" fmla="*/ 2653376 w 2683933"/>
                <a:gd name="connsiteY84" fmla="*/ 745272 h 3376248"/>
                <a:gd name="connsiteX85" fmla="*/ 2609454 w 2683933"/>
                <a:gd name="connsiteY85" fmla="*/ 935956 h 3376248"/>
                <a:gd name="connsiteX86" fmla="*/ 2504471 w 2683933"/>
                <a:gd name="connsiteY86" fmla="*/ 1251978 h 3376248"/>
                <a:gd name="connsiteX87" fmla="*/ 2298253 w 2683933"/>
                <a:gd name="connsiteY87" fmla="*/ 1599066 h 3376248"/>
                <a:gd name="connsiteX88" fmla="*/ 2098463 w 2683933"/>
                <a:gd name="connsiteY88" fmla="*/ 1863667 h 3376248"/>
                <a:gd name="connsiteX89" fmla="*/ 2088822 w 2683933"/>
                <a:gd name="connsiteY89" fmla="*/ 1892591 h 3376248"/>
                <a:gd name="connsiteX90" fmla="*/ 2110783 w 2683933"/>
                <a:gd name="connsiteY90" fmla="*/ 2220396 h 3376248"/>
                <a:gd name="connsiteX91" fmla="*/ 2128459 w 2683933"/>
                <a:gd name="connsiteY91" fmla="*/ 2514457 h 3376248"/>
                <a:gd name="connsiteX92" fmla="*/ 2138635 w 2683933"/>
                <a:gd name="connsiteY92" fmla="*/ 2658542 h 3376248"/>
                <a:gd name="connsiteX93" fmla="*/ 2112390 w 2683933"/>
                <a:gd name="connsiteY93" fmla="*/ 2683180 h 3376248"/>
                <a:gd name="connsiteX94" fmla="*/ 2087215 w 2683933"/>
                <a:gd name="connsiteY94" fmla="*/ 2678360 h 3376248"/>
                <a:gd name="connsiteX95" fmla="*/ 2063647 w 2683933"/>
                <a:gd name="connsiteY95" fmla="*/ 2697642 h 3376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683933" h="3376248">
                  <a:moveTo>
                    <a:pt x="2063647" y="2697642"/>
                  </a:moveTo>
                  <a:cubicBezTo>
                    <a:pt x="2071910" y="2809868"/>
                    <a:pt x="2105660" y="3104080"/>
                    <a:pt x="2136793" y="3351714"/>
                  </a:cubicBezTo>
                  <a:cubicBezTo>
                    <a:pt x="1870982" y="3364698"/>
                    <a:pt x="575190" y="3386190"/>
                    <a:pt x="238813" y="3371057"/>
                  </a:cubicBezTo>
                  <a:cubicBezTo>
                    <a:pt x="380735" y="2951721"/>
                    <a:pt x="466766" y="2580361"/>
                    <a:pt x="512464" y="2421793"/>
                  </a:cubicBezTo>
                  <a:cubicBezTo>
                    <a:pt x="512464" y="2421257"/>
                    <a:pt x="512464" y="2420722"/>
                    <a:pt x="512999" y="2419650"/>
                  </a:cubicBezTo>
                  <a:cubicBezTo>
                    <a:pt x="538174" y="2374658"/>
                    <a:pt x="523176" y="2340377"/>
                    <a:pt x="488360" y="2305561"/>
                  </a:cubicBezTo>
                  <a:cubicBezTo>
                    <a:pt x="451402" y="2269139"/>
                    <a:pt x="420871" y="2226288"/>
                    <a:pt x="386591" y="2187723"/>
                  </a:cubicBezTo>
                  <a:cubicBezTo>
                    <a:pt x="377485" y="2177546"/>
                    <a:pt x="379092" y="2172725"/>
                    <a:pt x="387662" y="2163620"/>
                  </a:cubicBezTo>
                  <a:cubicBezTo>
                    <a:pt x="456758" y="2090238"/>
                    <a:pt x="518356" y="2012036"/>
                    <a:pt x="562813" y="1921515"/>
                  </a:cubicBezTo>
                  <a:cubicBezTo>
                    <a:pt x="574597" y="1897411"/>
                    <a:pt x="585845" y="1873308"/>
                    <a:pt x="592808" y="1843848"/>
                  </a:cubicBezTo>
                  <a:cubicBezTo>
                    <a:pt x="549422" y="1861524"/>
                    <a:pt x="508179" y="1874379"/>
                    <a:pt x="465328" y="1881343"/>
                  </a:cubicBezTo>
                  <a:cubicBezTo>
                    <a:pt x="407480" y="1890448"/>
                    <a:pt x="349097" y="1893662"/>
                    <a:pt x="290177" y="1893126"/>
                  </a:cubicBezTo>
                  <a:cubicBezTo>
                    <a:pt x="215725" y="1892591"/>
                    <a:pt x="141272" y="1887770"/>
                    <a:pt x="66820" y="1879736"/>
                  </a:cubicBezTo>
                  <a:cubicBezTo>
                    <a:pt x="48608" y="1877593"/>
                    <a:pt x="29861" y="1875986"/>
                    <a:pt x="12186" y="1873308"/>
                  </a:cubicBezTo>
                  <a:cubicBezTo>
                    <a:pt x="-6026" y="1870630"/>
                    <a:pt x="-134" y="1856168"/>
                    <a:pt x="6294" y="1844920"/>
                  </a:cubicBezTo>
                  <a:cubicBezTo>
                    <a:pt x="8972" y="1843313"/>
                    <a:pt x="11650" y="1843313"/>
                    <a:pt x="13792" y="1844384"/>
                  </a:cubicBezTo>
                  <a:cubicBezTo>
                    <a:pt x="49144" y="1862060"/>
                    <a:pt x="87174" y="1865809"/>
                    <a:pt x="125203" y="1866880"/>
                  </a:cubicBezTo>
                  <a:cubicBezTo>
                    <a:pt x="153056" y="1867416"/>
                    <a:pt x="181445" y="1866345"/>
                    <a:pt x="195371" y="1834743"/>
                  </a:cubicBezTo>
                  <a:cubicBezTo>
                    <a:pt x="202870" y="1797249"/>
                    <a:pt x="202334" y="1796713"/>
                    <a:pt x="241971" y="1792428"/>
                  </a:cubicBezTo>
                  <a:cubicBezTo>
                    <a:pt x="329278" y="1783322"/>
                    <a:pt x="416586" y="1777431"/>
                    <a:pt x="503894" y="1768860"/>
                  </a:cubicBezTo>
                  <a:lnTo>
                    <a:pt x="775458" y="1743150"/>
                  </a:lnTo>
                  <a:cubicBezTo>
                    <a:pt x="801168" y="1740472"/>
                    <a:pt x="826878" y="1742615"/>
                    <a:pt x="852589" y="1738865"/>
                  </a:cubicBezTo>
                  <a:cubicBezTo>
                    <a:pt x="860623" y="1737794"/>
                    <a:pt x="906152" y="1739401"/>
                    <a:pt x="909365" y="1749042"/>
                  </a:cubicBezTo>
                  <a:cubicBezTo>
                    <a:pt x="910436" y="1756541"/>
                    <a:pt x="907223" y="1763504"/>
                    <a:pt x="903473" y="1769396"/>
                  </a:cubicBezTo>
                  <a:cubicBezTo>
                    <a:pt x="875085" y="1817603"/>
                    <a:pt x="718145" y="2156121"/>
                    <a:pt x="792062" y="2165762"/>
                  </a:cubicBezTo>
                  <a:cubicBezTo>
                    <a:pt x="867051" y="2175403"/>
                    <a:pt x="1076482" y="2213433"/>
                    <a:pt x="1152006" y="2213969"/>
                  </a:cubicBezTo>
                  <a:cubicBezTo>
                    <a:pt x="1183072" y="2213969"/>
                    <a:pt x="1184143" y="2213969"/>
                    <a:pt x="1186821" y="2182367"/>
                  </a:cubicBezTo>
                  <a:cubicBezTo>
                    <a:pt x="1191107" y="2133089"/>
                    <a:pt x="1196463" y="2083810"/>
                    <a:pt x="1201284" y="2035068"/>
                  </a:cubicBezTo>
                  <a:cubicBezTo>
                    <a:pt x="1208247" y="1967043"/>
                    <a:pt x="1213603" y="1898483"/>
                    <a:pt x="1221637" y="1830458"/>
                  </a:cubicBezTo>
                  <a:cubicBezTo>
                    <a:pt x="1225387" y="1799927"/>
                    <a:pt x="1226458" y="1768860"/>
                    <a:pt x="1230743" y="1737794"/>
                  </a:cubicBezTo>
                  <a:cubicBezTo>
                    <a:pt x="1232350" y="1724939"/>
                    <a:pt x="1227529" y="1718511"/>
                    <a:pt x="1213603" y="1717975"/>
                  </a:cubicBezTo>
                  <a:cubicBezTo>
                    <a:pt x="1160576" y="1716904"/>
                    <a:pt x="1108084" y="1721725"/>
                    <a:pt x="1055592" y="1724403"/>
                  </a:cubicBezTo>
                  <a:cubicBezTo>
                    <a:pt x="1042201" y="1724939"/>
                    <a:pt x="1029346" y="1728153"/>
                    <a:pt x="1016491" y="1722796"/>
                  </a:cubicBezTo>
                  <a:cubicBezTo>
                    <a:pt x="1004707" y="1704585"/>
                    <a:pt x="1009528" y="1684766"/>
                    <a:pt x="1011135" y="1665484"/>
                  </a:cubicBezTo>
                  <a:cubicBezTo>
                    <a:pt x="1012742" y="1647808"/>
                    <a:pt x="1006314" y="1638702"/>
                    <a:pt x="991852" y="1631203"/>
                  </a:cubicBezTo>
                  <a:lnTo>
                    <a:pt x="884726" y="1577641"/>
                  </a:lnTo>
                  <a:cubicBezTo>
                    <a:pt x="870264" y="1570677"/>
                    <a:pt x="861694" y="1561036"/>
                    <a:pt x="863301" y="1544431"/>
                  </a:cubicBezTo>
                  <a:cubicBezTo>
                    <a:pt x="872407" y="1476942"/>
                    <a:pt x="884191" y="1410524"/>
                    <a:pt x="895975" y="1343570"/>
                  </a:cubicBezTo>
                  <a:cubicBezTo>
                    <a:pt x="904009" y="1298577"/>
                    <a:pt x="905616" y="1299113"/>
                    <a:pt x="860623" y="1304469"/>
                  </a:cubicBezTo>
                  <a:cubicBezTo>
                    <a:pt x="845090" y="1306612"/>
                    <a:pt x="829021" y="1308219"/>
                    <a:pt x="813488" y="1309826"/>
                  </a:cubicBezTo>
                  <a:cubicBezTo>
                    <a:pt x="805453" y="1310361"/>
                    <a:pt x="797954" y="1312504"/>
                    <a:pt x="791527" y="1317860"/>
                  </a:cubicBezTo>
                  <a:cubicBezTo>
                    <a:pt x="785635" y="1324288"/>
                    <a:pt x="778672" y="1329108"/>
                    <a:pt x="769566" y="1329108"/>
                  </a:cubicBezTo>
                  <a:cubicBezTo>
                    <a:pt x="728322" y="1329644"/>
                    <a:pt x="687615" y="1331787"/>
                    <a:pt x="646371" y="1328037"/>
                  </a:cubicBezTo>
                  <a:cubicBezTo>
                    <a:pt x="639408" y="1324823"/>
                    <a:pt x="632980" y="1321074"/>
                    <a:pt x="634587" y="1311968"/>
                  </a:cubicBezTo>
                  <a:cubicBezTo>
                    <a:pt x="642622" y="1260548"/>
                    <a:pt x="652263" y="1209663"/>
                    <a:pt x="659762" y="1158242"/>
                  </a:cubicBezTo>
                  <a:cubicBezTo>
                    <a:pt x="670474" y="1087004"/>
                    <a:pt x="696720" y="1021657"/>
                    <a:pt x="721895" y="955239"/>
                  </a:cubicBezTo>
                  <a:cubicBezTo>
                    <a:pt x="747605" y="887749"/>
                    <a:pt x="773851" y="820260"/>
                    <a:pt x="797954" y="752235"/>
                  </a:cubicBezTo>
                  <a:cubicBezTo>
                    <a:pt x="809738" y="719026"/>
                    <a:pt x="816701" y="683675"/>
                    <a:pt x="825271" y="649394"/>
                  </a:cubicBezTo>
                  <a:cubicBezTo>
                    <a:pt x="841876" y="583512"/>
                    <a:pt x="859552" y="517094"/>
                    <a:pt x="875085" y="450676"/>
                  </a:cubicBezTo>
                  <a:cubicBezTo>
                    <a:pt x="887404" y="399255"/>
                    <a:pt x="905616" y="350513"/>
                    <a:pt x="929184" y="303377"/>
                  </a:cubicBezTo>
                  <a:cubicBezTo>
                    <a:pt x="968820" y="222497"/>
                    <a:pt x="1035238" y="178576"/>
                    <a:pt x="1118797" y="155544"/>
                  </a:cubicBezTo>
                  <a:cubicBezTo>
                    <a:pt x="1158433" y="144831"/>
                    <a:pt x="1199141" y="136261"/>
                    <a:pt x="1240920" y="138403"/>
                  </a:cubicBezTo>
                  <a:cubicBezTo>
                    <a:pt x="1243063" y="145367"/>
                    <a:pt x="1238778" y="150187"/>
                    <a:pt x="1234492" y="153937"/>
                  </a:cubicBezTo>
                  <a:cubicBezTo>
                    <a:pt x="1186286" y="196251"/>
                    <a:pt x="1175038" y="249814"/>
                    <a:pt x="1186286" y="310341"/>
                  </a:cubicBezTo>
                  <a:cubicBezTo>
                    <a:pt x="1190035" y="329623"/>
                    <a:pt x="1193249" y="349441"/>
                    <a:pt x="1196463" y="368724"/>
                  </a:cubicBezTo>
                  <a:cubicBezTo>
                    <a:pt x="1198605" y="380508"/>
                    <a:pt x="1203426" y="381044"/>
                    <a:pt x="1211996" y="374616"/>
                  </a:cubicBezTo>
                  <a:cubicBezTo>
                    <a:pt x="1223244" y="365510"/>
                    <a:pt x="1235028" y="356940"/>
                    <a:pt x="1246812" y="348370"/>
                  </a:cubicBezTo>
                  <a:cubicBezTo>
                    <a:pt x="1251633" y="345157"/>
                    <a:pt x="1256989" y="340336"/>
                    <a:pt x="1262881" y="345157"/>
                  </a:cubicBezTo>
                  <a:cubicBezTo>
                    <a:pt x="1267702" y="348906"/>
                    <a:pt x="1265559" y="355333"/>
                    <a:pt x="1263952" y="359619"/>
                  </a:cubicBezTo>
                  <a:cubicBezTo>
                    <a:pt x="1252168" y="387471"/>
                    <a:pt x="1260203" y="412646"/>
                    <a:pt x="1275200" y="436749"/>
                  </a:cubicBezTo>
                  <a:cubicBezTo>
                    <a:pt x="1280557" y="445319"/>
                    <a:pt x="1283770" y="454425"/>
                    <a:pt x="1289127" y="462995"/>
                  </a:cubicBezTo>
                  <a:cubicBezTo>
                    <a:pt x="1312694" y="499418"/>
                    <a:pt x="1314837" y="535305"/>
                    <a:pt x="1296090" y="575477"/>
                  </a:cubicBezTo>
                  <a:cubicBezTo>
                    <a:pt x="1274665" y="621006"/>
                    <a:pt x="1275736" y="670819"/>
                    <a:pt x="1281628" y="719562"/>
                  </a:cubicBezTo>
                  <a:cubicBezTo>
                    <a:pt x="1285913" y="752771"/>
                    <a:pt x="1281092" y="785444"/>
                    <a:pt x="1278414" y="818118"/>
                  </a:cubicBezTo>
                  <a:cubicBezTo>
                    <a:pt x="1274129" y="873823"/>
                    <a:pt x="1269844" y="930064"/>
                    <a:pt x="1263952" y="985770"/>
                  </a:cubicBezTo>
                  <a:cubicBezTo>
                    <a:pt x="1256989" y="1053795"/>
                    <a:pt x="1254846" y="1122355"/>
                    <a:pt x="1246276" y="1190380"/>
                  </a:cubicBezTo>
                  <a:cubicBezTo>
                    <a:pt x="1243598" y="1213412"/>
                    <a:pt x="1244670" y="1236444"/>
                    <a:pt x="1240920" y="1259477"/>
                  </a:cubicBezTo>
                  <a:cubicBezTo>
                    <a:pt x="1239849" y="1265368"/>
                    <a:pt x="1240920" y="1271796"/>
                    <a:pt x="1236635" y="1277688"/>
                  </a:cubicBezTo>
                  <a:cubicBezTo>
                    <a:pt x="1272522" y="1182881"/>
                    <a:pt x="1308945" y="1089146"/>
                    <a:pt x="1347510" y="995947"/>
                  </a:cubicBezTo>
                  <a:cubicBezTo>
                    <a:pt x="1361437" y="961666"/>
                    <a:pt x="1382862" y="931135"/>
                    <a:pt x="1401073" y="898998"/>
                  </a:cubicBezTo>
                  <a:cubicBezTo>
                    <a:pt x="1449280" y="816511"/>
                    <a:pt x="1496951" y="732952"/>
                    <a:pt x="1548907" y="653144"/>
                  </a:cubicBezTo>
                  <a:cubicBezTo>
                    <a:pt x="1566583" y="625826"/>
                    <a:pt x="1586401" y="600652"/>
                    <a:pt x="1608362" y="576549"/>
                  </a:cubicBezTo>
                  <a:cubicBezTo>
                    <a:pt x="1662996" y="516558"/>
                    <a:pt x="1722987" y="461924"/>
                    <a:pt x="1780835" y="404611"/>
                  </a:cubicBezTo>
                  <a:cubicBezTo>
                    <a:pt x="1803331" y="382115"/>
                    <a:pt x="1827970" y="362297"/>
                    <a:pt x="1850467" y="339800"/>
                  </a:cubicBezTo>
                  <a:cubicBezTo>
                    <a:pt x="1864393" y="325874"/>
                    <a:pt x="1874034" y="327481"/>
                    <a:pt x="1886354" y="343550"/>
                  </a:cubicBezTo>
                  <a:cubicBezTo>
                    <a:pt x="1911528" y="377294"/>
                    <a:pt x="1925455" y="415324"/>
                    <a:pt x="1929740" y="456567"/>
                  </a:cubicBezTo>
                  <a:cubicBezTo>
                    <a:pt x="1930811" y="468887"/>
                    <a:pt x="1934560" y="481206"/>
                    <a:pt x="1932954" y="493526"/>
                  </a:cubicBezTo>
                  <a:lnTo>
                    <a:pt x="2105427" y="55916"/>
                  </a:lnTo>
                  <a:cubicBezTo>
                    <a:pt x="2112390" y="37705"/>
                    <a:pt x="2115068" y="17351"/>
                    <a:pt x="2127923" y="1282"/>
                  </a:cubicBezTo>
                  <a:cubicBezTo>
                    <a:pt x="2129530" y="-325"/>
                    <a:pt x="2131672" y="-325"/>
                    <a:pt x="2133815" y="747"/>
                  </a:cubicBezTo>
                  <a:cubicBezTo>
                    <a:pt x="2165953" y="54845"/>
                    <a:pt x="2194341" y="111086"/>
                    <a:pt x="2221122" y="168399"/>
                  </a:cubicBezTo>
                  <a:cubicBezTo>
                    <a:pt x="2236120" y="200001"/>
                    <a:pt x="2256474" y="212320"/>
                    <a:pt x="2289683" y="218748"/>
                  </a:cubicBezTo>
                  <a:cubicBezTo>
                    <a:pt x="2383418" y="236959"/>
                    <a:pt x="2476618" y="258384"/>
                    <a:pt x="2562319" y="302842"/>
                  </a:cubicBezTo>
                  <a:cubicBezTo>
                    <a:pt x="2642127" y="344085"/>
                    <a:pt x="2679086" y="411039"/>
                    <a:pt x="2683371" y="498882"/>
                  </a:cubicBezTo>
                  <a:cubicBezTo>
                    <a:pt x="2687120" y="582976"/>
                    <a:pt x="2671587" y="664392"/>
                    <a:pt x="2653376" y="745272"/>
                  </a:cubicBezTo>
                  <a:cubicBezTo>
                    <a:pt x="2638914" y="809012"/>
                    <a:pt x="2626058" y="872752"/>
                    <a:pt x="2609454" y="935956"/>
                  </a:cubicBezTo>
                  <a:cubicBezTo>
                    <a:pt x="2581601" y="1043618"/>
                    <a:pt x="2548392" y="1149137"/>
                    <a:pt x="2504471" y="1251978"/>
                  </a:cubicBezTo>
                  <a:cubicBezTo>
                    <a:pt x="2450908" y="1376779"/>
                    <a:pt x="2375920" y="1488726"/>
                    <a:pt x="2298253" y="1599066"/>
                  </a:cubicBezTo>
                  <a:cubicBezTo>
                    <a:pt x="2234513" y="1689587"/>
                    <a:pt x="2167559" y="1777431"/>
                    <a:pt x="2098463" y="1863667"/>
                  </a:cubicBezTo>
                  <a:cubicBezTo>
                    <a:pt x="2091500" y="1872237"/>
                    <a:pt x="2088286" y="1881343"/>
                    <a:pt x="2088822" y="1892591"/>
                  </a:cubicBezTo>
                  <a:cubicBezTo>
                    <a:pt x="2096321" y="2001859"/>
                    <a:pt x="2103819" y="2111128"/>
                    <a:pt x="2110783" y="2220396"/>
                  </a:cubicBezTo>
                  <a:cubicBezTo>
                    <a:pt x="2117210" y="2318417"/>
                    <a:pt x="2122566" y="2416437"/>
                    <a:pt x="2128459" y="2514457"/>
                  </a:cubicBezTo>
                  <a:cubicBezTo>
                    <a:pt x="2131672" y="2562664"/>
                    <a:pt x="2134886" y="2610335"/>
                    <a:pt x="2138635" y="2658542"/>
                  </a:cubicBezTo>
                  <a:cubicBezTo>
                    <a:pt x="2140778" y="2684787"/>
                    <a:pt x="2139707" y="2686930"/>
                    <a:pt x="2112390" y="2683180"/>
                  </a:cubicBezTo>
                  <a:cubicBezTo>
                    <a:pt x="2103819" y="2682109"/>
                    <a:pt x="2095785" y="2679431"/>
                    <a:pt x="2087215" y="2678360"/>
                  </a:cubicBezTo>
                  <a:cubicBezTo>
                    <a:pt x="2064183" y="2674610"/>
                    <a:pt x="2063112" y="2675146"/>
                    <a:pt x="2063647" y="2697642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3DA46B2-B0F0-4159-90A2-7DC519903C76}"/>
                </a:ext>
              </a:extLst>
            </p:cNvPr>
            <p:cNvSpPr/>
            <p:nvPr/>
          </p:nvSpPr>
          <p:spPr>
            <a:xfrm>
              <a:off x="3889795" y="3841747"/>
              <a:ext cx="1834425" cy="1750719"/>
            </a:xfrm>
            <a:custGeom>
              <a:avLst/>
              <a:gdLst>
                <a:gd name="connsiteX0" fmla="*/ 609 w 1834425"/>
                <a:gd name="connsiteY0" fmla="*/ 19564 h 1750719"/>
                <a:gd name="connsiteX1" fmla="*/ 15071 w 1834425"/>
                <a:gd name="connsiteY1" fmla="*/ 282 h 1750719"/>
                <a:gd name="connsiteX2" fmla="*/ 699605 w 1834425"/>
                <a:gd name="connsiteY2" fmla="*/ 238637 h 1750719"/>
                <a:gd name="connsiteX3" fmla="*/ 710318 w 1834425"/>
                <a:gd name="connsiteY3" fmla="*/ 252563 h 1750719"/>
                <a:gd name="connsiteX4" fmla="*/ 881184 w 1834425"/>
                <a:gd name="connsiteY4" fmla="*/ 1203306 h 1750719"/>
                <a:gd name="connsiteX5" fmla="*/ 1344504 w 1834425"/>
                <a:gd name="connsiteY5" fmla="*/ 1181345 h 1750719"/>
                <a:gd name="connsiteX6" fmla="*/ 1388425 w 1834425"/>
                <a:gd name="connsiteY6" fmla="*/ 1197950 h 1750719"/>
                <a:gd name="connsiteX7" fmla="*/ 1821214 w 1834425"/>
                <a:gd name="connsiteY7" fmla="*/ 1565927 h 1750719"/>
                <a:gd name="connsiteX8" fmla="*/ 1834069 w 1834425"/>
                <a:gd name="connsiteY8" fmla="*/ 1590566 h 1750719"/>
                <a:gd name="connsiteX9" fmla="*/ 1831927 w 1834425"/>
                <a:gd name="connsiteY9" fmla="*/ 1653771 h 1750719"/>
                <a:gd name="connsiteX10" fmla="*/ 913857 w 1834425"/>
                <a:gd name="connsiteY10" fmla="*/ 1750720 h 1750719"/>
                <a:gd name="connsiteX11" fmla="*/ 861901 w 1834425"/>
                <a:gd name="connsiteY11" fmla="*/ 1735186 h 1750719"/>
                <a:gd name="connsiteX12" fmla="*/ 268959 w 1834425"/>
                <a:gd name="connsiteY12" fmla="*/ 1358639 h 1750719"/>
                <a:gd name="connsiteX13" fmla="*/ 252355 w 1834425"/>
                <a:gd name="connsiteY13" fmla="*/ 1334535 h 1750719"/>
                <a:gd name="connsiteX14" fmla="*/ 609 w 1834425"/>
                <a:gd name="connsiteY14" fmla="*/ 19564 h 175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34425" h="1750719">
                  <a:moveTo>
                    <a:pt x="609" y="19564"/>
                  </a:moveTo>
                  <a:cubicBezTo>
                    <a:pt x="-1534" y="8316"/>
                    <a:pt x="1680" y="3495"/>
                    <a:pt x="15071" y="282"/>
                  </a:cubicBezTo>
                  <a:cubicBezTo>
                    <a:pt x="54172" y="-9360"/>
                    <a:pt x="666396" y="231674"/>
                    <a:pt x="699605" y="238637"/>
                  </a:cubicBezTo>
                  <a:cubicBezTo>
                    <a:pt x="708175" y="240244"/>
                    <a:pt x="709247" y="245600"/>
                    <a:pt x="710318" y="252563"/>
                  </a:cubicBezTo>
                  <a:cubicBezTo>
                    <a:pt x="713532" y="269168"/>
                    <a:pt x="871007" y="1198485"/>
                    <a:pt x="881184" y="1203306"/>
                  </a:cubicBezTo>
                  <a:cubicBezTo>
                    <a:pt x="890825" y="1208127"/>
                    <a:pt x="1298439" y="1184023"/>
                    <a:pt x="1344504" y="1181345"/>
                  </a:cubicBezTo>
                  <a:cubicBezTo>
                    <a:pt x="1362179" y="1180274"/>
                    <a:pt x="1375570" y="1185095"/>
                    <a:pt x="1388425" y="1197950"/>
                  </a:cubicBezTo>
                  <a:cubicBezTo>
                    <a:pt x="1406637" y="1216697"/>
                    <a:pt x="1781577" y="1546645"/>
                    <a:pt x="1821214" y="1565927"/>
                  </a:cubicBezTo>
                  <a:cubicBezTo>
                    <a:pt x="1831927" y="1571284"/>
                    <a:pt x="1835676" y="1578247"/>
                    <a:pt x="1834069" y="1590566"/>
                  </a:cubicBezTo>
                  <a:cubicBezTo>
                    <a:pt x="1831391" y="1611456"/>
                    <a:pt x="1832462" y="1632345"/>
                    <a:pt x="1831927" y="1653771"/>
                  </a:cubicBezTo>
                  <a:cubicBezTo>
                    <a:pt x="1835140" y="1670911"/>
                    <a:pt x="933676" y="1750720"/>
                    <a:pt x="913857" y="1750720"/>
                  </a:cubicBezTo>
                  <a:cubicBezTo>
                    <a:pt x="894575" y="1750720"/>
                    <a:pt x="877434" y="1746970"/>
                    <a:pt x="861901" y="1735186"/>
                  </a:cubicBezTo>
                  <a:cubicBezTo>
                    <a:pt x="846368" y="1723938"/>
                    <a:pt x="303239" y="1382742"/>
                    <a:pt x="268959" y="1358639"/>
                  </a:cubicBezTo>
                  <a:cubicBezTo>
                    <a:pt x="259318" y="1351676"/>
                    <a:pt x="252890" y="1342570"/>
                    <a:pt x="252355" y="1334535"/>
                  </a:cubicBezTo>
                  <a:cubicBezTo>
                    <a:pt x="248605" y="1301326"/>
                    <a:pt x="3822" y="37776"/>
                    <a:pt x="609" y="1956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E946D2F-55D4-4347-9364-E3A65D7298B6}"/>
                </a:ext>
              </a:extLst>
            </p:cNvPr>
            <p:cNvSpPr/>
            <p:nvPr/>
          </p:nvSpPr>
          <p:spPr>
            <a:xfrm>
              <a:off x="6139131" y="2859862"/>
              <a:ext cx="911234" cy="1411806"/>
            </a:xfrm>
            <a:custGeom>
              <a:avLst/>
              <a:gdLst>
                <a:gd name="connsiteX0" fmla="*/ 702056 w 911234"/>
                <a:gd name="connsiteY0" fmla="*/ 916284 h 1411806"/>
                <a:gd name="connsiteX1" fmla="*/ 700984 w 911234"/>
                <a:gd name="connsiteY1" fmla="*/ 916284 h 1411806"/>
                <a:gd name="connsiteX2" fmla="*/ 35732 w 911234"/>
                <a:gd name="connsiteY2" fmla="*/ 1402636 h 1411806"/>
                <a:gd name="connsiteX3" fmla="*/ 3594 w 911234"/>
                <a:gd name="connsiteY3" fmla="*/ 1389245 h 1411806"/>
                <a:gd name="connsiteX4" fmla="*/ 18592 w 911234"/>
                <a:gd name="connsiteY4" fmla="*/ 1299260 h 1411806"/>
                <a:gd name="connsiteX5" fmla="*/ 55015 w 911234"/>
                <a:gd name="connsiteY5" fmla="*/ 1181957 h 1411806"/>
                <a:gd name="connsiteX6" fmla="*/ 106435 w 911234"/>
                <a:gd name="connsiteY6" fmla="*/ 1054477 h 1411806"/>
                <a:gd name="connsiteX7" fmla="*/ 187851 w 911234"/>
                <a:gd name="connsiteY7" fmla="*/ 890574 h 1411806"/>
                <a:gd name="connsiteX8" fmla="*/ 223738 w 911234"/>
                <a:gd name="connsiteY8" fmla="*/ 785591 h 1411806"/>
                <a:gd name="connsiteX9" fmla="*/ 210883 w 911234"/>
                <a:gd name="connsiteY9" fmla="*/ 741669 h 1411806"/>
                <a:gd name="connsiteX10" fmla="*/ 187851 w 911234"/>
                <a:gd name="connsiteY10" fmla="*/ 576160 h 1411806"/>
                <a:gd name="connsiteX11" fmla="*/ 160534 w 911234"/>
                <a:gd name="connsiteY11" fmla="*/ 547771 h 1411806"/>
                <a:gd name="connsiteX12" fmla="*/ 101079 w 911234"/>
                <a:gd name="connsiteY12" fmla="*/ 493673 h 1411806"/>
                <a:gd name="connsiteX13" fmla="*/ 93580 w 911234"/>
                <a:gd name="connsiteY13" fmla="*/ 305131 h 1411806"/>
                <a:gd name="connsiteX14" fmla="*/ 120362 w 911234"/>
                <a:gd name="connsiteY14" fmla="*/ 250497 h 1411806"/>
                <a:gd name="connsiteX15" fmla="*/ 133752 w 911234"/>
                <a:gd name="connsiteY15" fmla="*/ 248354 h 1411806"/>
                <a:gd name="connsiteX16" fmla="*/ 147143 w 911234"/>
                <a:gd name="connsiteY16" fmla="*/ 264959 h 1411806"/>
                <a:gd name="connsiteX17" fmla="*/ 191065 w 911234"/>
                <a:gd name="connsiteY17" fmla="*/ 375298 h 1411806"/>
                <a:gd name="connsiteX18" fmla="*/ 211954 w 911234"/>
                <a:gd name="connsiteY18" fmla="*/ 289062 h 1411806"/>
                <a:gd name="connsiteX19" fmla="*/ 328722 w 911234"/>
                <a:gd name="connsiteY19" fmla="*/ 84987 h 1411806"/>
                <a:gd name="connsiteX20" fmla="*/ 395675 w 911234"/>
                <a:gd name="connsiteY20" fmla="*/ 9999 h 1411806"/>
                <a:gd name="connsiteX21" fmla="*/ 427278 w 911234"/>
                <a:gd name="connsiteY21" fmla="*/ 12141 h 1411806"/>
                <a:gd name="connsiteX22" fmla="*/ 517263 w 911234"/>
                <a:gd name="connsiteY22" fmla="*/ 125159 h 1411806"/>
                <a:gd name="connsiteX23" fmla="*/ 700984 w 911234"/>
                <a:gd name="connsiteY23" fmla="*/ 294954 h 1411806"/>
                <a:gd name="connsiteX24" fmla="*/ 855781 w 911234"/>
                <a:gd name="connsiteY24" fmla="*/ 360301 h 1411806"/>
                <a:gd name="connsiteX25" fmla="*/ 890061 w 911234"/>
                <a:gd name="connsiteY25" fmla="*/ 392439 h 1411806"/>
                <a:gd name="connsiteX26" fmla="*/ 910416 w 911234"/>
                <a:gd name="connsiteY26" fmla="*/ 477604 h 1411806"/>
                <a:gd name="connsiteX27" fmla="*/ 902917 w 911234"/>
                <a:gd name="connsiteY27" fmla="*/ 503850 h 1411806"/>
                <a:gd name="connsiteX28" fmla="*/ 851496 w 911234"/>
                <a:gd name="connsiteY28" fmla="*/ 688106 h 1411806"/>
                <a:gd name="connsiteX29" fmla="*/ 758297 w 911234"/>
                <a:gd name="connsiteY29" fmla="*/ 850938 h 1411806"/>
                <a:gd name="connsiteX30" fmla="*/ 713839 w 911234"/>
                <a:gd name="connsiteY30" fmla="*/ 898073 h 1411806"/>
                <a:gd name="connsiteX31" fmla="*/ 702056 w 911234"/>
                <a:gd name="connsiteY31" fmla="*/ 916284 h 141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1234" h="1411806">
                  <a:moveTo>
                    <a:pt x="702056" y="916284"/>
                  </a:moveTo>
                  <a:lnTo>
                    <a:pt x="700984" y="916284"/>
                  </a:lnTo>
                  <a:cubicBezTo>
                    <a:pt x="700984" y="916284"/>
                    <a:pt x="83939" y="1368892"/>
                    <a:pt x="35732" y="1402636"/>
                  </a:cubicBezTo>
                  <a:cubicBezTo>
                    <a:pt x="14307" y="1417634"/>
                    <a:pt x="7344" y="1414956"/>
                    <a:pt x="3594" y="1389245"/>
                  </a:cubicBezTo>
                  <a:cubicBezTo>
                    <a:pt x="-1226" y="1358179"/>
                    <a:pt x="-4976" y="1326577"/>
                    <a:pt x="18592" y="1299260"/>
                  </a:cubicBezTo>
                  <a:cubicBezTo>
                    <a:pt x="46981" y="1266051"/>
                    <a:pt x="52872" y="1223736"/>
                    <a:pt x="55015" y="1181957"/>
                  </a:cubicBezTo>
                  <a:cubicBezTo>
                    <a:pt x="57157" y="1132679"/>
                    <a:pt x="74298" y="1090900"/>
                    <a:pt x="106435" y="1054477"/>
                  </a:cubicBezTo>
                  <a:cubicBezTo>
                    <a:pt x="141251" y="1014840"/>
                    <a:pt x="181959" y="898609"/>
                    <a:pt x="187851" y="890574"/>
                  </a:cubicBezTo>
                  <a:cubicBezTo>
                    <a:pt x="204456" y="857365"/>
                    <a:pt x="215704" y="821478"/>
                    <a:pt x="223738" y="785591"/>
                  </a:cubicBezTo>
                  <a:cubicBezTo>
                    <a:pt x="226416" y="772736"/>
                    <a:pt x="216239" y="756131"/>
                    <a:pt x="210883" y="741669"/>
                  </a:cubicBezTo>
                  <a:cubicBezTo>
                    <a:pt x="192136" y="688106"/>
                    <a:pt x="188387" y="632401"/>
                    <a:pt x="187851" y="576160"/>
                  </a:cubicBezTo>
                  <a:cubicBezTo>
                    <a:pt x="187851" y="547771"/>
                    <a:pt x="187851" y="547771"/>
                    <a:pt x="160534" y="547771"/>
                  </a:cubicBezTo>
                  <a:cubicBezTo>
                    <a:pt x="130003" y="547771"/>
                    <a:pt x="107507" y="526882"/>
                    <a:pt x="101079" y="493673"/>
                  </a:cubicBezTo>
                  <a:cubicBezTo>
                    <a:pt x="88224" y="431004"/>
                    <a:pt x="87688" y="367800"/>
                    <a:pt x="93580" y="305131"/>
                  </a:cubicBezTo>
                  <a:cubicBezTo>
                    <a:pt x="95723" y="285313"/>
                    <a:pt x="95723" y="260674"/>
                    <a:pt x="120362" y="250497"/>
                  </a:cubicBezTo>
                  <a:cubicBezTo>
                    <a:pt x="124647" y="248890"/>
                    <a:pt x="129467" y="249425"/>
                    <a:pt x="133752" y="248354"/>
                  </a:cubicBezTo>
                  <a:cubicBezTo>
                    <a:pt x="141251" y="251568"/>
                    <a:pt x="144465" y="258531"/>
                    <a:pt x="147143" y="264959"/>
                  </a:cubicBezTo>
                  <a:cubicBezTo>
                    <a:pt x="161605" y="302988"/>
                    <a:pt x="178210" y="339947"/>
                    <a:pt x="191065" y="375298"/>
                  </a:cubicBezTo>
                  <a:cubicBezTo>
                    <a:pt x="189458" y="346374"/>
                    <a:pt x="200170" y="316915"/>
                    <a:pt x="211954" y="289062"/>
                  </a:cubicBezTo>
                  <a:cubicBezTo>
                    <a:pt x="242485" y="216216"/>
                    <a:pt x="282658" y="148727"/>
                    <a:pt x="328722" y="84987"/>
                  </a:cubicBezTo>
                  <a:cubicBezTo>
                    <a:pt x="348540" y="57670"/>
                    <a:pt x="371036" y="33031"/>
                    <a:pt x="395675" y="9999"/>
                  </a:cubicBezTo>
                  <a:cubicBezTo>
                    <a:pt x="410673" y="-3927"/>
                    <a:pt x="414422" y="-3392"/>
                    <a:pt x="427278" y="12141"/>
                  </a:cubicBezTo>
                  <a:cubicBezTo>
                    <a:pt x="458344" y="49100"/>
                    <a:pt x="486197" y="88736"/>
                    <a:pt x="517263" y="125159"/>
                  </a:cubicBezTo>
                  <a:cubicBezTo>
                    <a:pt x="571362" y="188899"/>
                    <a:pt x="626532" y="252104"/>
                    <a:pt x="700984" y="294954"/>
                  </a:cubicBezTo>
                  <a:cubicBezTo>
                    <a:pt x="749727" y="322807"/>
                    <a:pt x="802218" y="343161"/>
                    <a:pt x="855781" y="360301"/>
                  </a:cubicBezTo>
                  <a:cubicBezTo>
                    <a:pt x="872922" y="365657"/>
                    <a:pt x="883634" y="375834"/>
                    <a:pt x="890061" y="392439"/>
                  </a:cubicBezTo>
                  <a:cubicBezTo>
                    <a:pt x="901310" y="419756"/>
                    <a:pt x="914701" y="446537"/>
                    <a:pt x="910416" y="477604"/>
                  </a:cubicBezTo>
                  <a:cubicBezTo>
                    <a:pt x="909344" y="486709"/>
                    <a:pt x="909344" y="496351"/>
                    <a:pt x="902917" y="503850"/>
                  </a:cubicBezTo>
                  <a:cubicBezTo>
                    <a:pt x="894882" y="567589"/>
                    <a:pt x="876135" y="628651"/>
                    <a:pt x="851496" y="688106"/>
                  </a:cubicBezTo>
                  <a:cubicBezTo>
                    <a:pt x="827393" y="745954"/>
                    <a:pt x="798469" y="801660"/>
                    <a:pt x="758297" y="850938"/>
                  </a:cubicBezTo>
                  <a:cubicBezTo>
                    <a:pt x="744370" y="867542"/>
                    <a:pt x="729373" y="882540"/>
                    <a:pt x="713839" y="898073"/>
                  </a:cubicBezTo>
                  <a:cubicBezTo>
                    <a:pt x="709019" y="902358"/>
                    <a:pt x="702591" y="907179"/>
                    <a:pt x="702056" y="916284"/>
                  </a:cubicBezTo>
                  <a:close/>
                </a:path>
              </a:pathLst>
            </a:custGeom>
            <a:solidFill>
              <a:srgbClr val="FDC384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F92FA3B-6BEC-4C83-8E29-2D30EB5D1321}"/>
                </a:ext>
              </a:extLst>
            </p:cNvPr>
            <p:cNvSpPr/>
            <p:nvPr/>
          </p:nvSpPr>
          <p:spPr>
            <a:xfrm>
              <a:off x="5884529" y="3749901"/>
              <a:ext cx="956122" cy="1310685"/>
            </a:xfrm>
            <a:custGeom>
              <a:avLst/>
              <a:gdLst>
                <a:gd name="connsiteX0" fmla="*/ 442990 w 956122"/>
                <a:gd name="connsiteY0" fmla="*/ 0 h 1310685"/>
                <a:gd name="connsiteX1" fmla="*/ 416744 w 956122"/>
                <a:gd name="connsiteY1" fmla="*/ 77666 h 1310685"/>
                <a:gd name="connsiteX2" fmla="*/ 349790 w 956122"/>
                <a:gd name="connsiteY2" fmla="*/ 188542 h 1310685"/>
                <a:gd name="connsiteX3" fmla="*/ 316581 w 956122"/>
                <a:gd name="connsiteY3" fmla="*/ 277456 h 1310685"/>
                <a:gd name="connsiteX4" fmla="*/ 302119 w 956122"/>
                <a:gd name="connsiteY4" fmla="*/ 366371 h 1310685"/>
                <a:gd name="connsiteX5" fmla="*/ 274266 w 956122"/>
                <a:gd name="connsiteY5" fmla="*/ 417791 h 1310685"/>
                <a:gd name="connsiteX6" fmla="*/ 267303 w 956122"/>
                <a:gd name="connsiteY6" fmla="*/ 512598 h 1310685"/>
                <a:gd name="connsiteX7" fmla="*/ 281765 w 956122"/>
                <a:gd name="connsiteY7" fmla="*/ 513133 h 1310685"/>
                <a:gd name="connsiteX8" fmla="*/ 372286 w 956122"/>
                <a:gd name="connsiteY8" fmla="*/ 447251 h 1310685"/>
                <a:gd name="connsiteX9" fmla="*/ 588681 w 956122"/>
                <a:gd name="connsiteY9" fmla="*/ 289776 h 1310685"/>
                <a:gd name="connsiteX10" fmla="*/ 783650 w 956122"/>
                <a:gd name="connsiteY10" fmla="*/ 146763 h 1310685"/>
                <a:gd name="connsiteX11" fmla="*/ 945946 w 956122"/>
                <a:gd name="connsiteY11" fmla="*/ 25710 h 1310685"/>
                <a:gd name="connsiteX12" fmla="*/ 956123 w 956122"/>
                <a:gd name="connsiteY12" fmla="*/ 25710 h 1310685"/>
                <a:gd name="connsiteX13" fmla="*/ 907380 w 956122"/>
                <a:gd name="connsiteY13" fmla="*/ 149976 h 1310685"/>
                <a:gd name="connsiteX14" fmla="*/ 761689 w 956122"/>
                <a:gd name="connsiteY14" fmla="*/ 521168 h 1310685"/>
                <a:gd name="connsiteX15" fmla="*/ 753655 w 956122"/>
                <a:gd name="connsiteY15" fmla="*/ 539379 h 1310685"/>
                <a:gd name="connsiteX16" fmla="*/ 737586 w 956122"/>
                <a:gd name="connsiteY16" fmla="*/ 433325 h 1310685"/>
                <a:gd name="connsiteX17" fmla="*/ 702234 w 956122"/>
                <a:gd name="connsiteY17" fmla="*/ 367442 h 1310685"/>
                <a:gd name="connsiteX18" fmla="*/ 680809 w 956122"/>
                <a:gd name="connsiteY18" fmla="*/ 365835 h 1310685"/>
                <a:gd name="connsiteX19" fmla="*/ 455309 w 956122"/>
                <a:gd name="connsiteY19" fmla="*/ 585443 h 1310685"/>
                <a:gd name="connsiteX20" fmla="*/ 275873 w 956122"/>
                <a:gd name="connsiteY20" fmla="*/ 847366 h 1310685"/>
                <a:gd name="connsiteX21" fmla="*/ 188566 w 956122"/>
                <a:gd name="connsiteY21" fmla="*/ 998414 h 1310685"/>
                <a:gd name="connsiteX22" fmla="*/ 113577 w 956122"/>
                <a:gd name="connsiteY22" fmla="*/ 1178921 h 1310685"/>
                <a:gd name="connsiteX23" fmla="*/ 57336 w 956122"/>
                <a:gd name="connsiteY23" fmla="*/ 1310686 h 1310685"/>
                <a:gd name="connsiteX24" fmla="*/ 64835 w 956122"/>
                <a:gd name="connsiteY24" fmla="*/ 1212666 h 1310685"/>
                <a:gd name="connsiteX25" fmla="*/ 97508 w 956122"/>
                <a:gd name="connsiteY25" fmla="*/ 839867 h 1310685"/>
                <a:gd name="connsiteX26" fmla="*/ 98044 w 956122"/>
                <a:gd name="connsiteY26" fmla="*/ 709709 h 1310685"/>
                <a:gd name="connsiteX27" fmla="*/ 116255 w 956122"/>
                <a:gd name="connsiteY27" fmla="*/ 596156 h 1310685"/>
                <a:gd name="connsiteX28" fmla="*/ 109828 w 956122"/>
                <a:gd name="connsiteY28" fmla="*/ 495458 h 1310685"/>
                <a:gd name="connsiteX29" fmla="*/ 93759 w 956122"/>
                <a:gd name="connsiteY29" fmla="*/ 465998 h 1310685"/>
                <a:gd name="connsiteX30" fmla="*/ 85189 w 956122"/>
                <a:gd name="connsiteY30" fmla="*/ 370120 h 1310685"/>
                <a:gd name="connsiteX31" fmla="*/ 19842 w 956122"/>
                <a:gd name="connsiteY31" fmla="*/ 418327 h 1310685"/>
                <a:gd name="connsiteX32" fmla="*/ 24 w 956122"/>
                <a:gd name="connsiteY32" fmla="*/ 281206 h 1310685"/>
                <a:gd name="connsiteX33" fmla="*/ 63764 w 956122"/>
                <a:gd name="connsiteY33" fmla="*/ 164974 h 1310685"/>
                <a:gd name="connsiteX34" fmla="*/ 192850 w 956122"/>
                <a:gd name="connsiteY34" fmla="*/ 107126 h 1310685"/>
                <a:gd name="connsiteX35" fmla="*/ 442990 w 956122"/>
                <a:gd name="connsiteY35" fmla="*/ 0 h 131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956122" h="1310685">
                  <a:moveTo>
                    <a:pt x="442990" y="0"/>
                  </a:moveTo>
                  <a:cubicBezTo>
                    <a:pt x="440847" y="28388"/>
                    <a:pt x="425849" y="51956"/>
                    <a:pt x="416744" y="77666"/>
                  </a:cubicBezTo>
                  <a:cubicBezTo>
                    <a:pt x="401746" y="118374"/>
                    <a:pt x="378714" y="155333"/>
                    <a:pt x="349790" y="188542"/>
                  </a:cubicBezTo>
                  <a:cubicBezTo>
                    <a:pt x="327294" y="214252"/>
                    <a:pt x="320330" y="244783"/>
                    <a:pt x="316581" y="277456"/>
                  </a:cubicBezTo>
                  <a:cubicBezTo>
                    <a:pt x="313367" y="307452"/>
                    <a:pt x="311225" y="337447"/>
                    <a:pt x="302119" y="366371"/>
                  </a:cubicBezTo>
                  <a:cubicBezTo>
                    <a:pt x="296227" y="385653"/>
                    <a:pt x="285515" y="402258"/>
                    <a:pt x="274266" y="417791"/>
                  </a:cubicBezTo>
                  <a:cubicBezTo>
                    <a:pt x="251234" y="448322"/>
                    <a:pt x="260876" y="480460"/>
                    <a:pt x="267303" y="512598"/>
                  </a:cubicBezTo>
                  <a:cubicBezTo>
                    <a:pt x="269981" y="524917"/>
                    <a:pt x="278016" y="515811"/>
                    <a:pt x="281765" y="513133"/>
                  </a:cubicBezTo>
                  <a:cubicBezTo>
                    <a:pt x="312296" y="491708"/>
                    <a:pt x="342291" y="469212"/>
                    <a:pt x="372286" y="447251"/>
                  </a:cubicBezTo>
                  <a:cubicBezTo>
                    <a:pt x="444596" y="394759"/>
                    <a:pt x="516906" y="342267"/>
                    <a:pt x="588681" y="289776"/>
                  </a:cubicBezTo>
                  <a:cubicBezTo>
                    <a:pt x="653492" y="242105"/>
                    <a:pt x="718839" y="194969"/>
                    <a:pt x="783650" y="146763"/>
                  </a:cubicBezTo>
                  <a:cubicBezTo>
                    <a:pt x="837749" y="106055"/>
                    <a:pt x="894526" y="69632"/>
                    <a:pt x="945946" y="25710"/>
                  </a:cubicBezTo>
                  <a:cubicBezTo>
                    <a:pt x="949159" y="23032"/>
                    <a:pt x="952373" y="17676"/>
                    <a:pt x="956123" y="25710"/>
                  </a:cubicBezTo>
                  <a:cubicBezTo>
                    <a:pt x="940054" y="66954"/>
                    <a:pt x="923449" y="108733"/>
                    <a:pt x="907380" y="149976"/>
                  </a:cubicBezTo>
                  <a:cubicBezTo>
                    <a:pt x="858638" y="273707"/>
                    <a:pt x="810432" y="397437"/>
                    <a:pt x="761689" y="521168"/>
                  </a:cubicBezTo>
                  <a:cubicBezTo>
                    <a:pt x="760082" y="525988"/>
                    <a:pt x="757940" y="530274"/>
                    <a:pt x="753655" y="539379"/>
                  </a:cubicBezTo>
                  <a:cubicBezTo>
                    <a:pt x="750441" y="500278"/>
                    <a:pt x="748834" y="465998"/>
                    <a:pt x="737586" y="433325"/>
                  </a:cubicBezTo>
                  <a:cubicBezTo>
                    <a:pt x="729016" y="409221"/>
                    <a:pt x="717232" y="387796"/>
                    <a:pt x="702234" y="367442"/>
                  </a:cubicBezTo>
                  <a:cubicBezTo>
                    <a:pt x="694736" y="357265"/>
                    <a:pt x="689915" y="357265"/>
                    <a:pt x="680809" y="365835"/>
                  </a:cubicBezTo>
                  <a:cubicBezTo>
                    <a:pt x="604750" y="438145"/>
                    <a:pt x="529762" y="511526"/>
                    <a:pt x="455309" y="585443"/>
                  </a:cubicBezTo>
                  <a:cubicBezTo>
                    <a:pt x="378714" y="662038"/>
                    <a:pt x="331579" y="757380"/>
                    <a:pt x="275873" y="847366"/>
                  </a:cubicBezTo>
                  <a:cubicBezTo>
                    <a:pt x="245342" y="896644"/>
                    <a:pt x="216418" y="947529"/>
                    <a:pt x="188566" y="998414"/>
                  </a:cubicBezTo>
                  <a:cubicBezTo>
                    <a:pt x="157499" y="1055726"/>
                    <a:pt x="138752" y="1118395"/>
                    <a:pt x="113577" y="1178921"/>
                  </a:cubicBezTo>
                  <a:cubicBezTo>
                    <a:pt x="95366" y="1222843"/>
                    <a:pt x="78226" y="1267300"/>
                    <a:pt x="57336" y="1310686"/>
                  </a:cubicBezTo>
                  <a:cubicBezTo>
                    <a:pt x="60014" y="1278013"/>
                    <a:pt x="61621" y="1245339"/>
                    <a:pt x="64835" y="1212666"/>
                  </a:cubicBezTo>
                  <a:cubicBezTo>
                    <a:pt x="75548" y="1088400"/>
                    <a:pt x="86796" y="964134"/>
                    <a:pt x="97508" y="839867"/>
                  </a:cubicBezTo>
                  <a:cubicBezTo>
                    <a:pt x="101258" y="796481"/>
                    <a:pt x="102865" y="753095"/>
                    <a:pt x="98044" y="709709"/>
                  </a:cubicBezTo>
                  <a:cubicBezTo>
                    <a:pt x="93223" y="670073"/>
                    <a:pt x="99651" y="632043"/>
                    <a:pt x="116255" y="596156"/>
                  </a:cubicBezTo>
                  <a:cubicBezTo>
                    <a:pt x="132860" y="560804"/>
                    <a:pt x="132324" y="528131"/>
                    <a:pt x="109828" y="495458"/>
                  </a:cubicBezTo>
                  <a:cubicBezTo>
                    <a:pt x="103400" y="486352"/>
                    <a:pt x="99651" y="475639"/>
                    <a:pt x="93759" y="465998"/>
                  </a:cubicBezTo>
                  <a:cubicBezTo>
                    <a:pt x="75548" y="436003"/>
                    <a:pt x="68584" y="405472"/>
                    <a:pt x="85189" y="370120"/>
                  </a:cubicBezTo>
                  <a:cubicBezTo>
                    <a:pt x="64299" y="385653"/>
                    <a:pt x="42874" y="401187"/>
                    <a:pt x="19842" y="418327"/>
                  </a:cubicBezTo>
                  <a:cubicBezTo>
                    <a:pt x="8058" y="372263"/>
                    <a:pt x="-512" y="327270"/>
                    <a:pt x="24" y="281206"/>
                  </a:cubicBezTo>
                  <a:cubicBezTo>
                    <a:pt x="559" y="231392"/>
                    <a:pt x="30019" y="197112"/>
                    <a:pt x="63764" y="164974"/>
                  </a:cubicBezTo>
                  <a:cubicBezTo>
                    <a:pt x="105007" y="141406"/>
                    <a:pt x="149464" y="125873"/>
                    <a:pt x="192850" y="107126"/>
                  </a:cubicBezTo>
                  <a:cubicBezTo>
                    <a:pt x="275337" y="70168"/>
                    <a:pt x="359431" y="35352"/>
                    <a:pt x="442990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0FAC39C-3BFE-4000-A0FF-FC14AE00CBCA}"/>
                </a:ext>
              </a:extLst>
            </p:cNvPr>
            <p:cNvSpPr/>
            <p:nvPr/>
          </p:nvSpPr>
          <p:spPr>
            <a:xfrm>
              <a:off x="6273955" y="2616331"/>
              <a:ext cx="862733" cy="858255"/>
            </a:xfrm>
            <a:custGeom>
              <a:avLst/>
              <a:gdLst>
                <a:gd name="connsiteX0" fmla="*/ 768628 w 862733"/>
                <a:gd name="connsiteY0" fmla="*/ 746309 h 858255"/>
                <a:gd name="connsiteX1" fmla="*/ 752560 w 862733"/>
                <a:gd name="connsiteY1" fmla="*/ 639183 h 858255"/>
                <a:gd name="connsiteX2" fmla="*/ 713459 w 862733"/>
                <a:gd name="connsiteY2" fmla="*/ 604903 h 858255"/>
                <a:gd name="connsiteX3" fmla="*/ 538308 w 862733"/>
                <a:gd name="connsiteY3" fmla="*/ 525094 h 858255"/>
                <a:gd name="connsiteX4" fmla="*/ 380297 w 862733"/>
                <a:gd name="connsiteY4" fmla="*/ 371368 h 858255"/>
                <a:gd name="connsiteX5" fmla="*/ 290847 w 862733"/>
                <a:gd name="connsiteY5" fmla="*/ 258350 h 858255"/>
                <a:gd name="connsiteX6" fmla="*/ 264601 w 862733"/>
                <a:gd name="connsiteY6" fmla="*/ 256208 h 858255"/>
                <a:gd name="connsiteX7" fmla="*/ 86236 w 862733"/>
                <a:gd name="connsiteY7" fmla="*/ 525094 h 858255"/>
                <a:gd name="connsiteX8" fmla="*/ 58384 w 862733"/>
                <a:gd name="connsiteY8" fmla="*/ 632220 h 858255"/>
                <a:gd name="connsiteX9" fmla="*/ 0 w 862733"/>
                <a:gd name="connsiteY9" fmla="*/ 491349 h 858255"/>
                <a:gd name="connsiteX10" fmla="*/ 5892 w 862733"/>
                <a:gd name="connsiteY10" fmla="*/ 481708 h 858255"/>
                <a:gd name="connsiteX11" fmla="*/ 15533 w 862733"/>
                <a:gd name="connsiteY11" fmla="*/ 387973 h 858255"/>
                <a:gd name="connsiteX12" fmla="*/ 64276 w 862733"/>
                <a:gd name="connsiteY12" fmla="*/ 243888 h 858255"/>
                <a:gd name="connsiteX13" fmla="*/ 136050 w 862733"/>
                <a:gd name="connsiteY13" fmla="*/ 145868 h 858255"/>
                <a:gd name="connsiteX14" fmla="*/ 298881 w 862733"/>
                <a:gd name="connsiteY14" fmla="*/ 44634 h 858255"/>
                <a:gd name="connsiteX15" fmla="*/ 361550 w 862733"/>
                <a:gd name="connsiteY15" fmla="*/ 19459 h 858255"/>
                <a:gd name="connsiteX16" fmla="*/ 492244 w 862733"/>
                <a:gd name="connsiteY16" fmla="*/ 4462 h 858255"/>
                <a:gd name="connsiteX17" fmla="*/ 675429 w 862733"/>
                <a:gd name="connsiteY17" fmla="*/ 91770 h 858255"/>
                <a:gd name="connsiteX18" fmla="*/ 817371 w 862733"/>
                <a:gd name="connsiteY18" fmla="*/ 261028 h 858255"/>
                <a:gd name="connsiteX19" fmla="*/ 848437 w 862733"/>
                <a:gd name="connsiteY19" fmla="*/ 356371 h 858255"/>
                <a:gd name="connsiteX20" fmla="*/ 861293 w 862733"/>
                <a:gd name="connsiteY20" fmla="*/ 514917 h 858255"/>
                <a:gd name="connsiteX21" fmla="*/ 845759 w 862733"/>
                <a:gd name="connsiteY21" fmla="*/ 669714 h 858255"/>
                <a:gd name="connsiteX22" fmla="*/ 822191 w 862733"/>
                <a:gd name="connsiteY22" fmla="*/ 754879 h 858255"/>
                <a:gd name="connsiteX23" fmla="*/ 765950 w 862733"/>
                <a:gd name="connsiteY23" fmla="*/ 842722 h 858255"/>
                <a:gd name="connsiteX24" fmla="*/ 744525 w 862733"/>
                <a:gd name="connsiteY24" fmla="*/ 858256 h 858255"/>
                <a:gd name="connsiteX25" fmla="*/ 768628 w 862733"/>
                <a:gd name="connsiteY25" fmla="*/ 746309 h 85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62733" h="858255">
                  <a:moveTo>
                    <a:pt x="768628" y="746309"/>
                  </a:moveTo>
                  <a:cubicBezTo>
                    <a:pt x="777199" y="703994"/>
                    <a:pt x="771842" y="676677"/>
                    <a:pt x="752560" y="639183"/>
                  </a:cubicBezTo>
                  <a:cubicBezTo>
                    <a:pt x="747203" y="629006"/>
                    <a:pt x="724171" y="608652"/>
                    <a:pt x="713459" y="604903"/>
                  </a:cubicBezTo>
                  <a:cubicBezTo>
                    <a:pt x="648112" y="584549"/>
                    <a:pt x="596156" y="563659"/>
                    <a:pt x="538308" y="525094"/>
                  </a:cubicBezTo>
                  <a:cubicBezTo>
                    <a:pt x="476175" y="483315"/>
                    <a:pt x="427433" y="427609"/>
                    <a:pt x="380297" y="371368"/>
                  </a:cubicBezTo>
                  <a:cubicBezTo>
                    <a:pt x="349230" y="334410"/>
                    <a:pt x="319771" y="296380"/>
                    <a:pt x="290847" y="258350"/>
                  </a:cubicBezTo>
                  <a:cubicBezTo>
                    <a:pt x="281206" y="245495"/>
                    <a:pt x="275849" y="244960"/>
                    <a:pt x="264601" y="256208"/>
                  </a:cubicBezTo>
                  <a:cubicBezTo>
                    <a:pt x="186935" y="333339"/>
                    <a:pt x="131229" y="425467"/>
                    <a:pt x="86236" y="525094"/>
                  </a:cubicBezTo>
                  <a:cubicBezTo>
                    <a:pt x="71239" y="558839"/>
                    <a:pt x="59455" y="593655"/>
                    <a:pt x="58384" y="632220"/>
                  </a:cubicBezTo>
                  <a:cubicBezTo>
                    <a:pt x="39101" y="585085"/>
                    <a:pt x="19283" y="537949"/>
                    <a:pt x="0" y="491349"/>
                  </a:cubicBezTo>
                  <a:cubicBezTo>
                    <a:pt x="3749" y="489207"/>
                    <a:pt x="6427" y="486529"/>
                    <a:pt x="5892" y="481708"/>
                  </a:cubicBezTo>
                  <a:cubicBezTo>
                    <a:pt x="2678" y="449570"/>
                    <a:pt x="10177" y="418504"/>
                    <a:pt x="15533" y="387973"/>
                  </a:cubicBezTo>
                  <a:cubicBezTo>
                    <a:pt x="24103" y="337624"/>
                    <a:pt x="39637" y="289417"/>
                    <a:pt x="64276" y="243888"/>
                  </a:cubicBezTo>
                  <a:cubicBezTo>
                    <a:pt x="83558" y="207466"/>
                    <a:pt x="107126" y="173721"/>
                    <a:pt x="136050" y="145868"/>
                  </a:cubicBezTo>
                  <a:cubicBezTo>
                    <a:pt x="182114" y="100875"/>
                    <a:pt x="228714" y="53740"/>
                    <a:pt x="298881" y="44634"/>
                  </a:cubicBezTo>
                  <a:cubicBezTo>
                    <a:pt x="320306" y="41956"/>
                    <a:pt x="340661" y="28030"/>
                    <a:pt x="361550" y="19459"/>
                  </a:cubicBezTo>
                  <a:cubicBezTo>
                    <a:pt x="403865" y="1248"/>
                    <a:pt x="445644" y="-5179"/>
                    <a:pt x="492244" y="4462"/>
                  </a:cubicBezTo>
                  <a:cubicBezTo>
                    <a:pt x="561340" y="18388"/>
                    <a:pt x="619723" y="51597"/>
                    <a:pt x="675429" y="91770"/>
                  </a:cubicBezTo>
                  <a:cubicBezTo>
                    <a:pt x="737026" y="136227"/>
                    <a:pt x="785233" y="191932"/>
                    <a:pt x="817371" y="261028"/>
                  </a:cubicBezTo>
                  <a:cubicBezTo>
                    <a:pt x="831297" y="291559"/>
                    <a:pt x="842010" y="323162"/>
                    <a:pt x="848437" y="356371"/>
                  </a:cubicBezTo>
                  <a:cubicBezTo>
                    <a:pt x="858079" y="408862"/>
                    <a:pt x="866113" y="461890"/>
                    <a:pt x="861293" y="514917"/>
                  </a:cubicBezTo>
                  <a:cubicBezTo>
                    <a:pt x="856472" y="566337"/>
                    <a:pt x="857007" y="618829"/>
                    <a:pt x="845759" y="669714"/>
                  </a:cubicBezTo>
                  <a:cubicBezTo>
                    <a:pt x="839332" y="698102"/>
                    <a:pt x="833440" y="728098"/>
                    <a:pt x="822191" y="754879"/>
                  </a:cubicBezTo>
                  <a:cubicBezTo>
                    <a:pt x="808265" y="788088"/>
                    <a:pt x="794874" y="809513"/>
                    <a:pt x="765950" y="842722"/>
                  </a:cubicBezTo>
                  <a:cubicBezTo>
                    <a:pt x="763808" y="845936"/>
                    <a:pt x="747739" y="858256"/>
                    <a:pt x="744525" y="858256"/>
                  </a:cubicBezTo>
                  <a:cubicBezTo>
                    <a:pt x="752560" y="823975"/>
                    <a:pt x="764343" y="778447"/>
                    <a:pt x="768628" y="746309"/>
                  </a:cubicBezTo>
                  <a:close/>
                </a:path>
              </a:pathLst>
            </a:custGeom>
            <a:solidFill>
              <a:srgbClr val="8D4E22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ACDA26C-3121-4812-A1E2-C65416C27E86}"/>
                </a:ext>
              </a:extLst>
            </p:cNvPr>
            <p:cNvSpPr/>
            <p:nvPr/>
          </p:nvSpPr>
          <p:spPr>
            <a:xfrm>
              <a:off x="4250808" y="5103753"/>
              <a:ext cx="452680" cy="446835"/>
            </a:xfrm>
            <a:custGeom>
              <a:avLst/>
              <a:gdLst>
                <a:gd name="connsiteX0" fmla="*/ 68098 w 452680"/>
                <a:gd name="connsiteY0" fmla="*/ 153945 h 446835"/>
                <a:gd name="connsiteX1" fmla="*/ 148443 w 452680"/>
                <a:gd name="connsiteY1" fmla="*/ 9860 h 446835"/>
                <a:gd name="connsiteX2" fmla="*/ 167190 w 452680"/>
                <a:gd name="connsiteY2" fmla="*/ 5575 h 446835"/>
                <a:gd name="connsiteX3" fmla="*/ 168261 w 452680"/>
                <a:gd name="connsiteY3" fmla="*/ 7182 h 446835"/>
                <a:gd name="connsiteX4" fmla="*/ 208969 w 452680"/>
                <a:gd name="connsiteY4" fmla="*/ 68780 h 446835"/>
                <a:gd name="connsiteX5" fmla="*/ 214325 w 452680"/>
                <a:gd name="connsiteY5" fmla="*/ 76814 h 446835"/>
                <a:gd name="connsiteX6" fmla="*/ 233608 w 452680"/>
                <a:gd name="connsiteY6" fmla="*/ 127163 h 446835"/>
                <a:gd name="connsiteX7" fmla="*/ 220217 w 452680"/>
                <a:gd name="connsiteY7" fmla="*/ 200545 h 446835"/>
                <a:gd name="connsiteX8" fmla="*/ 230394 w 452680"/>
                <a:gd name="connsiteY8" fmla="*/ 221434 h 446835"/>
                <a:gd name="connsiteX9" fmla="*/ 261996 w 452680"/>
                <a:gd name="connsiteY9" fmla="*/ 264285 h 446835"/>
                <a:gd name="connsiteX10" fmla="*/ 263603 w 452680"/>
                <a:gd name="connsiteY10" fmla="*/ 289995 h 446835"/>
                <a:gd name="connsiteX11" fmla="*/ 297348 w 452680"/>
                <a:gd name="connsiteY11" fmla="*/ 340880 h 446835"/>
                <a:gd name="connsiteX12" fmla="*/ 440361 w 452680"/>
                <a:gd name="connsiteY12" fmla="*/ 429258 h 446835"/>
                <a:gd name="connsiteX13" fmla="*/ 452680 w 452680"/>
                <a:gd name="connsiteY13" fmla="*/ 438900 h 446835"/>
                <a:gd name="connsiteX14" fmla="*/ 182188 w 452680"/>
                <a:gd name="connsiteY14" fmla="*/ 434615 h 446835"/>
                <a:gd name="connsiteX15" fmla="*/ 144158 w 452680"/>
                <a:gd name="connsiteY15" fmla="*/ 405691 h 446835"/>
                <a:gd name="connsiteX16" fmla="*/ 20963 w 452680"/>
                <a:gd name="connsiteY16" fmla="*/ 277675 h 446835"/>
                <a:gd name="connsiteX17" fmla="*/ 13464 w 452680"/>
                <a:gd name="connsiteY17" fmla="*/ 233218 h 446835"/>
                <a:gd name="connsiteX18" fmla="*/ 68098 w 452680"/>
                <a:gd name="connsiteY18" fmla="*/ 153945 h 44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2680" h="446835">
                  <a:moveTo>
                    <a:pt x="68098" y="153945"/>
                  </a:moveTo>
                  <a:cubicBezTo>
                    <a:pt x="99701" y="108416"/>
                    <a:pt x="133981" y="64495"/>
                    <a:pt x="148443" y="9860"/>
                  </a:cubicBezTo>
                  <a:cubicBezTo>
                    <a:pt x="151657" y="-2459"/>
                    <a:pt x="158620" y="-2459"/>
                    <a:pt x="167190" y="5575"/>
                  </a:cubicBezTo>
                  <a:cubicBezTo>
                    <a:pt x="167726" y="6111"/>
                    <a:pt x="168261" y="6647"/>
                    <a:pt x="168261" y="7182"/>
                  </a:cubicBezTo>
                  <a:cubicBezTo>
                    <a:pt x="172546" y="33964"/>
                    <a:pt x="199863" y="45212"/>
                    <a:pt x="208969" y="68780"/>
                  </a:cubicBezTo>
                  <a:cubicBezTo>
                    <a:pt x="210040" y="71993"/>
                    <a:pt x="211647" y="75743"/>
                    <a:pt x="214325" y="76814"/>
                  </a:cubicBezTo>
                  <a:cubicBezTo>
                    <a:pt x="238964" y="86456"/>
                    <a:pt x="236822" y="107881"/>
                    <a:pt x="233608" y="127163"/>
                  </a:cubicBezTo>
                  <a:cubicBezTo>
                    <a:pt x="229323" y="151802"/>
                    <a:pt x="228787" y="176977"/>
                    <a:pt x="220217" y="200545"/>
                  </a:cubicBezTo>
                  <a:cubicBezTo>
                    <a:pt x="217003" y="209650"/>
                    <a:pt x="217539" y="217685"/>
                    <a:pt x="230394" y="221434"/>
                  </a:cubicBezTo>
                  <a:cubicBezTo>
                    <a:pt x="251819" y="226790"/>
                    <a:pt x="259854" y="243931"/>
                    <a:pt x="261996" y="264285"/>
                  </a:cubicBezTo>
                  <a:cubicBezTo>
                    <a:pt x="263068" y="272855"/>
                    <a:pt x="265210" y="281425"/>
                    <a:pt x="263603" y="289995"/>
                  </a:cubicBezTo>
                  <a:cubicBezTo>
                    <a:pt x="259318" y="317847"/>
                    <a:pt x="277530" y="329096"/>
                    <a:pt x="297348" y="340880"/>
                  </a:cubicBezTo>
                  <a:cubicBezTo>
                    <a:pt x="345555" y="369804"/>
                    <a:pt x="392690" y="399799"/>
                    <a:pt x="440361" y="429258"/>
                  </a:cubicBezTo>
                  <a:cubicBezTo>
                    <a:pt x="444646" y="431937"/>
                    <a:pt x="450002" y="433544"/>
                    <a:pt x="452680" y="438900"/>
                  </a:cubicBezTo>
                  <a:cubicBezTo>
                    <a:pt x="441432" y="456576"/>
                    <a:pt x="197721" y="439971"/>
                    <a:pt x="182188" y="434615"/>
                  </a:cubicBezTo>
                  <a:cubicBezTo>
                    <a:pt x="166654" y="429258"/>
                    <a:pt x="152192" y="421224"/>
                    <a:pt x="144158" y="405691"/>
                  </a:cubicBezTo>
                  <a:cubicBezTo>
                    <a:pt x="115769" y="350521"/>
                    <a:pt x="71312" y="311420"/>
                    <a:pt x="20963" y="277675"/>
                  </a:cubicBezTo>
                  <a:cubicBezTo>
                    <a:pt x="-2605" y="261606"/>
                    <a:pt x="-7961" y="260535"/>
                    <a:pt x="13464" y="233218"/>
                  </a:cubicBezTo>
                  <a:cubicBezTo>
                    <a:pt x="32211" y="208043"/>
                    <a:pt x="49351" y="180191"/>
                    <a:pt x="68098" y="153945"/>
                  </a:cubicBezTo>
                  <a:close/>
                </a:path>
              </a:pathLst>
            </a:custGeom>
            <a:solidFill>
              <a:srgbClr val="FDC383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AE3FA6B-334B-48C2-A34A-754C36B7298A}"/>
                </a:ext>
              </a:extLst>
            </p:cNvPr>
            <p:cNvSpPr/>
            <p:nvPr/>
          </p:nvSpPr>
          <p:spPr>
            <a:xfrm>
              <a:off x="4661710" y="5542653"/>
              <a:ext cx="244401" cy="105465"/>
            </a:xfrm>
            <a:custGeom>
              <a:avLst/>
              <a:gdLst>
                <a:gd name="connsiteX0" fmla="*/ 0 w 244401"/>
                <a:gd name="connsiteY0" fmla="*/ 8034 h 105465"/>
                <a:gd name="connsiteX1" fmla="*/ 41243 w 244401"/>
                <a:gd name="connsiteY1" fmla="*/ 0 h 105465"/>
                <a:gd name="connsiteX2" fmla="*/ 82487 w 244401"/>
                <a:gd name="connsiteY2" fmla="*/ 28924 h 105465"/>
                <a:gd name="connsiteX3" fmla="*/ 148905 w 244401"/>
                <a:gd name="connsiteY3" fmla="*/ 50349 h 105465"/>
                <a:gd name="connsiteX4" fmla="*/ 244247 w 244401"/>
                <a:gd name="connsiteY4" fmla="*/ 41779 h 105465"/>
                <a:gd name="connsiteX5" fmla="*/ 244247 w 244401"/>
                <a:gd name="connsiteY5" fmla="*/ 60526 h 105465"/>
                <a:gd name="connsiteX6" fmla="*/ 243712 w 244401"/>
                <a:gd name="connsiteY6" fmla="*/ 72310 h 105465"/>
                <a:gd name="connsiteX7" fmla="*/ 183185 w 244401"/>
                <a:gd name="connsiteY7" fmla="*/ 104983 h 105465"/>
                <a:gd name="connsiteX8" fmla="*/ 50349 w 244401"/>
                <a:gd name="connsiteY8" fmla="*/ 77666 h 105465"/>
                <a:gd name="connsiteX9" fmla="*/ 0 w 244401"/>
                <a:gd name="connsiteY9" fmla="*/ 8034 h 105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4401" h="105465">
                  <a:moveTo>
                    <a:pt x="0" y="8034"/>
                  </a:moveTo>
                  <a:cubicBezTo>
                    <a:pt x="13391" y="4285"/>
                    <a:pt x="25175" y="5356"/>
                    <a:pt x="41243" y="0"/>
                  </a:cubicBezTo>
                  <a:cubicBezTo>
                    <a:pt x="55705" y="5892"/>
                    <a:pt x="70703" y="18211"/>
                    <a:pt x="82487" y="28924"/>
                  </a:cubicBezTo>
                  <a:cubicBezTo>
                    <a:pt x="103376" y="47135"/>
                    <a:pt x="115696" y="53027"/>
                    <a:pt x="148905" y="50349"/>
                  </a:cubicBezTo>
                  <a:cubicBezTo>
                    <a:pt x="172473" y="47671"/>
                    <a:pt x="220679" y="44457"/>
                    <a:pt x="244247" y="41779"/>
                  </a:cubicBezTo>
                  <a:cubicBezTo>
                    <a:pt x="243712" y="64811"/>
                    <a:pt x="244783" y="46064"/>
                    <a:pt x="244247" y="60526"/>
                  </a:cubicBezTo>
                  <a:cubicBezTo>
                    <a:pt x="244247" y="64276"/>
                    <a:pt x="243712" y="68561"/>
                    <a:pt x="243712" y="72310"/>
                  </a:cubicBezTo>
                  <a:cubicBezTo>
                    <a:pt x="232999" y="100162"/>
                    <a:pt x="207289" y="103912"/>
                    <a:pt x="183185" y="104983"/>
                  </a:cubicBezTo>
                  <a:cubicBezTo>
                    <a:pt x="137121" y="107126"/>
                    <a:pt x="91057" y="102841"/>
                    <a:pt x="50349" y="77666"/>
                  </a:cubicBezTo>
                  <a:cubicBezTo>
                    <a:pt x="22496" y="61597"/>
                    <a:pt x="9641" y="36958"/>
                    <a:pt x="0" y="803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AD2C719-22C3-4560-9557-7A35411E7390}"/>
                </a:ext>
              </a:extLst>
            </p:cNvPr>
            <p:cNvSpPr/>
            <p:nvPr/>
          </p:nvSpPr>
          <p:spPr>
            <a:xfrm>
              <a:off x="5447103" y="5486257"/>
              <a:ext cx="496742" cy="509240"/>
            </a:xfrm>
            <a:custGeom>
              <a:avLst/>
              <a:gdLst>
                <a:gd name="connsiteX0" fmla="*/ 166956 w 496742"/>
                <a:gd name="connsiteY0" fmla="*/ 28008 h 509240"/>
                <a:gd name="connsiteX1" fmla="*/ 274082 w 496742"/>
                <a:gd name="connsiteY1" fmla="*/ 9797 h 509240"/>
                <a:gd name="connsiteX2" fmla="*/ 479764 w 496742"/>
                <a:gd name="connsiteY2" fmla="*/ 155 h 509240"/>
                <a:gd name="connsiteX3" fmla="*/ 496368 w 496742"/>
                <a:gd name="connsiteY3" fmla="*/ 18902 h 509240"/>
                <a:gd name="connsiteX4" fmla="*/ 464231 w 496742"/>
                <a:gd name="connsiteY4" fmla="*/ 347779 h 509240"/>
                <a:gd name="connsiteX5" fmla="*/ 448697 w 496742"/>
                <a:gd name="connsiteY5" fmla="*/ 495077 h 509240"/>
                <a:gd name="connsiteX6" fmla="*/ 436378 w 496742"/>
                <a:gd name="connsiteY6" fmla="*/ 507932 h 509240"/>
                <a:gd name="connsiteX7" fmla="*/ 222662 w 496742"/>
                <a:gd name="connsiteY7" fmla="*/ 504183 h 509240"/>
                <a:gd name="connsiteX8" fmla="*/ 105359 w 496742"/>
                <a:gd name="connsiteY8" fmla="*/ 485971 h 509240"/>
                <a:gd name="connsiteX9" fmla="*/ 7874 w 496742"/>
                <a:gd name="connsiteY9" fmla="*/ 431873 h 509240"/>
                <a:gd name="connsiteX10" fmla="*/ 375 w 496742"/>
                <a:gd name="connsiteY10" fmla="*/ 410448 h 509240"/>
                <a:gd name="connsiteX11" fmla="*/ 166956 w 496742"/>
                <a:gd name="connsiteY11" fmla="*/ 28008 h 50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6742" h="509240">
                  <a:moveTo>
                    <a:pt x="166956" y="28008"/>
                  </a:moveTo>
                  <a:cubicBezTo>
                    <a:pt x="172848" y="18902"/>
                    <a:pt x="272475" y="22651"/>
                    <a:pt x="274082" y="9797"/>
                  </a:cubicBezTo>
                  <a:cubicBezTo>
                    <a:pt x="342643" y="6583"/>
                    <a:pt x="411203" y="3904"/>
                    <a:pt x="479764" y="155"/>
                  </a:cubicBezTo>
                  <a:cubicBezTo>
                    <a:pt x="494762" y="-916"/>
                    <a:pt x="497975" y="3369"/>
                    <a:pt x="496368" y="18902"/>
                  </a:cubicBezTo>
                  <a:cubicBezTo>
                    <a:pt x="485120" y="128706"/>
                    <a:pt x="474943" y="237975"/>
                    <a:pt x="464231" y="347779"/>
                  </a:cubicBezTo>
                  <a:cubicBezTo>
                    <a:pt x="459410" y="397057"/>
                    <a:pt x="453518" y="445799"/>
                    <a:pt x="448697" y="495077"/>
                  </a:cubicBezTo>
                  <a:cubicBezTo>
                    <a:pt x="447626" y="504183"/>
                    <a:pt x="446019" y="507932"/>
                    <a:pt x="436378" y="507932"/>
                  </a:cubicBezTo>
                  <a:cubicBezTo>
                    <a:pt x="365139" y="510074"/>
                    <a:pt x="293900" y="510074"/>
                    <a:pt x="222662" y="504183"/>
                  </a:cubicBezTo>
                  <a:cubicBezTo>
                    <a:pt x="183025" y="500433"/>
                    <a:pt x="143924" y="496684"/>
                    <a:pt x="105359" y="485971"/>
                  </a:cubicBezTo>
                  <a:cubicBezTo>
                    <a:pt x="55545" y="472045"/>
                    <a:pt x="41619" y="470974"/>
                    <a:pt x="7874" y="431873"/>
                  </a:cubicBezTo>
                  <a:cubicBezTo>
                    <a:pt x="2518" y="425445"/>
                    <a:pt x="-1232" y="419553"/>
                    <a:pt x="375" y="410448"/>
                  </a:cubicBezTo>
                  <a:cubicBezTo>
                    <a:pt x="8945" y="362241"/>
                    <a:pt x="135890" y="85320"/>
                    <a:pt x="166956" y="2800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0342B85-4431-4AFE-A84C-24EFE068D466}"/>
                </a:ext>
              </a:extLst>
            </p:cNvPr>
            <p:cNvSpPr/>
            <p:nvPr/>
          </p:nvSpPr>
          <p:spPr>
            <a:xfrm>
              <a:off x="5446847" y="5069439"/>
              <a:ext cx="167246" cy="266076"/>
            </a:xfrm>
            <a:custGeom>
              <a:avLst/>
              <a:gdLst>
                <a:gd name="connsiteX0" fmla="*/ 631 w 167246"/>
                <a:gd name="connsiteY0" fmla="*/ 235394 h 266076"/>
                <a:gd name="connsiteX1" fmla="*/ 20449 w 167246"/>
                <a:gd name="connsiteY1" fmla="*/ 149158 h 266076"/>
                <a:gd name="connsiteX2" fmla="*/ 47767 w 167246"/>
                <a:gd name="connsiteY2" fmla="*/ 19000 h 266076"/>
                <a:gd name="connsiteX3" fmla="*/ 97044 w 167246"/>
                <a:gd name="connsiteY3" fmla="*/ 7752 h 266076"/>
                <a:gd name="connsiteX4" fmla="*/ 153285 w 167246"/>
                <a:gd name="connsiteY4" fmla="*/ 789 h 266076"/>
                <a:gd name="connsiteX5" fmla="*/ 166141 w 167246"/>
                <a:gd name="connsiteY5" fmla="*/ 15250 h 266076"/>
                <a:gd name="connsiteX6" fmla="*/ 127040 w 167246"/>
                <a:gd name="connsiteY6" fmla="*/ 251463 h 266076"/>
                <a:gd name="connsiteX7" fmla="*/ 104543 w 167246"/>
                <a:gd name="connsiteY7" fmla="*/ 264318 h 266076"/>
                <a:gd name="connsiteX8" fmla="*/ 631 w 167246"/>
                <a:gd name="connsiteY8" fmla="*/ 235394 h 26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246" h="266076">
                  <a:moveTo>
                    <a:pt x="631" y="235394"/>
                  </a:moveTo>
                  <a:cubicBezTo>
                    <a:pt x="-3654" y="203792"/>
                    <a:pt x="15093" y="178082"/>
                    <a:pt x="20449" y="149158"/>
                  </a:cubicBezTo>
                  <a:cubicBezTo>
                    <a:pt x="28484" y="105772"/>
                    <a:pt x="48302" y="64528"/>
                    <a:pt x="47767" y="19000"/>
                  </a:cubicBezTo>
                  <a:cubicBezTo>
                    <a:pt x="61157" y="2931"/>
                    <a:pt x="80975" y="12037"/>
                    <a:pt x="97044" y="7752"/>
                  </a:cubicBezTo>
                  <a:cubicBezTo>
                    <a:pt x="115256" y="2931"/>
                    <a:pt x="135074" y="4538"/>
                    <a:pt x="153285" y="789"/>
                  </a:cubicBezTo>
                  <a:cubicBezTo>
                    <a:pt x="168819" y="-2425"/>
                    <a:pt x="168283" y="4538"/>
                    <a:pt x="166141" y="15250"/>
                  </a:cubicBezTo>
                  <a:cubicBezTo>
                    <a:pt x="152750" y="93988"/>
                    <a:pt x="139895" y="172726"/>
                    <a:pt x="127040" y="251463"/>
                  </a:cubicBezTo>
                  <a:cubicBezTo>
                    <a:pt x="124362" y="263783"/>
                    <a:pt x="120077" y="269139"/>
                    <a:pt x="104543" y="264318"/>
                  </a:cubicBezTo>
                  <a:cubicBezTo>
                    <a:pt x="70799" y="253070"/>
                    <a:pt x="35447" y="245036"/>
                    <a:pt x="631" y="2353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7E5EB11-A6DE-48B3-8725-1924D46E7E77}"/>
                </a:ext>
              </a:extLst>
            </p:cNvPr>
            <p:cNvSpPr/>
            <p:nvPr/>
          </p:nvSpPr>
          <p:spPr>
            <a:xfrm>
              <a:off x="4881006" y="5093260"/>
              <a:ext cx="616552" cy="245796"/>
            </a:xfrm>
            <a:custGeom>
              <a:avLst/>
              <a:gdLst>
                <a:gd name="connsiteX0" fmla="*/ 616287 w 616552"/>
                <a:gd name="connsiteY0" fmla="*/ 0 h 245796"/>
                <a:gd name="connsiteX1" fmla="*/ 467381 w 616552"/>
                <a:gd name="connsiteY1" fmla="*/ 5356 h 245796"/>
                <a:gd name="connsiteX2" fmla="*/ 301336 w 616552"/>
                <a:gd name="connsiteY2" fmla="*/ 8570 h 245796"/>
                <a:gd name="connsiteX3" fmla="*/ 8347 w 616552"/>
                <a:gd name="connsiteY3" fmla="*/ 158546 h 245796"/>
                <a:gd name="connsiteX4" fmla="*/ 1919 w 616552"/>
                <a:gd name="connsiteY4" fmla="*/ 185864 h 245796"/>
                <a:gd name="connsiteX5" fmla="*/ 89227 w 616552"/>
                <a:gd name="connsiteY5" fmla="*/ 219073 h 245796"/>
                <a:gd name="connsiteX6" fmla="*/ 222599 w 616552"/>
                <a:gd name="connsiteY6" fmla="*/ 165510 h 245796"/>
                <a:gd name="connsiteX7" fmla="*/ 299194 w 616552"/>
                <a:gd name="connsiteY7" fmla="*/ 156939 h 245796"/>
                <a:gd name="connsiteX8" fmla="*/ 223134 w 616552"/>
                <a:gd name="connsiteY8" fmla="*/ 191755 h 245796"/>
                <a:gd name="connsiteX9" fmla="*/ 178141 w 616552"/>
                <a:gd name="connsiteY9" fmla="*/ 206217 h 245796"/>
                <a:gd name="connsiteX10" fmla="*/ 160466 w 616552"/>
                <a:gd name="connsiteY10" fmla="*/ 224964 h 245796"/>
                <a:gd name="connsiteX11" fmla="*/ 181891 w 616552"/>
                <a:gd name="connsiteY11" fmla="*/ 244783 h 245796"/>
                <a:gd name="connsiteX12" fmla="*/ 199567 w 616552"/>
                <a:gd name="connsiteY12" fmla="*/ 244783 h 245796"/>
                <a:gd name="connsiteX13" fmla="*/ 285267 w 616552"/>
                <a:gd name="connsiteY13" fmla="*/ 230856 h 245796"/>
                <a:gd name="connsiteX14" fmla="*/ 572365 w 616552"/>
                <a:gd name="connsiteY14" fmla="*/ 202468 h 245796"/>
                <a:gd name="connsiteX15" fmla="*/ 572365 w 616552"/>
                <a:gd name="connsiteY15" fmla="*/ 202468 h 245796"/>
                <a:gd name="connsiteX16" fmla="*/ 616287 w 616552"/>
                <a:gd name="connsiteY16" fmla="*/ 0 h 24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6552" h="245796">
                  <a:moveTo>
                    <a:pt x="616287" y="0"/>
                  </a:moveTo>
                  <a:cubicBezTo>
                    <a:pt x="572901" y="0"/>
                    <a:pt x="511303" y="4821"/>
                    <a:pt x="467381" y="5356"/>
                  </a:cubicBezTo>
                  <a:cubicBezTo>
                    <a:pt x="412212" y="7499"/>
                    <a:pt x="356506" y="7499"/>
                    <a:pt x="301336" y="8570"/>
                  </a:cubicBezTo>
                  <a:cubicBezTo>
                    <a:pt x="178677" y="11784"/>
                    <a:pt x="90834" y="78738"/>
                    <a:pt x="8347" y="158546"/>
                  </a:cubicBezTo>
                  <a:cubicBezTo>
                    <a:pt x="848" y="166045"/>
                    <a:pt x="-2366" y="175151"/>
                    <a:pt x="1919" y="185864"/>
                  </a:cubicBezTo>
                  <a:cubicBezTo>
                    <a:pt x="16381" y="222822"/>
                    <a:pt x="53340" y="236748"/>
                    <a:pt x="89227" y="219073"/>
                  </a:cubicBezTo>
                  <a:cubicBezTo>
                    <a:pt x="132613" y="198183"/>
                    <a:pt x="173856" y="172473"/>
                    <a:pt x="222599" y="165510"/>
                  </a:cubicBezTo>
                  <a:cubicBezTo>
                    <a:pt x="246166" y="162296"/>
                    <a:pt x="268663" y="153190"/>
                    <a:pt x="299194" y="156939"/>
                  </a:cubicBezTo>
                  <a:cubicBezTo>
                    <a:pt x="271877" y="174080"/>
                    <a:pt x="247238" y="182650"/>
                    <a:pt x="223134" y="191755"/>
                  </a:cubicBezTo>
                  <a:cubicBezTo>
                    <a:pt x="208137" y="197112"/>
                    <a:pt x="192603" y="200861"/>
                    <a:pt x="178141" y="206217"/>
                  </a:cubicBezTo>
                  <a:cubicBezTo>
                    <a:pt x="169571" y="209431"/>
                    <a:pt x="159930" y="214252"/>
                    <a:pt x="160466" y="224964"/>
                  </a:cubicBezTo>
                  <a:cubicBezTo>
                    <a:pt x="161001" y="237820"/>
                    <a:pt x="171178" y="242105"/>
                    <a:pt x="181891" y="244783"/>
                  </a:cubicBezTo>
                  <a:cubicBezTo>
                    <a:pt x="187783" y="246390"/>
                    <a:pt x="193675" y="245854"/>
                    <a:pt x="199567" y="244783"/>
                  </a:cubicBezTo>
                  <a:cubicBezTo>
                    <a:pt x="227955" y="239962"/>
                    <a:pt x="256343" y="234070"/>
                    <a:pt x="285267" y="230856"/>
                  </a:cubicBezTo>
                  <a:cubicBezTo>
                    <a:pt x="376860" y="221751"/>
                    <a:pt x="561117" y="189613"/>
                    <a:pt x="572365" y="202468"/>
                  </a:cubicBezTo>
                  <a:cubicBezTo>
                    <a:pt x="572365" y="202468"/>
                    <a:pt x="572365" y="202468"/>
                    <a:pt x="572365" y="202468"/>
                  </a:cubicBezTo>
                  <a:cubicBezTo>
                    <a:pt x="583077" y="136586"/>
                    <a:pt x="620036" y="57312"/>
                    <a:pt x="616287" y="0"/>
                  </a:cubicBezTo>
                  <a:close/>
                </a:path>
              </a:pathLst>
            </a:custGeom>
            <a:solidFill>
              <a:srgbClr val="FDC484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cs typeface="B Nazanin" panose="00000700000000000000" pitchFamily="2" charset="-78"/>
              </a:endParaRPr>
            </a:p>
          </p:txBody>
        </p:sp>
      </p:grpSp>
      <p:grpSp>
        <p:nvGrpSpPr>
          <p:cNvPr id="14" name="Group 4">
            <a:extLst>
              <a:ext uri="{FF2B5EF4-FFF2-40B4-BE49-F238E27FC236}">
                <a16:creationId xmlns:a16="http://schemas.microsoft.com/office/drawing/2014/main" id="{724C0B4E-49A0-4796-A254-AB64E3E38207}"/>
              </a:ext>
            </a:extLst>
          </p:cNvPr>
          <p:cNvGrpSpPr/>
          <p:nvPr/>
        </p:nvGrpSpPr>
        <p:grpSpPr>
          <a:xfrm>
            <a:off x="5006920" y="2214861"/>
            <a:ext cx="2275426" cy="4000080"/>
            <a:chOff x="445712" y="1449040"/>
            <a:chExt cx="2113018" cy="3924176"/>
          </a:xfrm>
        </p:grpSpPr>
        <p:sp>
          <p:nvSpPr>
            <p:cNvPr id="15" name="Rounded Rectangle 5">
              <a:extLst>
                <a:ext uri="{FF2B5EF4-FFF2-40B4-BE49-F238E27FC236}">
                  <a16:creationId xmlns:a16="http://schemas.microsoft.com/office/drawing/2014/main" id="{46D03322-AE86-4BCE-957E-E6756DFBC665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>
                <a:cs typeface="B Nazanin" panose="00000700000000000000" pitchFamily="2" charset="-78"/>
              </a:endParaRPr>
            </a:p>
          </p:txBody>
        </p:sp>
        <p:sp>
          <p:nvSpPr>
            <p:cNvPr id="16" name="Rectangle 6">
              <a:extLst>
                <a:ext uri="{FF2B5EF4-FFF2-40B4-BE49-F238E27FC236}">
                  <a16:creationId xmlns:a16="http://schemas.microsoft.com/office/drawing/2014/main" id="{8C423E99-28D1-4A3D-94B9-DB6906C4F8A6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>
                <a:cs typeface="B Nazanin" panose="00000700000000000000" pitchFamily="2" charset="-78"/>
              </a:endParaRPr>
            </a:p>
          </p:txBody>
        </p:sp>
        <p:grpSp>
          <p:nvGrpSpPr>
            <p:cNvPr id="17" name="Group 7">
              <a:extLst>
                <a:ext uri="{FF2B5EF4-FFF2-40B4-BE49-F238E27FC236}">
                  <a16:creationId xmlns:a16="http://schemas.microsoft.com/office/drawing/2014/main" id="{0B978FBD-DEF0-47C8-BBDB-F38793B65CA4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18" name="Oval 8">
                <a:extLst>
                  <a:ext uri="{FF2B5EF4-FFF2-40B4-BE49-F238E27FC236}">
                    <a16:creationId xmlns:a16="http://schemas.microsoft.com/office/drawing/2014/main" id="{17545647-0321-4AA1-BF23-09B551FB6768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>
                  <a:cs typeface="B Nazanin" panose="00000700000000000000" pitchFamily="2" charset="-78"/>
                </a:endParaRPr>
              </a:p>
            </p:txBody>
          </p:sp>
          <p:sp>
            <p:nvSpPr>
              <p:cNvPr id="19" name="Rounded Rectangle 10">
                <a:extLst>
                  <a:ext uri="{FF2B5EF4-FFF2-40B4-BE49-F238E27FC236}">
                    <a16:creationId xmlns:a16="http://schemas.microsoft.com/office/drawing/2014/main" id="{77532AF0-E8F8-48E7-ABBC-CCF6EA788461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>
                  <a:cs typeface="B Nazanin" panose="00000700000000000000" pitchFamily="2" charset="-78"/>
                </a:endParaRPr>
              </a:p>
            </p:txBody>
          </p:sp>
        </p:grp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B95DE58E-0A72-4185-82B5-28BE414344D5}"/>
              </a:ext>
            </a:extLst>
          </p:cNvPr>
          <p:cNvSpPr/>
          <p:nvPr/>
        </p:nvSpPr>
        <p:spPr>
          <a:xfrm>
            <a:off x="7603795" y="5990504"/>
            <a:ext cx="4431324" cy="4488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B Nazanin" panose="00000700000000000000" pitchFamily="2" charset="-78"/>
            </a:endParaRPr>
          </a:p>
        </p:txBody>
      </p:sp>
      <p:grpSp>
        <p:nvGrpSpPr>
          <p:cNvPr id="21" name="Graphic 14">
            <a:extLst>
              <a:ext uri="{FF2B5EF4-FFF2-40B4-BE49-F238E27FC236}">
                <a16:creationId xmlns:a16="http://schemas.microsoft.com/office/drawing/2014/main" id="{9D3612B7-F681-4AE9-A785-F3F240CBDD7E}"/>
              </a:ext>
            </a:extLst>
          </p:cNvPr>
          <p:cNvGrpSpPr/>
          <p:nvPr/>
        </p:nvGrpSpPr>
        <p:grpSpPr>
          <a:xfrm>
            <a:off x="7707088" y="2699969"/>
            <a:ext cx="4354942" cy="3514972"/>
            <a:chOff x="2444748" y="555045"/>
            <a:chExt cx="7282048" cy="5727454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FEC6047-624E-4422-AAF3-77D365F9845F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54AFF87-4F0C-4238-9F94-C31DFB089749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cs typeface="B Nazanin" panose="00000700000000000000" pitchFamily="2" charset="-78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F4A627-1E26-40EB-A5B8-76FDB2B4B7A5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9C8093C-6AB8-4CDA-8977-4588865FB6EA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cs typeface="B Nazanin" panose="00000700000000000000" pitchFamily="2" charset="-78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97C5D74-D9CE-4192-9A7C-FC42E088E614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cs typeface="B Nazanin" panose="00000700000000000000" pitchFamily="2" charset="-78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F08C233-27E0-40AC-8000-81FF99EB4E9A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A8EE742-8B3C-4F7A-BC14-D2A799A80D56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089A3BF-9D33-4ADC-9E4F-D0A2DD8209A4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cs typeface="B Nazanin" panose="00000700000000000000" pitchFamily="2" charset="-78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06FAD5B-14F3-457F-B3B9-211BA160E165}"/>
              </a:ext>
            </a:extLst>
          </p:cNvPr>
          <p:cNvGrpSpPr/>
          <p:nvPr/>
        </p:nvGrpSpPr>
        <p:grpSpPr>
          <a:xfrm>
            <a:off x="5074705" y="2564780"/>
            <a:ext cx="2092449" cy="3258187"/>
            <a:chOff x="5074705" y="2564780"/>
            <a:chExt cx="3992572" cy="2310537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6352E3F-3221-4E23-97AE-13D2F259B1D3}"/>
                </a:ext>
              </a:extLst>
            </p:cNvPr>
            <p:cNvSpPr/>
            <p:nvPr/>
          </p:nvSpPr>
          <p:spPr>
            <a:xfrm>
              <a:off x="5074705" y="2564780"/>
              <a:ext cx="3992572" cy="2309839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6A26B2-03D0-4197-A5B2-D681B99542B7}"/>
                </a:ext>
              </a:extLst>
            </p:cNvPr>
            <p:cNvSpPr/>
            <p:nvPr/>
          </p:nvSpPr>
          <p:spPr>
            <a:xfrm>
              <a:off x="6813128" y="2582302"/>
              <a:ext cx="2254148" cy="2293015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cs typeface="B Nazanin" panose="000007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5">
            <a:extLst>
              <a:ext uri="{FF2B5EF4-FFF2-40B4-BE49-F238E27FC236}">
                <a16:creationId xmlns:a16="http://schemas.microsoft.com/office/drawing/2014/main" id="{55F57351-3B26-CCF6-E3AB-255123C25C3D}"/>
              </a:ext>
            </a:extLst>
          </p:cNvPr>
          <p:cNvSpPr/>
          <p:nvPr/>
        </p:nvSpPr>
        <p:spPr>
          <a:xfrm>
            <a:off x="4370356" y="1492155"/>
            <a:ext cx="523145" cy="524695"/>
          </a:xfrm>
          <a:custGeom>
            <a:avLst/>
            <a:gdLst>
              <a:gd name="f0" fmla="val w"/>
              <a:gd name="f1" fmla="val h"/>
              <a:gd name="f2" fmla="val 0"/>
              <a:gd name="f3" fmla="val 3240001"/>
              <a:gd name="f4" fmla="val 3249575"/>
              <a:gd name="f5" fmla="val 1275349"/>
              <a:gd name="f6" fmla="val 2002569"/>
              <a:gd name="f7" fmla="val 1625117"/>
              <a:gd name="f8" fmla="val 2233002"/>
              <a:gd name="f9" fmla="val 1968772"/>
              <a:gd name="f10" fmla="val 2006596"/>
              <a:gd name="f11" fmla="val 1067116"/>
              <a:gd name="f12" fmla="val 1473605"/>
              <a:gd name="f13" fmla="val 1581605"/>
              <a:gd name="f14" fmla="val 2183116"/>
              <a:gd name="f15" fmla="val 1267205"/>
              <a:gd name="f16" fmla="val 1375205"/>
              <a:gd name="f17" fmla="val 1172196"/>
              <a:gd name="f18" fmla="val 3142550"/>
              <a:gd name="f19" fmla="val 2026252"/>
              <a:gd name="f20" fmla="val 1968728"/>
              <a:gd name="f21" fmla="val 3049854"/>
              <a:gd name="f22" fmla="val 1294362"/>
              <a:gd name="f23" fmla="val 602850"/>
              <a:gd name="f24" fmla="val 1559516"/>
              <a:gd name="f25" fmla="val 1217896"/>
              <a:gd name="f26" fmla="val 1964719"/>
              <a:gd name="f27" fmla="val 1060805"/>
              <a:gd name="f28" fmla="val 1168805"/>
              <a:gd name="f29" fmla="val 869032"/>
              <a:gd name="f30" fmla="val 816137"/>
              <a:gd name="f31" fmla="val 2381200"/>
              <a:gd name="f32" fmla="val 1623491"/>
              <a:gd name="f33" fmla="val 1668045"/>
              <a:gd name="f34" fmla="val 2093329"/>
              <a:gd name="f35" fmla="val 1625116"/>
              <a:gd name="f36" fmla="val 2121611"/>
              <a:gd name="f37" fmla="val 3235286"/>
              <a:gd name="f38" fmla="val 1060806"/>
              <a:gd name="f39" fmla="val 2489212"/>
              <a:gd name="f40" fmla="val 1552331"/>
              <a:gd name="f41" fmla="val 708008"/>
              <a:gd name="f42" fmla="val 761020"/>
              <a:gd name="f43" fmla="val 14946"/>
              <a:gd name="f44" fmla="*/ f0 1 3240001"/>
              <a:gd name="f45" fmla="*/ f1 1 3249575"/>
              <a:gd name="f46" fmla="val f2"/>
              <a:gd name="f47" fmla="val f3"/>
              <a:gd name="f48" fmla="val f4"/>
              <a:gd name="f49" fmla="+- f48 0 f46"/>
              <a:gd name="f50" fmla="+- f47 0 f46"/>
              <a:gd name="f51" fmla="*/ f50 1 3240001"/>
              <a:gd name="f52" fmla="*/ f49 1 3249575"/>
              <a:gd name="f53" fmla="*/ f46 1 f51"/>
              <a:gd name="f54" fmla="*/ f47 1 f51"/>
              <a:gd name="f55" fmla="*/ f46 1 f52"/>
              <a:gd name="f56" fmla="*/ f48 1 f52"/>
              <a:gd name="f57" fmla="*/ f53 f44 1"/>
              <a:gd name="f58" fmla="*/ f54 f44 1"/>
              <a:gd name="f59" fmla="*/ f56 f45 1"/>
              <a:gd name="f60" fmla="*/ f55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7" t="f60" r="f58" b="f59"/>
            <a:pathLst>
              <a:path w="3240001" h="3249575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3" y="f4"/>
                </a:lnTo>
                <a:lnTo>
                  <a:pt x="f2" y="f4"/>
                </a:lnTo>
                <a:close/>
                <a:moveTo>
                  <a:pt x="f11" y="f12"/>
                </a:moveTo>
                <a:lnTo>
                  <a:pt x="f11" y="f13"/>
                </a:lnTo>
                <a:lnTo>
                  <a:pt x="f14" y="f13"/>
                </a:lnTo>
                <a:lnTo>
                  <a:pt x="f14" y="f12"/>
                </a:lnTo>
                <a:close/>
                <a:moveTo>
                  <a:pt x="f11" y="f15"/>
                </a:moveTo>
                <a:lnTo>
                  <a:pt x="f11" y="f16"/>
                </a:lnTo>
                <a:lnTo>
                  <a:pt x="f14" y="f16"/>
                </a:lnTo>
                <a:lnTo>
                  <a:pt x="f14" y="f15"/>
                </a:lnTo>
                <a:close/>
                <a:moveTo>
                  <a:pt x="f3" y="f17"/>
                </a:moveTo>
                <a:lnTo>
                  <a:pt x="f3" y="f18"/>
                </a:lnTo>
                <a:lnTo>
                  <a:pt x="f19" y="f20"/>
                </a:lnTo>
                <a:lnTo>
                  <a:pt x="f21" y="f22"/>
                </a:lnTo>
                <a:close/>
                <a:moveTo>
                  <a:pt x="f2" y="f17"/>
                </a:moveTo>
                <a:lnTo>
                  <a:pt x="f23" y="f24"/>
                </a:lnTo>
                <a:lnTo>
                  <a:pt x="f25" y="f26"/>
                </a:lnTo>
                <a:lnTo>
                  <a:pt x="f2" y="f18"/>
                </a:lnTo>
                <a:close/>
                <a:moveTo>
                  <a:pt x="f11" y="f27"/>
                </a:moveTo>
                <a:lnTo>
                  <a:pt x="f11" y="f28"/>
                </a:lnTo>
                <a:lnTo>
                  <a:pt x="f14" y="f28"/>
                </a:lnTo>
                <a:lnTo>
                  <a:pt x="f14" y="f27"/>
                </a:lnTo>
                <a:close/>
                <a:moveTo>
                  <a:pt x="f29" y="f30"/>
                </a:moveTo>
                <a:lnTo>
                  <a:pt x="f31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lnTo>
                  <a:pt x="f29" y="f32"/>
                </a:lnTo>
                <a:close/>
                <a:moveTo>
                  <a:pt x="f35" y="f2"/>
                </a:moveTo>
                <a:lnTo>
                  <a:pt x="f37" y="f38"/>
                </a:lnTo>
                <a:lnTo>
                  <a:pt x="f39" y="f40"/>
                </a:lnTo>
                <a:lnTo>
                  <a:pt x="f39" y="f41"/>
                </a:lnTo>
                <a:lnTo>
                  <a:pt x="f42" y="f41"/>
                </a:lnTo>
                <a:lnTo>
                  <a:pt x="f42" y="f40"/>
                </a:lnTo>
                <a:lnTo>
                  <a:pt x="f43" y="f38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Isosceles Triangle 51">
            <a:extLst>
              <a:ext uri="{FF2B5EF4-FFF2-40B4-BE49-F238E27FC236}">
                <a16:creationId xmlns:a16="http://schemas.microsoft.com/office/drawing/2014/main" id="{DF3A3782-1244-8D5D-6A3B-7BF6B86B9313}"/>
              </a:ext>
            </a:extLst>
          </p:cNvPr>
          <p:cNvSpPr/>
          <p:nvPr/>
        </p:nvSpPr>
        <p:spPr>
          <a:xfrm>
            <a:off x="3531608" y="1562686"/>
            <a:ext cx="523145" cy="383620"/>
          </a:xfrm>
          <a:custGeom>
            <a:avLst/>
            <a:gdLst>
              <a:gd name="f0" fmla="val w"/>
              <a:gd name="f1" fmla="val h"/>
              <a:gd name="f2" fmla="val 0"/>
              <a:gd name="f3" fmla="val 3240001"/>
              <a:gd name="f4" fmla="val 2375905"/>
              <a:gd name="f5" fmla="val 1974640"/>
              <a:gd name="f6" fmla="val 1379575"/>
              <a:gd name="f7" fmla="val 1"/>
              <a:gd name="f8" fmla="val 1269863"/>
              <a:gd name="f9" fmla="val 1399042"/>
              <a:gd name="f10" fmla="val 1610574"/>
              <a:gd name="f11" fmla="val 1745545"/>
              <a:gd name="f12" fmla="val 126952"/>
              <a:gd name="f13" fmla="val 2258912"/>
              <a:gd name="f14" fmla="val 2032457"/>
              <a:gd name="f15" fmla="val 1334195"/>
              <a:gd name="f16" fmla="val 117525"/>
              <a:gd name="f17" fmla="val 1207545"/>
              <a:gd name="f18" fmla="val 1324768"/>
              <a:gd name="f19" fmla="val 2249485"/>
              <a:gd name="f20" fmla="val 3240000"/>
              <a:gd name="f21" fmla="val 1610572"/>
              <a:gd name="f22" fmla="val 1620513"/>
              <a:gd name="f23" fmla="*/ f0 1 3240001"/>
              <a:gd name="f24" fmla="*/ f1 1 2375905"/>
              <a:gd name="f25" fmla="val f2"/>
              <a:gd name="f26" fmla="val f3"/>
              <a:gd name="f27" fmla="val f4"/>
              <a:gd name="f28" fmla="+- f27 0 f25"/>
              <a:gd name="f29" fmla="+- f26 0 f25"/>
              <a:gd name="f30" fmla="*/ f29 1 3240001"/>
              <a:gd name="f31" fmla="*/ f28 1 2375905"/>
              <a:gd name="f32" fmla="*/ f25 1 f30"/>
              <a:gd name="f33" fmla="*/ f26 1 f30"/>
              <a:gd name="f34" fmla="*/ f25 1 f31"/>
              <a:gd name="f35" fmla="*/ f27 1 f31"/>
              <a:gd name="f36" fmla="*/ f32 f23 1"/>
              <a:gd name="f37" fmla="*/ f33 f23 1"/>
              <a:gd name="f38" fmla="*/ f35 f24 1"/>
              <a:gd name="f39" fmla="*/ f34 f2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3240001" h="2375905">
                <a:moveTo>
                  <a:pt x="f5" y="f6"/>
                </a:moveTo>
                <a:lnTo>
                  <a:pt x="f3" y="f4"/>
                </a:lnTo>
                <a:lnTo>
                  <a:pt x="f7" y="f4"/>
                </a:lnTo>
                <a:lnTo>
                  <a:pt x="f8" y="f9"/>
                </a:lnTo>
                <a:lnTo>
                  <a:pt x="f10" y="f11"/>
                </a:lnTo>
                <a:close/>
                <a:moveTo>
                  <a:pt x="f3" y="f12"/>
                </a:moveTo>
                <a:lnTo>
                  <a:pt x="f3" y="f13"/>
                </a:lnTo>
                <a:lnTo>
                  <a:pt x="f14" y="f15"/>
                </a:lnTo>
                <a:close/>
                <a:moveTo>
                  <a:pt x="f2" y="f16"/>
                </a:moveTo>
                <a:lnTo>
                  <a:pt x="f17" y="f18"/>
                </a:lnTo>
                <a:lnTo>
                  <a:pt x="f2" y="f19"/>
                </a:lnTo>
                <a:close/>
                <a:moveTo>
                  <a:pt x="f2" y="f2"/>
                </a:moveTo>
                <a:lnTo>
                  <a:pt x="f20" y="f2"/>
                </a:lnTo>
                <a:lnTo>
                  <a:pt x="f21" y="f22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4" name="Isosceles Triangle 57">
            <a:extLst>
              <a:ext uri="{FF2B5EF4-FFF2-40B4-BE49-F238E27FC236}">
                <a16:creationId xmlns:a16="http://schemas.microsoft.com/office/drawing/2014/main" id="{1F4EAA07-5970-7C2E-078F-3EDAE0244D69}"/>
              </a:ext>
            </a:extLst>
          </p:cNvPr>
          <p:cNvSpPr/>
          <p:nvPr/>
        </p:nvSpPr>
        <p:spPr>
          <a:xfrm>
            <a:off x="4372439" y="4520208"/>
            <a:ext cx="313139" cy="70790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346449"/>
              <a:gd name="f7" fmla="val 3166775"/>
              <a:gd name="f8" fmla="val 1148449"/>
              <a:gd name="f9" fmla="val 2374775"/>
              <a:gd name="f10" fmla="val 198001"/>
              <a:gd name="f11" fmla="val 1"/>
              <a:gd name="f12" fmla="val 755186"/>
              <a:gd name="f13" fmla="val 438198"/>
              <a:gd name="f14" fmla="val 734449"/>
              <a:gd name="f15" fmla="val 793446"/>
              <a:gd name="f16" fmla="val 1231644"/>
              <a:gd name="f17" fmla="val 803843"/>
              <a:gd name="f18" fmla="val 1256124"/>
              <a:gd name="f19" fmla="val 853246"/>
              <a:gd name="f20" fmla="val 1322425"/>
              <a:gd name="f21" fmla="val 1400264"/>
              <a:gd name="f22" fmla="val 1499686"/>
              <a:gd name="f23" fmla="val 772648"/>
              <a:gd name="f24" fmla="val 1580284"/>
              <a:gd name="f25" fmla="val 673226"/>
              <a:gd name="f26" fmla="val 573804"/>
              <a:gd name="f27" fmla="val 493206"/>
              <a:gd name="f28" fmla="val 1322426"/>
              <a:gd name="f29" fmla="val 542608"/>
              <a:gd name="f30" fmla="val 1256126"/>
              <a:gd name="f31" fmla="val 612000"/>
              <a:gd name="f32" fmla="val 1231645"/>
              <a:gd name="f33" fmla="val 591263"/>
              <a:gd name="f34" fmla="val 10368"/>
              <a:gd name="f35" fmla="val 2939"/>
              <a:gd name="f36" fmla="val 1491744"/>
              <a:gd name="f37" fmla="val 2009"/>
              <a:gd name="f38" fmla="val 1494147"/>
              <a:gd name="f39" fmla="val 1499342"/>
              <a:gd name="f40" fmla="val 6353"/>
              <a:gd name="f41" fmla="val 274151"/>
              <a:gd name="f42" fmla="val 1797289"/>
              <a:gd name="f43" fmla="val 320153"/>
              <a:gd name="f44" fmla="val 2031319"/>
              <a:gd name="f45" fmla="val 273414"/>
              <a:gd name="f46" fmla="val 2293171"/>
              <a:gd name="f47" fmla="val 1091887"/>
              <a:gd name="f48" fmla="val 2283744"/>
              <a:gd name="f49" fmla="val 1035756"/>
              <a:gd name="f50" fmla="val 1984266"/>
              <a:gd name="f51" fmla="val 1081794"/>
              <a:gd name="f52" fmla="val 1833397"/>
              <a:gd name="f53" fmla="val 1340768"/>
              <a:gd name="f54" fmla="val 1344512"/>
              <a:gd name="f55" fmla="val 1494334"/>
              <a:gd name="f56" fmla="val 1345124"/>
              <a:gd name="f57" fmla="val 1493447"/>
              <a:gd name="f58" fmla="val 1345785"/>
              <a:gd name="f59" fmla="val 1492596"/>
              <a:gd name="f60" fmla="val 1346448"/>
              <a:gd name="f61" fmla="val 1343510"/>
              <a:gd name="f62" fmla="val 1140490"/>
              <a:gd name="f63" fmla="val 966846"/>
              <a:gd name="f64" fmla="val 958206"/>
              <a:gd name="f65" fmla="val 524898"/>
              <a:gd name="f66" fmla="+- 0 0 -90"/>
              <a:gd name="f67" fmla="*/ f3 1 1346449"/>
              <a:gd name="f68" fmla="*/ f4 1 3166775"/>
              <a:gd name="f69" fmla="val f5"/>
              <a:gd name="f70" fmla="val f6"/>
              <a:gd name="f71" fmla="val f7"/>
              <a:gd name="f72" fmla="*/ f66 f0 1"/>
              <a:gd name="f73" fmla="+- f71 0 f69"/>
              <a:gd name="f74" fmla="+- f70 0 f69"/>
              <a:gd name="f75" fmla="*/ f72 1 f2"/>
              <a:gd name="f76" fmla="*/ f74 1 1346449"/>
              <a:gd name="f77" fmla="*/ f73 1 3166775"/>
              <a:gd name="f78" fmla="*/ 1148449 f74 1"/>
              <a:gd name="f79" fmla="*/ 198001 f74 1"/>
              <a:gd name="f80" fmla="*/ 1 f74 1"/>
              <a:gd name="f81" fmla="*/ 1346449 f74 1"/>
              <a:gd name="f82" fmla="*/ 755186 f74 1"/>
              <a:gd name="f83" fmla="*/ 734449 f74 1"/>
              <a:gd name="f84" fmla="*/ 853246 f74 1"/>
              <a:gd name="f85" fmla="*/ 673226 f74 1"/>
              <a:gd name="f86" fmla="*/ 493206 f74 1"/>
              <a:gd name="f87" fmla="*/ 612000 f74 1"/>
              <a:gd name="f88" fmla="*/ 2939 f74 1"/>
              <a:gd name="f89" fmla="*/ 0 f74 1"/>
              <a:gd name="f90" fmla="*/ 2009 f74 1"/>
              <a:gd name="f91" fmla="*/ 6353 f74 1"/>
              <a:gd name="f92" fmla="*/ 273414 f74 1"/>
              <a:gd name="f93" fmla="*/ 1091887 f74 1"/>
              <a:gd name="f94" fmla="*/ 1340768 f74 1"/>
              <a:gd name="f95" fmla="*/ 1344512 f74 1"/>
              <a:gd name="f96" fmla="*/ 1346448 f74 1"/>
              <a:gd name="f97" fmla="*/ 1343510 f74 1"/>
              <a:gd name="f98" fmla="*/ 2374775 f73 1"/>
              <a:gd name="f99" fmla="*/ 3166775 f73 1"/>
              <a:gd name="f100" fmla="*/ 0 f73 1"/>
              <a:gd name="f101" fmla="*/ 1231644 f73 1"/>
              <a:gd name="f102" fmla="*/ 1400264 f73 1"/>
              <a:gd name="f103" fmla="*/ 1580284 f73 1"/>
              <a:gd name="f104" fmla="*/ 1231645 f73 1"/>
              <a:gd name="f105" fmla="*/ 591263 f74 1"/>
              <a:gd name="f106" fmla="*/ 10368 f73 1"/>
              <a:gd name="f107" fmla="*/ 1491744 f73 1"/>
              <a:gd name="f108" fmla="*/ 1494147 f73 1"/>
              <a:gd name="f109" fmla="*/ 1499342 f73 1"/>
              <a:gd name="f110" fmla="*/ 2293171 f73 1"/>
              <a:gd name="f111" fmla="*/ 2283744 f73 1"/>
              <a:gd name="f112" fmla="*/ 1494334 f73 1"/>
              <a:gd name="f113" fmla="+- f75 0 f1"/>
              <a:gd name="f114" fmla="*/ f78 1 1346449"/>
              <a:gd name="f115" fmla="*/ f79 1 1346449"/>
              <a:gd name="f116" fmla="*/ f80 1 1346449"/>
              <a:gd name="f117" fmla="*/ f81 1 1346449"/>
              <a:gd name="f118" fmla="*/ f82 1 1346449"/>
              <a:gd name="f119" fmla="*/ f83 1 1346449"/>
              <a:gd name="f120" fmla="*/ f84 1 1346449"/>
              <a:gd name="f121" fmla="*/ f85 1 1346449"/>
              <a:gd name="f122" fmla="*/ f86 1 1346449"/>
              <a:gd name="f123" fmla="*/ f87 1 1346449"/>
              <a:gd name="f124" fmla="*/ f88 1 1346449"/>
              <a:gd name="f125" fmla="*/ f89 1 1346449"/>
              <a:gd name="f126" fmla="*/ f90 1 1346449"/>
              <a:gd name="f127" fmla="*/ f91 1 1346449"/>
              <a:gd name="f128" fmla="*/ f92 1 1346449"/>
              <a:gd name="f129" fmla="*/ f93 1 1346449"/>
              <a:gd name="f130" fmla="*/ f94 1 1346449"/>
              <a:gd name="f131" fmla="*/ f95 1 1346449"/>
              <a:gd name="f132" fmla="*/ f96 1 1346449"/>
              <a:gd name="f133" fmla="*/ f97 1 1346449"/>
              <a:gd name="f134" fmla="*/ f98 1 3166775"/>
              <a:gd name="f135" fmla="*/ f99 1 3166775"/>
              <a:gd name="f136" fmla="*/ f100 1 3166775"/>
              <a:gd name="f137" fmla="*/ f101 1 3166775"/>
              <a:gd name="f138" fmla="*/ f102 1 3166775"/>
              <a:gd name="f139" fmla="*/ f103 1 3166775"/>
              <a:gd name="f140" fmla="*/ f104 1 3166775"/>
              <a:gd name="f141" fmla="*/ f105 1 1346449"/>
              <a:gd name="f142" fmla="*/ f106 1 3166775"/>
              <a:gd name="f143" fmla="*/ f107 1 3166775"/>
              <a:gd name="f144" fmla="*/ f108 1 3166775"/>
              <a:gd name="f145" fmla="*/ f109 1 3166775"/>
              <a:gd name="f146" fmla="*/ f110 1 3166775"/>
              <a:gd name="f147" fmla="*/ f111 1 3166775"/>
              <a:gd name="f148" fmla="*/ f112 1 3166775"/>
              <a:gd name="f149" fmla="*/ f69 1 f76"/>
              <a:gd name="f150" fmla="*/ f70 1 f76"/>
              <a:gd name="f151" fmla="*/ f69 1 f77"/>
              <a:gd name="f152" fmla="*/ f71 1 f77"/>
              <a:gd name="f153" fmla="*/ f114 1 f76"/>
              <a:gd name="f154" fmla="*/ f134 1 f77"/>
              <a:gd name="f155" fmla="*/ f115 1 f76"/>
              <a:gd name="f156" fmla="*/ f116 1 f76"/>
              <a:gd name="f157" fmla="*/ f135 1 f77"/>
              <a:gd name="f158" fmla="*/ f117 1 f76"/>
              <a:gd name="f159" fmla="*/ f118 1 f76"/>
              <a:gd name="f160" fmla="*/ f136 1 f77"/>
              <a:gd name="f161" fmla="*/ f119 1 f76"/>
              <a:gd name="f162" fmla="*/ f137 1 f77"/>
              <a:gd name="f163" fmla="*/ f120 1 f76"/>
              <a:gd name="f164" fmla="*/ f138 1 f77"/>
              <a:gd name="f165" fmla="*/ f121 1 f76"/>
              <a:gd name="f166" fmla="*/ f139 1 f77"/>
              <a:gd name="f167" fmla="*/ f122 1 f76"/>
              <a:gd name="f168" fmla="*/ f123 1 f76"/>
              <a:gd name="f169" fmla="*/ f140 1 f77"/>
              <a:gd name="f170" fmla="*/ f141 1 f76"/>
              <a:gd name="f171" fmla="*/ f142 1 f77"/>
              <a:gd name="f172" fmla="*/ f124 1 f76"/>
              <a:gd name="f173" fmla="*/ f143 1 f77"/>
              <a:gd name="f174" fmla="*/ f125 1 f76"/>
              <a:gd name="f175" fmla="*/ f126 1 f76"/>
              <a:gd name="f176" fmla="*/ f144 1 f77"/>
              <a:gd name="f177" fmla="*/ f145 1 f77"/>
              <a:gd name="f178" fmla="*/ f127 1 f76"/>
              <a:gd name="f179" fmla="*/ f128 1 f76"/>
              <a:gd name="f180" fmla="*/ f146 1 f77"/>
              <a:gd name="f181" fmla="*/ f129 1 f76"/>
              <a:gd name="f182" fmla="*/ f147 1 f77"/>
              <a:gd name="f183" fmla="*/ f130 1 f76"/>
              <a:gd name="f184" fmla="*/ f131 1 f76"/>
              <a:gd name="f185" fmla="*/ f148 1 f77"/>
              <a:gd name="f186" fmla="*/ f132 1 f76"/>
              <a:gd name="f187" fmla="*/ f133 1 f76"/>
              <a:gd name="f188" fmla="*/ f149 f67 1"/>
              <a:gd name="f189" fmla="*/ f150 f67 1"/>
              <a:gd name="f190" fmla="*/ f152 f68 1"/>
              <a:gd name="f191" fmla="*/ f151 f68 1"/>
              <a:gd name="f192" fmla="*/ f153 f67 1"/>
              <a:gd name="f193" fmla="*/ f154 f68 1"/>
              <a:gd name="f194" fmla="*/ f155 f67 1"/>
              <a:gd name="f195" fmla="*/ f156 f67 1"/>
              <a:gd name="f196" fmla="*/ f157 f68 1"/>
              <a:gd name="f197" fmla="*/ f158 f67 1"/>
              <a:gd name="f198" fmla="*/ f159 f67 1"/>
              <a:gd name="f199" fmla="*/ f160 f68 1"/>
              <a:gd name="f200" fmla="*/ f161 f67 1"/>
              <a:gd name="f201" fmla="*/ f162 f68 1"/>
              <a:gd name="f202" fmla="*/ f163 f67 1"/>
              <a:gd name="f203" fmla="*/ f164 f68 1"/>
              <a:gd name="f204" fmla="*/ f165 f67 1"/>
              <a:gd name="f205" fmla="*/ f166 f68 1"/>
              <a:gd name="f206" fmla="*/ f167 f67 1"/>
              <a:gd name="f207" fmla="*/ f168 f67 1"/>
              <a:gd name="f208" fmla="*/ f169 f68 1"/>
              <a:gd name="f209" fmla="*/ f170 f67 1"/>
              <a:gd name="f210" fmla="*/ f171 f68 1"/>
              <a:gd name="f211" fmla="*/ f172 f67 1"/>
              <a:gd name="f212" fmla="*/ f173 f68 1"/>
              <a:gd name="f213" fmla="*/ f174 f67 1"/>
              <a:gd name="f214" fmla="*/ f175 f67 1"/>
              <a:gd name="f215" fmla="*/ f176 f68 1"/>
              <a:gd name="f216" fmla="*/ f177 f68 1"/>
              <a:gd name="f217" fmla="*/ f178 f67 1"/>
              <a:gd name="f218" fmla="*/ f179 f67 1"/>
              <a:gd name="f219" fmla="*/ f180 f68 1"/>
              <a:gd name="f220" fmla="*/ f181 f67 1"/>
              <a:gd name="f221" fmla="*/ f182 f68 1"/>
              <a:gd name="f222" fmla="*/ f183 f67 1"/>
              <a:gd name="f223" fmla="*/ f184 f67 1"/>
              <a:gd name="f224" fmla="*/ f185 f68 1"/>
              <a:gd name="f225" fmla="*/ f186 f67 1"/>
              <a:gd name="f226" fmla="*/ f187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3">
                <a:pos x="f192" y="f193"/>
              </a:cxn>
              <a:cxn ang="f113">
                <a:pos x="f194" y="f193"/>
              </a:cxn>
              <a:cxn ang="f113">
                <a:pos x="f195" y="f196"/>
              </a:cxn>
              <a:cxn ang="f113">
                <a:pos x="f197" y="f196"/>
              </a:cxn>
              <a:cxn ang="f113">
                <a:pos x="f192" y="f193"/>
              </a:cxn>
              <a:cxn ang="f113">
                <a:pos x="f198" y="f199"/>
              </a:cxn>
              <a:cxn ang="f113">
                <a:pos x="f200" y="f201"/>
              </a:cxn>
              <a:cxn ang="f113">
                <a:pos x="f202" y="f203"/>
              </a:cxn>
              <a:cxn ang="f113">
                <a:pos x="f204" y="f205"/>
              </a:cxn>
              <a:cxn ang="f113">
                <a:pos x="f206" y="f203"/>
              </a:cxn>
              <a:cxn ang="f113">
                <a:pos x="f207" y="f208"/>
              </a:cxn>
              <a:cxn ang="f113">
                <a:pos x="f209" y="f210"/>
              </a:cxn>
              <a:cxn ang="f113">
                <a:pos x="f211" y="f212"/>
              </a:cxn>
              <a:cxn ang="f113">
                <a:pos x="f213" y="f212"/>
              </a:cxn>
              <a:cxn ang="f113">
                <a:pos x="f214" y="f215"/>
              </a:cxn>
              <a:cxn ang="f113">
                <a:pos x="f213" y="f216"/>
              </a:cxn>
              <a:cxn ang="f113">
                <a:pos x="f217" y="f216"/>
              </a:cxn>
              <a:cxn ang="f113">
                <a:pos x="f218" y="f219"/>
              </a:cxn>
              <a:cxn ang="f113">
                <a:pos x="f220" y="f221"/>
              </a:cxn>
              <a:cxn ang="f113">
                <a:pos x="f222" y="f216"/>
              </a:cxn>
              <a:cxn ang="f113">
                <a:pos x="f197" y="f216"/>
              </a:cxn>
              <a:cxn ang="f113">
                <a:pos x="f223" y="f224"/>
              </a:cxn>
              <a:cxn ang="f113">
                <a:pos x="f225" y="f212"/>
              </a:cxn>
              <a:cxn ang="f113">
                <a:pos x="f226" y="f212"/>
              </a:cxn>
              <a:cxn ang="f113">
                <a:pos x="f198" y="f199"/>
              </a:cxn>
            </a:cxnLst>
            <a:rect l="f188" t="f191" r="f189" b="f190"/>
            <a:pathLst>
              <a:path w="1346449" h="3166775">
                <a:moveTo>
                  <a:pt x="f8" y="f9"/>
                </a:moveTo>
                <a:lnTo>
                  <a:pt x="f10" y="f9"/>
                </a:lnTo>
                <a:lnTo>
                  <a:pt x="f11" y="f7"/>
                </a:lnTo>
                <a:lnTo>
                  <a:pt x="f6" y="f7"/>
                </a:lnTo>
                <a:lnTo>
                  <a:pt x="f8" y="f9"/>
                </a:lnTo>
                <a:close/>
                <a:moveTo>
                  <a:pt x="f12" y="f5"/>
                </a:moveTo>
                <a:cubicBezTo>
                  <a:pt x="f12" y="f13"/>
                  <a:pt x="f14" y="f15"/>
                  <a:pt x="f14" y="f16"/>
                </a:cubicBezTo>
                <a:cubicBezTo>
                  <a:pt x="f17" y="f18"/>
                  <a:pt x="f19" y="f20"/>
                  <a:pt x="f19" y="f21"/>
                </a:cubicBezTo>
                <a:cubicBezTo>
                  <a:pt x="f19" y="f22"/>
                  <a:pt x="f23" y="f24"/>
                  <a:pt x="f25" y="f24"/>
                </a:cubicBezTo>
                <a:cubicBezTo>
                  <a:pt x="f26" y="f24"/>
                  <a:pt x="f27" y="f22"/>
                  <a:pt x="f27" y="f21"/>
                </a:cubicBez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lnTo>
                  <a:pt x="f35" y="f36"/>
                </a:lnTo>
                <a:lnTo>
                  <a:pt x="f5" y="f36"/>
                </a:lnTo>
                <a:lnTo>
                  <a:pt x="f37" y="f38"/>
                </a:lnTo>
                <a:lnTo>
                  <a:pt x="f5" y="f39"/>
                </a:lnTo>
                <a:lnTo>
                  <a:pt x="f40" y="f39"/>
                </a:lnTo>
                <a:cubicBezTo>
                  <a:pt x="f41" y="f42"/>
                  <a:pt x="f43" y="f44"/>
                  <a:pt x="f45" y="f46"/>
                </a:cubicBezTo>
                <a:lnTo>
                  <a:pt x="f47" y="f48"/>
                </a:lnTo>
                <a:cubicBezTo>
                  <a:pt x="f49" y="f50"/>
                  <a:pt x="f51" y="f52"/>
                  <a:pt x="f53" y="f39"/>
                </a:cubicBezTo>
                <a:lnTo>
                  <a:pt x="f6" y="f39"/>
                </a:lnTo>
                <a:lnTo>
                  <a:pt x="f54" y="f55"/>
                </a:lnTo>
                <a:cubicBezTo>
                  <a:pt x="f56" y="f57"/>
                  <a:pt x="f58" y="f59"/>
                  <a:pt x="f60" y="f36"/>
                </a:cubicBezTo>
                <a:lnTo>
                  <a:pt x="f61" y="f36"/>
                </a:lnTo>
                <a:cubicBezTo>
                  <a:pt x="f62" y="f63"/>
                  <a:pt x="f64" y="f65"/>
                  <a:pt x="f12" y="f5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9B63B84-2D70-28E3-CA42-66F6B6FC572E}"/>
              </a:ext>
            </a:extLst>
          </p:cNvPr>
          <p:cNvSpPr/>
          <p:nvPr/>
        </p:nvSpPr>
        <p:spPr>
          <a:xfrm rot="18900010">
            <a:off x="7844020" y="3654565"/>
            <a:ext cx="225661" cy="502736"/>
          </a:xfrm>
          <a:custGeom>
            <a:avLst/>
            <a:gdLst>
              <a:gd name="f0" fmla="val w"/>
              <a:gd name="f1" fmla="val h"/>
              <a:gd name="f2" fmla="val 0"/>
              <a:gd name="f3" fmla="val 154109"/>
              <a:gd name="f4" fmla="val 343323"/>
              <a:gd name="f5" fmla="val 102909"/>
              <a:gd name="f6" fmla="val 313772"/>
              <a:gd name="f7" fmla="val 328547"/>
              <a:gd name="f8" fmla="val 336708"/>
              <a:gd name="f9" fmla="val 96294"/>
              <a:gd name="f10" fmla="val 343322"/>
              <a:gd name="f11" fmla="val 88133"/>
              <a:gd name="f12" fmla="val 65975"/>
              <a:gd name="f13" fmla="val 57814"/>
              <a:gd name="f14" fmla="val 51199"/>
              <a:gd name="f15" fmla="val 323622"/>
              <a:gd name="f16" fmla="val 51200"/>
              <a:gd name="f17" fmla="val 318696"/>
              <a:gd name="f18" fmla="val 313771"/>
              <a:gd name="f19" fmla="val 123327"/>
              <a:gd name="f20" fmla="val 15459"/>
              <a:gd name="f21" fmla="val 141678"/>
              <a:gd name="f22" fmla="val 29245"/>
              <a:gd name="f23" fmla="val 152926"/>
              <a:gd name="f24" fmla="val 50497"/>
              <a:gd name="f25" fmla="val 154008"/>
              <a:gd name="f26" fmla="val 73425"/>
              <a:gd name="f27" fmla="val 155089"/>
              <a:gd name="f28" fmla="val 96353"/>
              <a:gd name="f29" fmla="val 145890"/>
              <a:gd name="f30" fmla="val 118568"/>
              <a:gd name="f31" fmla="val 128916"/>
              <a:gd name="f32" fmla="val 134021"/>
              <a:gd name="f33" fmla="val 119294"/>
              <a:gd name="f34" fmla="val 123450"/>
              <a:gd name="f35" fmla="val 133118"/>
              <a:gd name="f36" fmla="val 110865"/>
              <a:gd name="f37" fmla="val 140611"/>
              <a:gd name="f38" fmla="val 92772"/>
              <a:gd name="f39" fmla="val 139730"/>
              <a:gd name="f40" fmla="val 74098"/>
              <a:gd name="f41" fmla="val 138850"/>
              <a:gd name="f42" fmla="val 55424"/>
              <a:gd name="f43" fmla="val 129689"/>
              <a:gd name="f44" fmla="val 38115"/>
              <a:gd name="f45" fmla="val 114743"/>
              <a:gd name="f46" fmla="val 26887"/>
              <a:gd name="f47" fmla="val 136698"/>
              <a:gd name="f48" fmla="val 17411"/>
              <a:gd name="f49" fmla="val 103758"/>
              <a:gd name="f50" fmla="val -15529"/>
              <a:gd name="f51" fmla="val 50351"/>
              <a:gd name="f52" fmla="val 17412"/>
              <a:gd name="f53" fmla="val -15528"/>
              <a:gd name="f54" fmla="val 103757"/>
              <a:gd name="f55" fmla="val 136697"/>
              <a:gd name="f56" fmla="val 169637"/>
              <a:gd name="f57" fmla="val 196665"/>
              <a:gd name="f58" fmla="val 42556"/>
              <a:gd name="f59" fmla="val 111552"/>
              <a:gd name="f60" fmla="val 154108"/>
              <a:gd name="f61" fmla="val 139576"/>
              <a:gd name="f62" fmla="val 168641"/>
              <a:gd name="f63" fmla="val 121959"/>
              <a:gd name="f64" fmla="val 178211"/>
              <a:gd name="f65" fmla="val 102912"/>
              <a:gd name="f66" fmla="val 180994"/>
              <a:gd name="f67" fmla="val 308310"/>
              <a:gd name="f68" fmla="val 51197"/>
              <a:gd name="f69" fmla="val 32150"/>
              <a:gd name="f70" fmla="val 14534"/>
              <a:gd name="f71" fmla="val -42555"/>
              <a:gd name="f72" fmla="val -42556"/>
              <a:gd name="f73" fmla="val 111553"/>
              <a:gd name="f74" fmla="*/ f0 1 154109"/>
              <a:gd name="f75" fmla="*/ f1 1 343323"/>
              <a:gd name="f76" fmla="val f2"/>
              <a:gd name="f77" fmla="val f3"/>
              <a:gd name="f78" fmla="val f4"/>
              <a:gd name="f79" fmla="+- f78 0 f76"/>
              <a:gd name="f80" fmla="+- f77 0 f76"/>
              <a:gd name="f81" fmla="*/ f80 1 154109"/>
              <a:gd name="f82" fmla="*/ f79 1 343323"/>
              <a:gd name="f83" fmla="*/ f76 1 f81"/>
              <a:gd name="f84" fmla="*/ f77 1 f81"/>
              <a:gd name="f85" fmla="*/ f76 1 f82"/>
              <a:gd name="f86" fmla="*/ f78 1 f82"/>
              <a:gd name="f87" fmla="*/ f83 f74 1"/>
              <a:gd name="f88" fmla="*/ f84 f74 1"/>
              <a:gd name="f89" fmla="*/ f86 f75 1"/>
              <a:gd name="f90" fmla="*/ f85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7" t="f90" r="f88" b="f89"/>
            <a:pathLst>
              <a:path w="154109" h="343323">
                <a:moveTo>
                  <a:pt x="f5" y="f6"/>
                </a:moveTo>
                <a:lnTo>
                  <a:pt x="f5" y="f7"/>
                </a:lnTo>
                <a:cubicBezTo>
                  <a:pt x="f5" y="f8"/>
                  <a:pt x="f9" y="f10"/>
                  <a:pt x="f11" y="f4"/>
                </a:cubicBezTo>
                <a:lnTo>
                  <a:pt x="f12" y="f10"/>
                </a:lnTo>
                <a:cubicBezTo>
                  <a:pt x="f13" y="f10"/>
                  <a:pt x="f14" y="f8"/>
                  <a:pt x="f14" y="f7"/>
                </a:cubicBezTo>
                <a:cubicBezTo>
                  <a:pt x="f14" y="f15"/>
                  <a:pt x="f16" y="f17"/>
                  <a:pt x="f16" y="f18"/>
                </a:cubicBezTo>
                <a:close/>
                <a:moveTo>
                  <a:pt x="f19" y="f20"/>
                </a:move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cubicBezTo>
                  <a:pt x="f41" y="f42"/>
                  <a:pt x="f43" y="f44"/>
                  <a:pt x="f45" y="f46"/>
                </a:cubicBezTo>
                <a:close/>
                <a:moveTo>
                  <a:pt x="f47" y="f48"/>
                </a:moveTo>
                <a:cubicBezTo>
                  <a:pt x="f49" y="f50"/>
                  <a:pt x="f51" y="f50"/>
                  <a:pt x="f52" y="f48"/>
                </a:cubicBezTo>
                <a:cubicBezTo>
                  <a:pt x="f53" y="f51"/>
                  <a:pt x="f53" y="f54"/>
                  <a:pt x="f52" y="f55"/>
                </a:cubicBezTo>
                <a:cubicBezTo>
                  <a:pt x="f51" y="f56"/>
                  <a:pt x="f49" y="f56"/>
                  <a:pt x="f47" y="f55"/>
                </a:cubicBezTo>
                <a:cubicBezTo>
                  <a:pt x="f56" y="f54"/>
                  <a:pt x="f56" y="f51"/>
                  <a:pt x="f47" y="f48"/>
                </a:cubicBezTo>
                <a:close/>
                <a:moveTo>
                  <a:pt x="f3" y="f2"/>
                </a:moveTo>
                <a:cubicBezTo>
                  <a:pt x="f57" y="f58"/>
                  <a:pt x="f57" y="f59"/>
                  <a:pt x="f3" y="f60"/>
                </a:cubicBezTo>
                <a:cubicBezTo>
                  <a:pt x="f61" y="f62"/>
                  <a:pt x="f63" y="f64"/>
                  <a:pt x="f65" y="f66"/>
                </a:cubicBezTo>
                <a:lnTo>
                  <a:pt x="f65" y="f67"/>
                </a:lnTo>
                <a:lnTo>
                  <a:pt x="f68" y="f67"/>
                </a:lnTo>
                <a:lnTo>
                  <a:pt x="f68" y="f66"/>
                </a:lnTo>
                <a:cubicBezTo>
                  <a:pt x="f69" y="f64"/>
                  <a:pt x="f70" y="f62"/>
                  <a:pt x="f2" y="f60"/>
                </a:cubicBezTo>
                <a:cubicBezTo>
                  <a:pt x="f71" y="f59"/>
                  <a:pt x="f71" y="f58"/>
                  <a:pt x="f2" y="f2"/>
                </a:cubicBezTo>
                <a:cubicBezTo>
                  <a:pt x="f58" y="f72"/>
                  <a:pt x="f73" y="f72"/>
                  <a:pt x="f3" y="f2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6" name="Parallelogram 15">
            <a:extLst>
              <a:ext uri="{FF2B5EF4-FFF2-40B4-BE49-F238E27FC236}">
                <a16:creationId xmlns:a16="http://schemas.microsoft.com/office/drawing/2014/main" id="{ED32B1DE-E7DE-0CB0-1135-1AC7140BBFF1}"/>
              </a:ext>
            </a:extLst>
          </p:cNvPr>
          <p:cNvSpPr/>
          <p:nvPr/>
        </p:nvSpPr>
        <p:spPr>
          <a:xfrm flipH="1">
            <a:off x="3525315" y="4641909"/>
            <a:ext cx="464491" cy="464491"/>
          </a:xfrm>
          <a:custGeom>
            <a:avLst/>
            <a:gdLst>
              <a:gd name="f0" fmla="val w"/>
              <a:gd name="f1" fmla="val h"/>
              <a:gd name="f2" fmla="val 0"/>
              <a:gd name="f3" fmla="val 3242753"/>
              <a:gd name="f4" fmla="val 3227814"/>
              <a:gd name="f5" fmla="val 1621376"/>
              <a:gd name="f6" fmla="val 1043635"/>
              <a:gd name="f7" fmla="val 1557188"/>
              <a:gd name="f8" fmla="val 1505154"/>
              <a:gd name="f9" fmla="val 1095669"/>
              <a:gd name="f10" fmla="val 1159857"/>
              <a:gd name="f11" fmla="val 1625483"/>
              <a:gd name="f12" fmla="val 1033577"/>
              <a:gd name="f13" fmla="val 969389"/>
              <a:gd name="f14" fmla="val 917355"/>
              <a:gd name="f15" fmla="val 1677517"/>
              <a:gd name="f16" fmla="val 1741705"/>
              <a:gd name="f17" fmla="val 1805893"/>
              <a:gd name="f18" fmla="val 1857927"/>
              <a:gd name="f19" fmla="val 1614688"/>
              <a:gd name="f20" fmla="val 1619859"/>
              <a:gd name="f21" fmla="val 1856884"/>
              <a:gd name="f22" fmla="val 1620361"/>
              <a:gd name="f23" fmla="val 1857187"/>
              <a:gd name="f24" fmla="val 1620868"/>
              <a:gd name="f25" fmla="val 1857190"/>
              <a:gd name="f26" fmla="val 1685564"/>
              <a:gd name="f27" fmla="val 1737598"/>
              <a:gd name="f28" fmla="val 1805156"/>
              <a:gd name="f29" fmla="val 1740968"/>
              <a:gd name="f30" fmla="val 628818"/>
              <a:gd name="f31" fmla="val 2206882"/>
              <a:gd name="f32" fmla="val 2681529"/>
              <a:gd name="f33" fmla="val 1103464"/>
              <a:gd name="f34" fmla="val 1688970"/>
              <a:gd name="f35" fmla="val 2274476"/>
              <a:gd name="f36" fmla="val 2749122"/>
              <a:gd name="f37" fmla="val 1035870"/>
              <a:gd name="f38" fmla="val 561223"/>
              <a:gd name="f39" fmla="val 424596"/>
              <a:gd name="f40" fmla="val 923081"/>
              <a:gd name="f41" fmla="val 357001"/>
              <a:gd name="f42" fmla="val 990676"/>
              <a:gd name="f43" fmla="val 2128645"/>
              <a:gd name="f44" fmla="val 581423"/>
              <a:gd name="f45" fmla="val 2515905"/>
              <a:gd name="f46" fmla="val 922189"/>
              <a:gd name="f47" fmla="val 2742109"/>
              <a:gd name="f48" fmla="val 652992"/>
              <a:gd name="f49" fmla="val 911997"/>
              <a:gd name="f50" fmla="val 1121304"/>
              <a:gd name="f51" fmla="val 2850168"/>
              <a:gd name="f52" fmla="val 1274563"/>
              <a:gd name="f53" fmla="val 2916691"/>
              <a:gd name="f54" fmla="val 1443689"/>
              <a:gd name="f55" fmla="val 2953344"/>
              <a:gd name="f56" fmla="val 1799063"/>
              <a:gd name="f57" fmla="val 1968189"/>
              <a:gd name="f58" fmla="val 2121449"/>
              <a:gd name="f59" fmla="val 2330755"/>
              <a:gd name="f60" fmla="val 2589760"/>
              <a:gd name="f61" fmla="val 2320563"/>
              <a:gd name="f62" fmla="val 2661329"/>
              <a:gd name="f63" fmla="val 2885751"/>
              <a:gd name="f64" fmla="val 2319671"/>
              <a:gd name="f65" fmla="val 2599800"/>
              <a:gd name="f66" fmla="val 123238"/>
              <a:gd name="f67" fmla="val 2434609"/>
              <a:gd name="f68" fmla="val 120698"/>
              <a:gd name="f69" fmla="val 2268460"/>
              <a:gd name="f70" fmla="val 180476"/>
              <a:gd name="f71" fmla="val 2139563"/>
              <a:gd name="f72" fmla="val 303161"/>
              <a:gd name="f73" fmla="val 3057258"/>
              <a:gd name="f74" fmla="val 1232053"/>
              <a:gd name="f75" fmla="val 3305736"/>
              <a:gd name="f76" fmla="val 977255"/>
              <a:gd name="f77" fmla="val 3304415"/>
              <a:gd name="f78" fmla="val 570405"/>
              <a:gd name="f79" fmla="val 3054287"/>
              <a:gd name="f80" fmla="val 317226"/>
              <a:gd name="f81" fmla="val 2929224"/>
              <a:gd name="f82" fmla="val 190636"/>
              <a:gd name="f83" fmla="val 2764991"/>
              <a:gd name="f84" fmla="val 125778"/>
              <a:gd name="f85" fmla="val 642953"/>
              <a:gd name="f86" fmla="val 477762"/>
              <a:gd name="f87" fmla="val 313529"/>
              <a:gd name="f88" fmla="val 188466"/>
              <a:gd name="f89" fmla="val -61662"/>
              <a:gd name="f90" fmla="val -62983"/>
              <a:gd name="f91" fmla="val 185495"/>
              <a:gd name="f92" fmla="val 1103190"/>
              <a:gd name="f93" fmla="val 974294"/>
              <a:gd name="f94" fmla="val 808144"/>
              <a:gd name="f95" fmla="val 1722692"/>
              <a:gd name="f96" fmla="val 1520061"/>
              <a:gd name="f97" fmla="val 1440152"/>
              <a:gd name="f98" fmla="val 1375373"/>
              <a:gd name="f99" fmla="val 64779"/>
              <a:gd name="f100" fmla="val 144688"/>
              <a:gd name="f101" fmla="val 289376"/>
              <a:gd name="f102" fmla="val 1867380"/>
              <a:gd name="f103" fmla="val 1802601"/>
              <a:gd name="f104" fmla="*/ f0 1 3242753"/>
              <a:gd name="f105" fmla="*/ f1 1 3227814"/>
              <a:gd name="f106" fmla="val f2"/>
              <a:gd name="f107" fmla="val f3"/>
              <a:gd name="f108" fmla="val f4"/>
              <a:gd name="f109" fmla="+- f108 0 f106"/>
              <a:gd name="f110" fmla="+- f107 0 f106"/>
              <a:gd name="f111" fmla="*/ f110 1 3242753"/>
              <a:gd name="f112" fmla="*/ f109 1 3227814"/>
              <a:gd name="f113" fmla="*/ f106 1 f111"/>
              <a:gd name="f114" fmla="*/ f107 1 f111"/>
              <a:gd name="f115" fmla="*/ f106 1 f112"/>
              <a:gd name="f116" fmla="*/ f108 1 f112"/>
              <a:gd name="f117" fmla="*/ f113 f104 1"/>
              <a:gd name="f118" fmla="*/ f114 f104 1"/>
              <a:gd name="f119" fmla="*/ f116 f105 1"/>
              <a:gd name="f120" fmla="*/ f115 f10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7" t="f120" r="f118" b="f119"/>
            <a:pathLst>
              <a:path w="3242753" h="3227814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lnTo>
                  <a:pt x="f12" y="f11"/>
                </a:lnTo>
                <a:cubicBezTo>
                  <a:pt x="f13" y="f11"/>
                  <a:pt x="f14" y="f15"/>
                  <a:pt x="f14" y="f16"/>
                </a:cubicBezTo>
                <a:cubicBezTo>
                  <a:pt x="f14" y="f17"/>
                  <a:pt x="f13" y="f18"/>
                  <a:pt x="f12" y="f18"/>
                </a:cubicBezTo>
                <a:lnTo>
                  <a:pt x="f19" y="f18"/>
                </a:lnTo>
                <a:lnTo>
                  <a:pt x="f20" y="f21"/>
                </a:lnTo>
                <a:cubicBezTo>
                  <a:pt x="f22" y="f23"/>
                  <a:pt x="f24" y="f25"/>
                  <a:pt x="f5" y="f25"/>
                </a:cubicBezTo>
                <a:cubicBezTo>
                  <a:pt x="f26" y="f25"/>
                  <a:pt x="f27" y="f28"/>
                  <a:pt x="f27" y="f29"/>
                </a:cubicBezTo>
                <a:lnTo>
                  <a:pt x="f27" y="f10"/>
                </a:lnTo>
                <a:cubicBezTo>
                  <a:pt x="f27" y="f9"/>
                  <a:pt x="f26" y="f6"/>
                  <a:pt x="f5" y="f6"/>
                </a:cubicBezTo>
                <a:close/>
                <a:moveTo>
                  <a:pt x="f5" y="f30"/>
                </a:moveTo>
                <a:cubicBezTo>
                  <a:pt x="f31" y="f30"/>
                  <a:pt x="f32" y="f33"/>
                  <a:pt x="f32" y="f34"/>
                </a:cubicBezTo>
                <a:cubicBezTo>
                  <a:pt x="f32" y="f35"/>
                  <a:pt x="f31" y="f36"/>
                  <a:pt x="f5" y="f36"/>
                </a:cubicBezTo>
                <a:cubicBezTo>
                  <a:pt x="f37" y="f36"/>
                  <a:pt x="f38" y="f35"/>
                  <a:pt x="f38" y="f34"/>
                </a:cubicBezTo>
                <a:cubicBezTo>
                  <a:pt x="f38" y="f33"/>
                  <a:pt x="f37" y="f30"/>
                  <a:pt x="f5" y="f30"/>
                </a:cubicBezTo>
                <a:close/>
                <a:moveTo>
                  <a:pt x="f5" y="f39"/>
                </a:moveTo>
                <a:cubicBezTo>
                  <a:pt x="f40" y="f39"/>
                  <a:pt x="f41" y="f42"/>
                  <a:pt x="f41" y="f34"/>
                </a:cubicBezTo>
                <a:cubicBezTo>
                  <a:pt x="f41" y="f43"/>
                  <a:pt x="f44" y="f45"/>
                  <a:pt x="f46" y="f47"/>
                </a:cubicBezTo>
                <a:lnTo>
                  <a:pt x="f48" y="f4"/>
                </a:lnTo>
                <a:lnTo>
                  <a:pt x="f49" y="f4"/>
                </a:lnTo>
                <a:lnTo>
                  <a:pt x="f50" y="f51"/>
                </a:lnTo>
                <a:cubicBezTo>
                  <a:pt x="f52" y="f53"/>
                  <a:pt x="f54" y="f55"/>
                  <a:pt x="f5" y="f55"/>
                </a:cubicBezTo>
                <a:cubicBezTo>
                  <a:pt x="f56" y="f55"/>
                  <a:pt x="f57" y="f53"/>
                  <a:pt x="f58" y="f51"/>
                </a:cubicBezTo>
                <a:lnTo>
                  <a:pt x="f59" y="f4"/>
                </a:lnTo>
                <a:lnTo>
                  <a:pt x="f60" y="f4"/>
                </a:lnTo>
                <a:lnTo>
                  <a:pt x="f61" y="f47"/>
                </a:lnTo>
                <a:cubicBezTo>
                  <a:pt x="f62" y="f45"/>
                  <a:pt x="f63" y="f43"/>
                  <a:pt x="f63" y="f34"/>
                </a:cubicBezTo>
                <a:cubicBezTo>
                  <a:pt x="f63" y="f42"/>
                  <a:pt x="f64" y="f39"/>
                  <a:pt x="f5" y="f39"/>
                </a:cubicBezTo>
                <a:close/>
                <a:moveTo>
                  <a:pt x="f65" y="f66"/>
                </a:moveTo>
                <a:cubicBezTo>
                  <a:pt x="f67" y="f68"/>
                  <a:pt x="f69" y="f70"/>
                  <a:pt x="f71" y="f72"/>
                </a:cubicBezTo>
                <a:lnTo>
                  <a:pt x="f73" y="f74"/>
                </a:ln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65" y="f66"/>
                </a:cubicBezTo>
                <a:close/>
                <a:moveTo>
                  <a:pt x="f85" y="f66"/>
                </a:moveTo>
                <a:cubicBezTo>
                  <a:pt x="f86" y="f84"/>
                  <a:pt x="f87" y="f82"/>
                  <a:pt x="f88" y="f80"/>
                </a:cubicBezTo>
                <a:cubicBezTo>
                  <a:pt x="f89" y="f78"/>
                  <a:pt x="f90" y="f76"/>
                  <a:pt x="f91" y="f74"/>
                </a:cubicBezTo>
                <a:lnTo>
                  <a:pt x="f92" y="f72"/>
                </a:lnTo>
                <a:cubicBezTo>
                  <a:pt x="f93" y="f70"/>
                  <a:pt x="f94" y="f68"/>
                  <a:pt x="f85" y="f66"/>
                </a:cubicBezTo>
                <a:close/>
                <a:moveTo>
                  <a:pt x="f95" y="f2"/>
                </a:moveTo>
                <a:lnTo>
                  <a:pt x="f96" y="f2"/>
                </a:lnTo>
                <a:cubicBezTo>
                  <a:pt x="f97" y="f2"/>
                  <a:pt x="f98" y="f99"/>
                  <a:pt x="f98" y="f100"/>
                </a:cubicBezTo>
                <a:lnTo>
                  <a:pt x="f98" y="f101"/>
                </a:lnTo>
                <a:lnTo>
                  <a:pt x="f102" y="f101"/>
                </a:lnTo>
                <a:lnTo>
                  <a:pt x="f102" y="f100"/>
                </a:lnTo>
                <a:cubicBezTo>
                  <a:pt x="f102" y="f99"/>
                  <a:pt x="f103" y="f2"/>
                  <a:pt x="f95" y="f2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AD62B169-D92E-0396-03ED-91AC5EAB05BC}"/>
              </a:ext>
            </a:extLst>
          </p:cNvPr>
          <p:cNvSpPr/>
          <p:nvPr/>
        </p:nvSpPr>
        <p:spPr>
          <a:xfrm>
            <a:off x="6003692" y="3642507"/>
            <a:ext cx="460784" cy="453383"/>
          </a:xfrm>
          <a:custGeom>
            <a:avLst/>
            <a:gdLst>
              <a:gd name="f0" fmla="val w"/>
              <a:gd name="f1" fmla="val h"/>
              <a:gd name="f2" fmla="val 0"/>
              <a:gd name="f3" fmla="val 3214097"/>
              <a:gd name="f4" fmla="val 3162551"/>
              <a:gd name="f5" fmla="val 1014592"/>
              <a:gd name="f6" fmla="val 2306036"/>
              <a:gd name="f7" fmla="val 854868"/>
              <a:gd name="f8" fmla="val 725386"/>
              <a:gd name="f9" fmla="val 2435518"/>
              <a:gd name="f10" fmla="val 2595242"/>
              <a:gd name="f11" fmla="val 2754966"/>
              <a:gd name="f12" fmla="val 2884448"/>
              <a:gd name="f13" fmla="val 1174316"/>
              <a:gd name="f14" fmla="val 1303798"/>
              <a:gd name="f15" fmla="val 481275"/>
              <a:gd name="f16" fmla="val 1691816"/>
              <a:gd name="f17" fmla="val 321551"/>
              <a:gd name="f18" fmla="val 192069"/>
              <a:gd name="f19" fmla="val 1821298"/>
              <a:gd name="f20" fmla="val 1981022"/>
              <a:gd name="f21" fmla="val 2140746"/>
              <a:gd name="f22" fmla="val 2270228"/>
              <a:gd name="f23" fmla="val 640999"/>
              <a:gd name="f24" fmla="val 770481"/>
              <a:gd name="f25" fmla="val 2764751"/>
              <a:gd name="f26" fmla="val 1113404"/>
              <a:gd name="f27" fmla="val 2605027"/>
              <a:gd name="f28" fmla="val 2475545"/>
              <a:gd name="f29" fmla="val 1242886"/>
              <a:gd name="f30" fmla="val 1402610"/>
              <a:gd name="f31" fmla="val 1562334"/>
              <a:gd name="f32" fmla="val 2924475"/>
              <a:gd name="f33" fmla="val 3053957"/>
              <a:gd name="f34" fmla="val 532503"/>
              <a:gd name="f35" fmla="val 881964"/>
              <a:gd name="f36" fmla="val 372779"/>
              <a:gd name="f37" fmla="val 243297"/>
              <a:gd name="f38" fmla="val 1011446"/>
              <a:gd name="f39" fmla="val 1171170"/>
              <a:gd name="f40" fmla="val 1330894"/>
              <a:gd name="f41" fmla="val 1460376"/>
              <a:gd name="f42" fmla="val 692227"/>
              <a:gd name="f43" fmla="val 821709"/>
              <a:gd name="f44" fmla="val 1162143"/>
              <a:gd name="f45" fmla="val 321316"/>
              <a:gd name="f46" fmla="val 1002419"/>
              <a:gd name="f47" fmla="val 872937"/>
              <a:gd name="f48" fmla="val 450798"/>
              <a:gd name="f49" fmla="val 610522"/>
              <a:gd name="f50" fmla="val 770246"/>
              <a:gd name="f51" fmla="val 899728"/>
              <a:gd name="f52" fmla="val 1321867"/>
              <a:gd name="f53" fmla="val 1451349"/>
              <a:gd name="f54" fmla="val 1963447"/>
              <a:gd name="f55" fmla="val 177300"/>
              <a:gd name="f56" fmla="val 1803723"/>
              <a:gd name="f57" fmla="val 1674241"/>
              <a:gd name="f58" fmla="val 306782"/>
              <a:gd name="f59" fmla="val 466506"/>
              <a:gd name="f60" fmla="val 626230"/>
              <a:gd name="f61" fmla="val 755712"/>
              <a:gd name="f62" fmla="val 2123171"/>
              <a:gd name="f63" fmla="val 2252653"/>
              <a:gd name="f64" fmla="val 1752672"/>
              <a:gd name="f65" fmla="val 312"/>
              <a:gd name="f66" fmla="val 1817888"/>
              <a:gd name="f67" fmla="val -690"/>
              <a:gd name="f68" fmla="val 1885249"/>
              <a:gd name="f69" fmla="val 703"/>
              <a:gd name="f70" fmla="val 1954799"/>
              <a:gd name="f71" fmla="val 4657"/>
              <a:gd name="f72" fmla="val 2504015"/>
              <a:gd name="f73" fmla="val 53541"/>
              <a:gd name="f74" fmla="val 2975590"/>
              <a:gd name="f75" fmla="val 412975"/>
              <a:gd name="f76" fmla="val 3145244"/>
              <a:gd name="f77" fmla="val 944937"/>
              <a:gd name="f78" fmla="val 3412664"/>
              <a:gd name="f79" fmla="val 2126757"/>
              <a:gd name="f80" fmla="val 2837568"/>
              <a:gd name="f81" fmla="val 2017487"/>
              <a:gd name="f82" fmla="val 2506889"/>
              <a:gd name="f83" fmla="val 1867964"/>
              <a:gd name="f84" fmla="val 1580987"/>
              <a:gd name="f85" fmla="val 1673869"/>
              <a:gd name="f86" fmla="val 2725425"/>
              <a:gd name="f87" fmla="val 3197869"/>
              <a:gd name="f88" fmla="val 1014520"/>
              <a:gd name="f89" fmla="val 3161925"/>
              <a:gd name="f90" fmla="val -14898"/>
              <a:gd name="f91" fmla="val 3061283"/>
              <a:gd name="f92" fmla="val -138545"/>
              <a:gd name="f93" fmla="val 1873713"/>
              <a:gd name="f94" fmla="val 108747"/>
              <a:gd name="f95" fmla="val 1100212"/>
              <a:gd name="f96" fmla="val 278579"/>
              <a:gd name="f97" fmla="val 569148"/>
              <a:gd name="f98" fmla="val 774429"/>
              <a:gd name="f99" fmla="val 15339"/>
              <a:gd name="f100" fmla="*/ f0 1 3214097"/>
              <a:gd name="f101" fmla="*/ f1 1 3162551"/>
              <a:gd name="f102" fmla="val f2"/>
              <a:gd name="f103" fmla="val f3"/>
              <a:gd name="f104" fmla="val f4"/>
              <a:gd name="f105" fmla="+- f104 0 f102"/>
              <a:gd name="f106" fmla="+- f103 0 f102"/>
              <a:gd name="f107" fmla="*/ f106 1 3214097"/>
              <a:gd name="f108" fmla="*/ f105 1 3162551"/>
              <a:gd name="f109" fmla="*/ f102 1 f107"/>
              <a:gd name="f110" fmla="*/ f103 1 f107"/>
              <a:gd name="f111" fmla="*/ f102 1 f108"/>
              <a:gd name="f112" fmla="*/ f104 1 f108"/>
              <a:gd name="f113" fmla="*/ f109 f100 1"/>
              <a:gd name="f114" fmla="*/ f110 f100 1"/>
              <a:gd name="f115" fmla="*/ f112 f101 1"/>
              <a:gd name="f116" fmla="*/ f111 f10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3" t="f116" r="f114" b="f115"/>
            <a:pathLst>
              <a:path w="3214097" h="3162551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16"/>
                </a:moveTo>
                <a:cubicBezTo>
                  <a:pt x="f17" y="f16"/>
                  <a:pt x="f18" y="f19"/>
                  <a:pt x="f18" y="f20"/>
                </a:cubicBezTo>
                <a:cubicBezTo>
                  <a:pt x="f18" y="f21"/>
                  <a:pt x="f17" y="f22"/>
                  <a:pt x="f15" y="f22"/>
                </a:cubicBezTo>
                <a:cubicBezTo>
                  <a:pt x="f23" y="f22"/>
                  <a:pt x="f24" y="f21"/>
                  <a:pt x="f24" y="f20"/>
                </a:cubicBezTo>
                <a:cubicBezTo>
                  <a:pt x="f24" y="f19"/>
                  <a:pt x="f23" y="f16"/>
                  <a:pt x="f15" y="f16"/>
                </a:cubicBezTo>
                <a:close/>
                <a:moveTo>
                  <a:pt x="f25" y="f26"/>
                </a:moveTo>
                <a:cubicBezTo>
                  <a:pt x="f27" y="f26"/>
                  <a:pt x="f28" y="f29"/>
                  <a:pt x="f28" y="f30"/>
                </a:cubicBezTo>
                <a:cubicBezTo>
                  <a:pt x="f28" y="f31"/>
                  <a:pt x="f27" y="f16"/>
                  <a:pt x="f25" y="f16"/>
                </a:cubicBezTo>
                <a:cubicBezTo>
                  <a:pt x="f32" y="f16"/>
                  <a:pt x="f33" y="f31"/>
                  <a:pt x="f33" y="f30"/>
                </a:cubicBezTo>
                <a:cubicBezTo>
                  <a:pt x="f33" y="f29"/>
                  <a:pt x="f32" y="f26"/>
                  <a:pt x="f25" y="f26"/>
                </a:cubicBezTo>
                <a:close/>
                <a:moveTo>
                  <a:pt x="f34" y="f35"/>
                </a:moveTo>
                <a:cubicBezTo>
                  <a:pt x="f36" y="f35"/>
                  <a:pt x="f37" y="f38"/>
                  <a:pt x="f37" y="f39"/>
                </a:cubicBezTo>
                <a:cubicBezTo>
                  <a:pt x="f37" y="f40"/>
                  <a:pt x="f36" y="f41"/>
                  <a:pt x="f34" y="f41"/>
                </a:cubicBezTo>
                <a:cubicBezTo>
                  <a:pt x="f42" y="f41"/>
                  <a:pt x="f43" y="f40"/>
                  <a:pt x="f43" y="f39"/>
                </a:cubicBezTo>
                <a:cubicBezTo>
                  <a:pt x="f43" y="f38"/>
                  <a:pt x="f42" y="f35"/>
                  <a:pt x="f34" y="f35"/>
                </a:cubicBezTo>
                <a:close/>
                <a:moveTo>
                  <a:pt x="f44" y="f45"/>
                </a:moveTo>
                <a:cubicBezTo>
                  <a:pt x="f46" y="f45"/>
                  <a:pt x="f47" y="f48"/>
                  <a:pt x="f47" y="f49"/>
                </a:cubicBezTo>
                <a:cubicBezTo>
                  <a:pt x="f47" y="f50"/>
                  <a:pt x="f46" y="f51"/>
                  <a:pt x="f44" y="f51"/>
                </a:cubicBezTo>
                <a:cubicBezTo>
                  <a:pt x="f52" y="f51"/>
                  <a:pt x="f53" y="f50"/>
                  <a:pt x="f53" y="f49"/>
                </a:cubicBezTo>
                <a:cubicBezTo>
                  <a:pt x="f53" y="f48"/>
                  <a:pt x="f52" y="f45"/>
                  <a:pt x="f44" y="f45"/>
                </a:cubicBezTo>
                <a:close/>
                <a:moveTo>
                  <a:pt x="f54" y="f55"/>
                </a:moveTo>
                <a:cubicBezTo>
                  <a:pt x="f56" y="f55"/>
                  <a:pt x="f57" y="f58"/>
                  <a:pt x="f57" y="f59"/>
                </a:cubicBezTo>
                <a:cubicBezTo>
                  <a:pt x="f57" y="f60"/>
                  <a:pt x="f56" y="f61"/>
                  <a:pt x="f54" y="f61"/>
                </a:cubicBezTo>
                <a:cubicBezTo>
                  <a:pt x="f62" y="f61"/>
                  <a:pt x="f63" y="f60"/>
                  <a:pt x="f63" y="f59"/>
                </a:cubicBezTo>
                <a:cubicBezTo>
                  <a:pt x="f63" y="f58"/>
                  <a:pt x="f62" y="f55"/>
                  <a:pt x="f54" y="f55"/>
                </a:cubicBezTo>
                <a:close/>
                <a:moveTo>
                  <a:pt x="f64" y="f65"/>
                </a:moveTo>
                <a:cubicBezTo>
                  <a:pt x="f66" y="f67"/>
                  <a:pt x="f68" y="f69"/>
                  <a:pt x="f70" y="f71"/>
                </a:cubicBezTo>
                <a:cubicBezTo>
                  <a:pt x="f72" y="f73"/>
                  <a:pt x="f74" y="f75"/>
                  <a:pt x="f76" y="f77"/>
                </a:cubicBezTo>
                <a:cubicBezTo>
                  <a:pt x="f78" y="f79"/>
                  <a:pt x="f80" y="f81"/>
                  <a:pt x="f82" y="f83"/>
                </a:cubicBezTo>
                <a:cubicBezTo>
                  <a:pt x="f84" y="f85"/>
                  <a:pt x="f86" y="f87"/>
                  <a:pt x="f88" y="f89"/>
                </a:cubicBez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64" y="f65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Rectangle 30">
            <a:extLst>
              <a:ext uri="{FF2B5EF4-FFF2-40B4-BE49-F238E27FC236}">
                <a16:creationId xmlns:a16="http://schemas.microsoft.com/office/drawing/2014/main" id="{6BD246A6-2437-B256-1B8C-03AE0AFF2146}"/>
              </a:ext>
            </a:extLst>
          </p:cNvPr>
          <p:cNvSpPr/>
          <p:nvPr/>
        </p:nvSpPr>
        <p:spPr>
          <a:xfrm>
            <a:off x="9321989" y="3600580"/>
            <a:ext cx="464491" cy="463137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3230531"/>
              <a:gd name="f5" fmla="val 720000"/>
              <a:gd name="f6" fmla="val 2697973"/>
              <a:gd name="f7" fmla="val 680235"/>
              <a:gd name="f8" fmla="val 648000"/>
              <a:gd name="f9" fmla="val 2730208"/>
              <a:gd name="f10" fmla="val 2769973"/>
              <a:gd name="f11" fmla="val 2809738"/>
              <a:gd name="f12" fmla="val 2841973"/>
              <a:gd name="f13" fmla="val 2520000"/>
              <a:gd name="f14" fmla="val 2559765"/>
              <a:gd name="f15" fmla="val 2592000"/>
              <a:gd name="f16" fmla="val 2366733"/>
              <a:gd name="f17" fmla="val 2398968"/>
              <a:gd name="f18" fmla="val 2438733"/>
              <a:gd name="f19" fmla="val 2478498"/>
              <a:gd name="f20" fmla="val 2510733"/>
              <a:gd name="f21" fmla="val 2035493"/>
              <a:gd name="f22" fmla="val 2067728"/>
              <a:gd name="f23" fmla="val 2107493"/>
              <a:gd name="f24" fmla="val 2147258"/>
              <a:gd name="f25" fmla="val 2179493"/>
              <a:gd name="f26" fmla="val 1704253"/>
              <a:gd name="f27" fmla="val 1736488"/>
              <a:gd name="f28" fmla="val 1776253"/>
              <a:gd name="f29" fmla="val 1816018"/>
              <a:gd name="f30" fmla="val 1848253"/>
              <a:gd name="f31" fmla="val 1373013"/>
              <a:gd name="f32" fmla="val 1405248"/>
              <a:gd name="f33" fmla="val 1445013"/>
              <a:gd name="f34" fmla="val 1484778"/>
              <a:gd name="f35" fmla="val 1517013"/>
              <a:gd name="f36" fmla="val 1041773"/>
              <a:gd name="f37" fmla="val 1074008"/>
              <a:gd name="f38" fmla="val 1113773"/>
              <a:gd name="f39" fmla="val 1153538"/>
              <a:gd name="f40" fmla="val 1185773"/>
              <a:gd name="f41" fmla="val 305988"/>
              <a:gd name="f42" fmla="val 181957"/>
              <a:gd name="f43" fmla="val 470032"/>
              <a:gd name="f44" fmla="val 599267"/>
              <a:gd name="f45" fmla="val 286722"/>
              <a:gd name="f46" fmla="val 704032"/>
              <a:gd name="f47" fmla="val 415957"/>
              <a:gd name="f48" fmla="val 545192"/>
              <a:gd name="f49" fmla="val 649957"/>
              <a:gd name="f50" fmla="val 802357"/>
              <a:gd name="f51" fmla="val 470031"/>
              <a:gd name="f52" fmla="val 599266"/>
              <a:gd name="f53" fmla="val 907122"/>
              <a:gd name="f54" fmla="val 704031"/>
              <a:gd name="f55" fmla="val 1036357"/>
              <a:gd name="f56" fmla="val 1165592"/>
              <a:gd name="f57" fmla="val 1270357"/>
              <a:gd name="f58" fmla="val 1422757"/>
              <a:gd name="f59" fmla="val 470030"/>
              <a:gd name="f60" fmla="val 599265"/>
              <a:gd name="f61" fmla="val 1527522"/>
              <a:gd name="f62" fmla="val 704030"/>
              <a:gd name="f63" fmla="val 1656757"/>
              <a:gd name="f64" fmla="val 1785992"/>
              <a:gd name="f65" fmla="val 1890757"/>
              <a:gd name="f66" fmla="val 2043157"/>
              <a:gd name="f67" fmla="val 470029"/>
              <a:gd name="f68" fmla="val 599264"/>
              <a:gd name="f69" fmla="val 2147922"/>
              <a:gd name="f70" fmla="val 704029"/>
              <a:gd name="f71" fmla="val 2277157"/>
              <a:gd name="f72" fmla="val 2406392"/>
              <a:gd name="f73" fmla="val 2511157"/>
              <a:gd name="f74" fmla="val 2663557"/>
              <a:gd name="f75" fmla="val 470028"/>
              <a:gd name="f76" fmla="val 599263"/>
              <a:gd name="f77" fmla="val 2768322"/>
              <a:gd name="f78" fmla="val 704028"/>
              <a:gd name="f79" fmla="val 2897557"/>
              <a:gd name="f80" fmla="val 3026792"/>
              <a:gd name="f81" fmla="val 3131557"/>
              <a:gd name="f82" fmla="val 4"/>
              <a:gd name="f83" fmla="val 485545"/>
              <a:gd name="f84" fmla="val 541957"/>
              <a:gd name="f85" fmla="val 56416"/>
              <a:gd name="f86" fmla="val 126004"/>
              <a:gd name="f87" fmla="val 485972"/>
              <a:gd name="f88" fmla="val 555560"/>
              <a:gd name="f89" fmla="val 611972"/>
              <a:gd name="f90" fmla="val 346369"/>
              <a:gd name="f91" fmla="val 289957"/>
              <a:gd name="f92" fmla="val 3"/>
              <a:gd name="f93" fmla="val 1105945"/>
              <a:gd name="f94" fmla="val 1162357"/>
              <a:gd name="f95" fmla="val 56415"/>
              <a:gd name="f96" fmla="val 126003"/>
              <a:gd name="f97" fmla="val 485971"/>
              <a:gd name="f98" fmla="val 555559"/>
              <a:gd name="f99" fmla="val 611971"/>
              <a:gd name="f100" fmla="val 966769"/>
              <a:gd name="f101" fmla="val 910357"/>
              <a:gd name="f102" fmla="val 2"/>
              <a:gd name="f103" fmla="val 1726345"/>
              <a:gd name="f104" fmla="val 1782757"/>
              <a:gd name="f105" fmla="val 56414"/>
              <a:gd name="f106" fmla="val 126002"/>
              <a:gd name="f107" fmla="val 485970"/>
              <a:gd name="f108" fmla="val 555558"/>
              <a:gd name="f109" fmla="val 611970"/>
              <a:gd name="f110" fmla="val 1587169"/>
              <a:gd name="f111" fmla="val 1530757"/>
              <a:gd name="f112" fmla="val 1"/>
              <a:gd name="f113" fmla="val 2346745"/>
              <a:gd name="f114" fmla="val 2403157"/>
              <a:gd name="f115" fmla="val 56413"/>
              <a:gd name="f116" fmla="val 126001"/>
              <a:gd name="f117" fmla="val 485969"/>
              <a:gd name="f118" fmla="val 555557"/>
              <a:gd name="f119" fmla="val 611969"/>
              <a:gd name="f120" fmla="val 2207569"/>
              <a:gd name="f121" fmla="val 2151157"/>
              <a:gd name="f122" fmla="val 2967145"/>
              <a:gd name="f123" fmla="val 3023557"/>
              <a:gd name="f124" fmla="val 56412"/>
              <a:gd name="f125" fmla="val 126000"/>
              <a:gd name="f126" fmla="val 485968"/>
              <a:gd name="f127" fmla="val 555556"/>
              <a:gd name="f128" fmla="val 611968"/>
              <a:gd name="f129" fmla="val 2827969"/>
              <a:gd name="f130" fmla="val 2771557"/>
              <a:gd name="f131" fmla="*/ f0 1 3240000"/>
              <a:gd name="f132" fmla="*/ f1 1 3230531"/>
              <a:gd name="f133" fmla="val f2"/>
              <a:gd name="f134" fmla="val f3"/>
              <a:gd name="f135" fmla="val f4"/>
              <a:gd name="f136" fmla="+- f135 0 f133"/>
              <a:gd name="f137" fmla="+- f134 0 f133"/>
              <a:gd name="f138" fmla="*/ f137 1 3240000"/>
              <a:gd name="f139" fmla="*/ f136 1 3230531"/>
              <a:gd name="f140" fmla="*/ f133 1 f138"/>
              <a:gd name="f141" fmla="*/ f134 1 f138"/>
              <a:gd name="f142" fmla="*/ f133 1 f139"/>
              <a:gd name="f143" fmla="*/ f135 1 f139"/>
              <a:gd name="f144" fmla="*/ f140 f131 1"/>
              <a:gd name="f145" fmla="*/ f141 f131 1"/>
              <a:gd name="f146" fmla="*/ f143 f132 1"/>
              <a:gd name="f147" fmla="*/ f142 f13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4" t="f147" r="f145" b="f146"/>
            <a:pathLst>
              <a:path w="3240000" h="3230531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lnTo>
                  <a:pt x="f13" y="f12"/>
                </a:lnTo>
                <a:cubicBezTo>
                  <a:pt x="f14" y="f12"/>
                  <a:pt x="f15" y="f11"/>
                  <a:pt x="f15" y="f10"/>
                </a:cubicBezTo>
                <a:cubicBezTo>
                  <a:pt x="f15" y="f9"/>
                  <a:pt x="f14" y="f6"/>
                  <a:pt x="f13" y="f6"/>
                </a:cubicBezTo>
                <a:close/>
                <a:moveTo>
                  <a:pt x="f5" y="f16"/>
                </a:moveTo>
                <a:cubicBezTo>
                  <a:pt x="f7" y="f16"/>
                  <a:pt x="f8" y="f17"/>
                  <a:pt x="f8" y="f18"/>
                </a:cubicBezTo>
                <a:cubicBezTo>
                  <a:pt x="f8" y="f19"/>
                  <a:pt x="f7" y="f20"/>
                  <a:pt x="f5" y="f20"/>
                </a:cubicBezTo>
                <a:lnTo>
                  <a:pt x="f13" y="f20"/>
                </a:lnTo>
                <a:cubicBezTo>
                  <a:pt x="f14" y="f20"/>
                  <a:pt x="f15" y="f19"/>
                  <a:pt x="f15" y="f18"/>
                </a:cubicBezTo>
                <a:cubicBezTo>
                  <a:pt x="f15" y="f17"/>
                  <a:pt x="f14" y="f16"/>
                  <a:pt x="f13" y="f16"/>
                </a:cubicBezTo>
                <a:close/>
                <a:moveTo>
                  <a:pt x="f5" y="f21"/>
                </a:moveTo>
                <a:cubicBezTo>
                  <a:pt x="f7" y="f21"/>
                  <a:pt x="f8" y="f22"/>
                  <a:pt x="f8" y="f23"/>
                </a:cubicBezTo>
                <a:cubicBezTo>
                  <a:pt x="f8" y="f24"/>
                  <a:pt x="f7" y="f25"/>
                  <a:pt x="f5" y="f25"/>
                </a:cubicBezTo>
                <a:lnTo>
                  <a:pt x="f13" y="f25"/>
                </a:lnTo>
                <a:cubicBezTo>
                  <a:pt x="f14" y="f25"/>
                  <a:pt x="f15" y="f24"/>
                  <a:pt x="f15" y="f23"/>
                </a:cubicBezTo>
                <a:cubicBezTo>
                  <a:pt x="f15" y="f22"/>
                  <a:pt x="f14" y="f21"/>
                  <a:pt x="f13" y="f21"/>
                </a:cubicBezTo>
                <a:close/>
                <a:moveTo>
                  <a:pt x="f5" y="f26"/>
                </a:moveTo>
                <a:cubicBezTo>
                  <a:pt x="f7" y="f26"/>
                  <a:pt x="f8" y="f27"/>
                  <a:pt x="f8" y="f28"/>
                </a:cubicBezTo>
                <a:cubicBezTo>
                  <a:pt x="f8" y="f29"/>
                  <a:pt x="f7" y="f30"/>
                  <a:pt x="f5" y="f30"/>
                </a:cubicBezTo>
                <a:lnTo>
                  <a:pt x="f13" y="f30"/>
                </a:lnTo>
                <a:cubicBezTo>
                  <a:pt x="f14" y="f30"/>
                  <a:pt x="f15" y="f29"/>
                  <a:pt x="f15" y="f28"/>
                </a:cubicBezTo>
                <a:cubicBezTo>
                  <a:pt x="f15" y="f27"/>
                  <a:pt x="f14" y="f26"/>
                  <a:pt x="f13" y="f26"/>
                </a:cubicBezTo>
                <a:close/>
                <a:moveTo>
                  <a:pt x="f5" y="f31"/>
                </a:moveTo>
                <a:cubicBezTo>
                  <a:pt x="f7" y="f31"/>
                  <a:pt x="f8" y="f32"/>
                  <a:pt x="f8" y="f33"/>
                </a:cubicBezTo>
                <a:cubicBezTo>
                  <a:pt x="f8" y="f34"/>
                  <a:pt x="f7" y="f35"/>
                  <a:pt x="f5" y="f35"/>
                </a:cubicBezTo>
                <a:lnTo>
                  <a:pt x="f13" y="f35"/>
                </a:lnTo>
                <a:cubicBezTo>
                  <a:pt x="f14" y="f35"/>
                  <a:pt x="f15" y="f34"/>
                  <a:pt x="f15" y="f33"/>
                </a:cubicBezTo>
                <a:cubicBezTo>
                  <a:pt x="f15" y="f32"/>
                  <a:pt x="f14" y="f31"/>
                  <a:pt x="f13" y="f31"/>
                </a:cubicBezTo>
                <a:close/>
                <a:moveTo>
                  <a:pt x="f5" y="f36"/>
                </a:moveTo>
                <a:cubicBezTo>
                  <a:pt x="f7" y="f36"/>
                  <a:pt x="f8" y="f37"/>
                  <a:pt x="f8" y="f38"/>
                </a:cubicBezTo>
                <a:cubicBezTo>
                  <a:pt x="f8" y="f39"/>
                  <a:pt x="f7" y="f40"/>
                  <a:pt x="f5" y="f40"/>
                </a:cubicBezTo>
                <a:lnTo>
                  <a:pt x="f13" y="f40"/>
                </a:lnTo>
                <a:cubicBezTo>
                  <a:pt x="f14" y="f40"/>
                  <a:pt x="f15" y="f39"/>
                  <a:pt x="f15" y="f38"/>
                </a:cubicBezTo>
                <a:cubicBezTo>
                  <a:pt x="f15" y="f37"/>
                  <a:pt x="f14" y="f36"/>
                  <a:pt x="f13" y="f36"/>
                </a:cubicBezTo>
                <a:close/>
                <a:moveTo>
                  <a:pt x="f2" y="f41"/>
                </a:moveTo>
                <a:lnTo>
                  <a:pt x="f42" y="f41"/>
                </a:lnTo>
                <a:lnTo>
                  <a:pt x="f42" y="f43"/>
                </a:lnTo>
                <a:cubicBezTo>
                  <a:pt x="f42" y="f44"/>
                  <a:pt x="f45" y="f46"/>
                  <a:pt x="f47" y="f46"/>
                </a:cubicBezTo>
                <a:cubicBezTo>
                  <a:pt x="f48" y="f46"/>
                  <a:pt x="f49" y="f44"/>
                  <a:pt x="f49" y="f43"/>
                </a:cubicBezTo>
                <a:lnTo>
                  <a:pt x="f49" y="f41"/>
                </a:lnTo>
                <a:lnTo>
                  <a:pt x="f50" y="f41"/>
                </a:lnTo>
                <a:lnTo>
                  <a:pt x="f50" y="f51"/>
                </a:lnTo>
                <a:cubicBezTo>
                  <a:pt x="f50" y="f52"/>
                  <a:pt x="f53" y="f54"/>
                  <a:pt x="f55" y="f54"/>
                </a:cubicBezTo>
                <a:cubicBezTo>
                  <a:pt x="f56" y="f54"/>
                  <a:pt x="f57" y="f52"/>
                  <a:pt x="f57" y="f51"/>
                </a:cubicBezTo>
                <a:lnTo>
                  <a:pt x="f57" y="f41"/>
                </a:lnTo>
                <a:lnTo>
                  <a:pt x="f58" y="f41"/>
                </a:lnTo>
                <a:lnTo>
                  <a:pt x="f58" y="f59"/>
                </a:lnTo>
                <a:cubicBezTo>
                  <a:pt x="f58" y="f60"/>
                  <a:pt x="f61" y="f62"/>
                  <a:pt x="f63" y="f62"/>
                </a:cubicBezTo>
                <a:cubicBezTo>
                  <a:pt x="f64" y="f62"/>
                  <a:pt x="f65" y="f60"/>
                  <a:pt x="f65" y="f59"/>
                </a:cubicBezTo>
                <a:lnTo>
                  <a:pt x="f65" y="f41"/>
                </a:lnTo>
                <a:lnTo>
                  <a:pt x="f66" y="f41"/>
                </a:lnTo>
                <a:lnTo>
                  <a:pt x="f66" y="f67"/>
                </a:lnTo>
                <a:cubicBezTo>
                  <a:pt x="f66" y="f68"/>
                  <a:pt x="f69" y="f70"/>
                  <a:pt x="f71" y="f70"/>
                </a:cubicBezTo>
                <a:cubicBezTo>
                  <a:pt x="f72" y="f70"/>
                  <a:pt x="f73" y="f68"/>
                  <a:pt x="f73" y="f67"/>
                </a:cubicBezTo>
                <a:lnTo>
                  <a:pt x="f73" y="f41"/>
                </a:lnTo>
                <a:lnTo>
                  <a:pt x="f74" y="f41"/>
                </a:lnTo>
                <a:lnTo>
                  <a:pt x="f74" y="f75"/>
                </a:lnTo>
                <a:cubicBezTo>
                  <a:pt x="f74" y="f76"/>
                  <a:pt x="f77" y="f78"/>
                  <a:pt x="f79" y="f78"/>
                </a:cubicBezTo>
                <a:cubicBezTo>
                  <a:pt x="f80" y="f78"/>
                  <a:pt x="f81" y="f76"/>
                  <a:pt x="f81" y="f75"/>
                </a:cubicBezTo>
                <a:lnTo>
                  <a:pt x="f81" y="f41"/>
                </a:lnTo>
                <a:lnTo>
                  <a:pt x="f3" y="f41"/>
                </a:lnTo>
                <a:lnTo>
                  <a:pt x="f3" y="f4"/>
                </a:lnTo>
                <a:lnTo>
                  <a:pt x="f2" y="f4"/>
                </a:lnTo>
                <a:close/>
                <a:moveTo>
                  <a:pt x="f47" y="f82"/>
                </a:moveTo>
                <a:cubicBezTo>
                  <a:pt x="f83" y="f82"/>
                  <a:pt x="f84" y="f85"/>
                  <a:pt x="f84" y="f86"/>
                </a:cubicBezTo>
                <a:lnTo>
                  <a:pt x="f84" y="f87"/>
                </a:lnTo>
                <a:cubicBezTo>
                  <a:pt x="f84" y="f88"/>
                  <a:pt x="f83" y="f89"/>
                  <a:pt x="f47" y="f89"/>
                </a:cubicBezTo>
                <a:cubicBezTo>
                  <a:pt x="f90" y="f89"/>
                  <a:pt x="f91" y="f88"/>
                  <a:pt x="f91" y="f87"/>
                </a:cubicBezTo>
                <a:lnTo>
                  <a:pt x="f91" y="f86"/>
                </a:lnTo>
                <a:cubicBezTo>
                  <a:pt x="f91" y="f85"/>
                  <a:pt x="f90" y="f82"/>
                  <a:pt x="f47" y="f82"/>
                </a:cubicBezTo>
                <a:close/>
                <a:moveTo>
                  <a:pt x="f55" y="f92"/>
                </a:moveTo>
                <a:cubicBezTo>
                  <a:pt x="f93" y="f92"/>
                  <a:pt x="f94" y="f95"/>
                  <a:pt x="f94" y="f96"/>
                </a:cubicBezTo>
                <a:lnTo>
                  <a:pt x="f94" y="f97"/>
                </a:lnTo>
                <a:cubicBezTo>
                  <a:pt x="f94" y="f98"/>
                  <a:pt x="f93" y="f99"/>
                  <a:pt x="f55" y="f99"/>
                </a:cubicBezTo>
                <a:cubicBezTo>
                  <a:pt x="f100" y="f99"/>
                  <a:pt x="f101" y="f98"/>
                  <a:pt x="f101" y="f97"/>
                </a:cubicBezTo>
                <a:lnTo>
                  <a:pt x="f101" y="f96"/>
                </a:lnTo>
                <a:cubicBezTo>
                  <a:pt x="f101" y="f95"/>
                  <a:pt x="f100" y="f92"/>
                  <a:pt x="f55" y="f92"/>
                </a:cubicBezTo>
                <a:close/>
                <a:moveTo>
                  <a:pt x="f63" y="f102"/>
                </a:moveTo>
                <a:cubicBezTo>
                  <a:pt x="f103" y="f102"/>
                  <a:pt x="f104" y="f105"/>
                  <a:pt x="f104" y="f106"/>
                </a:cubicBezTo>
                <a:lnTo>
                  <a:pt x="f104" y="f107"/>
                </a:lnTo>
                <a:cubicBezTo>
                  <a:pt x="f104" y="f108"/>
                  <a:pt x="f103" y="f109"/>
                  <a:pt x="f63" y="f109"/>
                </a:cubicBezTo>
                <a:cubicBezTo>
                  <a:pt x="f110" y="f109"/>
                  <a:pt x="f111" y="f108"/>
                  <a:pt x="f111" y="f107"/>
                </a:cubicBezTo>
                <a:lnTo>
                  <a:pt x="f111" y="f106"/>
                </a:lnTo>
                <a:cubicBezTo>
                  <a:pt x="f111" y="f105"/>
                  <a:pt x="f110" y="f102"/>
                  <a:pt x="f63" y="f102"/>
                </a:cubicBezTo>
                <a:close/>
                <a:moveTo>
                  <a:pt x="f71" y="f112"/>
                </a:moveTo>
                <a:cubicBezTo>
                  <a:pt x="f113" y="f112"/>
                  <a:pt x="f114" y="f115"/>
                  <a:pt x="f114" y="f116"/>
                </a:cubicBezTo>
                <a:lnTo>
                  <a:pt x="f114" y="f117"/>
                </a:lnTo>
                <a:cubicBezTo>
                  <a:pt x="f114" y="f118"/>
                  <a:pt x="f113" y="f119"/>
                  <a:pt x="f71" y="f119"/>
                </a:cubicBezTo>
                <a:cubicBezTo>
                  <a:pt x="f120" y="f119"/>
                  <a:pt x="f121" y="f118"/>
                  <a:pt x="f121" y="f117"/>
                </a:cubicBezTo>
                <a:lnTo>
                  <a:pt x="f121" y="f116"/>
                </a:lnTo>
                <a:cubicBezTo>
                  <a:pt x="f121" y="f115"/>
                  <a:pt x="f120" y="f112"/>
                  <a:pt x="f71" y="f112"/>
                </a:cubicBezTo>
                <a:close/>
                <a:moveTo>
                  <a:pt x="f79" y="f2"/>
                </a:moveTo>
                <a:cubicBezTo>
                  <a:pt x="f122" y="f2"/>
                  <a:pt x="f123" y="f124"/>
                  <a:pt x="f123" y="f125"/>
                </a:cubicBezTo>
                <a:lnTo>
                  <a:pt x="f123" y="f126"/>
                </a:lnTo>
                <a:cubicBezTo>
                  <a:pt x="f123" y="f127"/>
                  <a:pt x="f122" y="f128"/>
                  <a:pt x="f79" y="f128"/>
                </a:cubicBezTo>
                <a:cubicBezTo>
                  <a:pt x="f129" y="f128"/>
                  <a:pt x="f130" y="f127"/>
                  <a:pt x="f130" y="f126"/>
                </a:cubicBezTo>
                <a:lnTo>
                  <a:pt x="f130" y="f125"/>
                </a:lnTo>
                <a:cubicBezTo>
                  <a:pt x="f130" y="f124"/>
                  <a:pt x="f129" y="f2"/>
                  <a:pt x="f79" y="f2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6331B0BB-77D1-1D83-FEFF-3A8508D042AF}"/>
              </a:ext>
            </a:extLst>
          </p:cNvPr>
          <p:cNvSpPr/>
          <p:nvPr/>
        </p:nvSpPr>
        <p:spPr>
          <a:xfrm>
            <a:off x="5209117" y="1518722"/>
            <a:ext cx="471561" cy="471561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401869"/>
              <a:gd name="f5" fmla="val 2055482"/>
              <a:gd name="f6" fmla="val 869869"/>
              <a:gd name="f7" fmla="val 2919482"/>
              <a:gd name="f8" fmla="val 1121949"/>
              <a:gd name="f9" fmla="val 1695482"/>
              <a:gd name="f10" fmla="val 1589949"/>
              <a:gd name="f11" fmla="val 1842029"/>
              <a:gd name="f12" fmla="val 1335482"/>
              <a:gd name="f13" fmla="val 2310029"/>
              <a:gd name="f14" fmla="val 2562109"/>
              <a:gd name="f15" fmla="val 975482"/>
              <a:gd name="f16" fmla="val 3030109"/>
              <a:gd name="f17" fmla="val 2321888"/>
              <a:gd name="f18" fmla="val 224805"/>
              <a:gd name="f19" fmla="val 2880631"/>
              <a:gd name="f20" fmla="val 247420"/>
              <a:gd name="f21" fmla="val 2620844"/>
              <a:gd name="f22" fmla="val 742612"/>
              <a:gd name="f23" fmla="val 2546105"/>
              <a:gd name="f24" fmla="val 613161"/>
              <a:gd name="f25" fmla="val 541555"/>
              <a:gd name="f26" fmla="val 1770488"/>
              <a:gd name="f27" fmla="val 392077"/>
              <a:gd name="f28" fmla="val 1511585"/>
              <a:gd name="f29" fmla="val 2396627"/>
              <a:gd name="f30" fmla="val 354257"/>
              <a:gd name="f31" fmla="val 180000"/>
              <a:gd name="f32" fmla="val 3059999"/>
              <a:gd name="f33" fmla="val 3239999"/>
              <a:gd name="f34" fmla="*/ f0 1 3240000"/>
              <a:gd name="f35" fmla="*/ f1 1 3240000"/>
              <a:gd name="f36" fmla="val f2"/>
              <a:gd name="f37" fmla="val f3"/>
              <a:gd name="f38" fmla="+- f37 0 f36"/>
              <a:gd name="f39" fmla="*/ f38 1 3240000"/>
              <a:gd name="f40" fmla="*/ f36 1 f39"/>
              <a:gd name="f41" fmla="*/ f37 1 f39"/>
              <a:gd name="f42" fmla="*/ f40 f34 1"/>
              <a:gd name="f43" fmla="*/ f41 f34 1"/>
              <a:gd name="f44" fmla="*/ f41 f35 1"/>
              <a:gd name="f45" fmla="*/ f40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2" t="f45" r="f43" b="f44"/>
            <a:pathLst>
              <a:path w="3240000" h="3240000">
                <a:moveTo>
                  <a:pt x="f4" y="f5"/>
                </a:moveTo>
                <a:lnTo>
                  <a:pt x="f6" y="f5"/>
                </a:lnTo>
                <a:lnTo>
                  <a:pt x="f6" y="f7"/>
                </a:lnTo>
                <a:lnTo>
                  <a:pt x="f4" y="f7"/>
                </a:lnTo>
                <a:close/>
                <a:moveTo>
                  <a:pt x="f8" y="f9"/>
                </a:moveTo>
                <a:lnTo>
                  <a:pt x="f10" y="f9"/>
                </a:lnTo>
                <a:lnTo>
                  <a:pt x="f10" y="f7"/>
                </a:lnTo>
                <a:lnTo>
                  <a:pt x="f8" y="f7"/>
                </a:lnTo>
                <a:close/>
                <a:moveTo>
                  <a:pt x="f11" y="f12"/>
                </a:moveTo>
                <a:lnTo>
                  <a:pt x="f13" y="f12"/>
                </a:lnTo>
                <a:lnTo>
                  <a:pt x="f13" y="f7"/>
                </a:lnTo>
                <a:lnTo>
                  <a:pt x="f11" y="f7"/>
                </a:lnTo>
                <a:close/>
                <a:moveTo>
                  <a:pt x="f14" y="f15"/>
                </a:moveTo>
                <a:lnTo>
                  <a:pt x="f16" y="f15"/>
                </a:lnTo>
                <a:lnTo>
                  <a:pt x="f16" y="f7"/>
                </a:lnTo>
                <a:lnTo>
                  <a:pt x="f14" y="f7"/>
                </a:ln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close/>
                <a:moveTo>
                  <a:pt x="f2" y="f2"/>
                </a:moveTo>
                <a:lnTo>
                  <a:pt x="f31" y="f2"/>
                </a:lnTo>
                <a:lnTo>
                  <a:pt x="f31" y="f32"/>
                </a:lnTo>
                <a:lnTo>
                  <a:pt x="f3" y="f32"/>
                </a:lnTo>
                <a:lnTo>
                  <a:pt x="f3" y="f33"/>
                </a:lnTo>
                <a:lnTo>
                  <a:pt x="f31" y="f33"/>
                </a:lnTo>
                <a:lnTo>
                  <a:pt x="f31" y="f3"/>
                </a:lnTo>
                <a:lnTo>
                  <a:pt x="f2" y="f3"/>
                </a:lnTo>
                <a:lnTo>
                  <a:pt x="f2" y="f33"/>
                </a:lnTo>
                <a:lnTo>
                  <a:pt x="f2" y="f32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Rectangle 15">
            <a:extLst>
              <a:ext uri="{FF2B5EF4-FFF2-40B4-BE49-F238E27FC236}">
                <a16:creationId xmlns:a16="http://schemas.microsoft.com/office/drawing/2014/main" id="{6B6A36CF-1A7C-B675-BAAA-767C446FF8E4}"/>
              </a:ext>
            </a:extLst>
          </p:cNvPr>
          <p:cNvSpPr/>
          <p:nvPr/>
        </p:nvSpPr>
        <p:spPr>
          <a:xfrm rot="5400013">
            <a:off x="5995975" y="1518724"/>
            <a:ext cx="472196" cy="471561"/>
          </a:xfrm>
          <a:custGeom>
            <a:avLst/>
            <a:gdLst>
              <a:gd name="f0" fmla="val w"/>
              <a:gd name="f1" fmla="val h"/>
              <a:gd name="f2" fmla="val 0"/>
              <a:gd name="f3" fmla="val 3244313"/>
              <a:gd name="f4" fmla="val 3240000"/>
              <a:gd name="f5" fmla="val 2055482"/>
              <a:gd name="f6" fmla="val 677891"/>
              <a:gd name="f7" fmla="val 209891"/>
              <a:gd name="f8" fmla="val 2919482"/>
              <a:gd name="f9" fmla="val 1695482"/>
              <a:gd name="f10" fmla="val 1397971"/>
              <a:gd name="f11" fmla="val 929971"/>
              <a:gd name="f12" fmla="val 1335482"/>
              <a:gd name="f13" fmla="val 2118051"/>
              <a:gd name="f14" fmla="val 1650051"/>
              <a:gd name="f15" fmla="val 975482"/>
              <a:gd name="f16" fmla="val 2838131"/>
              <a:gd name="f17" fmla="val 2370131"/>
              <a:gd name="f18" fmla="val 10788"/>
              <a:gd name="f19" fmla="val 2651034"/>
              <a:gd name="f20" fmla="val 1168116"/>
              <a:gd name="f21" fmla="val 646484"/>
              <a:gd name="f22" fmla="val 1038664"/>
              <a:gd name="f23" fmla="val 571745"/>
              <a:gd name="f24" fmla="val 1533856"/>
              <a:gd name="f25" fmla="val 311959"/>
              <a:gd name="f26" fmla="val 1556471"/>
              <a:gd name="f27" fmla="val 870701"/>
              <a:gd name="f28" fmla="val 1427019"/>
              <a:gd name="f29" fmla="val 795962"/>
              <a:gd name="f30" fmla="val 269691"/>
              <a:gd name="f31" fmla="val 2800512"/>
              <a:gd name="f32" fmla="val 3060000"/>
              <a:gd name="f33" fmla="val 3064313"/>
              <a:gd name="f34" fmla="*/ f0 1 3244313"/>
              <a:gd name="f35" fmla="*/ f1 1 3240000"/>
              <a:gd name="f36" fmla="val f2"/>
              <a:gd name="f37" fmla="val f3"/>
              <a:gd name="f38" fmla="val f4"/>
              <a:gd name="f39" fmla="+- f38 0 f36"/>
              <a:gd name="f40" fmla="+- f37 0 f36"/>
              <a:gd name="f41" fmla="*/ f40 1 3244313"/>
              <a:gd name="f42" fmla="*/ f39 1 3240000"/>
              <a:gd name="f43" fmla="*/ f36 1 f41"/>
              <a:gd name="f44" fmla="*/ f37 1 f41"/>
              <a:gd name="f45" fmla="*/ f36 1 f42"/>
              <a:gd name="f46" fmla="*/ f38 1 f42"/>
              <a:gd name="f47" fmla="*/ f43 f34 1"/>
              <a:gd name="f48" fmla="*/ f44 f34 1"/>
              <a:gd name="f49" fmla="*/ f46 f35 1"/>
              <a:gd name="f50" fmla="*/ f45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7" t="f50" r="f48" b="f49"/>
            <a:pathLst>
              <a:path w="3244313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6"/>
                </a:lnTo>
                <a:close/>
                <a:moveTo>
                  <a:pt x="f9" y="f10"/>
                </a:moveTo>
                <a:lnTo>
                  <a:pt x="f9" y="f11"/>
                </a:lnTo>
                <a:lnTo>
                  <a:pt x="f8" y="f11"/>
                </a:lnTo>
                <a:lnTo>
                  <a:pt x="f8" y="f10"/>
                </a:lnTo>
                <a:close/>
                <a:moveTo>
                  <a:pt x="f12" y="f13"/>
                </a:moveTo>
                <a:lnTo>
                  <a:pt x="f12" y="f14"/>
                </a:lnTo>
                <a:lnTo>
                  <a:pt x="f8" y="f14"/>
                </a:lnTo>
                <a:lnTo>
                  <a:pt x="f8" y="f13"/>
                </a:lnTo>
                <a:close/>
                <a:moveTo>
                  <a:pt x="f15" y="f16"/>
                </a:moveTo>
                <a:lnTo>
                  <a:pt x="f15" y="f17"/>
                </a:lnTo>
                <a:lnTo>
                  <a:pt x="f8" y="f17"/>
                </a:lnTo>
                <a:lnTo>
                  <a:pt x="f8" y="f16"/>
                </a:lnTo>
                <a:close/>
                <a:moveTo>
                  <a:pt x="f18" y="f19"/>
                </a:move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close/>
                <a:moveTo>
                  <a:pt x="f2" y="f4"/>
                </a:moveTo>
                <a:lnTo>
                  <a:pt x="f2" y="f32"/>
                </a:lnTo>
                <a:lnTo>
                  <a:pt x="f33" y="f32"/>
                </a:lnTo>
                <a:lnTo>
                  <a:pt x="f33" y="f2"/>
                </a:lnTo>
                <a:lnTo>
                  <a:pt x="f3" y="f2"/>
                </a:lnTo>
                <a:lnTo>
                  <a:pt x="f3" y="f4"/>
                </a:lnTo>
                <a:lnTo>
                  <a:pt x="f4" y="f4"/>
                </a:lnTo>
                <a:lnTo>
                  <a:pt x="f33" y="f4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Pie 24">
            <a:extLst>
              <a:ext uri="{FF2B5EF4-FFF2-40B4-BE49-F238E27FC236}">
                <a16:creationId xmlns:a16="http://schemas.microsoft.com/office/drawing/2014/main" id="{0C2D068E-D476-CC5D-4FBB-314495FBC0A2}"/>
              </a:ext>
            </a:extLst>
          </p:cNvPr>
          <p:cNvSpPr/>
          <p:nvPr/>
        </p:nvSpPr>
        <p:spPr>
          <a:xfrm>
            <a:off x="5068226" y="4618987"/>
            <a:ext cx="513185" cy="510344"/>
          </a:xfrm>
          <a:custGeom>
            <a:avLst/>
            <a:gdLst>
              <a:gd name="f0" fmla="val w"/>
              <a:gd name="f1" fmla="val h"/>
              <a:gd name="f2" fmla="val 0"/>
              <a:gd name="f3" fmla="val 3228711"/>
              <a:gd name="f4" fmla="val 3210836"/>
              <a:gd name="f5" fmla="val 351626"/>
              <a:gd name="f6" fmla="val 695968"/>
              <a:gd name="f7" fmla="val 1548007"/>
              <a:gd name="f8" fmla="val 1678300"/>
              <a:gd name="f9" fmla="val 236194"/>
              <a:gd name="f10" fmla="val 2500159"/>
              <a:gd name="f11" fmla="val -116985"/>
              <a:gd name="f12" fmla="val 1936431"/>
              <a:gd name="f13" fmla="val -70514"/>
              <a:gd name="f14" fmla="val 1210092"/>
              <a:gd name="f15" fmla="val 1957429"/>
              <a:gd name="f16" fmla="val 262366"/>
              <a:gd name="f17" fmla="val 2634256"/>
              <a:gd name="f18" fmla="val 359480"/>
              <a:gd name="f19" fmla="val 3156733"/>
              <a:gd name="f20" fmla="val 907132"/>
              <a:gd name="f21" fmla="val 3221913"/>
              <a:gd name="f22" fmla="val 1587776"/>
              <a:gd name="f23" fmla="val 3287093"/>
              <a:gd name="f24" fmla="val 2268421"/>
              <a:gd name="f25" fmla="val 2878048"/>
              <a:gd name="f26" fmla="val 2905277"/>
              <a:gd name="f27" fmla="val 2231953"/>
              <a:gd name="f28" fmla="val 3129078"/>
              <a:gd name="f29" fmla="val 1585858"/>
              <a:gd name="f30" fmla="val 3352879"/>
              <a:gd name="f31" fmla="val 870522"/>
              <a:gd name="f32" fmla="val 3105497"/>
              <a:gd name="f33" fmla="val 500715"/>
              <a:gd name="f34" fmla="val 2530372"/>
              <a:gd name="f35" fmla="val 1746987"/>
              <a:gd name="f36" fmla="val 1729019"/>
              <a:gd name="f37" fmla="val 1604447"/>
              <a:gd name="f38" fmla="val 200"/>
              <a:gd name="f39" fmla="val 1665125"/>
              <a:gd name="f40" fmla="val -778"/>
              <a:gd name="f41" fmla="val 1726175"/>
              <a:gd name="f42" fmla="val 1809"/>
              <a:gd name="f43" fmla="val 1787307"/>
              <a:gd name="f44" fmla="val 8072"/>
              <a:gd name="f45" fmla="val 1629532"/>
              <a:gd name="f46" fmla="val 1548011"/>
              <a:gd name="f47" fmla="val 483856"/>
              <a:gd name="f48" fmla="val 506987"/>
              <a:gd name="f49" fmla="val 773141"/>
              <a:gd name="f50" fmla="val 188622"/>
              <a:gd name="f51" fmla="val 1179697"/>
              <a:gd name="f52" fmla="val 7051"/>
              <a:gd name="f53" fmla="*/ f0 1 3228711"/>
              <a:gd name="f54" fmla="*/ f1 1 3210836"/>
              <a:gd name="f55" fmla="val f2"/>
              <a:gd name="f56" fmla="val f3"/>
              <a:gd name="f57" fmla="val f4"/>
              <a:gd name="f58" fmla="+- f57 0 f55"/>
              <a:gd name="f59" fmla="+- f56 0 f55"/>
              <a:gd name="f60" fmla="*/ f59 1 3228711"/>
              <a:gd name="f61" fmla="*/ f58 1 3210836"/>
              <a:gd name="f62" fmla="*/ f55 1 f60"/>
              <a:gd name="f63" fmla="*/ f56 1 f60"/>
              <a:gd name="f64" fmla="*/ f55 1 f61"/>
              <a:gd name="f65" fmla="*/ f57 1 f61"/>
              <a:gd name="f66" fmla="*/ f62 f53 1"/>
              <a:gd name="f67" fmla="*/ f63 f53 1"/>
              <a:gd name="f68" fmla="*/ f65 f54 1"/>
              <a:gd name="f69" fmla="*/ f64 f5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6" t="f69" r="f67" b="f68"/>
            <a:pathLst>
              <a:path w="3228711" h="3210836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cubicBezTo>
                  <a:pt x="f11" y="f12"/>
                  <a:pt x="f13" y="f14"/>
                  <a:pt x="f5" y="f6"/>
                </a:cubicBezTo>
                <a:close/>
                <a:moveTo>
                  <a:pt x="f15" y="f16"/>
                </a:move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33" y="f34"/>
                </a:cubicBezTo>
                <a:lnTo>
                  <a:pt x="f35" y="f36"/>
                </a:lnTo>
                <a:close/>
                <a:moveTo>
                  <a:pt x="f37" y="f38"/>
                </a:moveTo>
                <a:cubicBezTo>
                  <a:pt x="f39" y="f40"/>
                  <a:pt x="f41" y="f42"/>
                  <a:pt x="f43" y="f44"/>
                </a:cubicBezTo>
                <a:lnTo>
                  <a:pt x="f45" y="f46"/>
                </a:lnTo>
                <a:lnTo>
                  <a:pt x="f47" y="f48"/>
                </a:lnTo>
                <a:cubicBezTo>
                  <a:pt x="f49" y="f50"/>
                  <a:pt x="f51" y="f52"/>
                  <a:pt x="f37" y="f38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Block Arc 14">
            <a:extLst>
              <a:ext uri="{FF2B5EF4-FFF2-40B4-BE49-F238E27FC236}">
                <a16:creationId xmlns:a16="http://schemas.microsoft.com/office/drawing/2014/main" id="{D53D9CB7-0D24-E245-A9CF-E41CAE85ABB1}"/>
              </a:ext>
            </a:extLst>
          </p:cNvPr>
          <p:cNvSpPr/>
          <p:nvPr/>
        </p:nvSpPr>
        <p:spPr>
          <a:xfrm rot="16200004">
            <a:off x="6783639" y="1470611"/>
            <a:ext cx="567403" cy="567768"/>
          </a:xfrm>
          <a:custGeom>
            <a:avLst/>
            <a:gdLst>
              <a:gd name="f0" fmla="val w"/>
              <a:gd name="f1" fmla="val h"/>
              <a:gd name="f2" fmla="val 0"/>
              <a:gd name="f3" fmla="val 3185463"/>
              <a:gd name="f4" fmla="val 3187558"/>
              <a:gd name="f5" fmla="val 764000"/>
              <a:gd name="f6" fmla="val 2343999"/>
              <a:gd name="f7" fmla="val 566798"/>
              <a:gd name="f8" fmla="val 2256389"/>
              <a:gd name="f9" fmla="val 385374"/>
              <a:gd name="f10" fmla="val 2134753"/>
              <a:gd name="f11" fmla="val 230072"/>
              <a:gd name="f12" fmla="val 1981662"/>
              <a:gd name="f13" fmla="val 297001"/>
              <a:gd name="f14" fmla="val 2223876"/>
              <a:gd name="f15" fmla="val 428049"/>
              <a:gd name="f16" fmla="val 2439341"/>
              <a:gd name="f17" fmla="val 603989"/>
              <a:gd name="f18" fmla="val 2608945"/>
              <a:gd name="f19" fmla="val 667739"/>
              <a:gd name="f20" fmla="val 2525681"/>
              <a:gd name="f21" fmla="val 720588"/>
              <a:gd name="f22" fmla="val 2436567"/>
              <a:gd name="f23" fmla="val 783530"/>
              <a:gd name="f24" fmla="val 862903"/>
              <a:gd name="f25" fmla="val 737619"/>
              <a:gd name="f26" fmla="val 760936"/>
              <a:gd name="f27" fmla="val 681240"/>
              <a:gd name="f28" fmla="val 662513"/>
              <a:gd name="f29" fmla="val 611676"/>
              <a:gd name="f30" fmla="val 571152"/>
              <a:gd name="f31" fmla="val 419218"/>
              <a:gd name="f32" fmla="val 754019"/>
              <a:gd name="f33" fmla="val 279227"/>
              <a:gd name="f34" fmla="val 991173"/>
              <a:gd name="f35" fmla="val 215545"/>
              <a:gd name="f36" fmla="val 1258034"/>
              <a:gd name="f37" fmla="val 378729"/>
              <a:gd name="f38" fmla="val 1090139"/>
              <a:gd name="f39" fmla="val 571934"/>
              <a:gd name="f40" fmla="val 956907"/>
              <a:gd name="f41" fmla="val 935657"/>
              <a:gd name="f42" fmla="val 1673146"/>
              <a:gd name="f43" fmla="val 227023"/>
              <a:gd name="f44" fmla="val 393068"/>
              <a:gd name="f45" fmla="val 1882941"/>
              <a:gd name="f46" fmla="val 605618"/>
              <a:gd name="f47" fmla="val 2045968"/>
              <a:gd name="f48" fmla="val 844267"/>
              <a:gd name="f49" fmla="val 2153109"/>
              <a:gd name="f50" fmla="val 897907"/>
              <a:gd name="f51" fmla="val 1997390"/>
              <a:gd name="f52" fmla="val 928862"/>
              <a:gd name="f53" fmla="val 1835739"/>
              <a:gd name="f54" fmla="val 935928"/>
              <a:gd name="f55" fmla="val 1493146"/>
              <a:gd name="f56" fmla="val 928922"/>
              <a:gd name="f57" fmla="val 1345638"/>
              <a:gd name="f58" fmla="val 902278"/>
              <a:gd name="f59" fmla="val 1198995"/>
              <a:gd name="f60" fmla="val 856775"/>
              <a:gd name="f61" fmla="val 1056956"/>
              <a:gd name="f62" fmla="val 636768"/>
              <a:gd name="f63" fmla="val 1156959"/>
              <a:gd name="f64" fmla="val 439487"/>
              <a:gd name="f65" fmla="val 1304654"/>
              <a:gd name="f66" fmla="val 281464"/>
              <a:gd name="f67" fmla="val 1469785"/>
              <a:gd name="f68" fmla="val 2515107"/>
              <a:gd name="f69" fmla="val 1283000"/>
              <a:gd name="f70" fmla="val 2508124"/>
              <a:gd name="f71" fmla="val 1100523"/>
              <a:gd name="f72" fmla="val 2472287"/>
              <a:gd name="f73" fmla="val 927628"/>
              <a:gd name="f74" fmla="val 2411229"/>
              <a:gd name="f75" fmla="val 876831"/>
              <a:gd name="f76" fmla="val 2520843"/>
              <a:gd name="f77" fmla="val 814172"/>
              <a:gd name="f78" fmla="val 2626182"/>
              <a:gd name="f79" fmla="val 738220"/>
              <a:gd name="f80" fmla="val 2724387"/>
              <a:gd name="f81" fmla="val 944637"/>
              <a:gd name="f82" fmla="val 2881665"/>
              <a:gd name="f83" fmla="val 1196120"/>
              <a:gd name="f84" fmla="val 2982471"/>
              <a:gd name="f85" fmla="val 3005418"/>
              <a:gd name="f86" fmla="val 1112275"/>
              <a:gd name="f87" fmla="val 1105327"/>
              <a:gd name="f88" fmla="val 1858153"/>
              <a:gd name="f89" fmla="val 1070032"/>
              <a:gd name="f90" fmla="val 2042144"/>
              <a:gd name="f91" fmla="val 1008001"/>
              <a:gd name="f92" fmla="val 2219039"/>
              <a:gd name="f93" fmla="val 1155519"/>
              <a:gd name="f94" fmla="val 2270408"/>
              <a:gd name="f95" fmla="val 1310845"/>
              <a:gd name="f96" fmla="val 2300826"/>
              <a:gd name="f97" fmla="val 2307834"/>
              <a:gd name="f98" fmla="val 898989"/>
              <a:gd name="f99" fmla="val 1315103"/>
              <a:gd name="f100" fmla="val 907762"/>
              <a:gd name="f101" fmla="val 1164166"/>
              <a:gd name="f102" fmla="val 938783"/>
              <a:gd name="f103" fmla="val 1020939"/>
              <a:gd name="f104" fmla="val 990066"/>
              <a:gd name="f105" fmla="val 1074574"/>
              <a:gd name="f106" fmla="val 1153655"/>
              <a:gd name="f107" fmla="val 1105461"/>
              <a:gd name="f108" fmla="val 1322925"/>
              <a:gd name="f109" fmla="val 1112368"/>
              <a:gd name="f110" fmla="val 182141"/>
              <a:gd name="f111" fmla="val 1199839"/>
              <a:gd name="f112" fmla="val 204777"/>
              <a:gd name="f113" fmla="val 951477"/>
              <a:gd name="f114" fmla="val 303168"/>
              <a:gd name="f115" fmla="val 746615"/>
              <a:gd name="f116" fmla="val 456764"/>
              <a:gd name="f117" fmla="val 828296"/>
              <a:gd name="f118" fmla="val 562801"/>
              <a:gd name="f119" fmla="val 894225"/>
              <a:gd name="f120" fmla="val 677310"/>
              <a:gd name="f121" fmla="val 947434"/>
              <a:gd name="f122" fmla="val 796072"/>
              <a:gd name="f123" fmla="val 1113886"/>
              <a:gd name="f124" fmla="val 736067"/>
              <a:gd name="f125" fmla="val 1289644"/>
              <a:gd name="f126" fmla="val 700323"/>
              <a:gd name="f127" fmla="val 691530"/>
              <a:gd name="f128" fmla="val 2150063"/>
              <a:gd name="f129" fmla="val 992171"/>
              <a:gd name="f130" fmla="val 1990712"/>
              <a:gd name="f131" fmla="val 935501"/>
              <a:gd name="f132" fmla="val 1822242"/>
              <a:gd name="f133" fmla="val 902595"/>
              <a:gd name="f134" fmla="val 1649785"/>
              <a:gd name="f135" fmla="val 897224"/>
              <a:gd name="f136" fmla="val 2063712"/>
              <a:gd name="f137" fmla="val 2069089"/>
              <a:gd name="f138" fmla="val 1323887"/>
              <a:gd name="f139" fmla="val 2098366"/>
              <a:gd name="f140" fmla="val 1155330"/>
              <a:gd name="f141" fmla="val 2168848"/>
              <a:gd name="f142" fmla="val 2199110"/>
              <a:gd name="f143" fmla="val 2108555"/>
              <a:gd name="f144" fmla="val 2028681"/>
              <a:gd name="f145" fmla="val 2073581"/>
              <a:gd name="f146" fmla="val 1851532"/>
              <a:gd name="f147" fmla="val 2065295"/>
              <a:gd name="f148" fmla="val 2307299"/>
              <a:gd name="f149" fmla="val 1829404"/>
              <a:gd name="f150" fmla="val 2299517"/>
              <a:gd name="f151" fmla="val 2004315"/>
              <a:gd name="f152" fmla="val 2261965"/>
              <a:gd name="f153" fmla="val 2422394"/>
              <a:gd name="f154" fmla="val 446879"/>
              <a:gd name="f155" fmla="val 2204309"/>
              <a:gd name="f156" fmla="val 287209"/>
              <a:gd name="f157" fmla="val 1938140"/>
              <a:gd name="f158" fmla="val 189883"/>
              <a:gd name="f159" fmla="val 178919"/>
              <a:gd name="f160" fmla="val 689876"/>
              <a:gd name="f161" fmla="val 1846998"/>
              <a:gd name="f162" fmla="val 695154"/>
              <a:gd name="f163" fmla="val 2039668"/>
              <a:gd name="f164" fmla="val 732502"/>
              <a:gd name="f165" fmla="val 2221721"/>
              <a:gd name="f166" fmla="val 797410"/>
              <a:gd name="f167" fmla="val 2275056"/>
              <a:gd name="f168" fmla="val 675360"/>
              <a:gd name="f169" fmla="val 2341760"/>
              <a:gd name="f170" fmla="val 557662"/>
              <a:gd name="f171" fmla="val 2447278"/>
              <a:gd name="f172" fmla="val 2722123"/>
              <a:gd name="f173" fmla="val 2366121"/>
              <a:gd name="f174" fmla="val 2618714"/>
              <a:gd name="f175" fmla="val 2299534"/>
              <a:gd name="f176" fmla="val 2507403"/>
              <a:gd name="f177" fmla="val 2246145"/>
              <a:gd name="f178" fmla="val 2391362"/>
              <a:gd name="f179" fmla="val 2057375"/>
              <a:gd name="f180" fmla="val 2464119"/>
              <a:gd name="f181" fmla="val 1856285"/>
              <a:gd name="f182" fmla="val 2506958"/>
              <a:gd name="f183" fmla="val 2514779"/>
              <a:gd name="f184" fmla="val 3008639"/>
              <a:gd name="f185" fmla="val 1949198"/>
              <a:gd name="f186" fmla="val 2997255"/>
              <a:gd name="f187" fmla="val 2224691"/>
              <a:gd name="f188" fmla="val 2892757"/>
              <a:gd name="f189" fmla="val 2878934"/>
              <a:gd name="f190" fmla="val 2723190"/>
              <a:gd name="f191" fmla="val 1307255"/>
              <a:gd name="f192" fmla="val 2529440"/>
              <a:gd name="f193" fmla="val 1161128"/>
              <a:gd name="f194" fmla="val 2313862"/>
              <a:gd name="f195" fmla="val 1060620"/>
              <a:gd name="f196" fmla="val 2270535"/>
              <a:gd name="f197" fmla="val 1201714"/>
              <a:gd name="f198" fmla="val 2245604"/>
              <a:gd name="f199" fmla="val 1347104"/>
              <a:gd name="f200" fmla="val 2240109"/>
              <a:gd name="f201" fmla="val 2890636"/>
              <a:gd name="f202" fmla="val 2241814"/>
              <a:gd name="f203" fmla="val 2249736"/>
              <a:gd name="f204" fmla="val 1827102"/>
              <a:gd name="f205" fmla="val 2279520"/>
              <a:gd name="f206" fmla="val 1979973"/>
              <a:gd name="f207" fmla="val 2329964"/>
              <a:gd name="f208" fmla="val 2127513"/>
              <a:gd name="f209" fmla="val 2545677"/>
              <a:gd name="f210" fmla="val 2019923"/>
              <a:gd name="f211" fmla="val 2738160"/>
              <a:gd name="f212" fmla="val 1866413"/>
              <a:gd name="f213" fmla="val 2973035"/>
              <a:gd name="f214" fmla="val 1284386"/>
              <a:gd name="f215" fmla="val 2912066"/>
              <a:gd name="f216" fmla="val 1001840"/>
              <a:gd name="f217" fmla="val 2765308"/>
              <a:gd name="f218" fmla="val 751379"/>
              <a:gd name="f219" fmla="val 2561381"/>
              <a:gd name="f220" fmla="val 561108"/>
              <a:gd name="f221" fmla="val 2489321"/>
              <a:gd name="f222" fmla="val 656437"/>
              <a:gd name="f223" fmla="val 2431363"/>
              <a:gd name="f224" fmla="val 759225"/>
              <a:gd name="f225" fmla="val 2384553"/>
              <a:gd name="f226" fmla="val 865647"/>
              <a:gd name="f227" fmla="val 2604520"/>
              <a:gd name="f228" fmla="val 964977"/>
              <a:gd name="f229" fmla="val 2804622"/>
              <a:gd name="f230" fmla="val 1106677"/>
              <a:gd name="f231" fmla="val 2974277"/>
              <a:gd name="f232" fmla="val 1897328"/>
              <a:gd name="f233" fmla="val 2812488"/>
              <a:gd name="f234" fmla="val 2073933"/>
              <a:gd name="f235" fmla="val 2619878"/>
              <a:gd name="f236" fmla="val 2216690"/>
              <a:gd name="f237" fmla="val 2407486"/>
              <a:gd name="f238" fmla="val 2319665"/>
              <a:gd name="f239" fmla="val 2454169"/>
              <a:gd name="f240" fmla="val 2420503"/>
              <a:gd name="f241" fmla="val 2511856"/>
              <a:gd name="f242" fmla="val 2517376"/>
              <a:gd name="f243" fmla="val 2582047"/>
              <a:gd name="f244" fmla="val 2607468"/>
              <a:gd name="f245" fmla="val 2776399"/>
              <a:gd name="f246" fmla="val 2417974"/>
              <a:gd name="f247" fmla="val 2916061"/>
              <a:gd name="f248" fmla="val 2172750"/>
              <a:gd name="f249" fmla="val 1593779"/>
              <a:gd name="f250" fmla="val 2473999"/>
              <a:gd name="f251" fmla="val 2471904"/>
              <a:gd name="f252" fmla="val 1591684"/>
              <a:gd name="f253" fmla="val 738111"/>
              <a:gd name="f254" fmla="val 41261"/>
              <a:gd name="f255" fmla="val 2516549"/>
              <a:gd name="f256" fmla="val 1913"/>
              <a:gd name="f257" fmla="val 2750"/>
              <a:gd name="f258" fmla="val 50490"/>
              <a:gd name="f259" fmla="val 700174"/>
              <a:gd name="f260" fmla="val 679654"/>
              <a:gd name="f261" fmla="val 64473"/>
              <a:gd name="f262" fmla="val 6156"/>
              <a:gd name="f263" fmla="val 2934"/>
              <a:gd name="f264" fmla="val 2503127"/>
              <a:gd name="f265" fmla="val 31654"/>
              <a:gd name="f266" fmla="val 733032"/>
              <a:gd name="f267" fmla="*/ f0 1 3185463"/>
              <a:gd name="f268" fmla="*/ f1 1 3187558"/>
              <a:gd name="f269" fmla="val f2"/>
              <a:gd name="f270" fmla="val f3"/>
              <a:gd name="f271" fmla="val f4"/>
              <a:gd name="f272" fmla="+- f271 0 f269"/>
              <a:gd name="f273" fmla="+- f270 0 f269"/>
              <a:gd name="f274" fmla="*/ f273 1 3185463"/>
              <a:gd name="f275" fmla="*/ f272 1 3187558"/>
              <a:gd name="f276" fmla="*/ f269 1 f274"/>
              <a:gd name="f277" fmla="*/ f270 1 f274"/>
              <a:gd name="f278" fmla="*/ f269 1 f275"/>
              <a:gd name="f279" fmla="*/ f271 1 f275"/>
              <a:gd name="f280" fmla="*/ f276 f267 1"/>
              <a:gd name="f281" fmla="*/ f277 f267 1"/>
              <a:gd name="f282" fmla="*/ f279 f268 1"/>
              <a:gd name="f283" fmla="*/ f278 f26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80" t="f283" r="f281" b="f282"/>
            <a:pathLst>
              <a:path w="3185463" h="3187558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23" y="f24"/>
                </a:cubicBezTo>
                <a:close/>
                <a:moveTo>
                  <a:pt x="f41" y="f42"/>
                </a:moveTo>
                <a:lnTo>
                  <a:pt x="f43" y="f42"/>
                </a:lnTo>
                <a:cubicBezTo>
                  <a:pt x="f44" y="f45"/>
                  <a:pt x="f46" y="f47"/>
                  <a:pt x="f48" y="f49"/>
                </a:cubicBezTo>
                <a:cubicBezTo>
                  <a:pt x="f50" y="f51"/>
                  <a:pt x="f52" y="f53"/>
                  <a:pt x="f41" y="f42"/>
                </a:cubicBezTo>
                <a:close/>
                <a:moveTo>
                  <a:pt x="f54" y="f55"/>
                </a:moveTo>
                <a:cubicBezTo>
                  <a:pt x="f56" y="f57"/>
                  <a:pt x="f58" y="f59"/>
                  <a:pt x="f60" y="f61"/>
                </a:cubicBezTo>
                <a:cubicBezTo>
                  <a:pt x="f62" y="f63"/>
                  <a:pt x="f64" y="f65"/>
                  <a:pt x="f66" y="f55"/>
                </a:cubicBezTo>
                <a:close/>
                <a:moveTo>
                  <a:pt x="f67" y="f68"/>
                </a:moveTo>
                <a:cubicBezTo>
                  <a:pt x="f69" y="f70"/>
                  <a:pt x="f71" y="f72"/>
                  <a:pt x="f73" y="f74"/>
                </a:cubicBez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67" y="f85"/>
                </a:cubicBezTo>
                <a:close/>
                <a:moveTo>
                  <a:pt x="f67" y="f42"/>
                </a:moveTo>
                <a:lnTo>
                  <a:pt x="f86" y="f42"/>
                </a:lnTo>
                <a:cubicBezTo>
                  <a:pt x="f87" y="f88"/>
                  <a:pt x="f89" y="f90"/>
                  <a:pt x="f91" y="f92"/>
                </a:cubicBezTo>
                <a:cubicBezTo>
                  <a:pt x="f93" y="f94"/>
                  <a:pt x="f95" y="f96"/>
                  <a:pt x="f67" y="f97"/>
                </a:cubicBezTo>
                <a:close/>
                <a:moveTo>
                  <a:pt x="f67" y="f98"/>
                </a:moveTo>
                <a:cubicBezTo>
                  <a:pt x="f99" y="f100"/>
                  <a:pt x="f101" y="f102"/>
                  <a:pt x="f103" y="f104"/>
                </a:cubicBezTo>
                <a:cubicBezTo>
                  <a:pt x="f105" y="f106"/>
                  <a:pt x="f107" y="f108"/>
                  <a:pt x="f109" y="f55"/>
                </a:cubicBezTo>
                <a:lnTo>
                  <a:pt x="f67" y="f55"/>
                </a:lnTo>
                <a:close/>
                <a:moveTo>
                  <a:pt x="f67" y="f110"/>
                </a:move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67" y="f127"/>
                </a:cubicBezTo>
                <a:close/>
                <a:moveTo>
                  <a:pt x="f128" y="f129"/>
                </a:moveTo>
                <a:cubicBezTo>
                  <a:pt x="f130" y="f131"/>
                  <a:pt x="f132" y="f133"/>
                  <a:pt x="f134" y="f135"/>
                </a:cubicBezTo>
                <a:lnTo>
                  <a:pt x="f134" y="f55"/>
                </a:lnTo>
                <a:lnTo>
                  <a:pt x="f136" y="f55"/>
                </a:lnTo>
                <a:cubicBezTo>
                  <a:pt x="f137" y="f138"/>
                  <a:pt x="f139" y="f140"/>
                  <a:pt x="f128" y="f129"/>
                </a:cubicBezTo>
                <a:close/>
                <a:moveTo>
                  <a:pt x="f141" y="f142"/>
                </a:moveTo>
                <a:cubicBezTo>
                  <a:pt x="f143" y="f144"/>
                  <a:pt x="f145" y="f146"/>
                  <a:pt x="f147" y="f42"/>
                </a:cubicBezTo>
                <a:lnTo>
                  <a:pt x="f134" y="f42"/>
                </a:lnTo>
                <a:lnTo>
                  <a:pt x="f134" y="f148"/>
                </a:lnTo>
                <a:cubicBezTo>
                  <a:pt x="f149" y="f150"/>
                  <a:pt x="f151" y="f152"/>
                  <a:pt x="f141" y="f142"/>
                </a:cubicBezTo>
                <a:close/>
                <a:moveTo>
                  <a:pt x="f153" y="f154"/>
                </a:moveTo>
                <a:cubicBezTo>
                  <a:pt x="f155" y="f156"/>
                  <a:pt x="f157" y="f158"/>
                  <a:pt x="f134" y="f159"/>
                </a:cubicBezTo>
                <a:lnTo>
                  <a:pt x="f134" y="f160"/>
                </a:lnTo>
                <a:cubicBezTo>
                  <a:pt x="f161" y="f162"/>
                  <a:pt x="f163" y="f164"/>
                  <a:pt x="f165" y="f166"/>
                </a:cubicBezTo>
                <a:cubicBezTo>
                  <a:pt x="f167" y="f168"/>
                  <a:pt x="f169" y="f170"/>
                  <a:pt x="f153" y="f154"/>
                </a:cubicBezTo>
                <a:close/>
                <a:moveTo>
                  <a:pt x="f171" y="f172"/>
                </a:moveTo>
                <a:cubicBezTo>
                  <a:pt x="f173" y="f174"/>
                  <a:pt x="f175" y="f176"/>
                  <a:pt x="f177" y="f178"/>
                </a:cubicBezTo>
                <a:cubicBezTo>
                  <a:pt x="f179" y="f180"/>
                  <a:pt x="f181" y="f182"/>
                  <a:pt x="f134" y="f183"/>
                </a:cubicBezTo>
                <a:lnTo>
                  <a:pt x="f134" y="f184"/>
                </a:lnTo>
                <a:cubicBezTo>
                  <a:pt x="f185" y="f186"/>
                  <a:pt x="f187" y="f188"/>
                  <a:pt x="f171" y="f172"/>
                </a:cubicBezTo>
                <a:close/>
                <a:moveTo>
                  <a:pt x="f189" y="f55"/>
                </a:moveTo>
                <a:cubicBezTo>
                  <a:pt x="f190" y="f191"/>
                  <a:pt x="f192" y="f193"/>
                  <a:pt x="f194" y="f195"/>
                </a:cubicBezTo>
                <a:cubicBezTo>
                  <a:pt x="f196" y="f197"/>
                  <a:pt x="f198" y="f199"/>
                  <a:pt x="f200" y="f55"/>
                </a:cubicBezTo>
                <a:close/>
                <a:moveTo>
                  <a:pt x="f201" y="f42"/>
                </a:moveTo>
                <a:lnTo>
                  <a:pt x="f202" y="f42"/>
                </a:ln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01" y="f42"/>
                </a:cubicBezTo>
                <a:close/>
                <a:moveTo>
                  <a:pt x="f213" y="f214"/>
                </a:moveTo>
                <a:cubicBezTo>
                  <a:pt x="f215" y="f216"/>
                  <a:pt x="f217" y="f218"/>
                  <a:pt x="f219" y="f220"/>
                </a:cubicBezTo>
                <a:cubicBezTo>
                  <a:pt x="f221" y="f222"/>
                  <a:pt x="f223" y="f224"/>
                  <a:pt x="f225" y="f226"/>
                </a:cubicBezTo>
                <a:cubicBezTo>
                  <a:pt x="f227" y="f228"/>
                  <a:pt x="f229" y="f230"/>
                  <a:pt x="f213" y="f214"/>
                </a:cubicBezTo>
                <a:close/>
                <a:moveTo>
                  <a:pt x="f231" y="f232"/>
                </a:moveTo>
                <a:cubicBezTo>
                  <a:pt x="f233" y="f234"/>
                  <a:pt x="f235" y="f236"/>
                  <a:pt x="f237" y="f238"/>
                </a:cubicBezTo>
                <a:cubicBezTo>
                  <a:pt x="f239" y="f240"/>
                  <a:pt x="f241" y="f242"/>
                  <a:pt x="f243" y="f244"/>
                </a:cubicBezTo>
                <a:cubicBezTo>
                  <a:pt x="f245" y="f246"/>
                  <a:pt x="f247" y="f248"/>
                  <a:pt x="f231" y="f232"/>
                </a:cubicBezTo>
                <a:close/>
                <a:moveTo>
                  <a:pt x="f3" y="f249"/>
                </a:moveTo>
                <a:cubicBezTo>
                  <a:pt x="f3" y="f250"/>
                  <a:pt x="f251" y="f4"/>
                  <a:pt x="f252" y="f4"/>
                </a:cubicBezTo>
                <a:cubicBezTo>
                  <a:pt x="f253" y="f4"/>
                  <a:pt x="f254" y="f255"/>
                  <a:pt x="f256" y="f42"/>
                </a:cubicBezTo>
                <a:lnTo>
                  <a:pt x="f2" y="f42"/>
                </a:lnTo>
                <a:lnTo>
                  <a:pt x="f2" y="f55"/>
                </a:lnTo>
                <a:lnTo>
                  <a:pt x="f257" y="f55"/>
                </a:lnTo>
                <a:cubicBezTo>
                  <a:pt x="f258" y="f259"/>
                  <a:pt x="f260" y="f261"/>
                  <a:pt x="f67" y="f262"/>
                </a:cubicBezTo>
                <a:lnTo>
                  <a:pt x="f67" y="f2"/>
                </a:lnTo>
                <a:lnTo>
                  <a:pt x="f252" y="f2"/>
                </a:lnTo>
                <a:lnTo>
                  <a:pt x="f134" y="f2"/>
                </a:lnTo>
                <a:lnTo>
                  <a:pt x="f134" y="f263"/>
                </a:lnTo>
                <a:cubicBezTo>
                  <a:pt x="f264" y="f265"/>
                  <a:pt x="f3" y="f266"/>
                  <a:pt x="f3" y="f249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Block Arc 41">
            <a:extLst>
              <a:ext uri="{FF2B5EF4-FFF2-40B4-BE49-F238E27FC236}">
                <a16:creationId xmlns:a16="http://schemas.microsoft.com/office/drawing/2014/main" id="{A6C82479-12E6-BEAA-4304-BA2534F55B33}"/>
              </a:ext>
            </a:extLst>
          </p:cNvPr>
          <p:cNvSpPr/>
          <p:nvPr/>
        </p:nvSpPr>
        <p:spPr>
          <a:xfrm>
            <a:off x="7666841" y="1424307"/>
            <a:ext cx="473305" cy="660391"/>
          </a:xfrm>
          <a:custGeom>
            <a:avLst/>
            <a:gdLst>
              <a:gd name="f0" fmla="val w"/>
              <a:gd name="f1" fmla="val h"/>
              <a:gd name="f2" fmla="val 0"/>
              <a:gd name="f3" fmla="val 2512265"/>
              <a:gd name="f4" fmla="val 3505352"/>
              <a:gd name="f5" fmla="val 1276582"/>
              <a:gd name="f6" fmla="val 2106401"/>
              <a:gd name="f7" fmla="val 1154832"/>
              <a:gd name="f8" fmla="val 2195007"/>
              <a:gd name="f9" fmla="val 1018024"/>
              <a:gd name="f10" fmla="val 2262207"/>
              <a:gd name="f11" fmla="val 871321"/>
              <a:gd name="f12" fmla="val 2302645"/>
              <a:gd name="f13" fmla="val 1041049"/>
              <a:gd name="f14" fmla="val 2346709"/>
              <a:gd name="f15" fmla="val 1216984"/>
              <a:gd name="f16" fmla="val 2342691"/>
              <a:gd name="f17" fmla="val 1380867"/>
              <a:gd name="f18" fmla="val 2295542"/>
              <a:gd name="f19" fmla="val 1352791"/>
              <a:gd name="f20" fmla="val 2227964"/>
              <a:gd name="f21" fmla="val 1317377"/>
              <a:gd name="f22" fmla="val 2164934"/>
              <a:gd name="f23" fmla="val 931061"/>
              <a:gd name="f24" fmla="val 1768598"/>
              <a:gd name="f25" fmla="val 785084"/>
              <a:gd name="f26" fmla="val 2021438"/>
              <a:gd name="f27" fmla="val 684448"/>
              <a:gd name="f28" fmla="val 2196711"/>
              <a:gd name="f29" fmla="val 868931"/>
              <a:gd name="f30" fmla="val 2169533"/>
              <a:gd name="f31" fmla="val 1041385"/>
              <a:gd name="f32" fmla="val 2098006"/>
              <a:gd name="f33" fmla="val 1189228"/>
              <a:gd name="f34" fmla="val 1991290"/>
              <a:gd name="f35" fmla="val 1113839"/>
              <a:gd name="f36" fmla="val 1904543"/>
              <a:gd name="f37" fmla="val 1026949"/>
              <a:gd name="f38" fmla="val 1829435"/>
              <a:gd name="f39" fmla="val 1626242"/>
              <a:gd name="f40" fmla="val 1739577"/>
              <a:gd name="f41" fmla="val 1556851"/>
              <a:gd name="f42" fmla="val 1850020"/>
              <a:gd name="f43" fmla="val 1471526"/>
              <a:gd name="f44" fmla="val 1947792"/>
              <a:gd name="f45" fmla="val 1374302"/>
              <a:gd name="f46" fmla="val 2030973"/>
              <a:gd name="f47" fmla="val 1422822"/>
              <a:gd name="f48" fmla="val 2099916"/>
              <a:gd name="f49" fmla="val 1464618"/>
              <a:gd name="f50" fmla="val 2174537"/>
              <a:gd name="f51" fmla="val 1497466"/>
              <a:gd name="f52" fmla="val 2254701"/>
              <a:gd name="f53" fmla="val 1664534"/>
              <a:gd name="f54" fmla="val 2184833"/>
              <a:gd name="f55" fmla="val 1813198"/>
              <a:gd name="f56" fmla="val 2068027"/>
              <a:gd name="f57" fmla="val 1922549"/>
              <a:gd name="f58" fmla="val 1910651"/>
              <a:gd name="f59" fmla="val 531158"/>
              <a:gd name="f60" fmla="val 1601275"/>
              <a:gd name="f61" fmla="val 514831"/>
              <a:gd name="f62" fmla="val 1769123"/>
              <a:gd name="f63" fmla="val 535254"/>
              <a:gd name="f64" fmla="val 1939877"/>
              <a:gd name="f65" fmla="val 594029"/>
              <a:gd name="f66" fmla="val 2101141"/>
              <a:gd name="f67" fmla="val 822377"/>
              <a:gd name="f68" fmla="val 1705631"/>
              <a:gd name="f69" fmla="val 730789"/>
              <a:gd name="f70" fmla="val 1658398"/>
              <a:gd name="f71" fmla="val 632873"/>
              <a:gd name="f72" fmla="val 1623335"/>
              <a:gd name="f73" fmla="val 270885"/>
              <a:gd name="f74" fmla="val 1572115"/>
              <a:gd name="f75" fmla="val 231457"/>
              <a:gd name="f76" fmla="val 1572339"/>
              <a:gd name="f77" fmla="val 191799"/>
              <a:gd name="f78" fmla="val 1574812"/>
              <a:gd name="f79" fmla="val 152057"/>
              <a:gd name="f80" fmla="val 1579894"/>
              <a:gd name="f81" fmla="val 195418"/>
              <a:gd name="f82" fmla="val 1760005"/>
              <a:gd name="f83" fmla="val 289893"/>
              <a:gd name="f84" fmla="val 1927350"/>
              <a:gd name="f85" fmla="val 428945"/>
              <a:gd name="f86" fmla="val 2058945"/>
              <a:gd name="f87" fmla="val 384418"/>
              <a:gd name="f88" fmla="val 1901749"/>
              <a:gd name="f89" fmla="val 371313"/>
              <a:gd name="f90" fmla="val 1738504"/>
              <a:gd name="f91" fmla="val 388331"/>
              <a:gd name="f92" fmla="val 1577832"/>
              <a:gd name="f93" fmla="val 349511"/>
              <a:gd name="f94" fmla="val 1573916"/>
              <a:gd name="f95" fmla="val 310313"/>
              <a:gd name="f96" fmla="val 1571891"/>
              <a:gd name="f97" fmla="val 1117422"/>
              <a:gd name="f98" fmla="val 1445810"/>
              <a:gd name="f99" fmla="val 992684"/>
              <a:gd name="f100" fmla="val 1661863"/>
              <a:gd name="f101" fmla="val 1102065"/>
              <a:gd name="f102" fmla="val 1730612"/>
              <a:gd name="f103" fmla="val 1200940"/>
              <a:gd name="f104" fmla="val 1816138"/>
              <a:gd name="f105" fmla="val 1286200"/>
              <a:gd name="f106" fmla="val 1915345"/>
              <a:gd name="f107" fmla="val 1368713"/>
              <a:gd name="f108" fmla="val 1844119"/>
              <a:gd name="f109" fmla="val 1441290"/>
              <a:gd name="f110" fmla="val 1760865"/>
              <a:gd name="f111" fmla="val 1500981"/>
              <a:gd name="f112" fmla="val 1667258"/>
              <a:gd name="f113" fmla="val 2092402"/>
              <a:gd name="f114" fmla="val 1221082"/>
              <a:gd name="f115" fmla="val 2001593"/>
              <a:gd name="f116" fmla="val 1234047"/>
              <a:gd name="f117" fmla="val 1911092"/>
              <a:gd name="f118" fmla="val 1235450"/>
              <a:gd name="f119" fmla="val 1822337"/>
              <a:gd name="f120" fmla="val 1227227"/>
              <a:gd name="f121" fmla="val 1800443"/>
              <a:gd name="f122" fmla="val 1366691"/>
              <a:gd name="f123" fmla="val 1756170"/>
              <a:gd name="f124" fmla="val 1503162"/>
              <a:gd name="f125" fmla="val 1688847"/>
              <a:gd name="f126" fmla="val 1630684"/>
              <a:gd name="f127" fmla="val 1987299"/>
              <a:gd name="f128" fmla="val 1802996"/>
              <a:gd name="f129" fmla="val 2084887"/>
              <a:gd name="f130" fmla="val 1618081"/>
              <a:gd name="f131" fmla="val 2117858"/>
              <a:gd name="f132" fmla="val 1415133"/>
              <a:gd name="f133" fmla="val 649579"/>
              <a:gd name="f134" fmla="val 1175701"/>
              <a:gd name="f135" fmla="val 600911"/>
              <a:gd name="f136" fmla="val 1272240"/>
              <a:gd name="f137" fmla="val 566994"/>
              <a:gd name="f138" fmla="val 1374279"/>
              <a:gd name="f139" fmla="val 548013"/>
              <a:gd name="f140" fmla="val 1478728"/>
              <a:gd name="f141" fmla="val 665588"/>
              <a:gd name="f142" fmla="val 1503392"/>
              <a:gd name="f143" fmla="val 778659"/>
              <a:gd name="f144" fmla="val 1543786"/>
              <a:gd name="f145" fmla="val 883938"/>
              <a:gd name="f146" fmla="val 1599004"/>
              <a:gd name="f147" fmla="val 1008644"/>
              <a:gd name="f148" fmla="val 1383007"/>
              <a:gd name="f149" fmla="val 1325201"/>
              <a:gd name="f150" fmla="val 1085928"/>
              <a:gd name="f151" fmla="val 1180226"/>
              <a:gd name="f152" fmla="val 1337032"/>
              <a:gd name="f153" fmla="val 1563461"/>
              <a:gd name="f154" fmla="val 1558293"/>
              <a:gd name="f155" fmla="val 1621429"/>
              <a:gd name="f156" fmla="val 1447029"/>
              <a:gd name="f157" fmla="val 1659763"/>
              <a:gd name="f158" fmla="val 1328223"/>
              <a:gd name="f159" fmla="val 1679185"/>
              <a:gd name="f160" fmla="val 1206861"/>
              <a:gd name="f161" fmla="val 1555153"/>
              <a:gd name="f162" fmla="val 1183834"/>
              <a:gd name="f163" fmla="val 1435895"/>
              <a:gd name="f164" fmla="val 1143161"/>
              <a:gd name="f165" fmla="val 216369"/>
              <a:gd name="f166" fmla="val 925587"/>
              <a:gd name="f167" fmla="val 135862"/>
              <a:gd name="f168" fmla="val 1096620"/>
              <a:gd name="f169" fmla="val 108667"/>
              <a:gd name="f170" fmla="val 1281041"/>
              <a:gd name="f171" fmla="val 130011"/>
              <a:gd name="f172" fmla="val 1458436"/>
              <a:gd name="f173" fmla="val 222591"/>
              <a:gd name="f174" fmla="val 1446071"/>
              <a:gd name="f175" fmla="val 314795"/>
              <a:gd name="f176" fmla="val 1446181"/>
              <a:gd name="f177" fmla="val 405131"/>
              <a:gd name="f178" fmla="val 1455463"/>
              <a:gd name="f179" fmla="val 426945"/>
              <a:gd name="f180" fmla="val 1333935"/>
              <a:gd name="f181" fmla="val 466667"/>
              <a:gd name="f182" fmla="val 1215249"/>
              <a:gd name="f183" fmla="val 524206"/>
              <a:gd name="f184" fmla="val 1103317"/>
              <a:gd name="f185" fmla="val 943246"/>
              <a:gd name="f186" fmla="val 797103"/>
              <a:gd name="f187" fmla="val 853400"/>
              <a:gd name="f188" fmla="val 873630"/>
              <a:gd name="f189" fmla="val 774733"/>
              <a:gd name="f190" fmla="val 963960"/>
              <a:gd name="f191" fmla="val 711316"/>
              <a:gd name="f192" fmla="val 1066306"/>
              <a:gd name="f193" fmla="val 1071447"/>
              <a:gd name="f194" fmla="val 1274228"/>
              <a:gd name="f195" fmla="val 1215869"/>
              <a:gd name="f196" fmla="val 1024081"/>
              <a:gd name="f197" fmla="val 1115458"/>
              <a:gd name="f198" fmla="val 961776"/>
              <a:gd name="f199" fmla="val 1023809"/>
              <a:gd name="f200" fmla="val 885272"/>
              <a:gd name="f201" fmla="val 1777831"/>
              <a:gd name="f202" fmla="val 614825"/>
              <a:gd name="f203" fmla="val 1828108"/>
              <a:gd name="f204" fmla="val 774217"/>
              <a:gd name="f205" fmla="val 1847177"/>
              <a:gd name="f206" fmla="val 940426"/>
              <a:gd name="f207" fmla="val 1835302"/>
              <a:gd name="f208" fmla="val 1104709"/>
              <a:gd name="f209" fmla="val 1912529"/>
              <a:gd name="f210" fmla="val 1111680"/>
              <a:gd name="f211" fmla="val 1991200"/>
              <a:gd name="f212" fmla="val 1110618"/>
              <a:gd name="f213" fmla="val 2070135"/>
              <a:gd name="f214" fmla="val 1099634"/>
              <a:gd name="f215" fmla="val 2023430"/>
              <a:gd name="f216" fmla="val 916066"/>
              <a:gd name="f217" fmla="val 1923963"/>
              <a:gd name="f218" fmla="val 746103"/>
              <a:gd name="f219" fmla="val 1613169"/>
              <a:gd name="f220" fmla="val 587153"/>
              <a:gd name="f221" fmla="val 1386789"/>
              <a:gd name="f222" fmla="val 979253"/>
              <a:gd name="f223" fmla="val 1482593"/>
              <a:gd name="f224" fmla="val 1028182"/>
              <a:gd name="f225" fmla="val 1585369"/>
              <a:gd name="f226" fmla="val 1063521"/>
              <a:gd name="f227" fmla="val 1692132"/>
              <a:gd name="f228" fmla="val 1084514"/>
              <a:gd name="f229" fmla="val 1702376"/>
              <a:gd name="f230" fmla="val 916614"/>
              <a:gd name="f231" fmla="val 1676765"/>
              <a:gd name="f232" fmla="val 746730"/>
              <a:gd name="f233" fmla="val 1500307"/>
              <a:gd name="f234" fmla="val 531421"/>
              <a:gd name="f235" fmla="val 1333628"/>
              <a:gd name="f236" fmla="val 560682"/>
              <a:gd name="f237" fmla="val 1177718"/>
              <a:gd name="f238" fmla="val 626786"/>
              <a:gd name="f239" fmla="val 1041762"/>
              <a:gd name="f240" fmla="val 721997"/>
              <a:gd name="f241" fmla="val 1111912"/>
              <a:gd name="f242" fmla="val 797410"/>
              <a:gd name="f243" fmla="val 1191076"/>
              <a:gd name="f244" fmla="val 863204"/>
              <a:gd name="f245" fmla="val 1277416"/>
              <a:gd name="f246" fmla="val 917480"/>
              <a:gd name="f247" fmla="val 708730"/>
              <a:gd name="f248" fmla="val 442269"/>
              <a:gd name="f249" fmla="val 536145"/>
              <a:gd name="f250" fmla="val 518354"/>
              <a:gd name="f251" fmla="val 384460"/>
              <a:gd name="f252" fmla="val 645249"/>
              <a:gd name="f253" fmla="val 277225"/>
              <a:gd name="f254" fmla="val 815684"/>
              <a:gd name="f255" fmla="val 586010"/>
              <a:gd name="f256" fmla="val 993961"/>
              <a:gd name="f257" fmla="val 658009"/>
              <a:gd name="f258" fmla="val 876621"/>
              <a:gd name="f259" fmla="val 747803"/>
              <a:gd name="f260" fmla="val 773217"/>
              <a:gd name="f261" fmla="val 850548"/>
              <a:gd name="f262" fmla="val 685844"/>
              <a:gd name="f263" fmla="val 795399"/>
              <a:gd name="f264" fmla="val 611028"/>
              <a:gd name="f265" fmla="val 747545"/>
              <a:gd name="f266" fmla="val 529652"/>
              <a:gd name="f267" fmla="val 1114411"/>
              <a:gd name="f268" fmla="val 355452"/>
              <a:gd name="f269" fmla="val 1016499"/>
              <a:gd name="f270" fmla="val 355167"/>
              <a:gd name="f271" fmla="val 919324"/>
              <a:gd name="f272" fmla="val 369705"/>
              <a:gd name="f273" fmla="val 826255"/>
              <a:gd name="f274" fmla="val 398131"/>
              <a:gd name="f275" fmla="val 858722"/>
              <a:gd name="f276" fmla="val 474940"/>
              <a:gd name="f277" fmla="val 900618"/>
              <a:gd name="f278" fmla="val 545829"/>
              <a:gd name="f279" fmla="val 948599"/>
              <a:gd name="f280" fmla="val 611249"/>
              <a:gd name="f281" fmla="val 1085375"/>
              <a:gd name="f282" fmla="val 512974"/>
              <a:gd name="f283" fmla="val 1240825"/>
              <a:gd name="f284" fmla="val 441488"/>
              <a:gd name="f285" fmla="val 1406980"/>
              <a:gd name="f286" fmla="val 401715"/>
              <a:gd name="f287" fmla="val 1310969"/>
              <a:gd name="f288" fmla="val 370847"/>
              <a:gd name="f289" fmla="val 1212322"/>
              <a:gd name="f290" fmla="val 355738"/>
              <a:gd name="f291" fmla="val 1776283"/>
              <a:gd name="f292" fmla="val 295101"/>
              <a:gd name="f293" fmla="val 1710896"/>
              <a:gd name="f294" fmla="val 408983"/>
              <a:gd name="f295" fmla="val 2209777"/>
              <a:gd name="f296" fmla="val 726145"/>
              <a:gd name="f297" fmla="val 2373723"/>
              <a:gd name="f298" fmla="val 1383396"/>
              <a:gd name="f299" fmla="val 2075153"/>
              <a:gd name="f300" fmla="val 1900534"/>
              <a:gd name="f301" fmla="val 1777480"/>
              <a:gd name="f302" fmla="val 2416119"/>
              <a:gd name="f303" fmla="val 1129323"/>
              <a:gd name="f304" fmla="val 2603192"/>
              <a:gd name="f305" fmla="val 606057"/>
              <a:gd name="f306" fmla="val 2333243"/>
              <a:gd name="f307" fmla="val 534769"/>
              <a:gd name="f308" fmla="val 2457402"/>
              <a:gd name="f309" fmla="val 1115347"/>
              <a:gd name="f310" fmla="val 2755664"/>
              <a:gd name="f311" fmla="val 1834151"/>
              <a:gd name="f312" fmla="val 2554240"/>
              <a:gd name="f313" fmla="val 2173557"/>
              <a:gd name="f314" fmla="val 1987198"/>
              <a:gd name="f315" fmla="val 2520801"/>
              <a:gd name="f316" fmla="val 1407062"/>
              <a:gd name="f317" fmla="val 2343129"/>
              <a:gd name="f318" fmla="val 657734"/>
              <a:gd name="f319" fmla="val 1831804"/>
              <a:gd name="f320" fmla="val 1881515"/>
              <a:gd name="f321" fmla="val 1921814"/>
              <a:gd name="f322" fmla="val 40299"/>
              <a:gd name="f323" fmla="val 90010"/>
              <a:gd name="f324" fmla="val 123853"/>
              <a:gd name="f325" fmla="val 1903137"/>
              <a:gd name="f326" fmla="val 153333"/>
              <a:gd name="f327" fmla="val 1874873"/>
              <a:gd name="f328" fmla="val 167531"/>
              <a:gd name="f329" fmla="val 2505724"/>
              <a:gd name="f330" fmla="val 579432"/>
              <a:gd name="f331" fmla="val 2701456"/>
              <a:gd name="f332" fmla="val 1419035"/>
              <a:gd name="f333" fmla="val 2311836"/>
              <a:gd name="f334" fmla="val 2069966"/>
              <a:gd name="f335" fmla="val 2067801"/>
              <a:gd name="f336" fmla="val 2477672"/>
              <a:gd name="f337" fmla="val 1650037"/>
              <a:gd name="f338" fmla="val 2717958"/>
              <a:gd name="f339" fmla="val 1209422"/>
              <a:gd name="f340" fmla="val 2750781"/>
              <a:gd name="f341" fmla="val 3191198"/>
              <a:gd name="f342" fmla="val 1228953"/>
              <a:gd name="f343" fmla="val 3190691"/>
              <a:gd name="f344" fmla="val 1248332"/>
              <a:gd name="f345" fmla="val 3191937"/>
              <a:gd name="f346" fmla="val 1267595"/>
              <a:gd name="f347" fmla="val 3193449"/>
              <a:gd name="f348" fmla="val 1660899"/>
              <a:gd name="f349" fmla="val 3224325"/>
              <a:gd name="f350" fmla="val 1926978"/>
              <a:gd name="f351" fmla="val 3358049"/>
              <a:gd name="f352" fmla="val 1884661"/>
              <a:gd name="f353" fmla="val 3503570"/>
              <a:gd name="f354" fmla="val 318693"/>
              <a:gd name="f355" fmla="val 273700"/>
              <a:gd name="f356" fmla="val 3359367"/>
              <a:gd name="f357" fmla="val 539657"/>
              <a:gd name="f358" fmla="val 3224666"/>
              <a:gd name="f359" fmla="val 934393"/>
              <a:gd name="f360" fmla="val 3193515"/>
              <a:gd name="f361" fmla="val 993398"/>
              <a:gd name="f362" fmla="val 3191208"/>
              <a:gd name="f363" fmla="val 2750894"/>
              <a:gd name="f364" fmla="val 812915"/>
              <a:gd name="f365" fmla="val 2737642"/>
              <a:gd name="f366" fmla="val 632784"/>
              <a:gd name="f367" fmla="val 2688481"/>
              <a:gd name="f368" fmla="val 463078"/>
              <a:gd name="f369" fmla="val 2601537"/>
              <a:gd name="f370" fmla="val 463677"/>
              <a:gd name="f371" fmla="val 2602537"/>
              <a:gd name="f372" fmla="val 463694"/>
              <a:gd name="f373" fmla="val 2603560"/>
              <a:gd name="f374" fmla="val 2604587"/>
              <a:gd name="f375" fmla="val 2654298"/>
              <a:gd name="f376" fmla="val 423395"/>
              <a:gd name="f377" fmla="val 2694597"/>
              <a:gd name="f378" fmla="val 373684"/>
              <a:gd name="f379" fmla="val 323973"/>
              <a:gd name="f380" fmla="val 283674"/>
              <a:gd name="f381" fmla="val 2554876"/>
              <a:gd name="f382" fmla="val 2514577"/>
              <a:gd name="f383" fmla="val 377019"/>
              <a:gd name="f384" fmla="val 2515250"/>
              <a:gd name="f385" fmla="val 511820"/>
              <a:gd name="f386" fmla="val 2280472"/>
              <a:gd name="f387" fmla="val 495824"/>
              <a:gd name="f388" fmla="val 2271237"/>
              <a:gd name="f389" fmla="val 496783"/>
              <a:gd name="f390" fmla="val 2269575"/>
              <a:gd name="f391" fmla="val 34226"/>
              <a:gd name="f392" fmla="val 1964050"/>
              <a:gd name="f393" fmla="val -130424"/>
              <a:gd name="f394" fmla="val 1362029"/>
              <a:gd name="f395" fmla="val 110016"/>
              <a:gd name="f396" fmla="val 864184"/>
              <a:gd name="f397" fmla="val 106296"/>
              <a:gd name="f398" fmla="val 862036"/>
              <a:gd name="f399" fmla="val 148828"/>
              <a:gd name="f400" fmla="val 788370"/>
              <a:gd name="f401" fmla="val 169099"/>
              <a:gd name="f402" fmla="val 753258"/>
              <a:gd name="f403" fmla="val 170873"/>
              <a:gd name="f404" fmla="val 754281"/>
              <a:gd name="f405" fmla="val 475914"/>
              <a:gd name="f406" fmla="val 264737"/>
              <a:gd name="f407" fmla="val 1106018"/>
              <a:gd name="f408" fmla="val 92008"/>
              <a:gd name="f409" fmla="val 1617242"/>
              <a:gd name="f410" fmla="val 355196"/>
              <a:gd name="f411" fmla="val 1748044"/>
              <a:gd name="f412" fmla="val 127384"/>
              <a:gd name="f413" fmla="val 1751959"/>
              <a:gd name="f414" fmla="val 129632"/>
              <a:gd name="f415" fmla="val 1745165"/>
              <a:gd name="f416" fmla="val 117975"/>
              <a:gd name="f417" fmla="val 1741794"/>
              <a:gd name="f418" fmla="val 104386"/>
              <a:gd name="f419" fmla="val 1782093"/>
              <a:gd name="f420" fmla="*/ f0 1 2512265"/>
              <a:gd name="f421" fmla="*/ f1 1 3505352"/>
              <a:gd name="f422" fmla="val f2"/>
              <a:gd name="f423" fmla="val f3"/>
              <a:gd name="f424" fmla="val f4"/>
              <a:gd name="f425" fmla="+- f424 0 f422"/>
              <a:gd name="f426" fmla="+- f423 0 f422"/>
              <a:gd name="f427" fmla="*/ f426 1 2512265"/>
              <a:gd name="f428" fmla="*/ f425 1 3505352"/>
              <a:gd name="f429" fmla="*/ f422 1 f427"/>
              <a:gd name="f430" fmla="*/ f423 1 f427"/>
              <a:gd name="f431" fmla="*/ f422 1 f428"/>
              <a:gd name="f432" fmla="*/ f424 1 f428"/>
              <a:gd name="f433" fmla="*/ f429 f420 1"/>
              <a:gd name="f434" fmla="*/ f430 f420 1"/>
              <a:gd name="f435" fmla="*/ f432 f421 1"/>
              <a:gd name="f436" fmla="*/ f431 f4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33" t="f436" r="f434" b="f435"/>
            <a:pathLst>
              <a:path w="2512265" h="3505352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5" y="f6"/>
                </a:cubicBezTo>
                <a:close/>
                <a:moveTo>
                  <a:pt x="f23" y="f24"/>
                </a:moveTo>
                <a:lnTo>
                  <a:pt x="f25" y="f26"/>
                </a:lnTo>
                <a:lnTo>
                  <a:pt x="f27" y="f28"/>
                </a:ln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23" y="f24"/>
                </a:cubicBezTo>
                <a:close/>
                <a:moveTo>
                  <a:pt x="f39" y="f40"/>
                </a:moveTo>
                <a:cubicBezTo>
                  <a:pt x="f41" y="f42"/>
                  <a:pt x="f43" y="f44"/>
                  <a:pt x="f45" y="f46"/>
                </a:cubicBezTo>
                <a:cubicBezTo>
                  <a:pt x="f47" y="f48"/>
                  <a:pt x="f49" y="f50"/>
                  <a:pt x="f51" y="f52"/>
                </a:cubicBezTo>
                <a:cubicBezTo>
                  <a:pt x="f53" y="f54"/>
                  <a:pt x="f55" y="f56"/>
                  <a:pt x="f57" y="f58"/>
                </a:cubicBezTo>
                <a:close/>
                <a:moveTo>
                  <a:pt x="f59" y="f60"/>
                </a:moveTo>
                <a:cubicBezTo>
                  <a:pt x="f61" y="f62"/>
                  <a:pt x="f63" y="f64"/>
                  <a:pt x="f65" y="f66"/>
                </a:cubicBezTo>
                <a:lnTo>
                  <a:pt x="f67" y="f68"/>
                </a:lnTo>
                <a:cubicBezTo>
                  <a:pt x="f69" y="f70"/>
                  <a:pt x="f71" y="f72"/>
                  <a:pt x="f59" y="f60"/>
                </a:cubicBezTo>
                <a:close/>
                <a:moveTo>
                  <a:pt x="f73" y="f74"/>
                </a:move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85" y="f86"/>
                </a:cubicBezTo>
                <a:cubicBezTo>
                  <a:pt x="f87" y="f88"/>
                  <a:pt x="f89" y="f90"/>
                  <a:pt x="f91" y="f92"/>
                </a:cubicBezTo>
                <a:cubicBezTo>
                  <a:pt x="f93" y="f94"/>
                  <a:pt x="f95" y="f96"/>
                  <a:pt x="f73" y="f74"/>
                </a:cubicBezTo>
                <a:close/>
                <a:moveTo>
                  <a:pt x="f97" y="f98"/>
                </a:moveTo>
                <a:lnTo>
                  <a:pt x="f99" y="f100"/>
                </a:lnTo>
                <a:cubicBezTo>
                  <a:pt x="f101" y="f102"/>
                  <a:pt x="f103" y="f104"/>
                  <a:pt x="f105" y="f106"/>
                </a:cubicBezTo>
                <a:cubicBezTo>
                  <a:pt x="f107" y="f108"/>
                  <a:pt x="f109" y="f110"/>
                  <a:pt x="f111" y="f112"/>
                </a:cubicBezTo>
                <a:close/>
                <a:moveTo>
                  <a:pt x="f113" y="f114"/>
                </a:moveTo>
                <a:cubicBezTo>
                  <a:pt x="f115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lnTo>
                  <a:pt x="f127" y="f128"/>
                </a:lnTo>
                <a:cubicBezTo>
                  <a:pt x="f129" y="f130"/>
                  <a:pt x="f131" y="f132"/>
                  <a:pt x="f113" y="f114"/>
                </a:cubicBezTo>
                <a:close/>
                <a:moveTo>
                  <a:pt x="f133" y="f134"/>
                </a:move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146"/>
                </a:cubicBezTo>
                <a:lnTo>
                  <a:pt x="f147" y="f148"/>
                </a:lnTo>
                <a:close/>
                <a:moveTo>
                  <a:pt x="f149" y="f150"/>
                </a:moveTo>
                <a:lnTo>
                  <a:pt x="f151" y="f152"/>
                </a:lnTo>
                <a:lnTo>
                  <a:pt x="f153" y="f154"/>
                </a:ln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49" y="f150"/>
                </a:cubicBezTo>
                <a:close/>
                <a:moveTo>
                  <a:pt x="f165" y="f166"/>
                </a:moveTo>
                <a:cubicBezTo>
                  <a:pt x="f167" y="f168"/>
                  <a:pt x="f169" y="f170"/>
                  <a:pt x="f171" y="f172"/>
                </a:cubicBezTo>
                <a:cubicBezTo>
                  <a:pt x="f173" y="f174"/>
                  <a:pt x="f175" y="f176"/>
                  <a:pt x="f177" y="f178"/>
                </a:cubicBezTo>
                <a:cubicBezTo>
                  <a:pt x="f179" y="f180"/>
                  <a:pt x="f181" y="f182"/>
                  <a:pt x="f183" y="f184"/>
                </a:cubicBezTo>
                <a:close/>
                <a:moveTo>
                  <a:pt x="f185" y="f186"/>
                </a:moveTo>
                <a:cubicBezTo>
                  <a:pt x="f187" y="f188"/>
                  <a:pt x="f189" y="f190"/>
                  <a:pt x="f191" y="f192"/>
                </a:cubicBezTo>
                <a:lnTo>
                  <a:pt x="f193" y="f194"/>
                </a:lnTo>
                <a:lnTo>
                  <a:pt x="f195" y="f196"/>
                </a:lnTo>
                <a:cubicBezTo>
                  <a:pt x="f197" y="f198"/>
                  <a:pt x="f199" y="f200"/>
                  <a:pt x="f185" y="f186"/>
                </a:cubicBezTo>
                <a:close/>
                <a:moveTo>
                  <a:pt x="f201" y="f202"/>
                </a:move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13" y="f214"/>
                </a:cubicBezTo>
                <a:cubicBezTo>
                  <a:pt x="f215" y="f216"/>
                  <a:pt x="f217" y="f218"/>
                  <a:pt x="f201" y="f202"/>
                </a:cubicBezTo>
                <a:close/>
                <a:moveTo>
                  <a:pt x="f219" y="f220"/>
                </a:moveTo>
                <a:lnTo>
                  <a:pt x="f221" y="f222"/>
                </a:lnTo>
                <a:cubicBezTo>
                  <a:pt x="f223" y="f224"/>
                  <a:pt x="f225" y="f226"/>
                  <a:pt x="f227" y="f228"/>
                </a:cubicBezTo>
                <a:cubicBezTo>
                  <a:pt x="f229" y="f230"/>
                  <a:pt x="f231" y="f232"/>
                  <a:pt x="f219" y="f220"/>
                </a:cubicBezTo>
                <a:close/>
                <a:moveTo>
                  <a:pt x="f233" y="f234"/>
                </a:moveTo>
                <a:cubicBezTo>
                  <a:pt x="f235" y="f236"/>
                  <a:pt x="f237" y="f238"/>
                  <a:pt x="f239" y="f240"/>
                </a:cubicBezTo>
                <a:cubicBezTo>
                  <a:pt x="f241" y="f242"/>
                  <a:pt x="f243" y="f244"/>
                  <a:pt x="f245" y="f246"/>
                </a:cubicBezTo>
                <a:close/>
                <a:moveTo>
                  <a:pt x="f247" y="f248"/>
                </a:moveTo>
                <a:cubicBezTo>
                  <a:pt x="f249" y="f250"/>
                  <a:pt x="f251" y="f252"/>
                  <a:pt x="f253" y="f254"/>
                </a:cubicBezTo>
                <a:lnTo>
                  <a:pt x="f255" y="f256"/>
                </a:lnTo>
                <a:cubicBezTo>
                  <a:pt x="f257" y="f258"/>
                  <a:pt x="f259" y="f260"/>
                  <a:pt x="f261" y="f262"/>
                </a:cubicBezTo>
                <a:cubicBezTo>
                  <a:pt x="f263" y="f264"/>
                  <a:pt x="f265" y="f266"/>
                  <a:pt x="f247" y="f248"/>
                </a:cubicBezTo>
                <a:close/>
                <a:moveTo>
                  <a:pt x="f267" y="f268"/>
                </a:moveTo>
                <a:cubicBezTo>
                  <a:pt x="f269" y="f270"/>
                  <a:pt x="f271" y="f272"/>
                  <a:pt x="f273" y="f274"/>
                </a:cubicBezTo>
                <a:cubicBezTo>
                  <a:pt x="f275" y="f276"/>
                  <a:pt x="f277" y="f278"/>
                  <a:pt x="f279" y="f280"/>
                </a:cubicBezTo>
                <a:cubicBezTo>
                  <a:pt x="f281" y="f282"/>
                  <a:pt x="f283" y="f284"/>
                  <a:pt x="f285" y="f286"/>
                </a:cubicBezTo>
                <a:cubicBezTo>
                  <a:pt x="f287" y="f288"/>
                  <a:pt x="f289" y="f290"/>
                  <a:pt x="f267" y="f268"/>
                </a:cubicBezTo>
                <a:close/>
                <a:moveTo>
                  <a:pt x="f291" y="f292"/>
                </a:moveTo>
                <a:lnTo>
                  <a:pt x="f293" y="f294"/>
                </a:lnTo>
                <a:cubicBezTo>
                  <a:pt x="f295" y="f296"/>
                  <a:pt x="f297" y="f298"/>
                  <a:pt x="f299" y="f300"/>
                </a:cubicBezTo>
                <a:cubicBezTo>
                  <a:pt x="f301" y="f302"/>
                  <a:pt x="f303" y="f304"/>
                  <a:pt x="f305" y="f306"/>
                </a:cubicBezTo>
                <a:lnTo>
                  <a:pt x="f307" y="f308"/>
                </a:lnTo>
                <a:cubicBezTo>
                  <a:pt x="f309" y="f310"/>
                  <a:pt x="f311" y="f312"/>
                  <a:pt x="f313" y="f314"/>
                </a:cubicBezTo>
                <a:cubicBezTo>
                  <a:pt x="f315" y="f316"/>
                  <a:pt x="f317" y="f318"/>
                  <a:pt x="f291" y="f292"/>
                </a:cubicBezTo>
                <a:close/>
                <a:moveTo>
                  <a:pt x="f319" y="f2"/>
                </a:moveTo>
                <a:cubicBezTo>
                  <a:pt x="f320" y="f2"/>
                  <a:pt x="f321" y="f322"/>
                  <a:pt x="f321" y="f323"/>
                </a:cubicBezTo>
                <a:cubicBezTo>
                  <a:pt x="f321" y="f324"/>
                  <a:pt x="f325" y="f326"/>
                  <a:pt x="f327" y="f328"/>
                </a:cubicBezTo>
                <a:cubicBezTo>
                  <a:pt x="f329" y="f330"/>
                  <a:pt x="f331" y="f332"/>
                  <a:pt x="f333" y="f334"/>
                </a:cubicBezTo>
                <a:cubicBezTo>
                  <a:pt x="f335" y="f336"/>
                  <a:pt x="f337" y="f338"/>
                  <a:pt x="f339" y="f340"/>
                </a:cubicBezTo>
                <a:lnTo>
                  <a:pt x="f339" y="f341"/>
                </a:lnTo>
                <a:cubicBezTo>
                  <a:pt x="f342" y="f343"/>
                  <a:pt x="f344" y="f345"/>
                  <a:pt x="f346" y="f347"/>
                </a:cubicBezTo>
                <a:cubicBezTo>
                  <a:pt x="f348" y="f349"/>
                  <a:pt x="f350" y="f351"/>
                  <a:pt x="f352" y="f353"/>
                </a:cubicBezTo>
                <a:lnTo>
                  <a:pt x="f354" y="f4"/>
                </a:lnTo>
                <a:cubicBezTo>
                  <a:pt x="f355" y="f356"/>
                  <a:pt x="f357" y="f358"/>
                  <a:pt x="f359" y="f360"/>
                </a:cubicBezTo>
                <a:lnTo>
                  <a:pt x="f361" y="f362"/>
                </a:lnTo>
                <a:lnTo>
                  <a:pt x="f361" y="f363"/>
                </a:lnTo>
                <a:cubicBezTo>
                  <a:pt x="f364" y="f365"/>
                  <a:pt x="f366" y="f367"/>
                  <a:pt x="f368" y="f369"/>
                </a:cubicBezTo>
                <a:cubicBezTo>
                  <a:pt x="f370" y="f371"/>
                  <a:pt x="f372" y="f373"/>
                  <a:pt x="f372" y="f374"/>
                </a:cubicBezTo>
                <a:cubicBezTo>
                  <a:pt x="f372" y="f375"/>
                  <a:pt x="f376" y="f377"/>
                  <a:pt x="f378" y="f377"/>
                </a:cubicBezTo>
                <a:cubicBezTo>
                  <a:pt x="f379" y="f377"/>
                  <a:pt x="f380" y="f375"/>
                  <a:pt x="f380" y="f374"/>
                </a:cubicBezTo>
                <a:cubicBezTo>
                  <a:pt x="f380" y="f381"/>
                  <a:pt x="f379" y="f382"/>
                  <a:pt x="f378" y="f382"/>
                </a:cubicBezTo>
                <a:lnTo>
                  <a:pt x="f383" y="f384"/>
                </a:lnTo>
                <a:lnTo>
                  <a:pt x="f385" y="f386"/>
                </a:lnTo>
                <a:lnTo>
                  <a:pt x="f387" y="f388"/>
                </a:lnTo>
                <a:lnTo>
                  <a:pt x="f389" y="f390"/>
                </a:lnTo>
                <a:cubicBezTo>
                  <a:pt x="f391" y="f392"/>
                  <a:pt x="f393" y="f394"/>
                  <a:pt x="f395" y="f396"/>
                </a:cubicBezTo>
                <a:lnTo>
                  <a:pt x="f397" y="f398"/>
                </a:lnTo>
                <a:lnTo>
                  <a:pt x="f399" y="f400"/>
                </a:lnTo>
                <a:lnTo>
                  <a:pt x="f401" y="f402"/>
                </a:lnTo>
                <a:lnTo>
                  <a:pt x="f403" y="f404"/>
                </a:lnTo>
                <a:cubicBezTo>
                  <a:pt x="f405" y="f406"/>
                  <a:pt x="f407" y="f408"/>
                  <a:pt x="f409" y="f410"/>
                </a:cubicBezTo>
                <a:lnTo>
                  <a:pt x="f411" y="f412"/>
                </a:lnTo>
                <a:lnTo>
                  <a:pt x="f413" y="f414"/>
                </a:lnTo>
                <a:cubicBezTo>
                  <a:pt x="f415" y="f416"/>
                  <a:pt x="f417" y="f418"/>
                  <a:pt x="f417" y="f323"/>
                </a:cubicBezTo>
                <a:cubicBezTo>
                  <a:pt x="f417" y="f322"/>
                  <a:pt x="f419" y="f2"/>
                  <a:pt x="f319" y="f2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Right Triangle 17">
            <a:extLst>
              <a:ext uri="{FF2B5EF4-FFF2-40B4-BE49-F238E27FC236}">
                <a16:creationId xmlns:a16="http://schemas.microsoft.com/office/drawing/2014/main" id="{E2F28BDC-4BC6-AC2C-ABF9-D314634D6F2F}"/>
              </a:ext>
            </a:extLst>
          </p:cNvPr>
          <p:cNvSpPr/>
          <p:nvPr/>
        </p:nvSpPr>
        <p:spPr>
          <a:xfrm>
            <a:off x="5964033" y="4600958"/>
            <a:ext cx="385791" cy="546396"/>
          </a:xfrm>
          <a:custGeom>
            <a:avLst/>
            <a:gdLst>
              <a:gd name="f0" fmla="val w"/>
              <a:gd name="f1" fmla="val h"/>
              <a:gd name="f2" fmla="val 0"/>
              <a:gd name="f3" fmla="val 2387678"/>
              <a:gd name="f4" fmla="val 3240000"/>
              <a:gd name="f5" fmla="val 1645041"/>
              <a:gd name="f6" fmla="val 17032"/>
              <a:gd name="f7" fmla="val 2376264"/>
              <a:gd name="f8" fmla="val 17033"/>
              <a:gd name="f9" fmla="val 1645042"/>
              <a:gd name="f10" fmla="val 1379678"/>
              <a:gd name="f11" fmla="val 996125"/>
              <a:gd name="f12" fmla="val 1498869"/>
              <a:gd name="f13" fmla="val 888809"/>
              <a:gd name="f14" fmla="*/ f0 1 2387678"/>
              <a:gd name="f15" fmla="*/ f1 1 3240000"/>
              <a:gd name="f16" fmla="val f2"/>
              <a:gd name="f17" fmla="val f3"/>
              <a:gd name="f18" fmla="val f4"/>
              <a:gd name="f19" fmla="+- f18 0 f16"/>
              <a:gd name="f20" fmla="+- f17 0 f16"/>
              <a:gd name="f21" fmla="*/ f20 1 2387678"/>
              <a:gd name="f22" fmla="*/ f19 1 3240000"/>
              <a:gd name="f23" fmla="*/ f16 1 f21"/>
              <a:gd name="f24" fmla="*/ f17 1 f21"/>
              <a:gd name="f25" fmla="*/ f16 1 f22"/>
              <a:gd name="f26" fmla="*/ f18 1 f22"/>
              <a:gd name="f27" fmla="*/ f23 f14 1"/>
              <a:gd name="f28" fmla="*/ f24 f14 1"/>
              <a:gd name="f29" fmla="*/ f26 f15 1"/>
              <a:gd name="f30" fmla="*/ f25 f1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7" t="f30" r="f28" b="f29"/>
            <a:pathLst>
              <a:path w="2387678" h="3240000">
                <a:moveTo>
                  <a:pt x="f5" y="f6"/>
                </a:moveTo>
                <a:lnTo>
                  <a:pt x="f7" y="f6"/>
                </a:lnTo>
                <a:lnTo>
                  <a:pt x="f7" y="f8"/>
                </a:lnTo>
                <a:lnTo>
                  <a:pt x="f9" y="f8"/>
                </a:lnTo>
                <a:close/>
                <a:moveTo>
                  <a:pt x="f2" y="f6"/>
                </a:moveTo>
                <a:lnTo>
                  <a:pt x="f10" y="f6"/>
                </a:lnTo>
                <a:lnTo>
                  <a:pt x="f10" y="f11"/>
                </a:lnTo>
                <a:lnTo>
                  <a:pt x="f7" y="f11"/>
                </a:lnTo>
                <a:lnTo>
                  <a:pt x="f7" y="f4"/>
                </a:lnTo>
                <a:lnTo>
                  <a:pt x="f2" y="f4"/>
                </a:lnTo>
                <a:close/>
                <a:moveTo>
                  <a:pt x="f12" y="f2"/>
                </a:moveTo>
                <a:lnTo>
                  <a:pt x="f3" y="f13"/>
                </a:lnTo>
                <a:lnTo>
                  <a:pt x="f12" y="f13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5" name="Oval 66">
            <a:extLst>
              <a:ext uri="{FF2B5EF4-FFF2-40B4-BE49-F238E27FC236}">
                <a16:creationId xmlns:a16="http://schemas.microsoft.com/office/drawing/2014/main" id="{077DBA20-D173-9F13-D3EB-08E88A754D60}"/>
              </a:ext>
            </a:extLst>
          </p:cNvPr>
          <p:cNvSpPr/>
          <p:nvPr/>
        </p:nvSpPr>
        <p:spPr>
          <a:xfrm rot="20700014">
            <a:off x="4395813" y="3634219"/>
            <a:ext cx="548676" cy="469989"/>
          </a:xfrm>
          <a:custGeom>
            <a:avLst/>
            <a:gdLst>
              <a:gd name="f0" fmla="val w"/>
              <a:gd name="f1" fmla="val h"/>
              <a:gd name="f2" fmla="val 0"/>
              <a:gd name="f3" fmla="val 2901316"/>
              <a:gd name="f4" fmla="val 2485205"/>
              <a:gd name="f5" fmla="val 8833"/>
              <a:gd name="f6" fmla="val 2885407"/>
              <a:gd name="f7" fmla="val 69738"/>
              <a:gd name="f8" fmla="val 2890344"/>
              <a:gd name="f9" fmla="val 71061"/>
              <a:gd name="f10" fmla="val 2331295"/>
              <a:gd name="f11" fmla="val 2157461"/>
              <a:gd name="f12" fmla="val 2322295"/>
              <a:gd name="f13" fmla="val 2155049"/>
              <a:gd name="f14" fmla="val 2311779"/>
              <a:gd name="f15" fmla="val 2339141"/>
              <a:gd name="f16" fmla="val 2127696"/>
              <a:gd name="f17" fmla="val 1902404"/>
              <a:gd name="f18" fmla="val 1669201"/>
              <a:gd name="f19" fmla="val 1480151"/>
              <a:gd name="f20" fmla="val 2328701"/>
              <a:gd name="f21" fmla="val 1480150"/>
              <a:gd name="f22" fmla="val 2135644"/>
              <a:gd name="f23" fmla="val 1942587"/>
              <a:gd name="f24" fmla="val 1669200"/>
              <a:gd name="f25" fmla="val 1786083"/>
              <a:gd name="f26" fmla="val 2026046"/>
              <a:gd name="f27" fmla="val 2137276"/>
              <a:gd name="f28" fmla="val 1830075"/>
              <a:gd name="f29" fmla="val 2213623"/>
              <a:gd name="f30" fmla="val 1901150"/>
              <a:gd name="f31" fmla="val 2586815"/>
              <a:gd name="f32" fmla="val 508378"/>
              <a:gd name="f33" fmla="val 1283297"/>
              <a:gd name="f34" fmla="val 847984"/>
              <a:gd name="f35" fmla="val 2132988"/>
              <a:gd name="f36" fmla="val 841776"/>
              <a:gd name="f37" fmla="val 2131324"/>
              <a:gd name="f38" fmla="val 829584"/>
              <a:gd name="f39" fmla="val 2314002"/>
              <a:gd name="f40" fmla="val 646295"/>
              <a:gd name="f41" fmla="val 2458448"/>
              <a:gd name="f42" fmla="val 422254"/>
              <a:gd name="f43" fmla="val 189051"/>
              <a:gd name="f44" fmla="val 1"/>
              <a:gd name="f45" fmla="val 2301944"/>
              <a:gd name="f46" fmla="val 2108887"/>
              <a:gd name="f47" fmla="val 1915830"/>
              <a:gd name="f48" fmla="val 1759326"/>
              <a:gd name="f49" fmla="val 422255"/>
              <a:gd name="f50" fmla="val 544771"/>
              <a:gd name="f51" fmla="val 655100"/>
              <a:gd name="f52" fmla="val 1802522"/>
              <a:gd name="f53" fmla="val 731465"/>
              <a:gd name="f54" fmla="val 1872378"/>
              <a:gd name="f55" fmla="val 1233167"/>
              <a:gd name="f56" fmla="val 1266129"/>
              <a:gd name="f57" fmla="*/ f0 1 2901316"/>
              <a:gd name="f58" fmla="*/ f1 1 2485205"/>
              <a:gd name="f59" fmla="val f2"/>
              <a:gd name="f60" fmla="val f3"/>
              <a:gd name="f61" fmla="val f4"/>
              <a:gd name="f62" fmla="+- f61 0 f59"/>
              <a:gd name="f63" fmla="+- f60 0 f59"/>
              <a:gd name="f64" fmla="*/ f63 1 2901316"/>
              <a:gd name="f65" fmla="*/ f62 1 2485205"/>
              <a:gd name="f66" fmla="*/ f59 1 f64"/>
              <a:gd name="f67" fmla="*/ f60 1 f64"/>
              <a:gd name="f68" fmla="*/ f59 1 f65"/>
              <a:gd name="f69" fmla="*/ f61 1 f65"/>
              <a:gd name="f70" fmla="*/ f66 f57 1"/>
              <a:gd name="f71" fmla="*/ f67 f57 1"/>
              <a:gd name="f72" fmla="*/ f69 f58 1"/>
              <a:gd name="f73" fmla="*/ f68 f5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0" t="f73" r="f71" b="f72"/>
            <a:pathLst>
              <a:path w="2901316" h="2485205">
                <a:moveTo>
                  <a:pt x="f3" y="f5"/>
                </a:moveTo>
                <a:lnTo>
                  <a:pt x="f6" y="f7"/>
                </a:lnTo>
                <a:lnTo>
                  <a:pt x="f8" y="f9"/>
                </a:lnTo>
                <a:lnTo>
                  <a:pt x="f10" y="f11"/>
                </a:lnTo>
                <a:lnTo>
                  <a:pt x="f12" y="f13"/>
                </a:lnTo>
                <a:cubicBezTo>
                  <a:pt x="f14" y="f15"/>
                  <a:pt x="f16" y="f4"/>
                  <a:pt x="f17" y="f4"/>
                </a:cubicBezTo>
                <a:cubicBezTo>
                  <a:pt x="f18" y="f4"/>
                  <a:pt x="f19" y="f20"/>
                  <a:pt x="f21" y="f22"/>
                </a:cubicBezTo>
                <a:cubicBezTo>
                  <a:pt x="f21" y="f23"/>
                  <a:pt x="f24" y="f25"/>
                  <a:pt x="f17" y="f25"/>
                </a:cubicBezTo>
                <a:cubicBezTo>
                  <a:pt x="f26" y="f25"/>
                  <a:pt x="f27" y="f28"/>
                  <a:pt x="f29" y="f30"/>
                </a:cubicBezTo>
                <a:lnTo>
                  <a:pt x="f31" y="f32"/>
                </a:lnTo>
                <a:lnTo>
                  <a:pt x="f33" y="f32"/>
                </a:lnTo>
                <a:lnTo>
                  <a:pt x="f34" y="f35"/>
                </a:lnTo>
                <a:lnTo>
                  <a:pt x="f36" y="f37"/>
                </a:lnTo>
                <a:cubicBezTo>
                  <a:pt x="f38" y="f39"/>
                  <a:pt x="f40" y="f41"/>
                  <a:pt x="f42" y="f41"/>
                </a:cubicBezTo>
                <a:cubicBezTo>
                  <a:pt x="f43" y="f41"/>
                  <a:pt x="f44" y="f45"/>
                  <a:pt x="f2" y="f46"/>
                </a:cubicBezTo>
                <a:cubicBezTo>
                  <a:pt x="f2" y="f47"/>
                  <a:pt x="f43" y="f48"/>
                  <a:pt x="f49" y="f48"/>
                </a:cubicBezTo>
                <a:cubicBezTo>
                  <a:pt x="f50" y="f48"/>
                  <a:pt x="f51" y="f52"/>
                  <a:pt x="f53" y="f54"/>
                </a:cubicBezTo>
                <a:lnTo>
                  <a:pt x="f55" y="f2"/>
                </a:lnTo>
                <a:lnTo>
                  <a:pt x="f56" y="f5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9B72C610-8019-6128-76F3-C10142368743}"/>
              </a:ext>
            </a:extLst>
          </p:cNvPr>
          <p:cNvSpPr/>
          <p:nvPr/>
        </p:nvSpPr>
        <p:spPr>
          <a:xfrm>
            <a:off x="2659463" y="3545252"/>
            <a:ext cx="527340" cy="49362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239999"/>
              <a:gd name="f7" fmla="val 3032924"/>
              <a:gd name="f8" fmla="val 1576606"/>
              <a:gd name="f9" fmla="val 2778202"/>
              <a:gd name="f10" fmla="val 2778795"/>
              <a:gd name="f11" fmla="val 1663394"/>
              <a:gd name="f12" fmla="val 2792670"/>
              <a:gd name="f13" fmla="val 2776423"/>
              <a:gd name="f14" fmla="val 2185083"/>
              <a:gd name="f15" fmla="val 2605634"/>
              <a:gd name="f16" fmla="val 2444552"/>
              <a:gd name="f17" fmla="val 2500589"/>
              <a:gd name="f18" fmla="val 2991331"/>
              <a:gd name="f19" fmla="val 2709748"/>
              <a:gd name="f20" fmla="val 3000856"/>
              <a:gd name="f21" fmla="val 526981"/>
              <a:gd name="f22" fmla="val 2855082"/>
              <a:gd name="f23" fmla="val 2857178"/>
              <a:gd name="f24" fmla="val 1175360"/>
              <a:gd name="f25" fmla="val 2859273"/>
              <a:gd name="f26" fmla="val 1823738"/>
              <a:gd name="f27" fmla="val 2861369"/>
              <a:gd name="f28" fmla="val 2472117"/>
              <a:gd name="f29" fmla="val 2483869"/>
              <a:gd name="f30" fmla="val 2318121"/>
              <a:gd name="f31" fmla="val 2052449"/>
              <a:gd name="f32" fmla="val 2439541"/>
              <a:gd name="f33" fmla="val 2765302"/>
              <a:gd name="f34" fmla="val 430441"/>
              <a:gd name="f35" fmla="val 402054"/>
              <a:gd name="f36" fmla="val 1896442"/>
              <a:gd name="f37" fmla="val 149589"/>
              <a:gd name="f38" fmla="val 2115835"/>
              <a:gd name="f39" fmla="val 2106"/>
              <a:gd name="f40" fmla="val 2406065"/>
              <a:gd name="f41" fmla="val 22"/>
              <a:gd name="f42" fmla="val 2537987"/>
              <a:gd name="f43" fmla="val -925"/>
              <a:gd name="f44" fmla="val 2684544"/>
              <a:gd name="f45" fmla="val 28169"/>
              <a:gd name="f46" fmla="val 2853673"/>
              <a:gd name="f47" fmla="val 91100"/>
              <a:gd name="f48" fmla="val 2854039"/>
              <a:gd name="f49" fmla="val 204214"/>
              <a:gd name="f50" fmla="val 2854404"/>
              <a:gd name="f51" fmla="val 317327"/>
              <a:gd name="f52" fmla="val 2854770"/>
              <a:gd name="f53" fmla="val 3120669"/>
              <a:gd name="f54" fmla="val 428517"/>
              <a:gd name="f55" fmla="val 738345"/>
              <a:gd name="f56" fmla="val 102477"/>
              <a:gd name="f57" fmla="val 385229"/>
              <a:gd name="f58" fmla="val 385595"/>
              <a:gd name="f59" fmla="val 385960"/>
              <a:gd name="f60" fmla="val 386326"/>
              <a:gd name="f61" fmla="val 555455"/>
              <a:gd name="f62" fmla="val 702013"/>
              <a:gd name="f63" fmla="val 833935"/>
              <a:gd name="f64" fmla="val 1124164"/>
              <a:gd name="f65" fmla="val 1343558"/>
              <a:gd name="f66" fmla="val 1187550"/>
              <a:gd name="f67" fmla="val 756130"/>
              <a:gd name="f68" fmla="val 378630"/>
              <a:gd name="f69" fmla="val 384918"/>
              <a:gd name="f70" fmla="val 239143"/>
              <a:gd name="f71" fmla="val 229618"/>
              <a:gd name="f72" fmla="val 2690698"/>
              <a:gd name="f73" fmla="val 773243"/>
              <a:gd name="f74" fmla="val 2466244"/>
              <a:gd name="f75" fmla="val 1081748"/>
              <a:gd name="f76" fmla="val 2626096"/>
              <a:gd name="f77" fmla="+- 0 0 -90"/>
              <a:gd name="f78" fmla="*/ f3 1 3239999"/>
              <a:gd name="f79" fmla="*/ f4 1 3032924"/>
              <a:gd name="f80" fmla="val f5"/>
              <a:gd name="f81" fmla="val f6"/>
              <a:gd name="f82" fmla="val f7"/>
              <a:gd name="f83" fmla="*/ f77 f0 1"/>
              <a:gd name="f84" fmla="+- f82 0 f80"/>
              <a:gd name="f85" fmla="+- f81 0 f80"/>
              <a:gd name="f86" fmla="*/ f83 1 f2"/>
              <a:gd name="f87" fmla="*/ f85 1 3239999"/>
              <a:gd name="f88" fmla="*/ f84 1 3032924"/>
              <a:gd name="f89" fmla="*/ 833935 f85 1"/>
              <a:gd name="f90" fmla="*/ 22 f84 1"/>
              <a:gd name="f91" fmla="*/ 1576606 f85 1"/>
              <a:gd name="f92" fmla="*/ 402054 f84 1"/>
              <a:gd name="f93" fmla="*/ 430441 f84 1"/>
              <a:gd name="f94" fmla="*/ 526981 f84 1"/>
              <a:gd name="f95" fmla="*/ 2765302 f84 1"/>
              <a:gd name="f96" fmla="*/ 378630 f85 1"/>
              <a:gd name="f97" fmla="*/ 2472117 f84 1"/>
              <a:gd name="f98" fmla="*/ 384918 f85 1"/>
              <a:gd name="f99" fmla="*/ 239143 f85 1"/>
              <a:gd name="f100" fmla="*/ 2776423 f84 1"/>
              <a:gd name="f101" fmla="*/ 2778202 f84 1"/>
              <a:gd name="f102" fmla="*/ 1663394 f85 1"/>
              <a:gd name="f103" fmla="*/ 3000856 f85 1"/>
              <a:gd name="f104" fmla="*/ 2855082 f85 1"/>
              <a:gd name="f105" fmla="*/ 2861369 f85 1"/>
              <a:gd name="f106" fmla="*/ 2406065 f85 1"/>
              <a:gd name="f107" fmla="*/ 2853673 f85 1"/>
              <a:gd name="f108" fmla="*/ 91100 f84 1"/>
              <a:gd name="f109" fmla="*/ 2854770 f85 1"/>
              <a:gd name="f110" fmla="*/ 3120669 f85 1"/>
              <a:gd name="f111" fmla="*/ 428517 f84 1"/>
              <a:gd name="f112" fmla="*/ 738345 f84 1"/>
              <a:gd name="f113" fmla="*/ 3239999 f85 1"/>
              <a:gd name="f114" fmla="*/ 3032924 f84 1"/>
              <a:gd name="f115" fmla="*/ 0 f85 1"/>
              <a:gd name="f116" fmla="*/ 102477 f85 1"/>
              <a:gd name="f117" fmla="*/ 385229 f85 1"/>
              <a:gd name="f118" fmla="*/ 386326 f85 1"/>
              <a:gd name="f119" fmla="*/ 229618 f85 1"/>
              <a:gd name="f120" fmla="*/ 2690698 f84 1"/>
              <a:gd name="f121" fmla="*/ 2991331 f85 1"/>
              <a:gd name="f122" fmla="*/ 2709748 f84 1"/>
              <a:gd name="f123" fmla="+- f86 0 f1"/>
              <a:gd name="f124" fmla="*/ f89 1 3239999"/>
              <a:gd name="f125" fmla="*/ f90 1 3032924"/>
              <a:gd name="f126" fmla="*/ f91 1 3239999"/>
              <a:gd name="f127" fmla="*/ f92 1 3032924"/>
              <a:gd name="f128" fmla="*/ f93 1 3032924"/>
              <a:gd name="f129" fmla="*/ f94 1 3032924"/>
              <a:gd name="f130" fmla="*/ f95 1 3032924"/>
              <a:gd name="f131" fmla="*/ f96 1 3239999"/>
              <a:gd name="f132" fmla="*/ f97 1 3032924"/>
              <a:gd name="f133" fmla="*/ f98 1 3239999"/>
              <a:gd name="f134" fmla="*/ f99 1 3239999"/>
              <a:gd name="f135" fmla="*/ f100 1 3032924"/>
              <a:gd name="f136" fmla="*/ f101 1 3032924"/>
              <a:gd name="f137" fmla="*/ f102 1 3239999"/>
              <a:gd name="f138" fmla="*/ f103 1 3239999"/>
              <a:gd name="f139" fmla="*/ f104 1 3239999"/>
              <a:gd name="f140" fmla="*/ f105 1 3239999"/>
              <a:gd name="f141" fmla="*/ f106 1 3239999"/>
              <a:gd name="f142" fmla="*/ f107 1 3239999"/>
              <a:gd name="f143" fmla="*/ f108 1 3032924"/>
              <a:gd name="f144" fmla="*/ f109 1 3239999"/>
              <a:gd name="f145" fmla="*/ f110 1 3239999"/>
              <a:gd name="f146" fmla="*/ f111 1 3032924"/>
              <a:gd name="f147" fmla="*/ f112 1 3032924"/>
              <a:gd name="f148" fmla="*/ f113 1 3239999"/>
              <a:gd name="f149" fmla="*/ f114 1 3032924"/>
              <a:gd name="f150" fmla="*/ f115 1 3239999"/>
              <a:gd name="f151" fmla="*/ f116 1 3239999"/>
              <a:gd name="f152" fmla="*/ f117 1 3239999"/>
              <a:gd name="f153" fmla="*/ f118 1 3239999"/>
              <a:gd name="f154" fmla="*/ f119 1 3239999"/>
              <a:gd name="f155" fmla="*/ f120 1 3032924"/>
              <a:gd name="f156" fmla="*/ f121 1 3239999"/>
              <a:gd name="f157" fmla="*/ f122 1 3032924"/>
              <a:gd name="f158" fmla="*/ f80 1 f87"/>
              <a:gd name="f159" fmla="*/ f81 1 f87"/>
              <a:gd name="f160" fmla="*/ f80 1 f88"/>
              <a:gd name="f161" fmla="*/ f82 1 f88"/>
              <a:gd name="f162" fmla="*/ f126 1 f87"/>
              <a:gd name="f163" fmla="*/ f136 1 f88"/>
              <a:gd name="f164" fmla="*/ f137 1 f87"/>
              <a:gd name="f165" fmla="*/ f135 1 f88"/>
              <a:gd name="f166" fmla="*/ f156 1 f87"/>
              <a:gd name="f167" fmla="*/ f157 1 f88"/>
              <a:gd name="f168" fmla="*/ f138 1 f87"/>
              <a:gd name="f169" fmla="*/ f129 1 f88"/>
              <a:gd name="f170" fmla="*/ f139 1 f87"/>
              <a:gd name="f171" fmla="*/ f140 1 f87"/>
              <a:gd name="f172" fmla="*/ f132 1 f88"/>
              <a:gd name="f173" fmla="*/ f130 1 f88"/>
              <a:gd name="f174" fmla="*/ f128 1 f88"/>
              <a:gd name="f175" fmla="*/ f127 1 f88"/>
              <a:gd name="f176" fmla="*/ f141 1 f87"/>
              <a:gd name="f177" fmla="*/ f125 1 f88"/>
              <a:gd name="f178" fmla="*/ f142 1 f87"/>
              <a:gd name="f179" fmla="*/ f143 1 f88"/>
              <a:gd name="f180" fmla="*/ f144 1 f87"/>
              <a:gd name="f181" fmla="*/ f145 1 f87"/>
              <a:gd name="f182" fmla="*/ f146 1 f88"/>
              <a:gd name="f183" fmla="*/ f147 1 f88"/>
              <a:gd name="f184" fmla="*/ f148 1 f87"/>
              <a:gd name="f185" fmla="*/ f149 1 f88"/>
              <a:gd name="f186" fmla="*/ f150 1 f87"/>
              <a:gd name="f187" fmla="*/ f151 1 f87"/>
              <a:gd name="f188" fmla="*/ f152 1 f87"/>
              <a:gd name="f189" fmla="*/ f153 1 f87"/>
              <a:gd name="f190" fmla="*/ f124 1 f87"/>
              <a:gd name="f191" fmla="*/ f131 1 f87"/>
              <a:gd name="f192" fmla="*/ f133 1 f87"/>
              <a:gd name="f193" fmla="*/ f134 1 f87"/>
              <a:gd name="f194" fmla="*/ f154 1 f87"/>
              <a:gd name="f195" fmla="*/ f155 1 f88"/>
              <a:gd name="f196" fmla="*/ f158 f78 1"/>
              <a:gd name="f197" fmla="*/ f159 f78 1"/>
              <a:gd name="f198" fmla="*/ f161 f79 1"/>
              <a:gd name="f199" fmla="*/ f160 f79 1"/>
              <a:gd name="f200" fmla="*/ f162 f78 1"/>
              <a:gd name="f201" fmla="*/ f163 f79 1"/>
              <a:gd name="f202" fmla="*/ f164 f78 1"/>
              <a:gd name="f203" fmla="*/ f165 f79 1"/>
              <a:gd name="f204" fmla="*/ f166 f78 1"/>
              <a:gd name="f205" fmla="*/ f167 f79 1"/>
              <a:gd name="f206" fmla="*/ f168 f78 1"/>
              <a:gd name="f207" fmla="*/ f169 f79 1"/>
              <a:gd name="f208" fmla="*/ f170 f78 1"/>
              <a:gd name="f209" fmla="*/ f171 f78 1"/>
              <a:gd name="f210" fmla="*/ f172 f79 1"/>
              <a:gd name="f211" fmla="*/ f173 f79 1"/>
              <a:gd name="f212" fmla="*/ f174 f79 1"/>
              <a:gd name="f213" fmla="*/ f175 f79 1"/>
              <a:gd name="f214" fmla="*/ f176 f78 1"/>
              <a:gd name="f215" fmla="*/ f177 f79 1"/>
              <a:gd name="f216" fmla="*/ f178 f78 1"/>
              <a:gd name="f217" fmla="*/ f179 f79 1"/>
              <a:gd name="f218" fmla="*/ f180 f78 1"/>
              <a:gd name="f219" fmla="*/ f181 f78 1"/>
              <a:gd name="f220" fmla="*/ f182 f79 1"/>
              <a:gd name="f221" fmla="*/ f183 f79 1"/>
              <a:gd name="f222" fmla="*/ f184 f78 1"/>
              <a:gd name="f223" fmla="*/ f185 f79 1"/>
              <a:gd name="f224" fmla="*/ f186 f78 1"/>
              <a:gd name="f225" fmla="*/ f187 f78 1"/>
              <a:gd name="f226" fmla="*/ f188 f78 1"/>
              <a:gd name="f227" fmla="*/ f189 f78 1"/>
              <a:gd name="f228" fmla="*/ f190 f78 1"/>
              <a:gd name="f229" fmla="*/ f191 f78 1"/>
              <a:gd name="f230" fmla="*/ f192 f78 1"/>
              <a:gd name="f231" fmla="*/ f193 f78 1"/>
              <a:gd name="f232" fmla="*/ f194 f78 1"/>
              <a:gd name="f233" fmla="*/ f195 f7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23">
                <a:pos x="f200" y="f201"/>
              </a:cxn>
              <a:cxn ang="f123">
                <a:pos x="f202" y="f201"/>
              </a:cxn>
              <a:cxn ang="f123">
                <a:pos x="f202" y="f203"/>
              </a:cxn>
              <a:cxn ang="f123">
                <a:pos x="f204" y="f205"/>
              </a:cxn>
              <a:cxn ang="f123">
                <a:pos x="f206" y="f207"/>
              </a:cxn>
              <a:cxn ang="f123">
                <a:pos x="f208" y="f207"/>
              </a:cxn>
              <a:cxn ang="f123">
                <a:pos x="f209" y="f210"/>
              </a:cxn>
              <a:cxn ang="f123">
                <a:pos x="f202" y="f211"/>
              </a:cxn>
              <a:cxn ang="f123">
                <a:pos x="f202" y="f207"/>
              </a:cxn>
              <a:cxn ang="f123">
                <a:pos x="f202" y="f212"/>
              </a:cxn>
              <a:cxn ang="f123">
                <a:pos x="f202" y="f213"/>
              </a:cxn>
              <a:cxn ang="f123">
                <a:pos x="f214" y="f215"/>
              </a:cxn>
              <a:cxn ang="f123">
                <a:pos x="f216" y="f217"/>
              </a:cxn>
              <a:cxn ang="f123">
                <a:pos x="f218" y="f212"/>
              </a:cxn>
              <a:cxn ang="f123">
                <a:pos x="f219" y="f220"/>
              </a:cxn>
              <a:cxn ang="f123">
                <a:pos x="f219" y="f221"/>
              </a:cxn>
              <a:cxn ang="f123">
                <a:pos x="f222" y="f221"/>
              </a:cxn>
              <a:cxn ang="f123">
                <a:pos x="f222" y="f223"/>
              </a:cxn>
              <a:cxn ang="f123">
                <a:pos x="f224" y="f223"/>
              </a:cxn>
              <a:cxn ang="f123">
                <a:pos x="f224" y="f221"/>
              </a:cxn>
              <a:cxn ang="f123">
                <a:pos x="f225" y="f221"/>
              </a:cxn>
              <a:cxn ang="f123">
                <a:pos x="f225" y="f220"/>
              </a:cxn>
              <a:cxn ang="f123">
                <a:pos x="f226" y="f212"/>
              </a:cxn>
              <a:cxn ang="f123">
                <a:pos x="f227" y="f217"/>
              </a:cxn>
              <a:cxn ang="f123">
                <a:pos x="f228" y="f215"/>
              </a:cxn>
              <a:cxn ang="f123">
                <a:pos x="f200" y="f213"/>
              </a:cxn>
              <a:cxn ang="f123">
                <a:pos x="f200" y="f212"/>
              </a:cxn>
              <a:cxn ang="f123">
                <a:pos x="f200" y="f207"/>
              </a:cxn>
              <a:cxn ang="f123">
                <a:pos x="f200" y="f211"/>
              </a:cxn>
              <a:cxn ang="f123">
                <a:pos x="f229" y="f210"/>
              </a:cxn>
              <a:cxn ang="f123">
                <a:pos x="f230" y="f207"/>
              </a:cxn>
              <a:cxn ang="f123">
                <a:pos x="f231" y="f207"/>
              </a:cxn>
              <a:cxn ang="f123">
                <a:pos x="f232" y="f233"/>
              </a:cxn>
              <a:cxn ang="f123">
                <a:pos x="f200" y="f203"/>
              </a:cxn>
            </a:cxnLst>
            <a:rect l="f196" t="f199" r="f197" b="f198"/>
            <a:pathLst>
              <a:path w="3239999" h="3032924">
                <a:moveTo>
                  <a:pt x="f8" y="f9"/>
                </a:moveTo>
                <a:cubicBezTo>
                  <a:pt x="f8" y="f10"/>
                  <a:pt x="f11" y="f12"/>
                  <a:pt x="f11" y="f9"/>
                </a:cubicBezTo>
                <a:lnTo>
                  <a:pt x="f11" y="f13"/>
                </a:lnTo>
                <a:cubicBezTo>
                  <a:pt x="f14" y="f15"/>
                  <a:pt x="f16" y="f17"/>
                  <a:pt x="f18" y="f19"/>
                </a:cubicBezTo>
                <a:lnTo>
                  <a:pt x="f20" y="f21"/>
                </a:lnTo>
                <a:lnTo>
                  <a:pt x="f22" y="f21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11" y="f33"/>
                </a:cubicBezTo>
                <a:lnTo>
                  <a:pt x="f11" y="f21"/>
                </a:lnTo>
                <a:lnTo>
                  <a:pt x="f11" y="f34"/>
                </a:lnTo>
                <a:lnTo>
                  <a:pt x="f11" y="f35"/>
                </a:lnTo>
                <a:cubicBezTo>
                  <a:pt x="f36" y="f37"/>
                  <a:pt x="f38" y="f39"/>
                  <a:pt x="f40" y="f41"/>
                </a:cubicBez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34"/>
                </a:cubicBezTo>
                <a:lnTo>
                  <a:pt x="f53" y="f54"/>
                </a:lnTo>
                <a:lnTo>
                  <a:pt x="f53" y="f55"/>
                </a:lnTo>
                <a:lnTo>
                  <a:pt x="f6" y="f55"/>
                </a:lnTo>
                <a:lnTo>
                  <a:pt x="f6" y="f7"/>
                </a:lnTo>
                <a:lnTo>
                  <a:pt x="f5" y="f7"/>
                </a:lnTo>
                <a:lnTo>
                  <a:pt x="f5" y="f55"/>
                </a:lnTo>
                <a:lnTo>
                  <a:pt x="f56" y="f55"/>
                </a:lnTo>
                <a:lnTo>
                  <a:pt x="f56" y="f54"/>
                </a:lnTo>
                <a:lnTo>
                  <a:pt x="f57" y="f34"/>
                </a:lnTo>
                <a:cubicBezTo>
                  <a:pt x="f58" y="f51"/>
                  <a:pt x="f59" y="f49"/>
                  <a:pt x="f60" y="f47"/>
                </a:cubicBezTo>
                <a:cubicBezTo>
                  <a:pt x="f61" y="f45"/>
                  <a:pt x="f62" y="f43"/>
                  <a:pt x="f63" y="f41"/>
                </a:cubicBezTo>
                <a:cubicBezTo>
                  <a:pt x="f64" y="f39"/>
                  <a:pt x="f65" y="f37"/>
                  <a:pt x="f8" y="f35"/>
                </a:cubicBezTo>
                <a:lnTo>
                  <a:pt x="f8" y="f34"/>
                </a:lnTo>
                <a:lnTo>
                  <a:pt x="f8" y="f21"/>
                </a:lnTo>
                <a:lnTo>
                  <a:pt x="f8" y="f33"/>
                </a:lnTo>
                <a:cubicBezTo>
                  <a:pt x="f66" y="f32"/>
                  <a:pt x="f67" y="f30"/>
                  <a:pt x="f68" y="f28"/>
                </a:cubicBezTo>
                <a:lnTo>
                  <a:pt x="f69" y="f21"/>
                </a:lnTo>
                <a:lnTo>
                  <a:pt x="f70" y="f21"/>
                </a:lnTo>
                <a:lnTo>
                  <a:pt x="f71" y="f72"/>
                </a:lnTo>
                <a:cubicBezTo>
                  <a:pt x="f73" y="f74"/>
                  <a:pt x="f75" y="f76"/>
                  <a:pt x="f8" y="f13"/>
                </a:cubicBezTo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7" name="Frame 17">
            <a:extLst>
              <a:ext uri="{FF2B5EF4-FFF2-40B4-BE49-F238E27FC236}">
                <a16:creationId xmlns:a16="http://schemas.microsoft.com/office/drawing/2014/main" id="{D3ED1EF4-D9E9-7CB2-5D17-8BB2A419007A}"/>
              </a:ext>
            </a:extLst>
          </p:cNvPr>
          <p:cNvSpPr/>
          <p:nvPr/>
        </p:nvSpPr>
        <p:spPr>
          <a:xfrm>
            <a:off x="2634530" y="4613428"/>
            <a:ext cx="508149" cy="508149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415456"/>
              <a:gd name="f5" fmla="val 380544"/>
              <a:gd name="f6" fmla="val 385333"/>
              <a:gd name="f7" fmla="val 2854667"/>
              <a:gd name="f8" fmla="val 1529120"/>
              <a:gd name="f9" fmla="val 1267123"/>
              <a:gd name="f10" fmla="val 2430711"/>
              <a:gd name="f11" fmla="val 997530"/>
              <a:gd name="f12" fmla="val 1721825"/>
              <a:gd name="f13" fmla="val 436017"/>
              <a:gd name="f14" fmla="val 1672600"/>
              <a:gd name="f15" fmla="val 600235"/>
              <a:gd name="f16" fmla="val 1185112"/>
              <a:gd name="f17" fmla="val 1132790"/>
              <a:gd name="f18" fmla="val 1359573"/>
              <a:gd name="f19" fmla="val 1278822"/>
              <a:gd name="f20" fmla="val 1550851"/>
              <a:gd name="f21" fmla="val 1544730"/>
              <a:gd name="f22" fmla="val 1923929"/>
              <a:gd name="f23" fmla="val 1789452"/>
              <a:gd name="f24" fmla="val 1379400"/>
              <a:gd name="f25" fmla="val 1927092"/>
              <a:gd name="f26" fmla="val 1088696"/>
              <a:gd name="f27" fmla="val 2233403"/>
              <a:gd name="f28" fmla="val 596568"/>
              <a:gd name="f29" fmla="val 2770666"/>
              <a:gd name="f30" fmla="val 2331495"/>
              <a:gd name="f31" fmla="val 1220469"/>
              <a:gd name="f32" fmla="val 1907612"/>
              <a:gd name="f33" fmla="val 2113878"/>
              <a:gd name="f34" fmla="val 1578489"/>
              <a:gd name="f35" fmla="val 2858395"/>
              <a:gd name="f36" fmla="*/ f0 1 3240000"/>
              <a:gd name="f37" fmla="*/ f1 1 3240000"/>
              <a:gd name="f38" fmla="val f2"/>
              <a:gd name="f39" fmla="val f3"/>
              <a:gd name="f40" fmla="+- f39 0 f38"/>
              <a:gd name="f41" fmla="*/ f40 1 3240000"/>
              <a:gd name="f42" fmla="*/ f38 1 f41"/>
              <a:gd name="f43" fmla="*/ f39 1 f41"/>
              <a:gd name="f44" fmla="*/ f42 f36 1"/>
              <a:gd name="f45" fmla="*/ f43 f36 1"/>
              <a:gd name="f46" fmla="*/ f43 f37 1"/>
              <a:gd name="f47" fmla="*/ f42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4" t="f47" r="f45" b="f46"/>
            <a:pathLst>
              <a:path w="3240000" h="3240000">
                <a:moveTo>
                  <a:pt x="f4" y="f5"/>
                </a:moveTo>
                <a:lnTo>
                  <a:pt x="f4" y="f6"/>
                </a:lnTo>
                <a:lnTo>
                  <a:pt x="f6" y="f6"/>
                </a:lnTo>
                <a:lnTo>
                  <a:pt x="f6" y="f7"/>
                </a:lnTo>
                <a:lnTo>
                  <a:pt x="f8" y="f7"/>
                </a:lnTo>
                <a:cubicBezTo>
                  <a:pt x="f9" y="f10"/>
                  <a:pt x="f11" y="f12"/>
                  <a:pt x="f13" y="f14"/>
                </a:cubicBezTo>
                <a:lnTo>
                  <a:pt x="f15" y="f16"/>
                </a:ln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8"/>
                </a:cubicBezTo>
                <a:lnTo>
                  <a:pt x="f29" y="f28"/>
                </a:lnTo>
                <a:cubicBezTo>
                  <a:pt x="f30" y="f31"/>
                  <a:pt x="f32" y="f33"/>
                  <a:pt x="f34" y="f7"/>
                </a:cubicBezTo>
                <a:lnTo>
                  <a:pt x="f7" y="f7"/>
                </a:lnTo>
                <a:lnTo>
                  <a:pt x="f7" y="f28"/>
                </a:lnTo>
                <a:lnTo>
                  <a:pt x="f35" y="f28"/>
                </a:lnTo>
                <a:lnTo>
                  <a:pt x="f35" y="f5"/>
                </a:lnTo>
                <a:close/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8" name="Teardrop 1">
            <a:extLst>
              <a:ext uri="{FF2B5EF4-FFF2-40B4-BE49-F238E27FC236}">
                <a16:creationId xmlns:a16="http://schemas.microsoft.com/office/drawing/2014/main" id="{7347C39D-3D58-8613-2BE5-21E287167271}"/>
              </a:ext>
            </a:extLst>
          </p:cNvPr>
          <p:cNvSpPr/>
          <p:nvPr/>
        </p:nvSpPr>
        <p:spPr>
          <a:xfrm rot="18805987">
            <a:off x="8384988" y="1539357"/>
            <a:ext cx="551845" cy="546091"/>
          </a:xfrm>
          <a:custGeom>
            <a:avLst/>
            <a:gdLst>
              <a:gd name="f0" fmla="val w"/>
              <a:gd name="f1" fmla="val h"/>
              <a:gd name="f2" fmla="val 0"/>
              <a:gd name="f3" fmla="val 1807241"/>
              <a:gd name="f4" fmla="val 1788383"/>
              <a:gd name="f5" fmla="val 712876"/>
              <a:gd name="f6" fmla="val 1117592"/>
              <a:gd name="f7" fmla="val 771173"/>
              <a:gd name="f8" fmla="val 1181828"/>
              <a:gd name="f9" fmla="val 811089"/>
              <a:gd name="f10" fmla="val 1255910"/>
              <a:gd name="f11" fmla="val 847925"/>
              <a:gd name="f12" fmla="val 1348018"/>
              <a:gd name="f13" fmla="val 814544"/>
              <a:gd name="f14" fmla="val 1418896"/>
              <a:gd name="f15" fmla="val 753893"/>
              <a:gd name="f16" fmla="val 1474052"/>
              <a:gd name="f17" fmla="val 679064"/>
              <a:gd name="f18" fmla="val 1498332"/>
              <a:gd name="f19" fmla="val 308226"/>
              <a:gd name="f20" fmla="val 1106637"/>
              <a:gd name="f21" fmla="val 336560"/>
              <a:gd name="f22" fmla="val 1033247"/>
              <a:gd name="f23" fmla="val 394949"/>
              <a:gd name="f24" fmla="val 975701"/>
              <a:gd name="f25" fmla="val 467546"/>
              <a:gd name="f26" fmla="val 946245"/>
              <a:gd name="f27" fmla="val 577903"/>
              <a:gd name="f28" fmla="val 998968"/>
              <a:gd name="f29" fmla="val 654580"/>
              <a:gd name="f30" fmla="val 1053357"/>
              <a:gd name="f31" fmla="val 1038527"/>
              <a:gd name="f32" fmla="val 398886"/>
              <a:gd name="f33" fmla="val 1405560"/>
              <a:gd name="f34" fmla="val 786562"/>
              <a:gd name="f35" fmla="val 1374476"/>
              <a:gd name="f36" fmla="val 799049"/>
              <a:gd name="f37" fmla="val 1340402"/>
              <a:gd name="f38" fmla="val 804299"/>
              <a:gd name="f39" fmla="val 1305054"/>
              <a:gd name="f40" fmla="val 803332"/>
              <a:gd name="f41" fmla="val 1008167"/>
              <a:gd name="f42" fmla="val 795212"/>
              <a:gd name="f43" fmla="val 1016288"/>
              <a:gd name="f44" fmla="val 498325"/>
              <a:gd name="f45" fmla="val 1017255"/>
              <a:gd name="f46" fmla="val 462976"/>
              <a:gd name="f47" fmla="val 1024360"/>
              <a:gd name="f48" fmla="val 429240"/>
              <a:gd name="f49" fmla="val 1097925"/>
              <a:gd name="f50" fmla="val 218888"/>
              <a:gd name="f51" fmla="val 992582"/>
              <a:gd name="f52" fmla="val 279303"/>
              <a:gd name="f53" fmla="val 921871"/>
              <a:gd name="f54" fmla="val 392886"/>
              <a:gd name="f55" fmla="val 921053"/>
              <a:gd name="f56" fmla="val 523256"/>
              <a:gd name="f57" fmla="val 919136"/>
              <a:gd name="f58" fmla="val 828763"/>
              <a:gd name="f59" fmla="val 830924"/>
              <a:gd name="f60" fmla="val 915875"/>
              <a:gd name="f61" fmla="val 525417"/>
              <a:gd name="f62" fmla="val 913958"/>
              <a:gd name="f63" fmla="val 403891"/>
              <a:gd name="f64" fmla="val 913196"/>
              <a:gd name="f65" fmla="val 296188"/>
              <a:gd name="f66" fmla="val 973343"/>
              <a:gd name="f67" fmla="val 234366"/>
              <a:gd name="f68" fmla="val 1067831"/>
              <a:gd name="f69" fmla="val 710285"/>
              <a:gd name="f70" fmla="val 1570519"/>
              <a:gd name="f71" fmla="val 811872"/>
              <a:gd name="f72" fmla="val 1510375"/>
              <a:gd name="f73" fmla="val 878808"/>
              <a:gd name="f74" fmla="val 1399439"/>
              <a:gd name="f75" fmla="val 879603"/>
              <a:gd name="f76" fmla="val 1272618"/>
              <a:gd name="f77" fmla="val 881520"/>
              <a:gd name="f78" fmla="val 967111"/>
              <a:gd name="f79" fmla="val 969732"/>
              <a:gd name="f80" fmla="val 879999"/>
              <a:gd name="f81" fmla="val 1275239"/>
              <a:gd name="f82" fmla="val 881916"/>
              <a:gd name="f83" fmla="val 1400271"/>
              <a:gd name="f84" fmla="val 882701"/>
              <a:gd name="f85" fmla="val 1510670"/>
              <a:gd name="f86" fmla="val 819011"/>
              <a:gd name="f87" fmla="val 1573529"/>
              <a:gd name="f88" fmla="val 721242"/>
              <a:gd name="f89" fmla="val 1162945"/>
              <a:gd name="f90" fmla="val 27894"/>
              <a:gd name="f91" fmla="val 1782798"/>
              <a:gd name="f92" fmla="val 682611"/>
              <a:gd name="f93" fmla="val 1816692"/>
              <a:gd name="f94" fmla="val 718411"/>
              <a:gd name="f95" fmla="val 1815147"/>
              <a:gd name="f96" fmla="val 774907"/>
              <a:gd name="f97" fmla="val 1779347"/>
              <a:gd name="f98" fmla="val 808801"/>
              <a:gd name="f99" fmla="val 1743547"/>
              <a:gd name="f100" fmla="val 842694"/>
              <a:gd name="f101" fmla="val 1687050"/>
              <a:gd name="f102" fmla="val 841149"/>
              <a:gd name="f103" fmla="val 1653157"/>
              <a:gd name="f104" fmla="val 805349"/>
              <a:gd name="f105" fmla="val 1644015"/>
              <a:gd name="f106" fmla="val 795693"/>
              <a:gd name="f107" fmla="val 1561789"/>
              <a:gd name="f108" fmla="val 910282"/>
              <a:gd name="f109" fmla="val 1426630"/>
              <a:gd name="f110" fmla="val 983636"/>
              <a:gd name="f111" fmla="val 1274606"/>
              <a:gd name="f112" fmla="val 982683"/>
              <a:gd name="f113" fmla="val 980378"/>
              <a:gd name="f114" fmla="val 980836"/>
              <a:gd name="f115" fmla="val 1270380"/>
              <a:gd name="f116" fmla="val 1427425"/>
              <a:gd name="f117" fmla="val 901198"/>
              <a:gd name="f118" fmla="val 1565976"/>
              <a:gd name="f119" fmla="val 779756"/>
              <a:gd name="f120" fmla="val 1647056"/>
              <a:gd name="f121" fmla="val 807405"/>
              <a:gd name="f122" fmla="val 1681913"/>
              <a:gd name="f123" fmla="val 803595"/>
              <a:gd name="f124" fmla="val 1732594"/>
              <a:gd name="f125" fmla="val 770486"/>
              <a:gd name="f126" fmla="val 1763941"/>
              <a:gd name="f127" fmla="val 734686"/>
              <a:gd name="f128" fmla="val 1797834"/>
              <a:gd name="f129" fmla="val 678189"/>
              <a:gd name="f130" fmla="val 1796289"/>
              <a:gd name="f131" fmla="val 644296"/>
              <a:gd name="f132" fmla="val 1760489"/>
              <a:gd name="f133" fmla="val 24442"/>
              <a:gd name="f134" fmla="val 1105772"/>
              <a:gd name="f135" fmla="val -9451"/>
              <a:gd name="f136" fmla="val 1069973"/>
              <a:gd name="f137" fmla="val -7906"/>
              <a:gd name="f138" fmla="val 1013476"/>
              <a:gd name="f139" fmla="val 979583"/>
              <a:gd name="f140" fmla="val 63694"/>
              <a:gd name="f141" fmla="val 945689"/>
              <a:gd name="f142" fmla="val 120190"/>
              <a:gd name="f143" fmla="val 947235"/>
              <a:gd name="f144" fmla="val 154084"/>
              <a:gd name="f145" fmla="val 983034"/>
              <a:gd name="f146" fmla="val 163237"/>
              <a:gd name="f147" fmla="val 992702"/>
              <a:gd name="f148" fmla="val 244774"/>
              <a:gd name="f149" fmla="val 882877"/>
              <a:gd name="f150" fmla="val 375836"/>
              <a:gd name="f151" fmla="val 813180"/>
              <a:gd name="f152" fmla="val 523178"/>
              <a:gd name="f153" fmla="val 818460"/>
              <a:gd name="f154" fmla="val 820284"/>
              <a:gd name="f155" fmla="val 522622"/>
              <a:gd name="f156" fmla="val 821285"/>
              <a:gd name="f157" fmla="val 363119"/>
              <a:gd name="f158" fmla="val 903845"/>
              <a:gd name="f159" fmla="val 223207"/>
              <a:gd name="f160" fmla="val 1028952"/>
              <a:gd name="f161" fmla="val 143673"/>
              <a:gd name="f162" fmla="val 999689"/>
              <a:gd name="f163" fmla="val 108599"/>
              <a:gd name="f164" fmla="val 1002953"/>
              <a:gd name="f165" fmla="val 56445"/>
              <a:gd name="f166" fmla="val 1036755"/>
              <a:gd name="f167" fmla="val 24443"/>
              <a:gd name="f168" fmla="val 1072555"/>
              <a:gd name="f169" fmla="val 1129052"/>
              <a:gd name="f170" fmla="*/ f0 1 1807241"/>
              <a:gd name="f171" fmla="*/ f1 1 1788383"/>
              <a:gd name="f172" fmla="val f2"/>
              <a:gd name="f173" fmla="val f3"/>
              <a:gd name="f174" fmla="val f4"/>
              <a:gd name="f175" fmla="+- f174 0 f172"/>
              <a:gd name="f176" fmla="+- f173 0 f172"/>
              <a:gd name="f177" fmla="*/ f176 1 1807241"/>
              <a:gd name="f178" fmla="*/ f175 1 1788383"/>
              <a:gd name="f179" fmla="*/ f172 1 f177"/>
              <a:gd name="f180" fmla="*/ f173 1 f177"/>
              <a:gd name="f181" fmla="*/ f172 1 f178"/>
              <a:gd name="f182" fmla="*/ f174 1 f178"/>
              <a:gd name="f183" fmla="*/ f179 f170 1"/>
              <a:gd name="f184" fmla="*/ f180 f170 1"/>
              <a:gd name="f185" fmla="*/ f182 f171 1"/>
              <a:gd name="f186" fmla="*/ f181 f17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3" t="f186" r="f184" b="f185"/>
            <a:pathLst>
              <a:path w="1807241" h="1788383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lnTo>
                  <a:pt x="f19" y="f20"/>
                </a:ln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5" y="f6"/>
                </a:cubicBezTo>
                <a:close/>
                <a:moveTo>
                  <a:pt x="f31" y="f32"/>
                </a:move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lnTo>
                  <a:pt x="f41" y="f42"/>
                </a:lnTo>
                <a:lnTo>
                  <a:pt x="f43" y="f44"/>
                </a:lnTo>
                <a:cubicBezTo>
                  <a:pt x="f45" y="f46"/>
                  <a:pt x="f47" y="f48"/>
                  <a:pt x="f31" y="f32"/>
                </a:cubicBezTo>
                <a:close/>
                <a:moveTo>
                  <a:pt x="f49" y="f50"/>
                </a:moveTo>
                <a:cubicBezTo>
                  <a:pt x="f51" y="f52"/>
                  <a:pt x="f53" y="f54"/>
                  <a:pt x="f55" y="f56"/>
                </a:cubicBezTo>
                <a:lnTo>
                  <a:pt x="f57" y="f58"/>
                </a:lnTo>
                <a:lnTo>
                  <a:pt x="f59" y="f60"/>
                </a:lnTo>
                <a:lnTo>
                  <a:pt x="f61" y="f62"/>
                </a:lnTo>
                <a:cubicBezTo>
                  <a:pt x="f63" y="f64"/>
                  <a:pt x="f65" y="f66"/>
                  <a:pt x="f67" y="f68"/>
                </a:cubicBezTo>
                <a:lnTo>
                  <a:pt x="f69" y="f70"/>
                </a:lnTo>
                <a:cubicBezTo>
                  <a:pt x="f71" y="f72"/>
                  <a:pt x="f73" y="f74"/>
                  <a:pt x="f75" y="f76"/>
                </a:cubicBezTo>
                <a:lnTo>
                  <a:pt x="f77" y="f78"/>
                </a:lnTo>
                <a:lnTo>
                  <a:pt x="f79" y="f80"/>
                </a:lnTo>
                <a:lnTo>
                  <a:pt x="f81" y="f82"/>
                </a:lnTo>
                <a:cubicBezTo>
                  <a:pt x="f83" y="f84"/>
                  <a:pt x="f85" y="f86"/>
                  <a:pt x="f87" y="f88"/>
                </a:cubicBezTo>
                <a:close/>
                <a:moveTo>
                  <a:pt x="f89" y="f90"/>
                </a:moveTo>
                <a:lnTo>
                  <a:pt x="f91" y="f92"/>
                </a:lnTo>
                <a:cubicBezTo>
                  <a:pt x="f93" y="f94"/>
                  <a:pt x="f95" y="f96"/>
                  <a:pt x="f97" y="f98"/>
                </a:cubicBezTo>
                <a:cubicBezTo>
                  <a:pt x="f99" y="f100"/>
                  <a:pt x="f101" y="f102"/>
                  <a:pt x="f103" y="f104"/>
                </a:cubicBezTo>
                <a:lnTo>
                  <a:pt x="f105" y="f106"/>
                </a:lnTo>
                <a:cubicBezTo>
                  <a:pt x="f107" y="f108"/>
                  <a:pt x="f109" y="f110"/>
                  <a:pt x="f111" y="f112"/>
                </a:cubicBezTo>
                <a:lnTo>
                  <a:pt x="f113" y="f114"/>
                </a:lnTo>
                <a:lnTo>
                  <a:pt x="f113" y="f115"/>
                </a:lnTo>
                <a:cubicBezTo>
                  <a:pt x="f113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cubicBezTo>
                  <a:pt x="f127" y="f128"/>
                  <a:pt x="f129" y="f130"/>
                  <a:pt x="f131" y="f132"/>
                </a:cubicBezTo>
                <a:lnTo>
                  <a:pt x="f133" y="f134"/>
                </a:lnTo>
                <a:cubicBezTo>
                  <a:pt x="f135" y="f136"/>
                  <a:pt x="f137" y="f138"/>
                  <a:pt x="f90" y="f139"/>
                </a:cubicBezTo>
                <a:cubicBezTo>
                  <a:pt x="f140" y="f141"/>
                  <a:pt x="f142" y="f143"/>
                  <a:pt x="f144" y="f145"/>
                </a:cubicBezTo>
                <a:lnTo>
                  <a:pt x="f146" y="f147"/>
                </a:lnTo>
                <a:cubicBezTo>
                  <a:pt x="f148" y="f149"/>
                  <a:pt x="f150" y="f151"/>
                  <a:pt x="f152" y="f151"/>
                </a:cubicBezTo>
                <a:lnTo>
                  <a:pt x="f153" y="f151"/>
                </a:lnTo>
                <a:lnTo>
                  <a:pt x="f154" y="f155"/>
                </a:lnTo>
                <a:cubicBezTo>
                  <a:pt x="f156" y="f157"/>
                  <a:pt x="f158" y="f159"/>
                  <a:pt x="f160" y="f161"/>
                </a:cubicBezTo>
                <a:cubicBezTo>
                  <a:pt x="f162" y="f163"/>
                  <a:pt x="f164" y="f165"/>
                  <a:pt x="f166" y="f167"/>
                </a:cubicBezTo>
                <a:cubicBezTo>
                  <a:pt x="f168" y="f135"/>
                  <a:pt x="f169" y="f137"/>
                  <a:pt x="f89" y="f9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9" name="Rectangle 130">
            <a:extLst>
              <a:ext uri="{FF2B5EF4-FFF2-40B4-BE49-F238E27FC236}">
                <a16:creationId xmlns:a16="http://schemas.microsoft.com/office/drawing/2014/main" id="{3EEF69BB-BD96-8EB4-614C-078CF62EEC69}"/>
              </a:ext>
            </a:extLst>
          </p:cNvPr>
          <p:cNvSpPr/>
          <p:nvPr/>
        </p:nvSpPr>
        <p:spPr>
          <a:xfrm>
            <a:off x="9191107" y="1539425"/>
            <a:ext cx="544580" cy="547055"/>
          </a:xfrm>
          <a:custGeom>
            <a:avLst/>
            <a:gdLst>
              <a:gd name="f0" fmla="val w"/>
              <a:gd name="f1" fmla="val h"/>
              <a:gd name="f2" fmla="val 0"/>
              <a:gd name="f3" fmla="val 371900"/>
              <a:gd name="f4" fmla="val 373588"/>
              <a:gd name="f5" fmla="val 297080"/>
              <a:gd name="f6" fmla="val 129105"/>
              <a:gd name="f7" fmla="val 284273"/>
              <a:gd name="f8" fmla="val 219737"/>
              <a:gd name="f9" fmla="val 305496"/>
              <a:gd name="f10" fmla="val 333001"/>
              <a:gd name="f11" fmla="val 228265"/>
              <a:gd name="f12" fmla="val 250807"/>
              <a:gd name="f13" fmla="val 263614"/>
              <a:gd name="f14" fmla="val 157021"/>
              <a:gd name="f15" fmla="val 175826"/>
              <a:gd name="f16" fmla="val 195129"/>
              <a:gd name="f17" fmla="val 93087"/>
              <a:gd name="f18" fmla="val 117372"/>
              <a:gd name="f19" fmla="val 141984"/>
              <a:gd name="f20" fmla="val 123179"/>
              <a:gd name="f21" fmla="val 58494"/>
              <a:gd name="f22" fmla="val 84208"/>
              <a:gd name="f23" fmla="val 95969"/>
              <a:gd name="f24" fmla="val 354346"/>
              <a:gd name="f25" fmla="val 97437"/>
              <a:gd name="f26" fmla="val 356087"/>
              <a:gd name="f27" fmla="val 96136"/>
              <a:gd name="f28" fmla="val 357928"/>
              <a:gd name="f29" fmla="val 96353"/>
              <a:gd name="f30" fmla="val 359747"/>
              <a:gd name="f31" fmla="val 96905"/>
              <a:gd name="f32" fmla="val 360371"/>
              <a:gd name="f33" fmla="val 97095"/>
              <a:gd name="f34" fmla="val 368954"/>
              <a:gd name="f35" fmla="val 99700"/>
              <a:gd name="f36" fmla="val 373801"/>
              <a:gd name="f37" fmla="val 108770"/>
              <a:gd name="f38" fmla="val 371196"/>
              <a:gd name="f39" fmla="val 117354"/>
              <a:gd name="f40" fmla="val 333339"/>
              <a:gd name="f41" fmla="val 242097"/>
              <a:gd name="f42" fmla="val 331591"/>
              <a:gd name="f43" fmla="val 247858"/>
              <a:gd name="f44" fmla="val 326929"/>
              <a:gd name="f45" fmla="val 251935"/>
              <a:gd name="f46" fmla="val 321206"/>
              <a:gd name="f47" fmla="val 252122"/>
              <a:gd name="f48" fmla="val 252873"/>
              <a:gd name="f49" fmla="val 313576"/>
              <a:gd name="f50" fmla="val 313378"/>
              <a:gd name="f51" fmla="val 253010"/>
              <a:gd name="f52" fmla="val 313229"/>
              <a:gd name="f53" fmla="val 252967"/>
              <a:gd name="f54" fmla="val 313080"/>
              <a:gd name="f55" fmla="val 252922"/>
              <a:gd name="f56" fmla="val 312919"/>
              <a:gd name="f57" fmla="val 126251"/>
              <a:gd name="f58" fmla="val 133971"/>
              <a:gd name="f59" fmla="val 281687"/>
              <a:gd name="f60" fmla="val 321075"/>
              <a:gd name="f61" fmla="val 314823"/>
              <a:gd name="f62" fmla="val 318480"/>
              <a:gd name="f63" fmla="val 329614"/>
              <a:gd name="f64" fmla="val 318311"/>
              <a:gd name="f65" fmla="val 336414"/>
              <a:gd name="f66" fmla="val 328969"/>
              <a:gd name="f67" fmla="val 341215"/>
              <a:gd name="f68" fmla="val 359094"/>
              <a:gd name="f69" fmla="val 321920"/>
              <a:gd name="f70" fmla="val 304041"/>
              <a:gd name="f71" fmla="val 286162"/>
              <a:gd name="f72" fmla="val 271668"/>
              <a:gd name="f73" fmla="val 278468"/>
              <a:gd name="f74" fmla="val 289602"/>
              <a:gd name="f75" fmla="val 142850"/>
              <a:gd name="f76" fmla="val 143397"/>
              <a:gd name="f77" fmla="val 316865"/>
              <a:gd name="f78" fmla="val 151629"/>
              <a:gd name="f79" fmla="val 321811"/>
              <a:gd name="f80" fmla="val 156401"/>
              <a:gd name="f81" fmla="val 330956"/>
              <a:gd name="f82" fmla="val 141907"/>
              <a:gd name="f83" fmla="val 124028"/>
              <a:gd name="f84" fmla="val 106149"/>
              <a:gd name="f85" fmla="val 91655"/>
              <a:gd name="f86" fmla="val 329356"/>
              <a:gd name="f87" fmla="val 98032"/>
              <a:gd name="f88" fmla="val 318986"/>
              <a:gd name="f89" fmla="val 108649"/>
              <a:gd name="f90" fmla="val 315212"/>
              <a:gd name="f91" fmla="val 33542"/>
              <a:gd name="f92" fmla="val 34909"/>
              <a:gd name="f93" fmla="val 1773"/>
              <a:gd name="f94" fmla="val 51879"/>
              <a:gd name="f95" fmla="*/ f0 1 371900"/>
              <a:gd name="f96" fmla="*/ f1 1 373588"/>
              <a:gd name="f97" fmla="val f2"/>
              <a:gd name="f98" fmla="val f3"/>
              <a:gd name="f99" fmla="val f4"/>
              <a:gd name="f100" fmla="+- f99 0 f97"/>
              <a:gd name="f101" fmla="+- f98 0 f97"/>
              <a:gd name="f102" fmla="*/ f101 1 371900"/>
              <a:gd name="f103" fmla="*/ f100 1 373588"/>
              <a:gd name="f104" fmla="*/ f97 1 f102"/>
              <a:gd name="f105" fmla="*/ f98 1 f102"/>
              <a:gd name="f106" fmla="*/ f97 1 f103"/>
              <a:gd name="f107" fmla="*/ f99 1 f103"/>
              <a:gd name="f108" fmla="*/ f104 f95 1"/>
              <a:gd name="f109" fmla="*/ f105 f95 1"/>
              <a:gd name="f110" fmla="*/ f107 f96 1"/>
              <a:gd name="f111" fmla="*/ f106 f9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8" t="f111" r="f109" b="f110"/>
            <a:pathLst>
              <a:path w="371900" h="373588">
                <a:moveTo>
                  <a:pt x="f5" y="f6"/>
                </a:moveTo>
                <a:lnTo>
                  <a:pt x="f7" y="f8"/>
                </a:lnTo>
                <a:lnTo>
                  <a:pt x="f9" y="f8"/>
                </a:lnTo>
                <a:lnTo>
                  <a:pt x="f10" y="f6"/>
                </a:lnTo>
                <a:close/>
                <a:moveTo>
                  <a:pt x="f11" y="f6"/>
                </a:moveTo>
                <a:lnTo>
                  <a:pt x="f11" y="f8"/>
                </a:lnTo>
                <a:lnTo>
                  <a:pt x="f12" y="f8"/>
                </a:lnTo>
                <a:lnTo>
                  <a:pt x="f13" y="f6"/>
                </a:lnTo>
                <a:close/>
                <a:moveTo>
                  <a:pt x="f14" y="f6"/>
                </a:moveTo>
                <a:lnTo>
                  <a:pt x="f15" y="f8"/>
                </a:lnTo>
                <a:lnTo>
                  <a:pt x="f16" y="f8"/>
                </a:lnTo>
                <a:lnTo>
                  <a:pt x="f16" y="f6"/>
                </a:lnTo>
                <a:close/>
                <a:moveTo>
                  <a:pt x="f17" y="f6"/>
                </a:moveTo>
                <a:lnTo>
                  <a:pt x="f18" y="f8"/>
                </a:lnTo>
                <a:lnTo>
                  <a:pt x="f19" y="f8"/>
                </a:lnTo>
                <a:lnTo>
                  <a:pt x="f20" y="f6"/>
                </a:lnTo>
                <a:close/>
                <a:moveTo>
                  <a:pt x="f21" y="f2"/>
                </a:moveTo>
                <a:lnTo>
                  <a:pt x="f22" y="f23"/>
                </a:lnTo>
                <a:lnTo>
                  <a:pt x="f24" y="f23"/>
                </a:lnTo>
                <a:lnTo>
                  <a:pt x="f24" y="f25"/>
                </a:lnTo>
                <a:cubicBezTo>
                  <a:pt x="f26" y="f27"/>
                  <a:pt x="f28" y="f29"/>
                  <a:pt x="f30" y="f31"/>
                </a:cubicBezTo>
                <a:lnTo>
                  <a:pt x="f32" y="f33"/>
                </a:lnTo>
                <a:cubicBezTo>
                  <a:pt x="f34" y="f35"/>
                  <a:pt x="f36" y="f37"/>
                  <a:pt x="f38" y="f39"/>
                </a:cubicBezTo>
                <a:lnTo>
                  <a:pt x="f40" y="f41"/>
                </a:lnTo>
                <a:cubicBezTo>
                  <a:pt x="f42" y="f43"/>
                  <a:pt x="f44" y="f45"/>
                  <a:pt x="f46" y="f47"/>
                </a:cubicBezTo>
                <a:lnTo>
                  <a:pt x="f46" y="f48"/>
                </a:lnTo>
                <a:lnTo>
                  <a:pt x="f49" y="f48"/>
                </a:lnTo>
                <a:cubicBezTo>
                  <a:pt x="f50" y="f51"/>
                  <a:pt x="f52" y="f53"/>
                  <a:pt x="f54" y="f55"/>
                </a:cubicBezTo>
                <a:lnTo>
                  <a:pt x="f56" y="f48"/>
                </a:lnTo>
                <a:lnTo>
                  <a:pt x="f57" y="f48"/>
                </a:lnTo>
                <a:lnTo>
                  <a:pt x="f58" y="f59"/>
                </a:lnTo>
                <a:lnTo>
                  <a:pt x="f60" y="f59"/>
                </a:lnTo>
                <a:lnTo>
                  <a:pt x="f60" y="f61"/>
                </a:lnTo>
                <a:lnTo>
                  <a:pt x="f62" y="f61"/>
                </a:lnTo>
                <a:cubicBezTo>
                  <a:pt x="f63" y="f64"/>
                  <a:pt x="f65" y="f66"/>
                  <a:pt x="f65" y="f67"/>
                </a:cubicBezTo>
                <a:cubicBezTo>
                  <a:pt x="f65" y="f68"/>
                  <a:pt x="f69" y="f4"/>
                  <a:pt x="f70" y="f4"/>
                </a:cubicBezTo>
                <a:cubicBezTo>
                  <a:pt x="f71" y="f4"/>
                  <a:pt x="f72" y="f68"/>
                  <a:pt x="f72" y="f67"/>
                </a:cubicBezTo>
                <a:cubicBezTo>
                  <a:pt x="f72" y="f66"/>
                  <a:pt x="f73" y="f64"/>
                  <a:pt x="f74" y="f61"/>
                </a:cubicBezTo>
                <a:lnTo>
                  <a:pt x="f75" y="f61"/>
                </a:lnTo>
                <a:lnTo>
                  <a:pt x="f76" y="f77"/>
                </a:lnTo>
                <a:cubicBezTo>
                  <a:pt x="f78" y="f79"/>
                  <a:pt x="f80" y="f81"/>
                  <a:pt x="f80" y="f67"/>
                </a:cubicBezTo>
                <a:cubicBezTo>
                  <a:pt x="f80" y="f68"/>
                  <a:pt x="f82" y="f4"/>
                  <a:pt x="f83" y="f4"/>
                </a:cubicBezTo>
                <a:cubicBezTo>
                  <a:pt x="f84" y="f4"/>
                  <a:pt x="f85" y="f68"/>
                  <a:pt x="f85" y="f67"/>
                </a:cubicBezTo>
                <a:cubicBezTo>
                  <a:pt x="f85" y="f86"/>
                  <a:pt x="f87" y="f88"/>
                  <a:pt x="f89" y="f90"/>
                </a:cubicBezTo>
                <a:lnTo>
                  <a:pt x="f91" y="f92"/>
                </a:lnTo>
                <a:lnTo>
                  <a:pt x="f2" y="f92"/>
                </a:lnTo>
                <a:lnTo>
                  <a:pt x="f2" y="f93"/>
                </a:lnTo>
                <a:lnTo>
                  <a:pt x="f94" y="f93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0" name="Right Triangle 17">
            <a:extLst>
              <a:ext uri="{FF2B5EF4-FFF2-40B4-BE49-F238E27FC236}">
                <a16:creationId xmlns:a16="http://schemas.microsoft.com/office/drawing/2014/main" id="{E3E6478A-2C64-8C1C-47CB-AE2DBB2F1B87}"/>
              </a:ext>
            </a:extLst>
          </p:cNvPr>
          <p:cNvSpPr/>
          <p:nvPr/>
        </p:nvSpPr>
        <p:spPr>
          <a:xfrm>
            <a:off x="7621768" y="4578025"/>
            <a:ext cx="478145" cy="569329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1999321"/>
              <a:gd name="f6" fmla="val 2603448"/>
              <a:gd name="f7" fmla="val 2772810"/>
              <a:gd name="f8" fmla="val 2528507"/>
              <a:gd name="f9" fmla="val 2263914"/>
              <a:gd name="f10" fmla="val 2230929"/>
              <a:gd name="f11" fmla="val 2516419"/>
              <a:gd name="f12" fmla="val 2435624"/>
              <a:gd name="f13" fmla="val 2688129"/>
              <a:gd name="f14" fmla="val 2940634"/>
              <a:gd name="f15" fmla="val 3145329"/>
              <a:gd name="f16" fmla="val 2011409"/>
              <a:gd name="f17" fmla="val 1806714"/>
              <a:gd name="f18" fmla="val 1576134"/>
              <a:gd name="f19" fmla="val 17032"/>
              <a:gd name="f20" fmla="val 2276728"/>
              <a:gd name="f21" fmla="val 17033"/>
              <a:gd name="f22" fmla="val 1576135"/>
              <a:gd name="f23" fmla="val 1321887"/>
              <a:gd name="f24" fmla="val 996125"/>
              <a:gd name="f25" fmla="val 2160187"/>
              <a:gd name="f26" fmla="val 1979345"/>
              <a:gd name="f27" fmla="val 2161001"/>
              <a:gd name="f28" fmla="val 1738579"/>
              <a:gd name="f29" fmla="val 2402384"/>
              <a:gd name="f30" fmla="val 2700000"/>
              <a:gd name="f31" fmla="val 2997617"/>
              <a:gd name="f32" fmla="val 3238999"/>
              <a:gd name="f33" fmla="val 3239814"/>
              <a:gd name="f34" fmla="val 1436085"/>
              <a:gd name="f35" fmla="val 2287664"/>
              <a:gd name="f36" fmla="val 888809"/>
              <a:gd name="f37" fmla="*/ f0 1 2721114"/>
              <a:gd name="f38" fmla="*/ f1 1 3240000"/>
              <a:gd name="f39" fmla="val f2"/>
              <a:gd name="f40" fmla="val f3"/>
              <a:gd name="f41" fmla="val f4"/>
              <a:gd name="f42" fmla="+- f41 0 f39"/>
              <a:gd name="f43" fmla="+- f40 0 f39"/>
              <a:gd name="f44" fmla="*/ f43 1 2721114"/>
              <a:gd name="f45" fmla="*/ f42 1 3240000"/>
              <a:gd name="f46" fmla="*/ f39 1 f44"/>
              <a:gd name="f47" fmla="*/ f40 1 f44"/>
              <a:gd name="f48" fmla="*/ f39 1 f45"/>
              <a:gd name="f49" fmla="*/ f41 1 f45"/>
              <a:gd name="f50" fmla="*/ f46 f37 1"/>
              <a:gd name="f51" fmla="*/ f47 f37 1"/>
              <a:gd name="f52" fmla="*/ f49 f38 1"/>
              <a:gd name="f53" fmla="*/ f48 f3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0" t="f53" r="f51" b="f52"/>
            <a:pathLst>
              <a:path w="2721114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6"/>
                </a:lnTo>
                <a:close/>
                <a:moveTo>
                  <a:pt x="f9" y="f10"/>
                </a:moveTo>
                <a:cubicBezTo>
                  <a:pt x="f11" y="f10"/>
                  <a:pt x="f3" y="f12"/>
                  <a:pt x="f3" y="f13"/>
                </a:cubicBezTo>
                <a:cubicBezTo>
                  <a:pt x="f3" y="f14"/>
                  <a:pt x="f11" y="f15"/>
                  <a:pt x="f9" y="f15"/>
                </a:cubicBezTo>
                <a:cubicBezTo>
                  <a:pt x="f16" y="f15"/>
                  <a:pt x="f17" y="f14"/>
                  <a:pt x="f17" y="f13"/>
                </a:cubicBezTo>
                <a:cubicBezTo>
                  <a:pt x="f17" y="f12"/>
                  <a:pt x="f16" y="f10"/>
                  <a:pt x="f9" y="f10"/>
                </a:cubicBezTo>
                <a:close/>
                <a:moveTo>
                  <a:pt x="f18" y="f19"/>
                </a:moveTo>
                <a:lnTo>
                  <a:pt x="f20" y="f19"/>
                </a:lnTo>
                <a:lnTo>
                  <a:pt x="f20" y="f21"/>
                </a:lnTo>
                <a:lnTo>
                  <a:pt x="f22" y="f21"/>
                </a:lnTo>
                <a:close/>
                <a:moveTo>
                  <a:pt x="f2" y="f19"/>
                </a:moveTo>
                <a:lnTo>
                  <a:pt x="f23" y="f19"/>
                </a:lnTo>
                <a:lnTo>
                  <a:pt x="f23" y="f24"/>
                </a:lnTo>
                <a:lnTo>
                  <a:pt x="f20" y="f24"/>
                </a:lnTo>
                <a:lnTo>
                  <a:pt x="f20" y="f25"/>
                </a:lnTo>
                <a:cubicBezTo>
                  <a:pt x="f26" y="f27"/>
                  <a:pt x="f28" y="f29"/>
                  <a:pt x="f28" y="f30"/>
                </a:cubicBezTo>
                <a:cubicBezTo>
                  <a:pt x="f28" y="f31"/>
                  <a:pt x="f26" y="f32"/>
                  <a:pt x="f20" y="f33"/>
                </a:cubicBezTo>
                <a:lnTo>
                  <a:pt x="f20" y="f4"/>
                </a:lnTo>
                <a:lnTo>
                  <a:pt x="f2" y="f4"/>
                </a:lnTo>
                <a:close/>
                <a:moveTo>
                  <a:pt x="f34" y="f2"/>
                </a:moveTo>
                <a:lnTo>
                  <a:pt x="f35" y="f36"/>
                </a:lnTo>
                <a:lnTo>
                  <a:pt x="f34" y="f36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1" name="Right Triangle 17">
            <a:extLst>
              <a:ext uri="{FF2B5EF4-FFF2-40B4-BE49-F238E27FC236}">
                <a16:creationId xmlns:a16="http://schemas.microsoft.com/office/drawing/2014/main" id="{9AADC55A-9695-8DFF-5F50-FC5639181657}"/>
              </a:ext>
            </a:extLst>
          </p:cNvPr>
          <p:cNvSpPr/>
          <p:nvPr/>
        </p:nvSpPr>
        <p:spPr>
          <a:xfrm>
            <a:off x="6746724" y="4578025"/>
            <a:ext cx="478145" cy="569329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179233"/>
              <a:gd name="f6" fmla="val 2431577"/>
              <a:gd name="f7" fmla="val 2611489"/>
              <a:gd name="f8" fmla="val 1999321"/>
              <a:gd name="f9" fmla="val 2780851"/>
              <a:gd name="f10" fmla="val 2960763"/>
              <a:gd name="f11" fmla="val 2348595"/>
              <a:gd name="f12" fmla="val 2528507"/>
              <a:gd name="f13" fmla="val 2263914"/>
              <a:gd name="f14" fmla="val 2238970"/>
              <a:gd name="f15" fmla="val 2516419"/>
              <a:gd name="f16" fmla="val 2443665"/>
              <a:gd name="f17" fmla="val 2696170"/>
              <a:gd name="f18" fmla="val 2948675"/>
              <a:gd name="f19" fmla="val 3153370"/>
              <a:gd name="f20" fmla="val 2011409"/>
              <a:gd name="f21" fmla="val 1806714"/>
              <a:gd name="f22" fmla="val 1576134"/>
              <a:gd name="f23" fmla="val 17032"/>
              <a:gd name="f24" fmla="val 2276728"/>
              <a:gd name="f25" fmla="val 17033"/>
              <a:gd name="f26" fmla="val 1576135"/>
              <a:gd name="f27" fmla="val 1321887"/>
              <a:gd name="f28" fmla="val 996125"/>
              <a:gd name="f29" fmla="val 2160187"/>
              <a:gd name="f30" fmla="val 1979345"/>
              <a:gd name="f31" fmla="val 2161001"/>
              <a:gd name="f32" fmla="val 1738579"/>
              <a:gd name="f33" fmla="val 2402384"/>
              <a:gd name="f34" fmla="val 2700000"/>
              <a:gd name="f35" fmla="val 2997617"/>
              <a:gd name="f36" fmla="val 3238999"/>
              <a:gd name="f37" fmla="val 3239814"/>
              <a:gd name="f38" fmla="val 1436085"/>
              <a:gd name="f39" fmla="val 2287664"/>
              <a:gd name="f40" fmla="val 888809"/>
              <a:gd name="f41" fmla="*/ f0 1 2721114"/>
              <a:gd name="f42" fmla="*/ f1 1 3240000"/>
              <a:gd name="f43" fmla="val f2"/>
              <a:gd name="f44" fmla="val f3"/>
              <a:gd name="f45" fmla="val f4"/>
              <a:gd name="f46" fmla="+- f45 0 f43"/>
              <a:gd name="f47" fmla="+- f44 0 f43"/>
              <a:gd name="f48" fmla="*/ f47 1 2721114"/>
              <a:gd name="f49" fmla="*/ f46 1 3240000"/>
              <a:gd name="f50" fmla="*/ f43 1 f48"/>
              <a:gd name="f51" fmla="*/ f44 1 f48"/>
              <a:gd name="f52" fmla="*/ f43 1 f49"/>
              <a:gd name="f53" fmla="*/ f45 1 f49"/>
              <a:gd name="f54" fmla="*/ f50 f41 1"/>
              <a:gd name="f55" fmla="*/ f51 f41 1"/>
              <a:gd name="f56" fmla="*/ f53 f42 1"/>
              <a:gd name="f57" fmla="*/ f52 f4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4" t="f57" r="f55" b="f56"/>
            <a:pathLst>
              <a:path w="2721114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9"/>
                </a:lnTo>
                <a:lnTo>
                  <a:pt x="f5" y="f9"/>
                </a:lnTo>
                <a:lnTo>
                  <a:pt x="f5" y="f10"/>
                </a:lnTo>
                <a:lnTo>
                  <a:pt x="f11" y="f10"/>
                </a:lnTo>
                <a:lnTo>
                  <a:pt x="f11" y="f9"/>
                </a:lnTo>
                <a:lnTo>
                  <a:pt x="f12" y="f9"/>
                </a:lnTo>
                <a:lnTo>
                  <a:pt x="f12" y="f7"/>
                </a:lnTo>
                <a:lnTo>
                  <a:pt x="f11" y="f7"/>
                </a:lnTo>
                <a:lnTo>
                  <a:pt x="f11" y="f6"/>
                </a:lnTo>
                <a:close/>
                <a:moveTo>
                  <a:pt x="f13" y="f14"/>
                </a:moveTo>
                <a:cubicBezTo>
                  <a:pt x="f15" y="f14"/>
                  <a:pt x="f3" y="f16"/>
                  <a:pt x="f3" y="f17"/>
                </a:cubicBezTo>
                <a:cubicBezTo>
                  <a:pt x="f3" y="f18"/>
                  <a:pt x="f15" y="f19"/>
                  <a:pt x="f13" y="f19"/>
                </a:cubicBezTo>
                <a:cubicBezTo>
                  <a:pt x="f20" y="f19"/>
                  <a:pt x="f21" y="f18"/>
                  <a:pt x="f21" y="f17"/>
                </a:cubicBezTo>
                <a:cubicBezTo>
                  <a:pt x="f21" y="f16"/>
                  <a:pt x="f20" y="f14"/>
                  <a:pt x="f13" y="f14"/>
                </a:cubicBezTo>
                <a:close/>
                <a:moveTo>
                  <a:pt x="f22" y="f23"/>
                </a:moveTo>
                <a:lnTo>
                  <a:pt x="f24" y="f23"/>
                </a:lnTo>
                <a:lnTo>
                  <a:pt x="f24" y="f25"/>
                </a:lnTo>
                <a:lnTo>
                  <a:pt x="f26" y="f25"/>
                </a:lnTo>
                <a:close/>
                <a:moveTo>
                  <a:pt x="f2" y="f23"/>
                </a:moveTo>
                <a:lnTo>
                  <a:pt x="f27" y="f23"/>
                </a:lnTo>
                <a:lnTo>
                  <a:pt x="f27" y="f28"/>
                </a:lnTo>
                <a:lnTo>
                  <a:pt x="f24" y="f28"/>
                </a:lnTo>
                <a:lnTo>
                  <a:pt x="f24" y="f29"/>
                </a:lnTo>
                <a:cubicBezTo>
                  <a:pt x="f30" y="f31"/>
                  <a:pt x="f32" y="f33"/>
                  <a:pt x="f32" y="f34"/>
                </a:cubicBezTo>
                <a:cubicBezTo>
                  <a:pt x="f32" y="f35"/>
                  <a:pt x="f30" y="f36"/>
                  <a:pt x="f24" y="f37"/>
                </a:cubicBezTo>
                <a:lnTo>
                  <a:pt x="f24" y="f4"/>
                </a:lnTo>
                <a:lnTo>
                  <a:pt x="f2" y="f4"/>
                </a:lnTo>
                <a:close/>
                <a:moveTo>
                  <a:pt x="f38" y="f2"/>
                </a:moveTo>
                <a:lnTo>
                  <a:pt x="f39" y="f40"/>
                </a:lnTo>
                <a:lnTo>
                  <a:pt x="f38" y="f40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2" name="Right Triangle 17">
            <a:extLst>
              <a:ext uri="{FF2B5EF4-FFF2-40B4-BE49-F238E27FC236}">
                <a16:creationId xmlns:a16="http://schemas.microsoft.com/office/drawing/2014/main" id="{4C9CBC82-1B90-AA78-61F3-1E35F7443475}"/>
              </a:ext>
            </a:extLst>
          </p:cNvPr>
          <p:cNvSpPr/>
          <p:nvPr/>
        </p:nvSpPr>
        <p:spPr>
          <a:xfrm>
            <a:off x="8496800" y="4578025"/>
            <a:ext cx="478145" cy="569329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136698"/>
              <a:gd name="f6" fmla="val 2449196"/>
              <a:gd name="f7" fmla="val 2016940"/>
              <a:gd name="f8" fmla="val 2568954"/>
              <a:gd name="f9" fmla="val 2144156"/>
              <a:gd name="f10" fmla="val 2696170"/>
              <a:gd name="f11" fmla="val 2823386"/>
              <a:gd name="f12" fmla="val 2943144"/>
              <a:gd name="f13" fmla="val 2263914"/>
              <a:gd name="f14" fmla="val 2815928"/>
              <a:gd name="f15" fmla="val 2391130"/>
              <a:gd name="f16" fmla="val 2510888"/>
              <a:gd name="f17" fmla="val 2383672"/>
              <a:gd name="f18" fmla="val 2576412"/>
              <a:gd name="f19" fmla="val 2238970"/>
              <a:gd name="f20" fmla="val 2516419"/>
              <a:gd name="f21" fmla="val 2443665"/>
              <a:gd name="f22" fmla="val 2948675"/>
              <a:gd name="f23" fmla="val 3153370"/>
              <a:gd name="f24" fmla="val 2011409"/>
              <a:gd name="f25" fmla="val 1806714"/>
              <a:gd name="f26" fmla="val 1576134"/>
              <a:gd name="f27" fmla="val 17032"/>
              <a:gd name="f28" fmla="val 2276728"/>
              <a:gd name="f29" fmla="val 17033"/>
              <a:gd name="f30" fmla="val 1576135"/>
              <a:gd name="f31" fmla="val 1321887"/>
              <a:gd name="f32" fmla="val 996125"/>
              <a:gd name="f33" fmla="val 2160187"/>
              <a:gd name="f34" fmla="val 1979345"/>
              <a:gd name="f35" fmla="val 2161001"/>
              <a:gd name="f36" fmla="val 1738579"/>
              <a:gd name="f37" fmla="val 2402384"/>
              <a:gd name="f38" fmla="val 2700000"/>
              <a:gd name="f39" fmla="val 2997617"/>
              <a:gd name="f40" fmla="val 3238999"/>
              <a:gd name="f41" fmla="val 3239814"/>
              <a:gd name="f42" fmla="val 1436085"/>
              <a:gd name="f43" fmla="val 2287664"/>
              <a:gd name="f44" fmla="val 888809"/>
              <a:gd name="f45" fmla="*/ f0 1 2721114"/>
              <a:gd name="f46" fmla="*/ f1 1 3240000"/>
              <a:gd name="f47" fmla="val f2"/>
              <a:gd name="f48" fmla="val f3"/>
              <a:gd name="f49" fmla="val f4"/>
              <a:gd name="f50" fmla="+- f49 0 f47"/>
              <a:gd name="f51" fmla="+- f48 0 f47"/>
              <a:gd name="f52" fmla="*/ f51 1 2721114"/>
              <a:gd name="f53" fmla="*/ f50 1 3240000"/>
              <a:gd name="f54" fmla="*/ f47 1 f52"/>
              <a:gd name="f55" fmla="*/ f48 1 f52"/>
              <a:gd name="f56" fmla="*/ f47 1 f53"/>
              <a:gd name="f57" fmla="*/ f49 1 f53"/>
              <a:gd name="f58" fmla="*/ f54 f45 1"/>
              <a:gd name="f59" fmla="*/ f55 f45 1"/>
              <a:gd name="f60" fmla="*/ f57 f46 1"/>
              <a:gd name="f61" fmla="*/ f56 f4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8" t="f61" r="f59" b="f60"/>
            <a:pathLst>
              <a:path w="2721114" h="3240000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7" y="f11"/>
                </a:lnTo>
                <a:lnTo>
                  <a:pt x="f5" y="f12"/>
                </a:lnTo>
                <a:lnTo>
                  <a:pt x="f13" y="f14"/>
                </a:lnTo>
                <a:lnTo>
                  <a:pt x="f15" y="f12"/>
                </a:lnTo>
                <a:lnTo>
                  <a:pt x="f16" y="f11"/>
                </a:lnTo>
                <a:lnTo>
                  <a:pt x="f17" y="f10"/>
                </a:lnTo>
                <a:lnTo>
                  <a:pt x="f16" y="f8"/>
                </a:lnTo>
                <a:lnTo>
                  <a:pt x="f15" y="f6"/>
                </a:lnTo>
                <a:lnTo>
                  <a:pt x="f13" y="f18"/>
                </a:lnTo>
                <a:close/>
                <a:moveTo>
                  <a:pt x="f13" y="f19"/>
                </a:moveTo>
                <a:cubicBezTo>
                  <a:pt x="f20" y="f19"/>
                  <a:pt x="f3" y="f21"/>
                  <a:pt x="f3" y="f10"/>
                </a:cubicBezTo>
                <a:cubicBezTo>
                  <a:pt x="f3" y="f22"/>
                  <a:pt x="f20" y="f23"/>
                  <a:pt x="f13" y="f23"/>
                </a:cubicBezTo>
                <a:cubicBezTo>
                  <a:pt x="f24" y="f23"/>
                  <a:pt x="f25" y="f22"/>
                  <a:pt x="f25" y="f10"/>
                </a:cubicBezTo>
                <a:cubicBezTo>
                  <a:pt x="f25" y="f21"/>
                  <a:pt x="f24" y="f19"/>
                  <a:pt x="f13" y="f19"/>
                </a:cubicBezTo>
                <a:close/>
                <a:moveTo>
                  <a:pt x="f26" y="f27"/>
                </a:moveTo>
                <a:lnTo>
                  <a:pt x="f28" y="f27"/>
                </a:lnTo>
                <a:lnTo>
                  <a:pt x="f28" y="f29"/>
                </a:lnTo>
                <a:lnTo>
                  <a:pt x="f30" y="f29"/>
                </a:lnTo>
                <a:close/>
                <a:moveTo>
                  <a:pt x="f2" y="f27"/>
                </a:moveTo>
                <a:lnTo>
                  <a:pt x="f31" y="f27"/>
                </a:lnTo>
                <a:lnTo>
                  <a:pt x="f31" y="f32"/>
                </a:lnTo>
                <a:lnTo>
                  <a:pt x="f28" y="f32"/>
                </a:lnTo>
                <a:lnTo>
                  <a:pt x="f28" y="f33"/>
                </a:lnTo>
                <a:cubicBezTo>
                  <a:pt x="f34" y="f35"/>
                  <a:pt x="f36" y="f37"/>
                  <a:pt x="f36" y="f38"/>
                </a:cubicBezTo>
                <a:cubicBezTo>
                  <a:pt x="f36" y="f39"/>
                  <a:pt x="f34" y="f40"/>
                  <a:pt x="f28" y="f41"/>
                </a:cubicBezTo>
                <a:lnTo>
                  <a:pt x="f28" y="f4"/>
                </a:lnTo>
                <a:lnTo>
                  <a:pt x="f2" y="f4"/>
                </a:lnTo>
                <a:close/>
                <a:moveTo>
                  <a:pt x="f42" y="f2"/>
                </a:moveTo>
                <a:lnTo>
                  <a:pt x="f43" y="f44"/>
                </a:lnTo>
                <a:lnTo>
                  <a:pt x="f42" y="f44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3" name="Oval 44">
            <a:extLst>
              <a:ext uri="{FF2B5EF4-FFF2-40B4-BE49-F238E27FC236}">
                <a16:creationId xmlns:a16="http://schemas.microsoft.com/office/drawing/2014/main" id="{AAE9E6D8-824A-DBA3-FB32-C7F054158939}"/>
              </a:ext>
            </a:extLst>
          </p:cNvPr>
          <p:cNvSpPr/>
          <p:nvPr/>
        </p:nvSpPr>
        <p:spPr>
          <a:xfrm>
            <a:off x="9371844" y="4578025"/>
            <a:ext cx="478145" cy="569329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519839"/>
              <a:gd name="f6" fmla="val 2469622"/>
              <a:gd name="f7" fmla="val 2201779"/>
              <a:gd name="f8" fmla="val 2787682"/>
              <a:gd name="f9" fmla="val 2003023"/>
              <a:gd name="f10" fmla="val 2588926"/>
              <a:gd name="f11" fmla="val 1901669"/>
              <a:gd name="f12" fmla="val 2690281"/>
              <a:gd name="f13" fmla="val 2203868"/>
              <a:gd name="f14" fmla="val 2992480"/>
              <a:gd name="f15" fmla="val 2305222"/>
              <a:gd name="f16" fmla="val 2891125"/>
              <a:gd name="f17" fmla="val 2303133"/>
              <a:gd name="f18" fmla="val 2889037"/>
              <a:gd name="f19" fmla="val 2621194"/>
              <a:gd name="f20" fmla="val 2570977"/>
              <a:gd name="f21" fmla="val 2263914"/>
              <a:gd name="f22" fmla="val 2238970"/>
              <a:gd name="f23" fmla="val 2516419"/>
              <a:gd name="f24" fmla="val 2443665"/>
              <a:gd name="f25" fmla="val 2696170"/>
              <a:gd name="f26" fmla="val 2948675"/>
              <a:gd name="f27" fmla="val 3153370"/>
              <a:gd name="f28" fmla="val 2011409"/>
              <a:gd name="f29" fmla="val 1806714"/>
              <a:gd name="f30" fmla="val 1576134"/>
              <a:gd name="f31" fmla="val 17032"/>
              <a:gd name="f32" fmla="val 2276728"/>
              <a:gd name="f33" fmla="val 17033"/>
              <a:gd name="f34" fmla="val 1576135"/>
              <a:gd name="f35" fmla="val 1321887"/>
              <a:gd name="f36" fmla="val 996125"/>
              <a:gd name="f37" fmla="val 2160187"/>
              <a:gd name="f38" fmla="val 1979345"/>
              <a:gd name="f39" fmla="val 2161001"/>
              <a:gd name="f40" fmla="val 1738579"/>
              <a:gd name="f41" fmla="val 2402384"/>
              <a:gd name="f42" fmla="val 2700000"/>
              <a:gd name="f43" fmla="val 2997617"/>
              <a:gd name="f44" fmla="val 3238999"/>
              <a:gd name="f45" fmla="val 3239814"/>
              <a:gd name="f46" fmla="val 1436085"/>
              <a:gd name="f47" fmla="val 2287664"/>
              <a:gd name="f48" fmla="val 888809"/>
              <a:gd name="f49" fmla="*/ f0 1 2721114"/>
              <a:gd name="f50" fmla="*/ f1 1 3240000"/>
              <a:gd name="f51" fmla="val f2"/>
              <a:gd name="f52" fmla="val f3"/>
              <a:gd name="f53" fmla="val f4"/>
              <a:gd name="f54" fmla="+- f53 0 f51"/>
              <a:gd name="f55" fmla="+- f52 0 f51"/>
              <a:gd name="f56" fmla="*/ f55 1 2721114"/>
              <a:gd name="f57" fmla="*/ f54 1 3240000"/>
              <a:gd name="f58" fmla="*/ f51 1 f56"/>
              <a:gd name="f59" fmla="*/ f52 1 f56"/>
              <a:gd name="f60" fmla="*/ f51 1 f57"/>
              <a:gd name="f61" fmla="*/ f53 1 f57"/>
              <a:gd name="f62" fmla="*/ f58 f49 1"/>
              <a:gd name="f63" fmla="*/ f59 f49 1"/>
              <a:gd name="f64" fmla="*/ f61 f50 1"/>
              <a:gd name="f65" fmla="*/ f60 f5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5" r="f63" b="f64"/>
            <a:pathLst>
              <a:path w="2721114" h="3240000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11" y="f12"/>
                </a:lnTo>
                <a:lnTo>
                  <a:pt x="f13" y="f14"/>
                </a:lnTo>
                <a:lnTo>
                  <a:pt x="f15" y="f16"/>
                </a:lnTo>
                <a:lnTo>
                  <a:pt x="f17" y="f18"/>
                </a:lnTo>
                <a:lnTo>
                  <a:pt x="f19" y="f20"/>
                </a:lnTo>
                <a:close/>
                <a:moveTo>
                  <a:pt x="f21" y="f22"/>
                </a:moveTo>
                <a:cubicBezTo>
                  <a:pt x="f23" y="f22"/>
                  <a:pt x="f3" y="f24"/>
                  <a:pt x="f3" y="f25"/>
                </a:cubicBezTo>
                <a:cubicBezTo>
                  <a:pt x="f3" y="f26"/>
                  <a:pt x="f23" y="f27"/>
                  <a:pt x="f21" y="f27"/>
                </a:cubicBezTo>
                <a:cubicBezTo>
                  <a:pt x="f28" y="f27"/>
                  <a:pt x="f29" y="f26"/>
                  <a:pt x="f29" y="f25"/>
                </a:cubicBezTo>
                <a:cubicBezTo>
                  <a:pt x="f29" y="f24"/>
                  <a:pt x="f28" y="f22"/>
                  <a:pt x="f21" y="f22"/>
                </a:cubicBezTo>
                <a:close/>
                <a:moveTo>
                  <a:pt x="f30" y="f31"/>
                </a:moveTo>
                <a:lnTo>
                  <a:pt x="f32" y="f31"/>
                </a:lnTo>
                <a:lnTo>
                  <a:pt x="f32" y="f33"/>
                </a:lnTo>
                <a:lnTo>
                  <a:pt x="f34" y="f33"/>
                </a:lnTo>
                <a:close/>
                <a:moveTo>
                  <a:pt x="f2" y="f31"/>
                </a:moveTo>
                <a:lnTo>
                  <a:pt x="f35" y="f31"/>
                </a:lnTo>
                <a:lnTo>
                  <a:pt x="f35" y="f36"/>
                </a:lnTo>
                <a:lnTo>
                  <a:pt x="f32" y="f36"/>
                </a:lnTo>
                <a:lnTo>
                  <a:pt x="f32" y="f37"/>
                </a:lnTo>
                <a:cubicBezTo>
                  <a:pt x="f38" y="f39"/>
                  <a:pt x="f40" y="f41"/>
                  <a:pt x="f40" y="f42"/>
                </a:cubicBezTo>
                <a:cubicBezTo>
                  <a:pt x="f40" y="f43"/>
                  <a:pt x="f38" y="f44"/>
                  <a:pt x="f32" y="f45"/>
                </a:cubicBezTo>
                <a:lnTo>
                  <a:pt x="f32" y="f4"/>
                </a:lnTo>
                <a:lnTo>
                  <a:pt x="f2" y="f4"/>
                </a:lnTo>
                <a:close/>
                <a:moveTo>
                  <a:pt x="f46" y="f2"/>
                </a:moveTo>
                <a:lnTo>
                  <a:pt x="f47" y="f48"/>
                </a:lnTo>
                <a:lnTo>
                  <a:pt x="f46" y="f48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4" name="Google Shape;6000;p67">
            <a:extLst>
              <a:ext uri="{FF2B5EF4-FFF2-40B4-BE49-F238E27FC236}">
                <a16:creationId xmlns:a16="http://schemas.microsoft.com/office/drawing/2014/main" id="{356012A9-2939-BA2E-AD72-7C3F8930AAAD}"/>
              </a:ext>
            </a:extLst>
          </p:cNvPr>
          <p:cNvSpPr/>
          <p:nvPr/>
        </p:nvSpPr>
        <p:spPr>
          <a:xfrm>
            <a:off x="2609478" y="1478779"/>
            <a:ext cx="604247" cy="616476"/>
          </a:xfrm>
          <a:custGeom>
            <a:avLst/>
            <a:gdLst>
              <a:gd name="f0" fmla="val w"/>
              <a:gd name="f1" fmla="val h"/>
              <a:gd name="f2" fmla="val 0"/>
              <a:gd name="f3" fmla="val 12446"/>
              <a:gd name="f4" fmla="val 12698"/>
              <a:gd name="f5" fmla="val 6239"/>
              <a:gd name="f6" fmla="val 1"/>
              <a:gd name="f7" fmla="val 5105"/>
              <a:gd name="f8" fmla="val 4191"/>
              <a:gd name="f9" fmla="val 915"/>
              <a:gd name="f10" fmla="val 4159"/>
              <a:gd name="f11" fmla="val 2112"/>
              <a:gd name="f12" fmla="val 3088"/>
              <a:gd name="f13" fmla="val 4852"/>
              <a:gd name="f14" fmla="val 3939"/>
              <a:gd name="f15" fmla="val 5798"/>
              <a:gd name="f16" fmla="val 4097"/>
              <a:gd name="f17" fmla="val 5294"/>
              <a:gd name="f18" fmla="val 5483"/>
              <a:gd name="f19" fmla="val 6333"/>
              <a:gd name="f20" fmla="val 7310"/>
              <a:gd name="f21" fmla="val 7657"/>
              <a:gd name="f22" fmla="val 4222"/>
              <a:gd name="f23" fmla="val 7972"/>
              <a:gd name="f24" fmla="val 4380"/>
              <a:gd name="f25" fmla="val 8255"/>
              <a:gd name="f26" fmla="val 3403"/>
              <a:gd name="f27" fmla="val 9043"/>
              <a:gd name="f28" fmla="val 3057"/>
              <a:gd name="f29" fmla="val 8728"/>
              <a:gd name="f30" fmla="val 2584"/>
              <a:gd name="f31" fmla="val 8570"/>
              <a:gd name="f32" fmla="val 946"/>
              <a:gd name="f33" fmla="val 8602"/>
              <a:gd name="f34" fmla="val 9515"/>
              <a:gd name="f35" fmla="val 10650"/>
              <a:gd name="f36" fmla="val 11784"/>
              <a:gd name="f37" fmla="val 12697"/>
              <a:gd name="f38" fmla="val 3246"/>
              <a:gd name="f39" fmla="val 4128"/>
              <a:gd name="f40" fmla="val 11752"/>
              <a:gd name="f41" fmla="val 10303"/>
              <a:gd name="f42" fmla="val 4096"/>
              <a:gd name="f43" fmla="val 9988"/>
              <a:gd name="f44" fmla="val 9704"/>
              <a:gd name="f45" fmla="val 4947"/>
              <a:gd name="f46" fmla="val 8917"/>
              <a:gd name="f47" fmla="val 9232"/>
              <a:gd name="f48" fmla="val 5766"/>
              <a:gd name="f49" fmla="val 9389"/>
              <a:gd name="f50" fmla="val 6743"/>
              <a:gd name="f51" fmla="val 7184"/>
              <a:gd name="f52" fmla="val 9200"/>
              <a:gd name="f53" fmla="val 7530"/>
              <a:gd name="f54" fmla="val 8507"/>
              <a:gd name="f55" fmla="val 8350"/>
              <a:gd name="f56" fmla="val 8287"/>
              <a:gd name="f57" fmla="val 10366"/>
              <a:gd name="f58" fmla="val 11500"/>
              <a:gd name="f59" fmla="val 12414"/>
              <a:gd name="f60" fmla="val 12445"/>
              <a:gd name="f61" fmla="val 11563"/>
              <a:gd name="f62" fmla="val 9862"/>
              <a:gd name="f63" fmla="val 9421"/>
              <a:gd name="f64" fmla="val 8759"/>
              <a:gd name="f65" fmla="val 9074"/>
              <a:gd name="f66" fmla="val 8097"/>
              <a:gd name="f67" fmla="val 8318"/>
              <a:gd name="f68" fmla="val 7625"/>
              <a:gd name="f69" fmla="val 5451"/>
              <a:gd name="f70" fmla="val 6680"/>
              <a:gd name="f71" fmla="val 3908"/>
              <a:gd name="f72" fmla="val 7404"/>
              <a:gd name="f73" fmla="val 64"/>
              <a:gd name="f74" fmla="*/ f0 1 12446"/>
              <a:gd name="f75" fmla="*/ f1 1 12698"/>
              <a:gd name="f76" fmla="val f2"/>
              <a:gd name="f77" fmla="val f3"/>
              <a:gd name="f78" fmla="val f4"/>
              <a:gd name="f79" fmla="+- f78 0 f76"/>
              <a:gd name="f80" fmla="+- f77 0 f76"/>
              <a:gd name="f81" fmla="*/ f80 1 12446"/>
              <a:gd name="f82" fmla="*/ f79 1 12698"/>
              <a:gd name="f83" fmla="*/ f76 1 f81"/>
              <a:gd name="f84" fmla="*/ f77 1 f81"/>
              <a:gd name="f85" fmla="*/ f76 1 f82"/>
              <a:gd name="f86" fmla="*/ f78 1 f82"/>
              <a:gd name="f87" fmla="*/ f83 f74 1"/>
              <a:gd name="f88" fmla="*/ f84 f74 1"/>
              <a:gd name="f89" fmla="*/ f86 f75 1"/>
              <a:gd name="f90" fmla="*/ f85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7" t="f90" r="f88" b="f89"/>
            <a:pathLst>
              <a:path w="12446" h="12698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cubicBezTo>
                  <a:pt x="f10" y="f12"/>
                  <a:pt x="f13" y="f14"/>
                  <a:pt x="f15" y="f16"/>
                </a:cubicBezTo>
                <a:lnTo>
                  <a:pt x="f15" y="f17"/>
                </a:lnTo>
                <a:cubicBezTo>
                  <a:pt x="f13" y="f18"/>
                  <a:pt x="f10" y="f19"/>
                  <a:pt x="f10" y="f20"/>
                </a:cubicBezTo>
                <a:cubicBezTo>
                  <a:pt x="f10" y="f21"/>
                  <a:pt x="f22" y="f23"/>
                  <a:pt x="f24" y="f25"/>
                </a:cubicBezTo>
                <a:lnTo>
                  <a:pt x="f26" y="f27"/>
                </a:lnTo>
                <a:cubicBezTo>
                  <a:pt x="f28" y="f29"/>
                  <a:pt x="f30" y="f31"/>
                  <a:pt x="f11" y="f31"/>
                </a:cubicBezTo>
                <a:cubicBezTo>
                  <a:pt x="f32" y="f33"/>
                  <a:pt x="f6" y="f34"/>
                  <a:pt x="f6" y="f35"/>
                </a:cubicBezTo>
                <a:cubicBezTo>
                  <a:pt x="f6" y="f36"/>
                  <a:pt x="f32" y="f37"/>
                  <a:pt x="f11" y="f37"/>
                </a:cubicBezTo>
                <a:cubicBezTo>
                  <a:pt x="f38" y="f37"/>
                  <a:pt x="f39" y="f40"/>
                  <a:pt x="f8" y="f35"/>
                </a:cubicBezTo>
                <a:cubicBezTo>
                  <a:pt x="f8" y="f41"/>
                  <a:pt x="f42" y="f43"/>
                  <a:pt x="f14" y="f44"/>
                </a:cubicBezTo>
                <a:lnTo>
                  <a:pt x="f45" y="f46"/>
                </a:lnTo>
                <a:cubicBezTo>
                  <a:pt x="f17" y="f47"/>
                  <a:pt x="f48" y="f49"/>
                  <a:pt x="f5" y="f49"/>
                </a:cubicBezTo>
                <a:cubicBezTo>
                  <a:pt x="f50" y="f49"/>
                  <a:pt x="f51" y="f52"/>
                  <a:pt x="f53" y="f46"/>
                </a:cubicBezTo>
                <a:lnTo>
                  <a:pt x="f54" y="f44"/>
                </a:lnTo>
                <a:cubicBezTo>
                  <a:pt x="f55" y="f43"/>
                  <a:pt x="f56" y="f41"/>
                  <a:pt x="f56" y="f35"/>
                </a:cubicBezTo>
                <a:cubicBezTo>
                  <a:pt x="f56" y="f36"/>
                  <a:pt x="f47" y="f37"/>
                  <a:pt x="f57" y="f37"/>
                </a:cubicBezTo>
                <a:cubicBezTo>
                  <a:pt x="f58" y="f37"/>
                  <a:pt x="f59" y="f40"/>
                  <a:pt x="f60" y="f35"/>
                </a:cubicBezTo>
                <a:cubicBezTo>
                  <a:pt x="f60" y="f34"/>
                  <a:pt x="f61" y="f33"/>
                  <a:pt x="f57" y="f31"/>
                </a:cubicBezTo>
                <a:cubicBezTo>
                  <a:pt x="f62" y="f31"/>
                  <a:pt x="f63" y="f64"/>
                  <a:pt x="f65" y="f27"/>
                </a:cubicBezTo>
                <a:lnTo>
                  <a:pt x="f66" y="f25"/>
                </a:lnTo>
                <a:cubicBezTo>
                  <a:pt x="f25" y="f23"/>
                  <a:pt x="f67" y="f21"/>
                  <a:pt x="f67" y="f20"/>
                </a:cubicBezTo>
                <a:cubicBezTo>
                  <a:pt x="f67" y="f19"/>
                  <a:pt x="f68" y="f69"/>
                  <a:pt x="f70" y="f17"/>
                </a:cubicBezTo>
                <a:lnTo>
                  <a:pt x="f70" y="f16"/>
                </a:lnTo>
                <a:cubicBezTo>
                  <a:pt x="f68" y="f71"/>
                  <a:pt x="f67" y="f12"/>
                  <a:pt x="f67" y="f11"/>
                </a:cubicBezTo>
                <a:cubicBezTo>
                  <a:pt x="f67" y="f32"/>
                  <a:pt x="f72" y="f73"/>
                  <a:pt x="f5" y="f6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27" tIns="91427" rIns="91427" bIns="91427" anchor="ctr" anchorCtr="0" compatLnSpc="1">
            <a:noAutofit/>
          </a:bodyPr>
          <a:lstStyle/>
          <a:p>
            <a:pPr algn="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40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grpSp>
        <p:nvGrpSpPr>
          <p:cNvPr id="25" name="Google Shape;6029;p67">
            <a:extLst>
              <a:ext uri="{FF2B5EF4-FFF2-40B4-BE49-F238E27FC236}">
                <a16:creationId xmlns:a16="http://schemas.microsoft.com/office/drawing/2014/main" id="{EB7830EF-822E-4248-80D2-7597F4D2DDF2}"/>
              </a:ext>
            </a:extLst>
          </p:cNvPr>
          <p:cNvGrpSpPr/>
          <p:nvPr/>
        </p:nvGrpSpPr>
        <p:grpSpPr>
          <a:xfrm>
            <a:off x="7626093" y="5419906"/>
            <a:ext cx="404152" cy="560233"/>
            <a:chOff x="7025856" y="4064928"/>
            <a:chExt cx="303114" cy="420175"/>
          </a:xfrm>
          <a:solidFill>
            <a:schemeClr val="bg1"/>
          </a:solidFill>
        </p:grpSpPr>
        <p:sp>
          <p:nvSpPr>
            <p:cNvPr id="26" name="Google Shape;6030;p67">
              <a:extLst>
                <a:ext uri="{FF2B5EF4-FFF2-40B4-BE49-F238E27FC236}">
                  <a16:creationId xmlns:a16="http://schemas.microsoft.com/office/drawing/2014/main" id="{B0C98D5D-B9B5-AB86-C8D9-433FAC9F86FE}"/>
                </a:ext>
              </a:extLst>
            </p:cNvPr>
            <p:cNvSpPr/>
            <p:nvPr/>
          </p:nvSpPr>
          <p:spPr>
            <a:xfrm>
              <a:off x="7190997" y="4065989"/>
              <a:ext cx="137973" cy="1641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59"/>
                <a:gd name="f4" fmla="val 4947"/>
                <a:gd name="f5" fmla="val 2552"/>
                <a:gd name="f6" fmla="val 473"/>
                <a:gd name="f7" fmla="val 2710"/>
                <a:gd name="f8" fmla="val 851"/>
                <a:gd name="f9" fmla="val 3182"/>
                <a:gd name="f10" fmla="val 3750"/>
                <a:gd name="f11" fmla="val 3687"/>
                <a:gd name="f12" fmla="val 1639"/>
                <a:gd name="f13" fmla="val 2489"/>
                <a:gd name="f14" fmla="val 441"/>
                <a:gd name="f15" fmla="*/ f0 1 4159"/>
                <a:gd name="f16" fmla="*/ f1 1 4947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159"/>
                <a:gd name="f23" fmla="*/ f20 1 4947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159" h="4947">
                  <a:moveTo>
                    <a:pt x="f2" y="f2"/>
                  </a:moveTo>
                  <a:lnTo>
                    <a:pt x="f2" y="f5"/>
                  </a:lnTo>
                  <a:cubicBezTo>
                    <a:pt x="f6" y="f7"/>
                    <a:pt x="f8" y="f9"/>
                    <a:pt x="f8" y="f10"/>
                  </a:cubicBezTo>
                  <a:lnTo>
                    <a:pt x="f8" y="f4"/>
                  </a:lnTo>
                  <a:lnTo>
                    <a:pt x="f3" y="f4"/>
                  </a:lnTo>
                  <a:lnTo>
                    <a:pt x="f3" y="f11"/>
                  </a:lnTo>
                  <a:cubicBezTo>
                    <a:pt x="f3" y="f12"/>
                    <a:pt x="f13" y="f2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7" name="Google Shape;6031;p67">
              <a:extLst>
                <a:ext uri="{FF2B5EF4-FFF2-40B4-BE49-F238E27FC236}">
                  <a16:creationId xmlns:a16="http://schemas.microsoft.com/office/drawing/2014/main" id="{C519F471-7C1E-508B-943F-49BC673D7CC5}"/>
                </a:ext>
              </a:extLst>
            </p:cNvPr>
            <p:cNvSpPr/>
            <p:nvPr/>
          </p:nvSpPr>
          <p:spPr>
            <a:xfrm>
              <a:off x="7163793" y="4172580"/>
              <a:ext cx="29297" cy="836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83"/>
                <a:gd name="f4" fmla="val 2522"/>
                <a:gd name="f5" fmla="val 474"/>
                <a:gd name="f6" fmla="val 1"/>
                <a:gd name="f7" fmla="val 253"/>
                <a:gd name="f8" fmla="val 95"/>
                <a:gd name="f9" fmla="val 222"/>
                <a:gd name="f10" fmla="val 442"/>
                <a:gd name="f11" fmla="val 2112"/>
                <a:gd name="f12" fmla="val 2332"/>
                <a:gd name="f13" fmla="val 190"/>
                <a:gd name="f14" fmla="val 2521"/>
                <a:gd name="f15" fmla="val 663"/>
                <a:gd name="f16" fmla="val 820"/>
                <a:gd name="f17" fmla="val 64"/>
                <a:gd name="f18" fmla="*/ f0 1 883"/>
                <a:gd name="f19" fmla="*/ f1 1 2522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883"/>
                <a:gd name="f26" fmla="*/ f23 1 2522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883" h="252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6" y="f12"/>
                    <a:pt x="f13" y="f14"/>
                    <a:pt x="f10" y="f14"/>
                  </a:cubicBezTo>
                  <a:cubicBezTo>
                    <a:pt x="f15" y="f14"/>
                    <a:pt x="f16" y="f12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5" y="f17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8" name="Google Shape;6032;p67">
              <a:extLst>
                <a:ext uri="{FF2B5EF4-FFF2-40B4-BE49-F238E27FC236}">
                  <a16:creationId xmlns:a16="http://schemas.microsoft.com/office/drawing/2014/main" id="{67839475-547A-52B3-BE29-947CD16FEA6D}"/>
                </a:ext>
              </a:extLst>
            </p:cNvPr>
            <p:cNvSpPr/>
            <p:nvPr/>
          </p:nvSpPr>
          <p:spPr>
            <a:xfrm>
              <a:off x="7026889" y="4064928"/>
              <a:ext cx="136940" cy="1630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4916"/>
                <a:gd name="f5" fmla="val 3687"/>
                <a:gd name="f6" fmla="val 1"/>
                <a:gd name="f7" fmla="val 1671"/>
                <a:gd name="f8" fmla="val 1639"/>
                <a:gd name="f9" fmla="val 3309"/>
                <a:gd name="f10" fmla="val 3151"/>
                <a:gd name="f11" fmla="val 3655"/>
                <a:gd name="f12" fmla="val 2710"/>
                <a:gd name="f13" fmla="val 2521"/>
                <a:gd name="f14" fmla="*/ f0 1 4128"/>
                <a:gd name="f15" fmla="*/ f1 1 4916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4128"/>
                <a:gd name="f22" fmla="*/ f19 1 4916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4128" h="4916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lnTo>
                    <a:pt x="f6" y="f4"/>
                  </a:lnTo>
                  <a:lnTo>
                    <a:pt x="f9" y="f4"/>
                  </a:lnTo>
                  <a:lnTo>
                    <a:pt x="f9" y="f5"/>
                  </a:lnTo>
                  <a:cubicBezTo>
                    <a:pt x="f9" y="f10"/>
                    <a:pt x="f11" y="f12"/>
                    <a:pt x="f3" y="f13"/>
                  </a:cubicBez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9" name="Google Shape;6033;p67">
              <a:extLst>
                <a:ext uri="{FF2B5EF4-FFF2-40B4-BE49-F238E27FC236}">
                  <a16:creationId xmlns:a16="http://schemas.microsoft.com/office/drawing/2014/main" id="{2A5E7A4A-4E8F-6F78-4FF3-A05A734EB80A}"/>
                </a:ext>
              </a:extLst>
            </p:cNvPr>
            <p:cNvSpPr/>
            <p:nvPr/>
          </p:nvSpPr>
          <p:spPr>
            <a:xfrm>
              <a:off x="7025856" y="4258296"/>
              <a:ext cx="303114" cy="2268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37"/>
                <a:gd name="f4" fmla="val 6837"/>
                <a:gd name="f5" fmla="val 3151"/>
                <a:gd name="f6" fmla="val 5199"/>
                <a:gd name="f7" fmla="val 1639"/>
                <a:gd name="f8" fmla="val 3686"/>
                <a:gd name="f9" fmla="val 5356"/>
                <a:gd name="f10" fmla="val 7467"/>
                <a:gd name="f11" fmla="val 5734"/>
                <a:gd name="f12" fmla="val 5577"/>
                <a:gd name="f13" fmla="val 473"/>
                <a:gd name="f14" fmla="val 5104"/>
                <a:gd name="f15" fmla="val 819"/>
                <a:gd name="f16" fmla="val 4568"/>
                <a:gd name="f17" fmla="val 4001"/>
                <a:gd name="f18" fmla="val 3560"/>
                <a:gd name="f19" fmla="val 3371"/>
                <a:gd name="f20" fmla="*/ f0 1 9137"/>
                <a:gd name="f21" fmla="*/ f1 1 6837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9137"/>
                <a:gd name="f28" fmla="*/ f25 1 6837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9137" h="6837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lnTo>
                    <a:pt x="f9" y="f4"/>
                  </a:lnTo>
                  <a:cubicBezTo>
                    <a:pt x="f10" y="f4"/>
                    <a:pt x="f3" y="f6"/>
                    <a:pt x="f3" y="f5"/>
                  </a:cubicBezTo>
                  <a:lnTo>
                    <a:pt x="f3" y="f2"/>
                  </a:lnTo>
                  <a:lnTo>
                    <a:pt x="f11" y="f2"/>
                  </a:ln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3"/>
                    <a:pt x="f1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0" name="Google Shape;6066;p67">
            <a:extLst>
              <a:ext uri="{FF2B5EF4-FFF2-40B4-BE49-F238E27FC236}">
                <a16:creationId xmlns:a16="http://schemas.microsoft.com/office/drawing/2014/main" id="{882266A2-2D5C-EEBE-74A2-659212663645}"/>
              </a:ext>
            </a:extLst>
          </p:cNvPr>
          <p:cNvGrpSpPr/>
          <p:nvPr/>
        </p:nvGrpSpPr>
        <p:grpSpPr>
          <a:xfrm>
            <a:off x="2572083" y="2400900"/>
            <a:ext cx="644200" cy="641017"/>
            <a:chOff x="3235348" y="1800673"/>
            <a:chExt cx="483150" cy="480763"/>
          </a:xfrm>
          <a:solidFill>
            <a:schemeClr val="bg1"/>
          </a:solidFill>
        </p:grpSpPr>
        <p:sp>
          <p:nvSpPr>
            <p:cNvPr id="31" name="Google Shape;6067;p67">
              <a:extLst>
                <a:ext uri="{FF2B5EF4-FFF2-40B4-BE49-F238E27FC236}">
                  <a16:creationId xmlns:a16="http://schemas.microsoft.com/office/drawing/2014/main" id="{64264571-B5C8-9038-2AF2-5AD010B3C23F}"/>
                </a:ext>
              </a:extLst>
            </p:cNvPr>
            <p:cNvSpPr/>
            <p:nvPr/>
          </p:nvSpPr>
          <p:spPr>
            <a:xfrm>
              <a:off x="3235348" y="1800673"/>
              <a:ext cx="386288" cy="385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77"/>
                <a:gd name="f4" fmla="val 10145"/>
                <a:gd name="f5" fmla="val 5104"/>
                <a:gd name="f6" fmla="val 3813"/>
                <a:gd name="f7" fmla="val 5797"/>
                <a:gd name="f8" fmla="val 6364"/>
                <a:gd name="f9" fmla="val 4348"/>
                <a:gd name="f10" fmla="val 5073"/>
                <a:gd name="f11" fmla="val 5766"/>
                <a:gd name="f12" fmla="val 6333"/>
                <a:gd name="f13" fmla="val 4379"/>
                <a:gd name="f14" fmla="val 3844"/>
                <a:gd name="f15" fmla="val 4411"/>
                <a:gd name="f16" fmla="val 2300"/>
                <a:gd name="f17" fmla="val 2269"/>
                <a:gd name="f18" fmla="val 63"/>
                <a:gd name="f19" fmla="val 7908"/>
                <a:gd name="f20" fmla="val 7877"/>
                <a:gd name="f21" fmla="val 10176"/>
                <a:gd name="f22" fmla="*/ f0 1 10177"/>
                <a:gd name="f23" fmla="*/ f1 1 10145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10177"/>
                <a:gd name="f30" fmla="*/ f27 1 10145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10177" h="101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16" y="f2"/>
                    <a:pt x="f2" y="f17"/>
                    <a:pt x="f2" y="f10"/>
                  </a:cubicBezTo>
                  <a:cubicBezTo>
                    <a:pt x="f18" y="f19"/>
                    <a:pt x="f16" y="f4"/>
                    <a:pt x="f5" y="f4"/>
                  </a:cubicBezTo>
                  <a:cubicBezTo>
                    <a:pt x="f20" y="f4"/>
                    <a:pt x="f21" y="f20"/>
                    <a:pt x="f21" y="f10"/>
                  </a:cubicBezTo>
                  <a:cubicBezTo>
                    <a:pt x="f21" y="f17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2" name="Google Shape;6068;p67">
              <a:extLst>
                <a:ext uri="{FF2B5EF4-FFF2-40B4-BE49-F238E27FC236}">
                  <a16:creationId xmlns:a16="http://schemas.microsoft.com/office/drawing/2014/main" id="{8F08C7E6-A63A-50F2-D985-BE4095E79813}"/>
                </a:ext>
              </a:extLst>
            </p:cNvPr>
            <p:cNvSpPr/>
            <p:nvPr/>
          </p:nvSpPr>
          <p:spPr>
            <a:xfrm>
              <a:off x="3299914" y="1994214"/>
              <a:ext cx="418584" cy="2872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567"/>
                <a:gd name="f5" fmla="val 9774"/>
                <a:gd name="f6" fmla="val 9040"/>
                <a:gd name="f7" fmla="val 8444"/>
                <a:gd name="f8" fmla="val 548"/>
                <a:gd name="f9" fmla="val 1265"/>
                <a:gd name="f10" fmla="val 1801"/>
                <a:gd name="f11" fmla="val 8790"/>
                <a:gd name="f12" fmla="val 2305"/>
                <a:gd name="f13" fmla="val 9295"/>
                <a:gd name="f14" fmla="val 2463"/>
                <a:gd name="f15" fmla="val 2967"/>
                <a:gd name="f16" fmla="val 4416"/>
                <a:gd name="f17" fmla="val 8192"/>
                <a:gd name="f18" fmla="val 5645"/>
                <a:gd name="f19" fmla="val 6774"/>
                <a:gd name="f20" fmla="val 5834"/>
                <a:gd name="f21" fmla="val 4825"/>
                <a:gd name="f22" fmla="val 5829"/>
                <a:gd name="f23" fmla="val 5487"/>
                <a:gd name="f24" fmla="val 4663"/>
                <a:gd name="f25" fmla="val 5865"/>
                <a:gd name="f26" fmla="val 3403"/>
                <a:gd name="f27" fmla="val 2143"/>
                <a:gd name="f28" fmla="val 977"/>
                <a:gd name="f29" fmla="val 1"/>
                <a:gd name="f30" fmla="val 6306"/>
                <a:gd name="f31" fmla="val 7031"/>
                <a:gd name="f32" fmla="val 568"/>
                <a:gd name="f33" fmla="val 7566"/>
                <a:gd name="f34" fmla="val 1261"/>
                <a:gd name="f35" fmla="val 5388"/>
                <a:gd name="f36" fmla="val 5955"/>
                <a:gd name="f37" fmla="val 6459"/>
                <a:gd name="f38" fmla="val 7220"/>
                <a:gd name="f39" fmla="val 6617"/>
                <a:gd name="f40" fmla="val 6716"/>
                <a:gd name="f41" fmla="val 8601"/>
                <a:gd name="f42" fmla="val 6495"/>
                <a:gd name="f43" fmla="val 10082"/>
                <a:gd name="f44" fmla="val 4920"/>
                <a:gd name="f45" fmla="val 10114"/>
                <a:gd name="f46" fmla="val 2904"/>
                <a:gd name="f47" fmla="val 2400"/>
                <a:gd name="f48" fmla="val 10649"/>
                <a:gd name="f49" fmla="val 2211"/>
                <a:gd name="f50" fmla="val 11027"/>
                <a:gd name="f51" fmla="val 1706"/>
                <a:gd name="f52" fmla="val 10996"/>
                <a:gd name="f53" fmla="val 1108"/>
                <a:gd name="f54" fmla="val 10964"/>
                <a:gd name="f55" fmla="val 572"/>
                <a:gd name="f56" fmla="val 10492"/>
                <a:gd name="f57" fmla="val 100"/>
                <a:gd name="f58" fmla="val 9893"/>
                <a:gd name="f59" fmla="val 5"/>
                <a:gd name="f60" fmla="val 9853"/>
                <a:gd name="f61" fmla="val 2"/>
                <a:gd name="f62" fmla="val 9813"/>
                <a:gd name="f63" fmla="*/ f0 1 11028"/>
                <a:gd name="f64" fmla="*/ f1 1 7567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11028"/>
                <a:gd name="f71" fmla="*/ f68 1 7567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11028" h="756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3" y="f15"/>
                  </a:lnTo>
                  <a:cubicBezTo>
                    <a:pt x="f13" y="f16"/>
                    <a:pt x="f17" y="f18"/>
                    <a:pt x="f19" y="f20"/>
                  </a:cubicBezTo>
                  <a:lnTo>
                    <a:pt x="f19" y="f21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29" y="f30"/>
                  </a:lnTo>
                  <a:cubicBezTo>
                    <a:pt x="f29" y="f31"/>
                    <a:pt x="f32" y="f33"/>
                    <a:pt x="f34" y="f33"/>
                  </a:cubicBezTo>
                  <a:lnTo>
                    <a:pt x="f35" y="f33"/>
                  </a:lnTo>
                  <a:cubicBezTo>
                    <a:pt x="f36" y="f33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5" y="f47"/>
                  </a:ln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3" name="Google Shape;5976;p67">
            <a:extLst>
              <a:ext uri="{FF2B5EF4-FFF2-40B4-BE49-F238E27FC236}">
                <a16:creationId xmlns:a16="http://schemas.microsoft.com/office/drawing/2014/main" id="{67D9E118-4C67-4D24-9B85-58BF1A3E9ADB}"/>
              </a:ext>
            </a:extLst>
          </p:cNvPr>
          <p:cNvGrpSpPr/>
          <p:nvPr/>
        </p:nvGrpSpPr>
        <p:grpSpPr>
          <a:xfrm>
            <a:off x="2658171" y="5618927"/>
            <a:ext cx="495396" cy="442068"/>
            <a:chOff x="3299914" y="4214195"/>
            <a:chExt cx="371547" cy="331551"/>
          </a:xfrm>
          <a:solidFill>
            <a:schemeClr val="bg1"/>
          </a:solidFill>
        </p:grpSpPr>
        <p:sp>
          <p:nvSpPr>
            <p:cNvPr id="34" name="Google Shape;5977;p67">
              <a:extLst>
                <a:ext uri="{FF2B5EF4-FFF2-40B4-BE49-F238E27FC236}">
                  <a16:creationId xmlns:a16="http://schemas.microsoft.com/office/drawing/2014/main" id="{B03D4E62-C78F-700B-5F41-EB3FE93974A6}"/>
                </a:ext>
              </a:extLst>
            </p:cNvPr>
            <p:cNvSpPr/>
            <p:nvPr/>
          </p:nvSpPr>
          <p:spPr>
            <a:xfrm>
              <a:off x="3393932" y="4214195"/>
              <a:ext cx="277529" cy="2746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73"/>
                <a:gd name="f4" fmla="val 9571"/>
                <a:gd name="f5" fmla="val 5963"/>
                <a:gd name="f6" fmla="val 1"/>
                <a:gd name="f7" fmla="val 5661"/>
                <a:gd name="f8" fmla="val 5365"/>
                <a:gd name="f9" fmla="val 127"/>
                <a:gd name="f10" fmla="val 5136"/>
                <a:gd name="f11" fmla="val 371"/>
                <a:gd name="f12" fmla="val 5507"/>
                <a:gd name="f13" fmla="val 4064"/>
                <a:gd name="f14" fmla="val 9200"/>
                <a:gd name="f15" fmla="val 4436"/>
                <a:gd name="f16" fmla="val 9672"/>
                <a:gd name="f17" fmla="val 3963"/>
                <a:gd name="f18" fmla="val 3207"/>
                <a:gd name="f19" fmla="val 2734"/>
                <a:gd name="f20" fmla="val 6868"/>
                <a:gd name="f21" fmla="val 434"/>
                <a:gd name="f22" fmla="val 6609"/>
                <a:gd name="f23" fmla="val 143"/>
                <a:gd name="f24" fmla="val 6283"/>
                <a:gd name="f25" fmla="*/ f0 1 9673"/>
                <a:gd name="f26" fmla="*/ f1 1 9571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9673"/>
                <a:gd name="f33" fmla="*/ f30 1 9571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9673" h="957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16" y="f17"/>
                    <a:pt x="f16" y="f18"/>
                    <a:pt x="f14" y="f19"/>
                  </a:cubicBezTo>
                  <a:lnTo>
                    <a:pt x="f20" y="f21"/>
                  </a:lnTo>
                  <a:cubicBezTo>
                    <a:pt x="f22" y="f23"/>
                    <a:pt x="f2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5" name="Google Shape;5978;p67">
              <a:extLst>
                <a:ext uri="{FF2B5EF4-FFF2-40B4-BE49-F238E27FC236}">
                  <a16:creationId xmlns:a16="http://schemas.microsoft.com/office/drawing/2014/main" id="{4C2E1177-8028-134F-0F16-3C5B51DF8495}"/>
                </a:ext>
              </a:extLst>
            </p:cNvPr>
            <p:cNvSpPr/>
            <p:nvPr/>
          </p:nvSpPr>
          <p:spPr>
            <a:xfrm>
              <a:off x="3356862" y="4386623"/>
              <a:ext cx="136510" cy="1365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758"/>
                <a:gd name="f4" fmla="val 725"/>
                <a:gd name="f5" fmla="val 1"/>
                <a:gd name="f6" fmla="val 473"/>
                <a:gd name="f7" fmla="val 284"/>
                <a:gd name="f8" fmla="val 253"/>
                <a:gd name="f9" fmla="val 505"/>
                <a:gd name="f10" fmla="val 95"/>
                <a:gd name="f11" fmla="val 820"/>
                <a:gd name="f12" fmla="val 1198"/>
                <a:gd name="f13" fmla="val 1450"/>
                <a:gd name="f14" fmla="val 190"/>
                <a:gd name="f15" fmla="val 1765"/>
                <a:gd name="f16" fmla="val 442"/>
                <a:gd name="f17" fmla="val 1986"/>
                <a:gd name="f18" fmla="val 631"/>
                <a:gd name="f19" fmla="val 2112"/>
                <a:gd name="f20" fmla="val 599"/>
                <a:gd name="f21" fmla="val 2458"/>
                <a:gd name="f22" fmla="val 2616"/>
                <a:gd name="f23" fmla="val 3025"/>
                <a:gd name="f24" fmla="val 1733"/>
                <a:gd name="f25" fmla="val 2174"/>
                <a:gd name="f26" fmla="val 4348"/>
                <a:gd name="f27" fmla="val 2253"/>
                <a:gd name="f28" fmla="val 4270"/>
                <a:gd name="f29" fmla="val 2363"/>
                <a:gd name="f30" fmla="val 4230"/>
                <a:gd name="f31" fmla="val 2478"/>
                <a:gd name="f32" fmla="val 2592"/>
                <a:gd name="f33" fmla="val 2710"/>
                <a:gd name="f34" fmla="val 2804"/>
                <a:gd name="f35" fmla="val 4569"/>
                <a:gd name="f36" fmla="val 3340"/>
                <a:gd name="f37" fmla="val 4695"/>
                <a:gd name="f38" fmla="val 3655"/>
                <a:gd name="f39" fmla="val 3970"/>
                <a:gd name="f40" fmla="val 4254"/>
                <a:gd name="f41" fmla="val 4506"/>
                <a:gd name="f42" fmla="val 4065"/>
                <a:gd name="f43" fmla="*/ f0 1 4758"/>
                <a:gd name="f44" fmla="*/ f1 1 4758"/>
                <a:gd name="f45" fmla="val f2"/>
                <a:gd name="f46" fmla="val f3"/>
                <a:gd name="f47" fmla="+- f46 0 f45"/>
                <a:gd name="f48" fmla="*/ f47 1 4758"/>
                <a:gd name="f49" fmla="*/ f45 1 f48"/>
                <a:gd name="f50" fmla="*/ f46 1 f48"/>
                <a:gd name="f51" fmla="*/ f49 f43 1"/>
                <a:gd name="f52" fmla="*/ f50 f43 1"/>
                <a:gd name="f53" fmla="*/ f50 f44 1"/>
                <a:gd name="f54" fmla="*/ f49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4758" h="4758">
                  <a:moveTo>
                    <a:pt x="f4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0" y="f12"/>
                  </a:cubicBezTo>
                  <a:cubicBezTo>
                    <a:pt x="f10" y="f13"/>
                    <a:pt x="f14" y="f15"/>
                    <a:pt x="f16" y="f17"/>
                  </a:cubicBezTo>
                  <a:cubicBezTo>
                    <a:pt x="f18" y="f19"/>
                    <a:pt x="f20" y="f21"/>
                    <a:pt x="f16" y="f22"/>
                  </a:cubicBezTo>
                  <a:lnTo>
                    <a:pt x="f5" y="f23"/>
                  </a:lnTo>
                  <a:lnTo>
                    <a:pt x="f24" y="f3"/>
                  </a:lnTo>
                  <a:lnTo>
                    <a:pt x="f25" y="f26"/>
                  </a:lnTo>
                  <a:cubicBezTo>
                    <a:pt x="f27" y="f28"/>
                    <a:pt x="f29" y="f30"/>
                    <a:pt x="f31" y="f30"/>
                  </a:cubicBezTo>
                  <a:cubicBezTo>
                    <a:pt x="f32" y="f30"/>
                    <a:pt x="f33" y="f28"/>
                    <a:pt x="f34" y="f26"/>
                  </a:cubicBezTo>
                  <a:cubicBezTo>
                    <a:pt x="f23" y="f35"/>
                    <a:pt x="f36" y="f37"/>
                    <a:pt x="f38" y="f37"/>
                  </a:cubicBezTo>
                  <a:cubicBezTo>
                    <a:pt x="f39" y="f37"/>
                    <a:pt x="f40" y="f35"/>
                    <a:pt x="f41" y="f26"/>
                  </a:cubicBezTo>
                  <a:lnTo>
                    <a:pt x="f3" y="f42"/>
                  </a:lnTo>
                  <a:lnTo>
                    <a:pt x="f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6" name="Google Shape;5979;p67">
              <a:extLst>
                <a:ext uri="{FF2B5EF4-FFF2-40B4-BE49-F238E27FC236}">
                  <a16:creationId xmlns:a16="http://schemas.microsoft.com/office/drawing/2014/main" id="{482C768E-9381-0572-0DD4-B8CEC4E31802}"/>
                </a:ext>
              </a:extLst>
            </p:cNvPr>
            <p:cNvSpPr/>
            <p:nvPr/>
          </p:nvSpPr>
          <p:spPr>
            <a:xfrm>
              <a:off x="3299914" y="4493297"/>
              <a:ext cx="89510" cy="524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20"/>
                <a:gd name="f4" fmla="val 1828"/>
                <a:gd name="f5" fmla="val 1450"/>
                <a:gd name="f6" fmla="val 253"/>
                <a:gd name="f7" fmla="val 1166"/>
                <a:gd name="f8" fmla="val 1"/>
                <a:gd name="f9" fmla="val 1355"/>
                <a:gd name="f10" fmla="val 190"/>
                <a:gd name="f11" fmla="val 536"/>
                <a:gd name="f12" fmla="val 2773"/>
                <a:gd name="f13" fmla="val 2931"/>
                <a:gd name="f14" fmla="val 3025"/>
                <a:gd name="f15" fmla="val 1765"/>
                <a:gd name="f16" fmla="val 1670"/>
                <a:gd name="f17" fmla="*/ f0 1 3120"/>
                <a:gd name="f18" fmla="*/ f1 1 1828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3120"/>
                <a:gd name="f25" fmla="*/ f22 1 1828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3120" h="1828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15"/>
                    <a:pt x="f3" y="f16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7" name="Google Shape;5989;p67">
            <a:extLst>
              <a:ext uri="{FF2B5EF4-FFF2-40B4-BE49-F238E27FC236}">
                <a16:creationId xmlns:a16="http://schemas.microsoft.com/office/drawing/2014/main" id="{1102D96B-CF9F-D61F-91BE-54F5127964A2}"/>
              </a:ext>
            </a:extLst>
          </p:cNvPr>
          <p:cNvGrpSpPr/>
          <p:nvPr/>
        </p:nvGrpSpPr>
        <p:grpSpPr>
          <a:xfrm>
            <a:off x="6690991" y="5501969"/>
            <a:ext cx="496544" cy="485827"/>
            <a:chOff x="6324529" y="4126476"/>
            <a:chExt cx="372408" cy="364370"/>
          </a:xfrm>
          <a:solidFill>
            <a:schemeClr val="bg1"/>
          </a:solidFill>
        </p:grpSpPr>
        <p:sp>
          <p:nvSpPr>
            <p:cNvPr id="38" name="Google Shape;5990;p67">
              <a:extLst>
                <a:ext uri="{FF2B5EF4-FFF2-40B4-BE49-F238E27FC236}">
                  <a16:creationId xmlns:a16="http://schemas.microsoft.com/office/drawing/2014/main" id="{6ABB2BFD-5F5E-87A6-3400-35E97B5DEF6F}"/>
                </a:ext>
              </a:extLst>
            </p:cNvPr>
            <p:cNvSpPr/>
            <p:nvPr/>
          </p:nvSpPr>
          <p:spPr>
            <a:xfrm>
              <a:off x="6440210" y="4126476"/>
              <a:ext cx="122054" cy="1209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4215"/>
                <a:gd name="f5" fmla="val 2064"/>
                <a:gd name="f6" fmla="val 1"/>
                <a:gd name="f7" fmla="val 1954"/>
                <a:gd name="f8" fmla="val 1844"/>
                <a:gd name="f9" fmla="val 40"/>
                <a:gd name="f10" fmla="val 1765"/>
                <a:gd name="f11" fmla="val 119"/>
                <a:gd name="f12" fmla="val 1883"/>
                <a:gd name="f13" fmla="val 2332"/>
                <a:gd name="f14" fmla="val 4214"/>
                <a:gd name="f15" fmla="val 4096"/>
                <a:gd name="f16" fmla="val 2450"/>
                <a:gd name="f17" fmla="val 2293"/>
                <a:gd name="f18" fmla="val 2009"/>
                <a:gd name="f19" fmla="val 1852"/>
                <a:gd name="f20" fmla="val 2364"/>
                <a:gd name="f21" fmla="val 2285"/>
                <a:gd name="f22" fmla="val 2175"/>
                <a:gd name="f23" fmla="*/ f0 1 4254"/>
                <a:gd name="f24" fmla="*/ f1 1 4215"/>
                <a:gd name="f25" fmla="val f2"/>
                <a:gd name="f26" fmla="val f3"/>
                <a:gd name="f27" fmla="val f4"/>
                <a:gd name="f28" fmla="+- f27 0 f25"/>
                <a:gd name="f29" fmla="+- f26 0 f25"/>
                <a:gd name="f30" fmla="*/ f29 1 4254"/>
                <a:gd name="f31" fmla="*/ f28 1 4215"/>
                <a:gd name="f32" fmla="*/ f25 1 f30"/>
                <a:gd name="f33" fmla="*/ f26 1 f30"/>
                <a:gd name="f34" fmla="*/ f25 1 f31"/>
                <a:gd name="f35" fmla="*/ f27 1 f31"/>
                <a:gd name="f36" fmla="*/ f32 f23 1"/>
                <a:gd name="f37" fmla="*/ f33 f23 1"/>
                <a:gd name="f38" fmla="*/ f35 f24 1"/>
                <a:gd name="f39" fmla="*/ f34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4254" h="421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14"/>
                  </a:lnTo>
                  <a:lnTo>
                    <a:pt x="f15" y="f16"/>
                  </a:lnTo>
                  <a:cubicBezTo>
                    <a:pt x="f3" y="f17"/>
                    <a:pt x="f3" y="f18"/>
                    <a:pt x="f15" y="f19"/>
                  </a:cubicBezTo>
                  <a:lnTo>
                    <a:pt x="f20" y="f11"/>
                  </a:lnTo>
                  <a:cubicBezTo>
                    <a:pt x="f21" y="f9"/>
                    <a:pt x="f2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9" name="Google Shape;5991;p67">
              <a:extLst>
                <a:ext uri="{FF2B5EF4-FFF2-40B4-BE49-F238E27FC236}">
                  <a16:creationId xmlns:a16="http://schemas.microsoft.com/office/drawing/2014/main" id="{569577F2-544C-F06E-92EF-D661037E049A}"/>
                </a:ext>
              </a:extLst>
            </p:cNvPr>
            <p:cNvSpPr/>
            <p:nvPr/>
          </p:nvSpPr>
          <p:spPr>
            <a:xfrm>
              <a:off x="6573996" y="4259339"/>
              <a:ext cx="122941" cy="1209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85"/>
                <a:gd name="f4" fmla="val 4215"/>
                <a:gd name="f5" fmla="val 2064"/>
                <a:gd name="f6" fmla="val 1"/>
                <a:gd name="f7" fmla="val 1954"/>
                <a:gd name="f8" fmla="val 1843"/>
                <a:gd name="f9" fmla="val 40"/>
                <a:gd name="f10" fmla="val 1765"/>
                <a:gd name="f11" fmla="val 119"/>
                <a:gd name="f12" fmla="val 1915"/>
                <a:gd name="f13" fmla="val 2300"/>
                <a:gd name="f14" fmla="val 4128"/>
                <a:gd name="f15" fmla="val 2482"/>
                <a:gd name="f16" fmla="val 2324"/>
                <a:gd name="f17" fmla="val 2072"/>
                <a:gd name="f18" fmla="val 2363"/>
                <a:gd name="f19" fmla="val 2285"/>
                <a:gd name="f20" fmla="val 2174"/>
                <a:gd name="f21" fmla="*/ f0 1 4285"/>
                <a:gd name="f22" fmla="*/ f1 1 4215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4285"/>
                <a:gd name="f29" fmla="*/ f26 1 4215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285" h="421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3" y="f16"/>
                    <a:pt x="f3" y="f17"/>
                    <a:pt x="f14" y="f12"/>
                  </a:cubicBezTo>
                  <a:lnTo>
                    <a:pt x="f18" y="f11"/>
                  </a:lnTo>
                  <a:cubicBezTo>
                    <a:pt x="f19" y="f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0" name="Google Shape;5992;p67">
              <a:extLst>
                <a:ext uri="{FF2B5EF4-FFF2-40B4-BE49-F238E27FC236}">
                  <a16:creationId xmlns:a16="http://schemas.microsoft.com/office/drawing/2014/main" id="{9EDB65C1-E2BE-BAEB-95BE-2FB5A0F08676}"/>
                </a:ext>
              </a:extLst>
            </p:cNvPr>
            <p:cNvSpPr/>
            <p:nvPr/>
          </p:nvSpPr>
          <p:spPr>
            <a:xfrm>
              <a:off x="6324529" y="4198577"/>
              <a:ext cx="301020" cy="2922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92"/>
                <a:gd name="f4" fmla="val 10187"/>
                <a:gd name="f5" fmla="val 3497"/>
                <a:gd name="f6" fmla="val 1764"/>
                <a:gd name="f7" fmla="val 1733"/>
                <a:gd name="f8" fmla="val 1166"/>
                <a:gd name="f9" fmla="val 2332"/>
                <a:gd name="f10" fmla="val 725"/>
                <a:gd name="f11" fmla="val 3088"/>
                <a:gd name="f12" fmla="val 504"/>
                <a:gd name="f13" fmla="val 3812"/>
                <a:gd name="f14" fmla="val 5514"/>
                <a:gd name="f15" fmla="val 410"/>
                <a:gd name="f16" fmla="val 7404"/>
                <a:gd name="f17" fmla="val 8759"/>
                <a:gd name="f18" fmla="val 2667"/>
                <a:gd name="f19" fmla="val 9661"/>
                <a:gd name="f20" fmla="val 3919"/>
                <a:gd name="f21" fmla="val 5273"/>
                <a:gd name="f22" fmla="val 5384"/>
                <a:gd name="f23" fmla="val 5496"/>
                <a:gd name="f24" fmla="val 10183"/>
                <a:gd name="f25" fmla="val 5608"/>
                <a:gd name="f26" fmla="val 10176"/>
                <a:gd name="f27" fmla="val 6679"/>
                <a:gd name="f28" fmla="val 10082"/>
                <a:gd name="f29" fmla="val 7876"/>
                <a:gd name="f30" fmla="val 9609"/>
                <a:gd name="f31" fmla="val 8758"/>
                <a:gd name="f32" fmla="val 10491"/>
                <a:gd name="f33" fmla="val 7026"/>
                <a:gd name="f34" fmla="val 8191"/>
                <a:gd name="f35" fmla="val 4694"/>
                <a:gd name="f36" fmla="val 6396"/>
                <a:gd name="f37" fmla="val 6077"/>
                <a:gd name="f38" fmla="val 6715"/>
                <a:gd name="f39" fmla="val 5645"/>
                <a:gd name="f40" fmla="val 6880"/>
                <a:gd name="f41" fmla="val 5214"/>
                <a:gd name="f42" fmla="val 4794"/>
                <a:gd name="f43" fmla="val 4375"/>
                <a:gd name="f44" fmla="val 6722"/>
                <a:gd name="f45" fmla="val 4064"/>
                <a:gd name="f46" fmla="val 3434"/>
                <a:gd name="f47" fmla="val 5766"/>
                <a:gd name="f48" fmla="val 5797"/>
                <a:gd name="f49" fmla="*/ f0 1 10492"/>
                <a:gd name="f50" fmla="*/ f1 1 10187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10492"/>
                <a:gd name="f57" fmla="*/ f54 1 10187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10492" h="10187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3"/>
                  </a:cubicBezTo>
                  <a:cubicBezTo>
                    <a:pt x="f2" y="f14"/>
                    <a:pt x="f15" y="f16"/>
                    <a:pt x="f6" y="f17"/>
                  </a:cubicBez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17"/>
                  </a:cubicBezTo>
                  <a:lnTo>
                    <a:pt x="f32" y="f33"/>
                  </a:lnTo>
                  <a:lnTo>
                    <a:pt x="f34" y="f35"/>
                  </a:lnTo>
                  <a:lnTo>
                    <a:pt x="f36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36"/>
                  </a:cubicBezTo>
                  <a:cubicBezTo>
                    <a:pt x="f46" y="f47"/>
                    <a:pt x="f46" y="f35"/>
                    <a:pt x="f45" y="f45"/>
                  </a:cubicBezTo>
                  <a:lnTo>
                    <a:pt x="f48" y="f9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1" name="Google Shape;6007;p67">
            <a:extLst>
              <a:ext uri="{FF2B5EF4-FFF2-40B4-BE49-F238E27FC236}">
                <a16:creationId xmlns:a16="http://schemas.microsoft.com/office/drawing/2014/main" id="{9F8BA5E7-FAA9-A95A-F88E-998D40C45D97}"/>
              </a:ext>
            </a:extLst>
          </p:cNvPr>
          <p:cNvGrpSpPr/>
          <p:nvPr/>
        </p:nvGrpSpPr>
        <p:grpSpPr>
          <a:xfrm>
            <a:off x="3543847" y="5542729"/>
            <a:ext cx="469684" cy="475695"/>
            <a:chOff x="3964170" y="4157045"/>
            <a:chExt cx="352263" cy="356771"/>
          </a:xfrm>
          <a:solidFill>
            <a:schemeClr val="bg1"/>
          </a:solidFill>
        </p:grpSpPr>
        <p:sp>
          <p:nvSpPr>
            <p:cNvPr id="42" name="Google Shape;6008;p67">
              <a:extLst>
                <a:ext uri="{FF2B5EF4-FFF2-40B4-BE49-F238E27FC236}">
                  <a16:creationId xmlns:a16="http://schemas.microsoft.com/office/drawing/2014/main" id="{58322650-754C-07BB-4E2E-157EC08C6F15}"/>
                </a:ext>
              </a:extLst>
            </p:cNvPr>
            <p:cNvSpPr/>
            <p:nvPr/>
          </p:nvSpPr>
          <p:spPr>
            <a:xfrm>
              <a:off x="3964170" y="4157045"/>
              <a:ext cx="352263" cy="3567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278"/>
                <a:gd name="f4" fmla="val 12435"/>
                <a:gd name="f5" fmla="val 5905"/>
                <a:gd name="f6" fmla="val 860"/>
                <a:gd name="f7" fmla="val 6421"/>
                <a:gd name="f8" fmla="val 6926"/>
                <a:gd name="f9" fmla="val 1412"/>
                <a:gd name="f10" fmla="val 7341"/>
                <a:gd name="f11" fmla="val 2467"/>
                <a:gd name="f12" fmla="val 6837"/>
                <a:gd name="f13" fmla="val 2593"/>
                <a:gd name="f14" fmla="val 6365"/>
                <a:gd name="f15" fmla="val 2782"/>
                <a:gd name="f16" fmla="val 5892"/>
                <a:gd name="f17" fmla="val 3003"/>
                <a:gd name="f18" fmla="val 5419"/>
                <a:gd name="f19" fmla="val 4947"/>
                <a:gd name="f20" fmla="val 4443"/>
                <a:gd name="f21" fmla="val 4893"/>
                <a:gd name="f22" fmla="val 1381"/>
                <a:gd name="f23" fmla="val 5404"/>
                <a:gd name="f24" fmla="val 4191"/>
                <a:gd name="f25" fmla="val 3255"/>
                <a:gd name="f26" fmla="val 3349"/>
                <a:gd name="f27" fmla="val 4632"/>
                <a:gd name="f28" fmla="val 3381"/>
                <a:gd name="f29" fmla="val 4884"/>
                <a:gd name="f30" fmla="val 3475"/>
                <a:gd name="f31" fmla="val 4726"/>
                <a:gd name="f32" fmla="val 3538"/>
                <a:gd name="f33" fmla="val 4600"/>
                <a:gd name="f34" fmla="val 3601"/>
                <a:gd name="f35" fmla="val 3696"/>
                <a:gd name="f36" fmla="val 4285"/>
                <a:gd name="f37" fmla="val 3790"/>
                <a:gd name="f38" fmla="val 4159"/>
                <a:gd name="f39" fmla="val 3853"/>
                <a:gd name="f40" fmla="val 4002"/>
                <a:gd name="f41" fmla="val 3948"/>
                <a:gd name="f42" fmla="val 4096"/>
                <a:gd name="f43" fmla="val 3727"/>
                <a:gd name="f44" fmla="val 3507"/>
                <a:gd name="f45" fmla="val 7625"/>
                <a:gd name="f46" fmla="val 3318"/>
                <a:gd name="f47" fmla="val 7688"/>
                <a:gd name="f48" fmla="val 7751"/>
                <a:gd name="f49" fmla="val 7782"/>
                <a:gd name="f50" fmla="val 3979"/>
                <a:gd name="f51" fmla="val 7499"/>
                <a:gd name="f52" fmla="val 7247"/>
                <a:gd name="f53" fmla="val 3633"/>
                <a:gd name="f54" fmla="val 6963"/>
                <a:gd name="f55" fmla="val 7184"/>
                <a:gd name="f56" fmla="val 3412"/>
                <a:gd name="f57" fmla="val 7404"/>
                <a:gd name="f58" fmla="val 2611"/>
                <a:gd name="f59" fmla="val 3034"/>
                <a:gd name="f60" fmla="val 2846"/>
                <a:gd name="f61" fmla="val 3110"/>
                <a:gd name="f62" fmla="val 3054"/>
                <a:gd name="f63" fmla="val 3403"/>
                <a:gd name="f64" fmla="val 3097"/>
                <a:gd name="f65" fmla="val 3309"/>
                <a:gd name="f66" fmla="val 3570"/>
                <a:gd name="f67" fmla="val 3183"/>
                <a:gd name="f68" fmla="val 4042"/>
                <a:gd name="f69" fmla="val 3151"/>
                <a:gd name="f70" fmla="val 4609"/>
                <a:gd name="f71" fmla="val 2742"/>
                <a:gd name="f72" fmla="val 4924"/>
                <a:gd name="f73" fmla="val 2363"/>
                <a:gd name="f74" fmla="val 5240"/>
                <a:gd name="f75" fmla="val 1954"/>
                <a:gd name="f76" fmla="val 5586"/>
                <a:gd name="f77" fmla="val 712"/>
                <a:gd name="f78" fmla="val 4068"/>
                <a:gd name="f79" fmla="val 945"/>
                <a:gd name="f80" fmla="val 9301"/>
                <a:gd name="f81" fmla="val 3075"/>
                <a:gd name="f82" fmla="val 10879"/>
                <a:gd name="f83" fmla="val 11079"/>
                <a:gd name="f84" fmla="val 4102"/>
                <a:gd name="f85" fmla="val 9862"/>
                <a:gd name="f86" fmla="val 5618"/>
                <a:gd name="f87" fmla="val 9515"/>
                <a:gd name="f88" fmla="val 5271"/>
                <a:gd name="f89" fmla="val 9137"/>
                <a:gd name="f90" fmla="val 8696"/>
                <a:gd name="f91" fmla="val 4641"/>
                <a:gd name="f92" fmla="val 8601"/>
                <a:gd name="f93" fmla="val 4137"/>
                <a:gd name="f94" fmla="val 8538"/>
                <a:gd name="f95" fmla="val 8412"/>
                <a:gd name="f96" fmla="val 3160"/>
                <a:gd name="f97" fmla="val 8746"/>
                <a:gd name="f98" fmla="val 3102"/>
                <a:gd name="f99" fmla="val 9042"/>
                <a:gd name="f100" fmla="val 8822"/>
                <a:gd name="f101" fmla="val 5744"/>
                <a:gd name="f102" fmla="val 9011"/>
                <a:gd name="f103" fmla="val 5901"/>
                <a:gd name="f104" fmla="val 9169"/>
                <a:gd name="f105" fmla="val 6059"/>
                <a:gd name="f106" fmla="val 9326"/>
                <a:gd name="f107" fmla="val 6216"/>
                <a:gd name="f108" fmla="val 6374"/>
                <a:gd name="f109" fmla="val 8980"/>
                <a:gd name="f110" fmla="val 6531"/>
                <a:gd name="f111" fmla="val 6689"/>
                <a:gd name="f112" fmla="val 3025"/>
                <a:gd name="f113" fmla="val 5775"/>
                <a:gd name="f114" fmla="val 6720"/>
                <a:gd name="f115" fmla="val 2836"/>
                <a:gd name="f116" fmla="val 6563"/>
                <a:gd name="f117" fmla="val 2679"/>
                <a:gd name="f118" fmla="val 6405"/>
                <a:gd name="f119" fmla="val 2521"/>
                <a:gd name="f120" fmla="val 6248"/>
                <a:gd name="f121" fmla="val 6090"/>
                <a:gd name="f122" fmla="val 2868"/>
                <a:gd name="f123" fmla="val 5933"/>
                <a:gd name="f124" fmla="val 3885"/>
                <a:gd name="f125" fmla="val 6617"/>
                <a:gd name="f126" fmla="val 4200"/>
                <a:gd name="f127" fmla="val 7278"/>
                <a:gd name="f128" fmla="val 7908"/>
                <a:gd name="f129" fmla="val 5082"/>
                <a:gd name="f130" fmla="val 8003"/>
                <a:gd name="f131" fmla="val 5838"/>
                <a:gd name="f132" fmla="val 6626"/>
                <a:gd name="f133" fmla="val 7413"/>
                <a:gd name="f134" fmla="val 7823"/>
                <a:gd name="f135" fmla="val 6585"/>
                <a:gd name="f136" fmla="val 8232"/>
                <a:gd name="f137" fmla="val 8579"/>
                <a:gd name="f138" fmla="val 5545"/>
                <a:gd name="f139" fmla="val 8421"/>
                <a:gd name="f140" fmla="val 5230"/>
                <a:gd name="f141" fmla="val 8043"/>
                <a:gd name="f142" fmla="val 4537"/>
                <a:gd name="f143" fmla="val 7634"/>
                <a:gd name="f144" fmla="val 3876"/>
                <a:gd name="f145" fmla="val 3844"/>
                <a:gd name="f146" fmla="val 6657"/>
                <a:gd name="f147" fmla="val 5870"/>
                <a:gd name="f148" fmla="val 4830"/>
                <a:gd name="f149" fmla="val 4452"/>
                <a:gd name="f150" fmla="val 4263"/>
                <a:gd name="f151" fmla="val 5577"/>
                <a:gd name="f152" fmla="val 4033"/>
                <a:gd name="f153" fmla="val 8516"/>
                <a:gd name="f154" fmla="val 4317"/>
                <a:gd name="f155" fmla="val 8674"/>
                <a:gd name="f156" fmla="val 4474"/>
                <a:gd name="f157" fmla="val 8737"/>
                <a:gd name="f158" fmla="val 8831"/>
                <a:gd name="f159" fmla="val 4758"/>
                <a:gd name="f160" fmla="val 8894"/>
                <a:gd name="f161" fmla="val 4915"/>
                <a:gd name="f162" fmla="val 8989"/>
                <a:gd name="f163" fmla="val 4663"/>
                <a:gd name="f164" fmla="val 9052"/>
                <a:gd name="f165" fmla="val 9146"/>
                <a:gd name="f166" fmla="val 4254"/>
                <a:gd name="f167" fmla="val 9178"/>
                <a:gd name="f168" fmla="val 8926"/>
                <a:gd name="f169" fmla="val 9083"/>
                <a:gd name="f170" fmla="val 6846"/>
                <a:gd name="f171" fmla="val 2300"/>
                <a:gd name="f172" fmla="val 7193"/>
                <a:gd name="f173" fmla="val 2710"/>
                <a:gd name="f174" fmla="val 7571"/>
                <a:gd name="f175" fmla="val 3214"/>
                <a:gd name="f176" fmla="val 8358"/>
                <a:gd name="f177" fmla="val 8863"/>
                <a:gd name="f178" fmla="val 9335"/>
                <a:gd name="f179" fmla="val 3090"/>
                <a:gd name="f180" fmla="val 9388"/>
                <a:gd name="f181" fmla="val 2806"/>
                <a:gd name="f182" fmla="val 9414"/>
                <a:gd name="f183" fmla="val 2555"/>
                <a:gd name="f184" fmla="val 1015"/>
                <a:gd name="f185" fmla="val 681"/>
                <a:gd name="f186" fmla="val 8445"/>
                <a:gd name="f187" fmla="val 9925"/>
                <a:gd name="f188" fmla="val 11167"/>
                <a:gd name="f189" fmla="val 8392"/>
                <a:gd name="f190" fmla="val 10934"/>
                <a:gd name="f191" fmla="val 9430"/>
                <a:gd name="f192" fmla="val 9267"/>
                <a:gd name="f193" fmla="val 9032"/>
                <a:gd name="f194" fmla="val 8768"/>
                <a:gd name="f195" fmla="val 9410"/>
                <a:gd name="f196" fmla="val 8475"/>
                <a:gd name="f197" fmla="val 9367"/>
                <a:gd name="f198" fmla="val 8664"/>
                <a:gd name="f199" fmla="val 8390"/>
                <a:gd name="f200" fmla="val 8727"/>
                <a:gd name="f201" fmla="val 7508"/>
                <a:gd name="f202" fmla="val 5924"/>
                <a:gd name="f203" fmla="val 9461"/>
                <a:gd name="f204" fmla="val 6396"/>
                <a:gd name="f205" fmla="val 9650"/>
                <a:gd name="f206" fmla="val 6869"/>
                <a:gd name="f207" fmla="val 9839"/>
                <a:gd name="f208" fmla="val 9965"/>
                <a:gd name="f209" fmla="val 6962"/>
                <a:gd name="f210" fmla="val 11056"/>
                <a:gd name="f211" fmla="val 6440"/>
                <a:gd name="f212" fmla="val 11607"/>
                <a:gd name="f213" fmla="val 5922"/>
                <a:gd name="f214" fmla="val 5408"/>
                <a:gd name="f215" fmla="val 4898"/>
                <a:gd name="f216" fmla="val 11064"/>
                <a:gd name="f217" fmla="val 4978"/>
                <a:gd name="f218" fmla="val 5451"/>
                <a:gd name="f219" fmla="val 5931"/>
                <a:gd name="f220" fmla="val 1"/>
                <a:gd name="f221" fmla="val 5817"/>
                <a:gd name="f222" fmla="val 5699"/>
                <a:gd name="f223" fmla="val 14"/>
                <a:gd name="f224" fmla="val 41"/>
                <a:gd name="f225" fmla="val 262"/>
                <a:gd name="f226" fmla="val 1333"/>
                <a:gd name="f227" fmla="val 3655"/>
                <a:gd name="f228" fmla="val 2278"/>
                <a:gd name="f229" fmla="val 3326"/>
                <a:gd name="f230" fmla="val 2223"/>
                <a:gd name="f231" fmla="val 2973"/>
                <a:gd name="f232" fmla="val 2187"/>
                <a:gd name="f233" fmla="val 2624"/>
                <a:gd name="f234" fmla="val 1770"/>
                <a:gd name="f235" fmla="val 939"/>
                <a:gd name="f236" fmla="val 2404"/>
                <a:gd name="f237" fmla="val 536"/>
                <a:gd name="f238" fmla="val 4074"/>
                <a:gd name="f239" fmla="val 662"/>
                <a:gd name="f240" fmla="val 5334"/>
                <a:gd name="f241" fmla="val 1387"/>
                <a:gd name="f242" fmla="val 788"/>
                <a:gd name="f243" fmla="val 6972"/>
                <a:gd name="f244" fmla="val 158"/>
                <a:gd name="f245" fmla="val 379"/>
                <a:gd name="f246" fmla="val 599"/>
                <a:gd name="f247" fmla="val 1166"/>
                <a:gd name="f248" fmla="val 10028"/>
                <a:gd name="f249" fmla="val 1922"/>
                <a:gd name="f250" fmla="val 10186"/>
                <a:gd name="f251" fmla="val 2157"/>
                <a:gd name="f252" fmla="val 10241"/>
                <a:gd name="f253" fmla="val 2410"/>
                <a:gd name="f254" fmla="val 10266"/>
                <a:gd name="f255" fmla="val 2668"/>
                <a:gd name="f256" fmla="val 2998"/>
                <a:gd name="f257" fmla="val 3337"/>
                <a:gd name="f258" fmla="val 10225"/>
                <a:gd name="f259" fmla="val 10154"/>
                <a:gd name="f260" fmla="val 4221"/>
                <a:gd name="f261" fmla="val 11678"/>
                <a:gd name="f262" fmla="val 5076"/>
                <a:gd name="f263" fmla="val 12434"/>
                <a:gd name="f264" fmla="val 5929"/>
                <a:gd name="f265" fmla="val 6786"/>
                <a:gd name="f266" fmla="val 7639"/>
                <a:gd name="f267" fmla="val 11670"/>
                <a:gd name="f268" fmla="val 8192"/>
                <a:gd name="f269" fmla="val 8550"/>
                <a:gd name="f270" fmla="val 10215"/>
                <a:gd name="f271" fmla="val 8882"/>
                <a:gd name="f272" fmla="val 10243"/>
                <a:gd name="f273" fmla="val 9186"/>
                <a:gd name="f274" fmla="val 11589"/>
                <a:gd name="f275" fmla="val 8453"/>
                <a:gd name="f276" fmla="val 10460"/>
                <a:gd name="f277" fmla="val 12272"/>
                <a:gd name="f278" fmla="val 4014"/>
                <a:gd name="f279" fmla="val 11618"/>
                <a:gd name="f280" fmla="val 2182"/>
                <a:gd name="f281" fmla="val 9217"/>
                <a:gd name="f282" fmla="val 8904"/>
                <a:gd name="f283" fmla="val 8562"/>
                <a:gd name="f284" fmla="val 2213"/>
                <a:gd name="f285" fmla="val 7765"/>
                <a:gd name="f286" fmla="val 1139"/>
                <a:gd name="f287" fmla="val 7004"/>
                <a:gd name="f288" fmla="*/ f0 1 12278"/>
                <a:gd name="f289" fmla="*/ f1 1 12435"/>
                <a:gd name="f290" fmla="val f2"/>
                <a:gd name="f291" fmla="val f3"/>
                <a:gd name="f292" fmla="val f4"/>
                <a:gd name="f293" fmla="+- f292 0 f290"/>
                <a:gd name="f294" fmla="+- f291 0 f290"/>
                <a:gd name="f295" fmla="*/ f294 1 12278"/>
                <a:gd name="f296" fmla="*/ f293 1 12435"/>
                <a:gd name="f297" fmla="*/ f290 1 f295"/>
                <a:gd name="f298" fmla="*/ f291 1 f295"/>
                <a:gd name="f299" fmla="*/ f290 1 f296"/>
                <a:gd name="f300" fmla="*/ f292 1 f296"/>
                <a:gd name="f301" fmla="*/ f297 f288 1"/>
                <a:gd name="f302" fmla="*/ f298 f288 1"/>
                <a:gd name="f303" fmla="*/ f300 f289 1"/>
                <a:gd name="f304" fmla="*/ f299 f28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1" t="f304" r="f302" b="f303"/>
              <a:pathLst>
                <a:path w="12278" h="1243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5"/>
                    <a:pt x="f19" y="f13"/>
                    <a:pt x="f20" y="f11"/>
                  </a:cubicBezTo>
                  <a:cubicBezTo>
                    <a:pt x="f21" y="f22"/>
                    <a:pt x="f23" y="f6"/>
                    <a:pt x="f5" y="f6"/>
                  </a:cubicBezTo>
                  <a:close/>
                  <a:moveTo>
                    <a:pt x="f24" y="f25"/>
                  </a:moveTo>
                  <a:cubicBezTo>
                    <a:pt x="f20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20" y="f35"/>
                  </a:cubicBezTo>
                  <a:cubicBezTo>
                    <a:pt x="f36" y="f37"/>
                    <a:pt x="f38" y="f39"/>
                    <a:pt x="f40" y="f41"/>
                  </a:cubicBezTo>
                  <a:cubicBezTo>
                    <a:pt x="f42" y="f43"/>
                    <a:pt x="f38" y="f44"/>
                    <a:pt x="f24" y="f25"/>
                  </a:cubicBezTo>
                  <a:close/>
                  <a:moveTo>
                    <a:pt x="f45" y="f46"/>
                  </a:moveTo>
                  <a:cubicBezTo>
                    <a:pt x="f47" y="f44"/>
                    <a:pt x="f48" y="f43"/>
                    <a:pt x="f49" y="f50"/>
                  </a:cubicBezTo>
                  <a:cubicBezTo>
                    <a:pt x="f51" y="f37"/>
                    <a:pt x="f52" y="f53"/>
                    <a:pt x="f54" y="f44"/>
                  </a:cubicBezTo>
                  <a:cubicBezTo>
                    <a:pt x="f55" y="f56"/>
                    <a:pt x="f57" y="f26"/>
                    <a:pt x="f45" y="f46"/>
                  </a:cubicBezTo>
                  <a:close/>
                  <a:moveTo>
                    <a:pt x="f58" y="f59"/>
                  </a:moveTo>
                  <a:cubicBezTo>
                    <a:pt x="f60" y="f59"/>
                    <a:pt x="f61" y="f62"/>
                    <a:pt x="f63" y="f64"/>
                  </a:cubicBezTo>
                  <a:cubicBezTo>
                    <a:pt x="f65" y="f66"/>
                    <a:pt x="f67" y="f68"/>
                    <a:pt x="f69" y="f70"/>
                  </a:cubicBezTo>
                  <a:cubicBezTo>
                    <a:pt x="f71" y="f72"/>
                    <a:pt x="f73" y="f74"/>
                    <a:pt x="f75" y="f76"/>
                  </a:cubicBezTo>
                  <a:cubicBezTo>
                    <a:pt x="f77" y="f78"/>
                    <a:pt x="f79" y="f59"/>
                    <a:pt x="f58" y="f59"/>
                  </a:cubicBezTo>
                  <a:close/>
                  <a:moveTo>
                    <a:pt x="f80" y="f81"/>
                  </a:moveTo>
                  <a:cubicBezTo>
                    <a:pt x="f82" y="f81"/>
                    <a:pt x="f83" y="f84"/>
                    <a:pt x="f85" y="f86"/>
                  </a:cubicBezTo>
                  <a:cubicBezTo>
                    <a:pt x="f87" y="f88"/>
                    <a:pt x="f89" y="f72"/>
                    <a:pt x="f90" y="f91"/>
                  </a:cubicBezTo>
                  <a:cubicBezTo>
                    <a:pt x="f92" y="f93"/>
                    <a:pt x="f94" y="f34"/>
                    <a:pt x="f95" y="f96"/>
                  </a:cubicBezTo>
                  <a:cubicBezTo>
                    <a:pt x="f97" y="f98"/>
                    <a:pt x="f99" y="f81"/>
                    <a:pt x="f80" y="f81"/>
                  </a:cubicBezTo>
                  <a:close/>
                  <a:moveTo>
                    <a:pt x="f100" y="f101"/>
                  </a:moveTo>
                  <a:cubicBezTo>
                    <a:pt x="f102" y="f103"/>
                    <a:pt x="f104" y="f105"/>
                    <a:pt x="f106" y="f107"/>
                  </a:cubicBezTo>
                  <a:cubicBezTo>
                    <a:pt x="f104" y="f108"/>
                    <a:pt x="f109" y="f110"/>
                    <a:pt x="f100" y="f111"/>
                  </a:cubicBezTo>
                  <a:lnTo>
                    <a:pt x="f100" y="f101"/>
                  </a:lnTo>
                  <a:close/>
                  <a:moveTo>
                    <a:pt x="f112" y="f113"/>
                  </a:moveTo>
                  <a:lnTo>
                    <a:pt x="f112" y="f114"/>
                  </a:lnTo>
                  <a:cubicBezTo>
                    <a:pt x="f115" y="f116"/>
                    <a:pt x="f117" y="f118"/>
                    <a:pt x="f119" y="f120"/>
                  </a:cubicBezTo>
                  <a:cubicBezTo>
                    <a:pt x="f117" y="f121"/>
                    <a:pt x="f122" y="f123"/>
                    <a:pt x="f112" y="f113"/>
                  </a:cubicBezTo>
                  <a:close/>
                  <a:moveTo>
                    <a:pt x="f16" y="f124"/>
                  </a:moveTo>
                  <a:cubicBezTo>
                    <a:pt x="f125" y="f126"/>
                    <a:pt x="f127" y="f70"/>
                    <a:pt x="f128" y="f129"/>
                  </a:cubicBezTo>
                  <a:cubicBezTo>
                    <a:pt x="f130" y="f131"/>
                    <a:pt x="f130" y="f132"/>
                    <a:pt x="f128" y="f133"/>
                  </a:cubicBezTo>
                  <a:cubicBezTo>
                    <a:pt x="f127" y="f134"/>
                    <a:pt x="f135" y="f136"/>
                    <a:pt x="f16" y="f137"/>
                  </a:cubicBezTo>
                  <a:cubicBezTo>
                    <a:pt x="f138" y="f139"/>
                    <a:pt x="f140" y="f136"/>
                    <a:pt x="f29" y="f141"/>
                  </a:cubicBezTo>
                  <a:cubicBezTo>
                    <a:pt x="f142" y="f134"/>
                    <a:pt x="f24" y="f143"/>
                    <a:pt x="f144" y="f133"/>
                  </a:cubicBezTo>
                  <a:cubicBezTo>
                    <a:pt x="f145" y="f146"/>
                    <a:pt x="f145" y="f147"/>
                    <a:pt x="f144" y="f129"/>
                  </a:cubicBezTo>
                  <a:cubicBezTo>
                    <a:pt x="f24" y="f148"/>
                    <a:pt x="f142" y="f91"/>
                    <a:pt x="f29" y="f149"/>
                  </a:cubicBezTo>
                  <a:cubicBezTo>
                    <a:pt x="f140" y="f150"/>
                    <a:pt x="f151" y="f68"/>
                    <a:pt x="f16" y="f124"/>
                  </a:cubicBezTo>
                  <a:close/>
                  <a:moveTo>
                    <a:pt x="f152" y="f153"/>
                  </a:moveTo>
                  <a:cubicBezTo>
                    <a:pt x="f38" y="f137"/>
                    <a:pt x="f154" y="f155"/>
                    <a:pt x="f156" y="f157"/>
                  </a:cubicBezTo>
                  <a:cubicBezTo>
                    <a:pt x="f27" y="f158"/>
                    <a:pt x="f159" y="f160"/>
                    <a:pt x="f161" y="f162"/>
                  </a:cubicBezTo>
                  <a:cubicBezTo>
                    <a:pt x="f163" y="f164"/>
                    <a:pt x="f156" y="f165"/>
                    <a:pt x="f166" y="f167"/>
                  </a:cubicBezTo>
                  <a:cubicBezTo>
                    <a:pt x="f38" y="f168"/>
                    <a:pt x="f42" y="f157"/>
                    <a:pt x="f152" y="f153"/>
                  </a:cubicBezTo>
                  <a:close/>
                  <a:moveTo>
                    <a:pt x="f49" y="f153"/>
                  </a:moveTo>
                  <a:cubicBezTo>
                    <a:pt x="f48" y="f157"/>
                    <a:pt x="f47" y="f162"/>
                    <a:pt x="f45" y="f167"/>
                  </a:cubicBezTo>
                  <a:cubicBezTo>
                    <a:pt x="f57" y="f169"/>
                    <a:pt x="f55" y="f164"/>
                    <a:pt x="f54" y="f162"/>
                  </a:cubicBezTo>
                  <a:cubicBezTo>
                    <a:pt x="f127" y="f158"/>
                    <a:pt x="f51" y="f155"/>
                    <a:pt x="f49" y="f153"/>
                  </a:cubicBezTo>
                  <a:close/>
                  <a:moveTo>
                    <a:pt x="f75" y="f170"/>
                  </a:moveTo>
                  <a:cubicBezTo>
                    <a:pt x="f171" y="f172"/>
                    <a:pt x="f173" y="f174"/>
                    <a:pt x="f69" y="f134"/>
                  </a:cubicBezTo>
                  <a:cubicBezTo>
                    <a:pt x="f175" y="f176"/>
                    <a:pt x="f65" y="f177"/>
                    <a:pt x="f63" y="f178"/>
                  </a:cubicBezTo>
                  <a:cubicBezTo>
                    <a:pt x="f179" y="f180"/>
                    <a:pt x="f181" y="f182"/>
                    <a:pt x="f183" y="f182"/>
                  </a:cubicBezTo>
                  <a:cubicBezTo>
                    <a:pt x="f184" y="f182"/>
                    <a:pt x="f185" y="f186"/>
                    <a:pt x="f75" y="f170"/>
                  </a:cubicBezTo>
                  <a:close/>
                  <a:moveTo>
                    <a:pt x="f187" y="f170"/>
                  </a:moveTo>
                  <a:lnTo>
                    <a:pt x="f187" y="f170"/>
                  </a:lnTo>
                  <a:cubicBezTo>
                    <a:pt x="f188" y="f189"/>
                    <a:pt x="f190" y="f191"/>
                    <a:pt x="f192" y="f191"/>
                  </a:cubicBezTo>
                  <a:cubicBezTo>
                    <a:pt x="f193" y="f191"/>
                    <a:pt x="f194" y="f195"/>
                    <a:pt x="f196" y="f197"/>
                  </a:cubicBezTo>
                  <a:cubicBezTo>
                    <a:pt x="f94" y="f160"/>
                    <a:pt x="f198" y="f199"/>
                    <a:pt x="f200" y="f134"/>
                  </a:cubicBezTo>
                  <a:cubicBezTo>
                    <a:pt x="f89" y="f201"/>
                    <a:pt x="f87" y="f172"/>
                    <a:pt x="f187" y="f170"/>
                  </a:cubicBezTo>
                  <a:close/>
                  <a:moveTo>
                    <a:pt x="f202" y="f203"/>
                  </a:moveTo>
                  <a:cubicBezTo>
                    <a:pt x="f204" y="f205"/>
                    <a:pt x="f206" y="f207"/>
                    <a:pt x="f57" y="f208"/>
                  </a:cubicBezTo>
                  <a:cubicBezTo>
                    <a:pt x="f209" y="f210"/>
                    <a:pt x="f211" y="f212"/>
                    <a:pt x="f213" y="f212"/>
                  </a:cubicBezTo>
                  <a:cubicBezTo>
                    <a:pt x="f214" y="f212"/>
                    <a:pt x="f215" y="f216"/>
                    <a:pt x="f156" y="f208"/>
                  </a:cubicBezTo>
                  <a:cubicBezTo>
                    <a:pt x="f217" y="f207"/>
                    <a:pt x="f218" y="f205"/>
                    <a:pt x="f202" y="f203"/>
                  </a:cubicBezTo>
                  <a:close/>
                  <a:moveTo>
                    <a:pt x="f219" y="f220"/>
                  </a:moveTo>
                  <a:cubicBezTo>
                    <a:pt x="f221" y="f220"/>
                    <a:pt x="f222" y="f223"/>
                    <a:pt x="f151" y="f224"/>
                  </a:cubicBezTo>
                  <a:cubicBezTo>
                    <a:pt x="f27" y="f225"/>
                    <a:pt x="f40" y="f226"/>
                    <a:pt x="f227" y="f228"/>
                  </a:cubicBezTo>
                  <a:cubicBezTo>
                    <a:pt x="f229" y="f230"/>
                    <a:pt x="f231" y="f232"/>
                    <a:pt x="f233" y="f232"/>
                  </a:cubicBezTo>
                  <a:cubicBezTo>
                    <a:pt x="f234" y="f232"/>
                    <a:pt x="f235" y="f236"/>
                    <a:pt x="f237" y="f64"/>
                  </a:cubicBezTo>
                  <a:cubicBezTo>
                    <a:pt x="f220" y="f238"/>
                    <a:pt x="f239" y="f240"/>
                    <a:pt x="f241" y="f107"/>
                  </a:cubicBezTo>
                  <a:cubicBezTo>
                    <a:pt x="f242" y="f243"/>
                    <a:pt x="f244" y="f141"/>
                    <a:pt x="f245" y="f168"/>
                  </a:cubicBezTo>
                  <a:cubicBezTo>
                    <a:pt x="f246" y="f205"/>
                    <a:pt x="f247" y="f248"/>
                    <a:pt x="f249" y="f250"/>
                  </a:cubicBezTo>
                  <a:cubicBezTo>
                    <a:pt x="f251" y="f252"/>
                    <a:pt x="f253" y="f254"/>
                    <a:pt x="f255" y="f254"/>
                  </a:cubicBezTo>
                  <a:cubicBezTo>
                    <a:pt x="f256" y="f254"/>
                    <a:pt x="f257" y="f258"/>
                    <a:pt x="f227" y="f259"/>
                  </a:cubicBezTo>
                  <a:cubicBezTo>
                    <a:pt x="f260" y="f261"/>
                    <a:pt x="f262" y="f263"/>
                    <a:pt x="f264" y="f263"/>
                  </a:cubicBezTo>
                  <a:cubicBezTo>
                    <a:pt x="f265" y="f263"/>
                    <a:pt x="f266" y="f267"/>
                    <a:pt x="f268" y="f259"/>
                  </a:cubicBezTo>
                  <a:cubicBezTo>
                    <a:pt x="f269" y="f270"/>
                    <a:pt x="f271" y="f272"/>
                    <a:pt x="f273" y="f272"/>
                  </a:cubicBezTo>
                  <a:cubicBezTo>
                    <a:pt x="f274" y="f272"/>
                    <a:pt x="f3" y="f275"/>
                    <a:pt x="f276" y="f107"/>
                  </a:cubicBezTo>
                  <a:cubicBezTo>
                    <a:pt x="f277" y="f278"/>
                    <a:pt x="f279" y="f280"/>
                    <a:pt x="f281" y="f280"/>
                  </a:cubicBezTo>
                  <a:cubicBezTo>
                    <a:pt x="f282" y="f280"/>
                    <a:pt x="f283" y="f284"/>
                    <a:pt x="f268" y="f228"/>
                  </a:cubicBezTo>
                  <a:cubicBezTo>
                    <a:pt x="f285" y="f286"/>
                    <a:pt x="f287" y="f220"/>
                    <a:pt x="f219" y="f2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3" name="Google Shape;6009;p67">
              <a:extLst>
                <a:ext uri="{FF2B5EF4-FFF2-40B4-BE49-F238E27FC236}">
                  <a16:creationId xmlns:a16="http://schemas.microsoft.com/office/drawing/2014/main" id="{067CBED4-9B13-17A7-0D4E-43A7E46E2436}"/>
                </a:ext>
              </a:extLst>
            </p:cNvPr>
            <p:cNvSpPr/>
            <p:nvPr/>
          </p:nvSpPr>
          <p:spPr>
            <a:xfrm>
              <a:off x="4097947" y="4300094"/>
              <a:ext cx="72329" cy="714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2491"/>
                <a:gd name="f5" fmla="val 1313"/>
                <a:gd name="f6" fmla="val 1295"/>
                <a:gd name="f7" fmla="val 1278"/>
                <a:gd name="f8" fmla="val 1"/>
                <a:gd name="f9" fmla="val 1261"/>
                <a:gd name="f10" fmla="val 599"/>
                <a:gd name="f11" fmla="val 569"/>
                <a:gd name="f12" fmla="val 63"/>
                <a:gd name="f13" fmla="val 1230"/>
                <a:gd name="f14" fmla="val 1955"/>
                <a:gd name="f15" fmla="val 567"/>
                <a:gd name="f16" fmla="val 2490"/>
                <a:gd name="f17" fmla="val 1954"/>
                <a:gd name="f18" fmla="val 2489"/>
                <a:gd name="f19" fmla="val 585"/>
                <a:gd name="f20" fmla="val 1980"/>
                <a:gd name="f21" fmla="*/ f0 1 2521"/>
                <a:gd name="f22" fmla="*/ f1 1 2491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2521"/>
                <a:gd name="f29" fmla="*/ f26 1 2491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2521" h="2491">
                  <a:moveTo>
                    <a:pt x="f5" y="f2"/>
                  </a:moveTo>
                  <a:cubicBezTo>
                    <a:pt x="f6" y="f2"/>
                    <a:pt x="f7" y="f8"/>
                    <a:pt x="f9" y="f8"/>
                  </a:cubicBezTo>
                  <a:cubicBezTo>
                    <a:pt x="f10" y="f8"/>
                    <a:pt x="f2" y="f11"/>
                    <a:pt x="f12" y="f13"/>
                  </a:cubicBezTo>
                  <a:cubicBezTo>
                    <a:pt x="f2" y="f14"/>
                    <a:pt x="f15" y="f16"/>
                    <a:pt x="f9" y="f16"/>
                  </a:cubicBezTo>
                  <a:cubicBezTo>
                    <a:pt x="f17" y="f16"/>
                    <a:pt x="f3" y="f14"/>
                    <a:pt x="f18" y="f13"/>
                  </a:cubicBezTo>
                  <a:cubicBezTo>
                    <a:pt x="f18" y="f19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4" name="Google Shape;6018;p67">
            <a:extLst>
              <a:ext uri="{FF2B5EF4-FFF2-40B4-BE49-F238E27FC236}">
                <a16:creationId xmlns:a16="http://schemas.microsoft.com/office/drawing/2014/main" id="{902060B2-FDA1-32CC-62AD-9BEC2B65C72D}"/>
              </a:ext>
            </a:extLst>
          </p:cNvPr>
          <p:cNvGrpSpPr/>
          <p:nvPr/>
        </p:nvGrpSpPr>
        <p:grpSpPr>
          <a:xfrm>
            <a:off x="8479521" y="5564686"/>
            <a:ext cx="486936" cy="443569"/>
            <a:chOff x="7665927" y="4173513"/>
            <a:chExt cx="365202" cy="332677"/>
          </a:xfrm>
          <a:solidFill>
            <a:schemeClr val="bg1"/>
          </a:solidFill>
        </p:grpSpPr>
        <p:sp>
          <p:nvSpPr>
            <p:cNvPr id="45" name="Google Shape;6019;p67">
              <a:extLst>
                <a:ext uri="{FF2B5EF4-FFF2-40B4-BE49-F238E27FC236}">
                  <a16:creationId xmlns:a16="http://schemas.microsoft.com/office/drawing/2014/main" id="{4B358EB5-B5B0-CD5C-1026-061F84FD3A84}"/>
                </a:ext>
              </a:extLst>
            </p:cNvPr>
            <p:cNvSpPr/>
            <p:nvPr/>
          </p:nvSpPr>
          <p:spPr>
            <a:xfrm>
              <a:off x="7665927" y="4173513"/>
              <a:ext cx="344436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05"/>
                <a:gd name="f4" fmla="val 3309"/>
                <a:gd name="f5" fmla="val 1671"/>
                <a:gd name="f6" fmla="val 757"/>
                <a:gd name="f7" fmla="val 1"/>
                <a:gd name="f8" fmla="val 1670"/>
                <a:gd name="f9" fmla="val 2552"/>
                <a:gd name="f10" fmla="val 3308"/>
                <a:gd name="f11" fmla="val 11469"/>
                <a:gd name="f12" fmla="val 11815"/>
                <a:gd name="f13" fmla="val 12004"/>
                <a:gd name="f14" fmla="val 2930"/>
                <a:gd name="f15" fmla="val 11784"/>
                <a:gd name="f16" fmla="val 2647"/>
                <a:gd name="f17" fmla="val 11595"/>
                <a:gd name="f18" fmla="val 2363"/>
                <a:gd name="f19" fmla="val 2017"/>
                <a:gd name="f20" fmla="val 1292"/>
                <a:gd name="f21" fmla="val 946"/>
                <a:gd name="f22" fmla="val 662"/>
                <a:gd name="f23" fmla="val 11973"/>
                <a:gd name="f24" fmla="val 410"/>
                <a:gd name="f25" fmla="*/ f0 1 12005"/>
                <a:gd name="f26" fmla="*/ f1 1 3309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12005"/>
                <a:gd name="f33" fmla="*/ f30 1 3309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12005" h="3309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cubicBezTo>
                    <a:pt x="f7" y="f9"/>
                    <a:pt x="f6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13" y="f14"/>
                    <a:pt x="f15" y="f16"/>
                  </a:cubicBezTo>
                  <a:cubicBezTo>
                    <a:pt x="f17" y="f18"/>
                    <a:pt x="f11" y="f19"/>
                    <a:pt x="f11" y="f8"/>
                  </a:cubicBezTo>
                  <a:cubicBezTo>
                    <a:pt x="f11" y="f20"/>
                    <a:pt x="f17" y="f21"/>
                    <a:pt x="f15" y="f22"/>
                  </a:cubicBezTo>
                  <a:cubicBezTo>
                    <a:pt x="f23" y="f24"/>
                    <a:pt x="f15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6" name="Google Shape;6020;p67">
              <a:extLst>
                <a:ext uri="{FF2B5EF4-FFF2-40B4-BE49-F238E27FC236}">
                  <a16:creationId xmlns:a16="http://schemas.microsoft.com/office/drawing/2014/main" id="{9DED4606-4A3D-BC12-4C29-2991FCFDD12C}"/>
                </a:ext>
              </a:extLst>
            </p:cNvPr>
            <p:cNvSpPr/>
            <p:nvPr/>
          </p:nvSpPr>
          <p:spPr>
            <a:xfrm>
              <a:off x="7937997" y="4291919"/>
              <a:ext cx="24441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2"/>
                <a:gd name="f4" fmla="val 3309"/>
                <a:gd name="f5" fmla="val 1"/>
                <a:gd name="f6" fmla="*/ f0 1 852"/>
                <a:gd name="f7" fmla="*/ f1 1 3309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852"/>
                <a:gd name="f14" fmla="*/ f11 1 3309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852" h="3309">
                  <a:moveTo>
                    <a:pt x="f5" y="f5"/>
                  </a:moveTo>
                  <a:lnTo>
                    <a:pt x="f5" y="f4"/>
                  </a:lnTo>
                  <a:lnTo>
                    <a:pt x="f3" y="f4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7" name="Google Shape;6021;p67">
              <a:extLst>
                <a:ext uri="{FF2B5EF4-FFF2-40B4-BE49-F238E27FC236}">
                  <a16:creationId xmlns:a16="http://schemas.microsoft.com/office/drawing/2014/main" id="{EB5FB3A6-5D70-FC69-35BD-39C0F72E0249}"/>
                </a:ext>
              </a:extLst>
            </p:cNvPr>
            <p:cNvSpPr/>
            <p:nvPr/>
          </p:nvSpPr>
          <p:spPr>
            <a:xfrm>
              <a:off x="7985912" y="4292842"/>
              <a:ext cx="45217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76"/>
                <a:gd name="f4" fmla="val 3309"/>
                <a:gd name="f5" fmla="val 1"/>
                <a:gd name="f6" fmla="val 3308"/>
                <a:gd name="f7" fmla="val 1198"/>
                <a:gd name="f8" fmla="val 1387"/>
                <a:gd name="f9" fmla="val 3277"/>
                <a:gd name="f10" fmla="val 3088"/>
                <a:gd name="f11" fmla="val 2899"/>
                <a:gd name="f12" fmla="val 410"/>
                <a:gd name="f13" fmla="val 158"/>
                <a:gd name="f14" fmla="*/ f0 1 1576"/>
                <a:gd name="f15" fmla="*/ f1 1 3309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1576"/>
                <a:gd name="f22" fmla="*/ f19 1 3309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1576" h="3309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9"/>
                    <a:pt x="f3" y="f10"/>
                    <a:pt x="f3" y="f11"/>
                  </a:cubicBezTo>
                  <a:lnTo>
                    <a:pt x="f3" y="f12"/>
                  </a:lnTo>
                  <a:cubicBezTo>
                    <a:pt x="f3" y="f13"/>
                    <a:pt x="f8" y="f2"/>
                    <a:pt x="f7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8" name="Google Shape;6022;p67">
              <a:extLst>
                <a:ext uri="{FF2B5EF4-FFF2-40B4-BE49-F238E27FC236}">
                  <a16:creationId xmlns:a16="http://schemas.microsoft.com/office/drawing/2014/main" id="{7D757EC4-17DB-92F5-E2E3-3BB2A09EFFDB}"/>
                </a:ext>
              </a:extLst>
            </p:cNvPr>
            <p:cNvSpPr/>
            <p:nvPr/>
          </p:nvSpPr>
          <p:spPr>
            <a:xfrm>
              <a:off x="7691265" y="4291919"/>
              <a:ext cx="223269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82"/>
                <a:gd name="f4" fmla="val 3309"/>
                <a:gd name="f5" fmla="val 441"/>
                <a:gd name="f6" fmla="val 1"/>
                <a:gd name="f7" fmla="val 189"/>
                <a:gd name="f8" fmla="val 221"/>
                <a:gd name="f9" fmla="val 442"/>
                <a:gd name="f10" fmla="val 2931"/>
                <a:gd name="f11" fmla="val 3151"/>
                <a:gd name="f12" fmla="*/ f0 1 7782"/>
                <a:gd name="f13" fmla="*/ f1 1 330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7782"/>
                <a:gd name="f20" fmla="*/ f17 1 330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7782" h="3309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7" y="f4"/>
                    <a:pt x="f5" y="f4"/>
                  </a:cubicBezTo>
                  <a:lnTo>
                    <a:pt x="f3" y="f4"/>
                  </a:ln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9" name="Google Shape;6023;p67">
              <a:extLst>
                <a:ext uri="{FF2B5EF4-FFF2-40B4-BE49-F238E27FC236}">
                  <a16:creationId xmlns:a16="http://schemas.microsoft.com/office/drawing/2014/main" id="{FA249E12-70BF-69AC-07E3-CF0C5721178D}"/>
                </a:ext>
              </a:extLst>
            </p:cNvPr>
            <p:cNvSpPr/>
            <p:nvPr/>
          </p:nvSpPr>
          <p:spPr>
            <a:xfrm>
              <a:off x="7739143" y="4410324"/>
              <a:ext cx="24441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2"/>
                <a:gd name="f4" fmla="val 3309"/>
                <a:gd name="f5" fmla="val 1"/>
                <a:gd name="f6" fmla="val 851"/>
                <a:gd name="f7" fmla="*/ f0 1 852"/>
                <a:gd name="f8" fmla="*/ f1 1 3309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852"/>
                <a:gd name="f15" fmla="*/ f12 1 3309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852" h="3309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lnTo>
                    <a:pt x="f6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0" name="Google Shape;6024;p67">
              <a:extLst>
                <a:ext uri="{FF2B5EF4-FFF2-40B4-BE49-F238E27FC236}">
                  <a16:creationId xmlns:a16="http://schemas.microsoft.com/office/drawing/2014/main" id="{C6F0F99F-4827-2579-0AF0-9F98B89265C6}"/>
                </a:ext>
              </a:extLst>
            </p:cNvPr>
            <p:cNvSpPr/>
            <p:nvPr/>
          </p:nvSpPr>
          <p:spPr>
            <a:xfrm>
              <a:off x="7787057" y="4412135"/>
              <a:ext cx="218770" cy="940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25"/>
                <a:gd name="f4" fmla="val 3278"/>
                <a:gd name="f5" fmla="val 1"/>
                <a:gd name="f6" fmla="val 3277"/>
                <a:gd name="f7" fmla="val 7247"/>
                <a:gd name="f8" fmla="val 7467"/>
                <a:gd name="f9" fmla="val 3057"/>
                <a:gd name="f10" fmla="val 2868"/>
                <a:gd name="f11" fmla="val 379"/>
                <a:gd name="f12" fmla="val 158"/>
                <a:gd name="f13" fmla="val 7436"/>
                <a:gd name="f14" fmla="*/ f0 1 7625"/>
                <a:gd name="f15" fmla="*/ f1 1 3278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7625"/>
                <a:gd name="f22" fmla="*/ f19 1 3278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7625" h="3278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3" y="f9"/>
                    <a:pt x="f3" y="f10"/>
                  </a:cubicBezTo>
                  <a:lnTo>
                    <a:pt x="f3" y="f11"/>
                  </a:lnTo>
                  <a:cubicBezTo>
                    <a:pt x="f3" y="f12"/>
                    <a:pt x="f13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1" name="Google Shape;6025;p67">
              <a:extLst>
                <a:ext uri="{FF2B5EF4-FFF2-40B4-BE49-F238E27FC236}">
                  <a16:creationId xmlns:a16="http://schemas.microsoft.com/office/drawing/2014/main" id="{F73CB8AF-B4D7-362D-4A5C-12893A445171}"/>
                </a:ext>
              </a:extLst>
            </p:cNvPr>
            <p:cNvSpPr/>
            <p:nvPr/>
          </p:nvSpPr>
          <p:spPr>
            <a:xfrm>
              <a:off x="7665927" y="4411248"/>
              <a:ext cx="49752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34"/>
                <a:gd name="f4" fmla="val 3309"/>
                <a:gd name="f5" fmla="val 442"/>
                <a:gd name="f6" fmla="val 190"/>
                <a:gd name="f7" fmla="val 1"/>
                <a:gd name="f8" fmla="val 189"/>
                <a:gd name="f9" fmla="val 378"/>
                <a:gd name="f10" fmla="val 2867"/>
                <a:gd name="f11" fmla="val 3088"/>
                <a:gd name="f12" fmla="val 3308"/>
                <a:gd name="f13" fmla="*/ f0 1 1734"/>
                <a:gd name="f14" fmla="*/ f1 1 3309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1734"/>
                <a:gd name="f21" fmla="*/ f18 1 3309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734" h="330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6" y="f12"/>
                    <a:pt x="f5" y="f12"/>
                  </a:cubicBezTo>
                  <a:lnTo>
                    <a:pt x="f3" y="f12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52" name="Google Shape;6043;p67">
            <a:extLst>
              <a:ext uri="{FF2B5EF4-FFF2-40B4-BE49-F238E27FC236}">
                <a16:creationId xmlns:a16="http://schemas.microsoft.com/office/drawing/2014/main" id="{607CB2D9-5A50-6D6D-21A4-EB8020C595ED}"/>
              </a:ext>
            </a:extLst>
          </p:cNvPr>
          <p:cNvSpPr/>
          <p:nvPr/>
        </p:nvSpPr>
        <p:spPr>
          <a:xfrm>
            <a:off x="4335755" y="5543604"/>
            <a:ext cx="412223" cy="486936"/>
          </a:xfrm>
          <a:custGeom>
            <a:avLst/>
            <a:gdLst>
              <a:gd name="f0" fmla="val w"/>
              <a:gd name="f1" fmla="val h"/>
              <a:gd name="f2" fmla="val 0"/>
              <a:gd name="f3" fmla="val 10776"/>
              <a:gd name="f4" fmla="val 12729"/>
              <a:gd name="f5" fmla="val 1670"/>
              <a:gd name="f6" fmla="val 851"/>
              <a:gd name="f7" fmla="val 9326"/>
              <a:gd name="f8" fmla="val 1355"/>
              <a:gd name="f9" fmla="val 1072"/>
              <a:gd name="f10" fmla="val 9421"/>
              <a:gd name="f11" fmla="val 9578"/>
              <a:gd name="f12" fmla="val 2049"/>
              <a:gd name="f13" fmla="val 1481"/>
              <a:gd name="f14" fmla="val 1198"/>
              <a:gd name="f15" fmla="val 9925"/>
              <a:gd name="f16" fmla="val 10177"/>
              <a:gd name="f17" fmla="val 10208"/>
              <a:gd name="f18" fmla="val 11846"/>
              <a:gd name="f19" fmla="val 1229"/>
              <a:gd name="f20" fmla="val 11468"/>
              <a:gd name="f21" fmla="val 11027"/>
              <a:gd name="f22" fmla="val 10586"/>
              <a:gd name="f23" fmla="val 2111"/>
              <a:gd name="f24" fmla="val 1"/>
              <a:gd name="f25" fmla="val 914"/>
              <a:gd name="f26" fmla="val 946"/>
              <a:gd name="f27" fmla="val 2080"/>
              <a:gd name="f28" fmla="val 11059"/>
              <a:gd name="f29" fmla="val 11973"/>
              <a:gd name="f30" fmla="val 757"/>
              <a:gd name="f31" fmla="val 10334"/>
              <a:gd name="f32" fmla="val 10775"/>
              <a:gd name="f33" fmla="val 12508"/>
              <a:gd name="f34" fmla="val 12319"/>
              <a:gd name="f35" fmla="val 473"/>
              <a:gd name="f36" fmla="val 221"/>
              <a:gd name="f37" fmla="val 64"/>
              <a:gd name="f38" fmla="val 9105"/>
              <a:gd name="f39" fmla="val 3781"/>
              <a:gd name="f40" fmla="val 4011"/>
              <a:gd name="f41" fmla="val 8912"/>
              <a:gd name="f42" fmla="val 4171"/>
              <a:gd name="f43" fmla="val 8708"/>
              <a:gd name="f44" fmla="val 8604"/>
              <a:gd name="f45" fmla="val 8498"/>
              <a:gd name="f46" fmla="val 4129"/>
              <a:gd name="f47" fmla="val 8412"/>
              <a:gd name="f48" fmla="val 4033"/>
              <a:gd name="f49" fmla="val 7845"/>
              <a:gd name="f50" fmla="val 3498"/>
              <a:gd name="f51" fmla="val 7310"/>
              <a:gd name="f52" fmla="val 7214"/>
              <a:gd name="f53" fmla="val 7100"/>
              <a:gd name="f54" fmla="val 6991"/>
              <a:gd name="f55" fmla="val 6778"/>
              <a:gd name="f56" fmla="val 6585"/>
              <a:gd name="f57" fmla="*/ f0 1 10776"/>
              <a:gd name="f58" fmla="*/ f1 1 12729"/>
              <a:gd name="f59" fmla="val f2"/>
              <a:gd name="f60" fmla="val f3"/>
              <a:gd name="f61" fmla="val f4"/>
              <a:gd name="f62" fmla="+- f61 0 f59"/>
              <a:gd name="f63" fmla="+- f60 0 f59"/>
              <a:gd name="f64" fmla="*/ f63 1 10776"/>
              <a:gd name="f65" fmla="*/ f62 1 12729"/>
              <a:gd name="f66" fmla="*/ f59 1 f64"/>
              <a:gd name="f67" fmla="*/ f60 1 f64"/>
              <a:gd name="f68" fmla="*/ f59 1 f65"/>
              <a:gd name="f69" fmla="*/ f61 1 f65"/>
              <a:gd name="f70" fmla="*/ f66 f57 1"/>
              <a:gd name="f71" fmla="*/ f67 f57 1"/>
              <a:gd name="f72" fmla="*/ f69 f58 1"/>
              <a:gd name="f73" fmla="*/ f68 f5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0" t="f73" r="f71" b="f72"/>
            <a:pathLst>
              <a:path w="10776" h="12729">
                <a:moveTo>
                  <a:pt x="f5" y="f6"/>
                </a:moveTo>
                <a:lnTo>
                  <a:pt x="f5" y="f7"/>
                </a:lnTo>
                <a:cubicBezTo>
                  <a:pt x="f8" y="f7"/>
                  <a:pt x="f9" y="f10"/>
                  <a:pt x="f6" y="f11"/>
                </a:cubicBezTo>
                <a:lnTo>
                  <a:pt x="f6" y="f12"/>
                </a:lnTo>
                <a:cubicBezTo>
                  <a:pt x="f6" y="f13"/>
                  <a:pt x="f14" y="f9"/>
                  <a:pt x="f5" y="f6"/>
                </a:cubicBezTo>
                <a:close/>
                <a:moveTo>
                  <a:pt x="f15" y="f16"/>
                </a:moveTo>
                <a:lnTo>
                  <a:pt x="f15" y="f17"/>
                </a:lnTo>
                <a:lnTo>
                  <a:pt x="f15" y="f18"/>
                </a:lnTo>
                <a:lnTo>
                  <a:pt x="f5" y="f18"/>
                </a:lnTo>
                <a:cubicBezTo>
                  <a:pt x="f19" y="f18"/>
                  <a:pt x="f6" y="f20"/>
                  <a:pt x="f6" y="f21"/>
                </a:cubicBezTo>
                <a:cubicBezTo>
                  <a:pt x="f6" y="f22"/>
                  <a:pt x="f19" y="f16"/>
                  <a:pt x="f5" y="f16"/>
                </a:cubicBezTo>
                <a:close/>
                <a:moveTo>
                  <a:pt x="f23" y="f24"/>
                </a:moveTo>
                <a:cubicBezTo>
                  <a:pt x="f25" y="f24"/>
                  <a:pt x="f24" y="f26"/>
                  <a:pt x="f24" y="f27"/>
                </a:cubicBezTo>
                <a:lnTo>
                  <a:pt x="f24" y="f28"/>
                </a:lnTo>
                <a:cubicBezTo>
                  <a:pt x="f24" y="f29"/>
                  <a:pt x="f30" y="f4"/>
                  <a:pt x="f5" y="f4"/>
                </a:cubicBezTo>
                <a:lnTo>
                  <a:pt x="f31" y="f4"/>
                </a:lnTo>
                <a:cubicBezTo>
                  <a:pt x="f22" y="f4"/>
                  <a:pt x="f32" y="f33"/>
                  <a:pt x="f32" y="f34"/>
                </a:cubicBezTo>
                <a:lnTo>
                  <a:pt x="f32" y="f35"/>
                </a:lnTo>
                <a:cubicBezTo>
                  <a:pt x="f32" y="f36"/>
                  <a:pt x="f22" y="f37"/>
                  <a:pt x="f31" y="f37"/>
                </a:cubicBezTo>
                <a:lnTo>
                  <a:pt x="f38" y="f37"/>
                </a:lnTo>
                <a:lnTo>
                  <a:pt x="f38" y="f39"/>
                </a:lnTo>
                <a:cubicBezTo>
                  <a:pt x="f38" y="f40"/>
                  <a:pt x="f41" y="f42"/>
                  <a:pt x="f43" y="f42"/>
                </a:cubicBezTo>
                <a:cubicBezTo>
                  <a:pt x="f44" y="f42"/>
                  <a:pt x="f45" y="f46"/>
                  <a:pt x="f47" y="f48"/>
                </a:cubicBezTo>
                <a:lnTo>
                  <a:pt x="f49" y="f50"/>
                </a:lnTo>
                <a:lnTo>
                  <a:pt x="f51" y="f48"/>
                </a:lnTo>
                <a:cubicBezTo>
                  <a:pt x="f52" y="f46"/>
                  <a:pt x="f53" y="f42"/>
                  <a:pt x="f54" y="f42"/>
                </a:cubicBezTo>
                <a:cubicBezTo>
                  <a:pt x="f55" y="f42"/>
                  <a:pt x="f56" y="f40"/>
                  <a:pt x="f56" y="f39"/>
                </a:cubicBezTo>
                <a:lnTo>
                  <a:pt x="f56" y="f37"/>
                </a:lnTo>
                <a:lnTo>
                  <a:pt x="f23" y="f37"/>
                </a:lnTo>
                <a:lnTo>
                  <a:pt x="f23" y="f24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27" tIns="91427" rIns="91427" bIns="91427" anchor="ctr" anchorCtr="0" compatLnSpc="1">
            <a:noAutofit/>
          </a:bodyPr>
          <a:lstStyle/>
          <a:p>
            <a:pPr algn="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40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grpSp>
        <p:nvGrpSpPr>
          <p:cNvPr id="53" name="Google Shape;6052;p67">
            <a:extLst>
              <a:ext uri="{FF2B5EF4-FFF2-40B4-BE49-F238E27FC236}">
                <a16:creationId xmlns:a16="http://schemas.microsoft.com/office/drawing/2014/main" id="{64FC4CB9-1DE3-4C68-3C93-233E3AC9E456}"/>
              </a:ext>
            </a:extLst>
          </p:cNvPr>
          <p:cNvGrpSpPr/>
          <p:nvPr/>
        </p:nvGrpSpPr>
        <p:grpSpPr>
          <a:xfrm>
            <a:off x="9363552" y="5521087"/>
            <a:ext cx="476109" cy="484535"/>
            <a:chOff x="8328949" y="4140814"/>
            <a:chExt cx="357082" cy="363401"/>
          </a:xfrm>
          <a:solidFill>
            <a:schemeClr val="bg1"/>
          </a:solidFill>
        </p:grpSpPr>
        <p:sp>
          <p:nvSpPr>
            <p:cNvPr id="54" name="Google Shape;6053;p67">
              <a:extLst>
                <a:ext uri="{FF2B5EF4-FFF2-40B4-BE49-F238E27FC236}">
                  <a16:creationId xmlns:a16="http://schemas.microsoft.com/office/drawing/2014/main" id="{838CA5DE-7D7A-83E7-20C1-0B3D47D6C0BF}"/>
                </a:ext>
              </a:extLst>
            </p:cNvPr>
            <p:cNvSpPr/>
            <p:nvPr/>
          </p:nvSpPr>
          <p:spPr>
            <a:xfrm>
              <a:off x="8328949" y="4140814"/>
              <a:ext cx="357082" cy="1543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46"/>
                <a:gd name="f4" fmla="val 5379"/>
                <a:gd name="f5" fmla="val 3088"/>
                <a:gd name="f6" fmla="val 1639"/>
                <a:gd name="f7" fmla="val 316"/>
                <a:gd name="f8" fmla="val 1008"/>
                <a:gd name="f9" fmla="val 95"/>
                <a:gd name="f10" fmla="val 2489"/>
                <a:gd name="f11" fmla="val 1"/>
                <a:gd name="f12" fmla="val 3214"/>
                <a:gd name="f13" fmla="val 190"/>
                <a:gd name="f14" fmla="val 3938"/>
                <a:gd name="f15" fmla="val 568"/>
                <a:gd name="f16" fmla="val 4506"/>
                <a:gd name="f17" fmla="val 962"/>
                <a:gd name="f18" fmla="val 5071"/>
                <a:gd name="f19" fmla="val 1607"/>
                <a:gd name="f20" fmla="val 5366"/>
                <a:gd name="f21" fmla="val 2240"/>
                <a:gd name="f22" fmla="val 2772"/>
                <a:gd name="f23" fmla="val 3296"/>
                <a:gd name="f24" fmla="val 5157"/>
                <a:gd name="f25" fmla="val 3655"/>
                <a:gd name="f26" fmla="val 4726"/>
                <a:gd name="f27" fmla="val 4569"/>
                <a:gd name="f28" fmla="val 3844"/>
                <a:gd name="f29" fmla="val 2836"/>
                <a:gd name="f30" fmla="val 2584"/>
                <a:gd name="f31" fmla="val 2427"/>
                <a:gd name="f32" fmla="val 2678"/>
                <a:gd name="f33" fmla="val 2899"/>
                <a:gd name="f34" fmla="val 3151"/>
                <a:gd name="f35" fmla="val 2616"/>
                <a:gd name="f36" fmla="val 3308"/>
                <a:gd name="f37" fmla="val 3340"/>
                <a:gd name="f38" fmla="val 3057"/>
                <a:gd name="f39" fmla="val 3529"/>
                <a:gd name="f40" fmla="val 3749"/>
                <a:gd name="f41" fmla="val 3970"/>
                <a:gd name="f42" fmla="val 3025"/>
                <a:gd name="f43" fmla="val 4127"/>
                <a:gd name="f44" fmla="val 2049"/>
                <a:gd name="f45" fmla="val 1450"/>
                <a:gd name="f46" fmla="val 3434"/>
                <a:gd name="f47" fmla="val 1608"/>
                <a:gd name="f48" fmla="val 1754"/>
                <a:gd name="f49" fmla="val 1999"/>
                <a:gd name="f50" fmla="val 2279"/>
                <a:gd name="f51" fmla="val 1632"/>
                <a:gd name="f52" fmla="val 2882"/>
                <a:gd name="f53" fmla="val 2930"/>
                <a:gd name="f54" fmla="val 2977"/>
                <a:gd name="f55" fmla="val 1634"/>
                <a:gd name="f56" fmla="val 3624"/>
                <a:gd name="f57" fmla="val 1733"/>
                <a:gd name="f58" fmla="val 4128"/>
                <a:gd name="f59" fmla="val 2048"/>
                <a:gd name="f60" fmla="val 4474"/>
                <a:gd name="f61" fmla="val 7908"/>
                <a:gd name="f62" fmla="val 8255"/>
                <a:gd name="f63" fmla="val 2017"/>
                <a:gd name="f64" fmla="val 8759"/>
                <a:gd name="f65" fmla="val 1702"/>
                <a:gd name="f66" fmla="val 9358"/>
                <a:gd name="f67" fmla="val 9406"/>
                <a:gd name="f68" fmla="val 9453"/>
                <a:gd name="f69" fmla="val 9501"/>
                <a:gd name="f70" fmla="val 10104"/>
                <a:gd name="f71" fmla="val 10629"/>
                <a:gd name="f72" fmla="val 10775"/>
                <a:gd name="f73" fmla="val 10964"/>
                <a:gd name="f74" fmla="val 10334"/>
                <a:gd name="f75" fmla="val 9547"/>
                <a:gd name="f76" fmla="val 9326"/>
                <a:gd name="f77" fmla="val 9137"/>
                <a:gd name="f78" fmla="val 3497"/>
                <a:gd name="f79" fmla="val 9799"/>
                <a:gd name="f80" fmla="val 9956"/>
                <a:gd name="f81" fmla="val 9767"/>
                <a:gd name="f82" fmla="val 2521"/>
                <a:gd name="f83" fmla="val 8539"/>
                <a:gd name="f84" fmla="val 7814"/>
                <a:gd name="f85" fmla="val 3686"/>
                <a:gd name="f86" fmla="val 8728"/>
                <a:gd name="f87" fmla="val 9099"/>
                <a:gd name="f88" fmla="val 5169"/>
                <a:gd name="f89" fmla="val 9626"/>
                <a:gd name="f90" fmla="val 10158"/>
                <a:gd name="f91" fmla="val 10800"/>
                <a:gd name="f92" fmla="val 11451"/>
                <a:gd name="f93" fmla="val 5074"/>
                <a:gd name="f94" fmla="val 11847"/>
                <a:gd name="f95" fmla="val 12225"/>
                <a:gd name="f96" fmla="val 12445"/>
                <a:gd name="f97" fmla="val 3277"/>
                <a:gd name="f98" fmla="val 12319"/>
                <a:gd name="f99" fmla="val 12130"/>
                <a:gd name="f100" fmla="*/ f0 1 12446"/>
                <a:gd name="f101" fmla="*/ f1 1 5379"/>
                <a:gd name="f102" fmla="val f2"/>
                <a:gd name="f103" fmla="val f3"/>
                <a:gd name="f104" fmla="val f4"/>
                <a:gd name="f105" fmla="+- f104 0 f102"/>
                <a:gd name="f106" fmla="+- f103 0 f102"/>
                <a:gd name="f107" fmla="*/ f106 1 12446"/>
                <a:gd name="f108" fmla="*/ f105 1 5379"/>
                <a:gd name="f109" fmla="*/ f102 1 f107"/>
                <a:gd name="f110" fmla="*/ f103 1 f107"/>
                <a:gd name="f111" fmla="*/ f102 1 f108"/>
                <a:gd name="f112" fmla="*/ f104 1 f108"/>
                <a:gd name="f113" fmla="*/ f109 f100 1"/>
                <a:gd name="f114" fmla="*/ f110 f100 1"/>
                <a:gd name="f115" fmla="*/ f112 f101 1"/>
                <a:gd name="f116" fmla="*/ f111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3" t="f116" r="f114" b="f115"/>
              <a:pathLst>
                <a:path w="12446" h="537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cubicBezTo>
                    <a:pt x="f27" y="f25"/>
                    <a:pt x="f28" y="f10"/>
                    <a:pt x="f29" y="f10"/>
                  </a:cubicBezTo>
                  <a:cubicBezTo>
                    <a:pt x="f30" y="f10"/>
                    <a:pt x="f31" y="f32"/>
                    <a:pt x="f31" y="f33"/>
                  </a:cubicBezTo>
                  <a:cubicBezTo>
                    <a:pt x="f31" y="f34"/>
                    <a:pt x="f35" y="f36"/>
                    <a:pt x="f29" y="f37"/>
                  </a:cubicBezTo>
                  <a:cubicBezTo>
                    <a:pt x="f38" y="f37"/>
                    <a:pt x="f12" y="f39"/>
                    <a:pt x="f12" y="f40"/>
                  </a:cubicBezTo>
                  <a:cubicBezTo>
                    <a:pt x="f12" y="f41"/>
                    <a:pt x="f42" y="f43"/>
                    <a:pt x="f29" y="f43"/>
                  </a:cubicBezTo>
                  <a:cubicBezTo>
                    <a:pt x="f44" y="f43"/>
                    <a:pt x="f45" y="f46"/>
                    <a:pt x="f47" y="f30"/>
                  </a:cubicBezTo>
                  <a:cubicBezTo>
                    <a:pt x="f48" y="f49"/>
                    <a:pt x="f50" y="f51"/>
                    <a:pt x="f52" y="f51"/>
                  </a:cubicBezTo>
                  <a:cubicBezTo>
                    <a:pt x="f53" y="f51"/>
                    <a:pt x="f54" y="f55"/>
                    <a:pt x="f42" y="f6"/>
                  </a:cubicBezTo>
                  <a:cubicBezTo>
                    <a:pt x="f56" y="f57"/>
                    <a:pt x="f58" y="f59"/>
                    <a:pt x="f60" y="f10"/>
                  </a:cubicBezTo>
                  <a:lnTo>
                    <a:pt x="f61" y="f10"/>
                  </a:lnTo>
                  <a:cubicBezTo>
                    <a:pt x="f62" y="f63"/>
                    <a:pt x="f64" y="f65"/>
                    <a:pt x="f66" y="f6"/>
                  </a:cubicBezTo>
                  <a:cubicBezTo>
                    <a:pt x="f67" y="f55"/>
                    <a:pt x="f68" y="f51"/>
                    <a:pt x="f69" y="f51"/>
                  </a:cubicBezTo>
                  <a:cubicBezTo>
                    <a:pt x="f70" y="f51"/>
                    <a:pt x="f71" y="f49"/>
                    <a:pt x="f72" y="f30"/>
                  </a:cubicBezTo>
                  <a:cubicBezTo>
                    <a:pt x="f73" y="f46"/>
                    <a:pt x="f74" y="f43"/>
                    <a:pt x="f75" y="f43"/>
                  </a:cubicBezTo>
                  <a:cubicBezTo>
                    <a:pt x="f76" y="f43"/>
                    <a:pt x="f77" y="f14"/>
                    <a:pt x="f77" y="f40"/>
                  </a:cubicBezTo>
                  <a:cubicBezTo>
                    <a:pt x="f77" y="f78"/>
                    <a:pt x="f76" y="f37"/>
                    <a:pt x="f75" y="f37"/>
                  </a:cubicBezTo>
                  <a:cubicBezTo>
                    <a:pt x="f79" y="f37"/>
                    <a:pt x="f80" y="f34"/>
                    <a:pt x="f80" y="f33"/>
                  </a:cubicBezTo>
                  <a:cubicBezTo>
                    <a:pt x="f80" y="f32"/>
                    <a:pt x="f81" y="f82"/>
                    <a:pt x="f75" y="f10"/>
                  </a:cubicBezTo>
                  <a:cubicBezTo>
                    <a:pt x="f83" y="f10"/>
                    <a:pt x="f84" y="f85"/>
                    <a:pt x="f86" y="f26"/>
                  </a:cubicBezTo>
                  <a:cubicBezTo>
                    <a:pt x="f87" y="f88"/>
                    <a:pt x="f89" y="f4"/>
                    <a:pt x="f90" y="f4"/>
                  </a:cubicBezTo>
                  <a:cubicBezTo>
                    <a:pt x="f91" y="f4"/>
                    <a:pt x="f92" y="f93"/>
                    <a:pt x="f94" y="f16"/>
                  </a:cubicBezTo>
                  <a:cubicBezTo>
                    <a:pt x="f95" y="f41"/>
                    <a:pt x="f96" y="f97"/>
                    <a:pt x="f98" y="f10"/>
                  </a:cubicBezTo>
                  <a:cubicBezTo>
                    <a:pt x="f99" y="f8"/>
                    <a:pt x="f72" y="f2"/>
                    <a:pt x="f7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5" name="Google Shape;6054;p67">
              <a:extLst>
                <a:ext uri="{FF2B5EF4-FFF2-40B4-BE49-F238E27FC236}">
                  <a16:creationId xmlns:a16="http://schemas.microsoft.com/office/drawing/2014/main" id="{7B3E6DF9-D597-ED02-3097-814DDCBB3A4D}"/>
                </a:ext>
              </a:extLst>
            </p:cNvPr>
            <p:cNvSpPr/>
            <p:nvPr/>
          </p:nvSpPr>
          <p:spPr>
            <a:xfrm>
              <a:off x="8397657" y="4285445"/>
              <a:ext cx="212424" cy="2187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04"/>
                <a:gd name="f4" fmla="val 7625"/>
                <a:gd name="f5" fmla="val 2426"/>
                <a:gd name="f6" fmla="val 5639"/>
                <a:gd name="f7" fmla="val 5860"/>
                <a:gd name="f8" fmla="val 2237"/>
                <a:gd name="f9" fmla="val 6017"/>
                <a:gd name="f10" fmla="val 2048"/>
                <a:gd name="f11" fmla="val 1796"/>
                <a:gd name="f12" fmla="val 1638"/>
                <a:gd name="f13" fmla="val 5828"/>
                <a:gd name="f14" fmla="val 473"/>
                <a:gd name="f15" fmla="val 1229"/>
                <a:gd name="f16" fmla="val 851"/>
                <a:gd name="f17" fmla="val 630"/>
                <a:gd name="f18" fmla="val 1103"/>
                <a:gd name="f19" fmla="val 1134"/>
                <a:gd name="f20" fmla="val 7246"/>
                <a:gd name="f21" fmla="val 7467"/>
                <a:gd name="f22" fmla="val 189"/>
                <a:gd name="f23" fmla="val 7624"/>
                <a:gd name="f24" fmla="val 378"/>
                <a:gd name="f25" fmla="val 6994"/>
                <a:gd name="f26" fmla="val 7435"/>
                <a:gd name="f27" fmla="val 6774"/>
                <a:gd name="f28" fmla="val 1071"/>
                <a:gd name="f29" fmla="val 6175"/>
                <a:gd name="f30" fmla="val 788"/>
                <a:gd name="f31" fmla="val 5734"/>
                <a:gd name="f32" fmla="val 315"/>
                <a:gd name="f33" fmla="val 5545"/>
                <a:gd name="f34" fmla="val 5324"/>
                <a:gd name="f35" fmla="val 5072"/>
                <a:gd name="f36" fmla="val 4915"/>
                <a:gd name="f37" fmla="val 4096"/>
                <a:gd name="f38" fmla="val 3907"/>
                <a:gd name="f39" fmla="val 3686"/>
                <a:gd name="f40" fmla="val 3466"/>
                <a:gd name="f41" fmla="val 3277"/>
                <a:gd name="f42" fmla="*/ f0 1 7404"/>
                <a:gd name="f43" fmla="*/ f1 1 7625"/>
                <a:gd name="f44" fmla="val f2"/>
                <a:gd name="f45" fmla="val f3"/>
                <a:gd name="f46" fmla="val f4"/>
                <a:gd name="f47" fmla="+- f46 0 f44"/>
                <a:gd name="f48" fmla="+- f45 0 f44"/>
                <a:gd name="f49" fmla="*/ f48 1 7404"/>
                <a:gd name="f50" fmla="*/ f47 1 7625"/>
                <a:gd name="f51" fmla="*/ f44 1 f49"/>
                <a:gd name="f52" fmla="*/ f45 1 f49"/>
                <a:gd name="f53" fmla="*/ f44 1 f50"/>
                <a:gd name="f54" fmla="*/ f46 1 f50"/>
                <a:gd name="f55" fmla="*/ f51 f42 1"/>
                <a:gd name="f56" fmla="*/ f52 f42 1"/>
                <a:gd name="f57" fmla="*/ f54 f43 1"/>
                <a:gd name="f58" fmla="*/ f53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7404" h="7625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cubicBezTo>
                    <a:pt x="f11" y="f9"/>
                    <a:pt x="f12" y="f13"/>
                    <a:pt x="f12" y="f6"/>
                  </a:cubicBezTo>
                  <a:lnTo>
                    <a:pt x="f12" y="f14"/>
                  </a:lnTo>
                  <a:cubicBezTo>
                    <a:pt x="f15" y="f16"/>
                    <a:pt x="f17" y="f18"/>
                    <a:pt x="f2" y="f19"/>
                  </a:cubicBezTo>
                  <a:lnTo>
                    <a:pt x="f2" y="f20"/>
                  </a:lnTo>
                  <a:cubicBezTo>
                    <a:pt x="f2" y="f21"/>
                    <a:pt x="f22" y="f23"/>
                    <a:pt x="f24" y="f23"/>
                  </a:cubicBezTo>
                  <a:lnTo>
                    <a:pt x="f25" y="f23"/>
                  </a:lnTo>
                  <a:cubicBezTo>
                    <a:pt x="f20" y="f23"/>
                    <a:pt x="f3" y="f26"/>
                    <a:pt x="f3" y="f20"/>
                  </a:cubicBezTo>
                  <a:lnTo>
                    <a:pt x="f3" y="f19"/>
                  </a:lnTo>
                  <a:cubicBezTo>
                    <a:pt x="f27" y="f28"/>
                    <a:pt x="f29" y="f30"/>
                    <a:pt x="f31" y="f32"/>
                  </a:cubicBezTo>
                  <a:lnTo>
                    <a:pt x="f31" y="f6"/>
                  </a:lnTo>
                  <a:cubicBezTo>
                    <a:pt x="f31" y="f7"/>
                    <a:pt x="f33" y="f9"/>
                    <a:pt x="f34" y="f9"/>
                  </a:cubicBezTo>
                  <a:cubicBezTo>
                    <a:pt x="f35" y="f9"/>
                    <a:pt x="f36" y="f13"/>
                    <a:pt x="f36" y="f6"/>
                  </a:cubicBezTo>
                  <a:lnTo>
                    <a:pt x="f36" y="f2"/>
                  </a:lnTo>
                  <a:lnTo>
                    <a:pt x="f37" y="f2"/>
                  </a:lnTo>
                  <a:lnTo>
                    <a:pt x="f37" y="f6"/>
                  </a:lnTo>
                  <a:cubicBezTo>
                    <a:pt x="f37" y="f7"/>
                    <a:pt x="f38" y="f9"/>
                    <a:pt x="f39" y="f9"/>
                  </a:cubicBezTo>
                  <a:cubicBezTo>
                    <a:pt x="f40" y="f9"/>
                    <a:pt x="f41" y="f13"/>
                    <a:pt x="f41" y="f6"/>
                  </a:cubicBezTo>
                  <a:lnTo>
                    <a:pt x="f41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6" name="Google Shape;6055;p67">
              <a:extLst>
                <a:ext uri="{FF2B5EF4-FFF2-40B4-BE49-F238E27FC236}">
                  <a16:creationId xmlns:a16="http://schemas.microsoft.com/office/drawing/2014/main" id="{A375B594-31EF-2395-197D-4A08AD49C9B3}"/>
                </a:ext>
              </a:extLst>
            </p:cNvPr>
            <p:cNvSpPr/>
            <p:nvPr/>
          </p:nvSpPr>
          <p:spPr>
            <a:xfrm>
              <a:off x="8469072" y="4236616"/>
              <a:ext cx="76837" cy="235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78"/>
                <a:gd name="f4" fmla="val 820"/>
                <a:gd name="f5" fmla="val 1"/>
                <a:gd name="f6" fmla="val 32"/>
                <a:gd name="f7" fmla="val 127"/>
                <a:gd name="f8" fmla="val 284"/>
                <a:gd name="f9" fmla="val 379"/>
                <a:gd name="f10" fmla="val 536"/>
                <a:gd name="f11" fmla="val 662"/>
                <a:gd name="f12" fmla="val 788"/>
                <a:gd name="f13" fmla="val 2666"/>
                <a:gd name="f14" fmla="val 2615"/>
                <a:gd name="f15" fmla="val 649"/>
                <a:gd name="f16" fmla="val 555"/>
                <a:gd name="f17" fmla="val 2670"/>
                <a:gd name="f18" fmla="val 799"/>
                <a:gd name="f19" fmla="val 2674"/>
                <a:gd name="f20" fmla="val 809"/>
                <a:gd name="f21" fmla="*/ f0 1 2678"/>
                <a:gd name="f22" fmla="*/ f1 1 820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2678"/>
                <a:gd name="f29" fmla="*/ f26 1 820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2678" h="820">
                  <a:moveTo>
                    <a:pt x="f2" y="f5"/>
                  </a:moveTo>
                  <a:cubicBezTo>
                    <a:pt x="f6" y="f7"/>
                    <a:pt x="f6" y="f8"/>
                    <a:pt x="f6" y="f9"/>
                  </a:cubicBezTo>
                  <a:cubicBezTo>
                    <a:pt x="f6" y="f10"/>
                    <a:pt x="f6" y="f11"/>
                    <a:pt x="f2" y="f12"/>
                  </a:cubicBezTo>
                  <a:lnTo>
                    <a:pt x="f13" y="f12"/>
                  </a:lnTo>
                  <a:cubicBezTo>
                    <a:pt x="f14" y="f15"/>
                    <a:pt x="f14" y="f16"/>
                    <a:pt x="f14" y="f9"/>
                  </a:cubicBezTo>
                  <a:cubicBezTo>
                    <a:pt x="f14" y="f8"/>
                    <a:pt x="f14" y="f7"/>
                    <a:pt x="f3" y="f5"/>
                  </a:cubicBezTo>
                  <a:close/>
                  <a:moveTo>
                    <a:pt x="f13" y="f12"/>
                  </a:moveTo>
                  <a:cubicBezTo>
                    <a:pt x="f17" y="f18"/>
                    <a:pt x="f19" y="f20"/>
                    <a:pt x="f3" y="f4"/>
                  </a:cubicBezTo>
                  <a:lnTo>
                    <a:pt x="f3" y="f1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57" name="Google Shape;6078;p67">
            <a:extLst>
              <a:ext uri="{FF2B5EF4-FFF2-40B4-BE49-F238E27FC236}">
                <a16:creationId xmlns:a16="http://schemas.microsoft.com/office/drawing/2014/main" id="{20CEC4A0-D205-C48A-2A21-AFBBAE3E9C96}"/>
              </a:ext>
            </a:extLst>
          </p:cNvPr>
          <p:cNvGrpSpPr/>
          <p:nvPr/>
        </p:nvGrpSpPr>
        <p:grpSpPr>
          <a:xfrm>
            <a:off x="5093291" y="5544800"/>
            <a:ext cx="486936" cy="484533"/>
            <a:chOff x="5126254" y="4158599"/>
            <a:chExt cx="365202" cy="363400"/>
          </a:xfrm>
          <a:solidFill>
            <a:schemeClr val="bg1"/>
          </a:solidFill>
        </p:grpSpPr>
        <p:sp>
          <p:nvSpPr>
            <p:cNvPr id="58" name="Google Shape;6079;p67">
              <a:extLst>
                <a:ext uri="{FF2B5EF4-FFF2-40B4-BE49-F238E27FC236}">
                  <a16:creationId xmlns:a16="http://schemas.microsoft.com/office/drawing/2014/main" id="{A40751EC-778B-811E-C734-CBDA4CCC0FBA}"/>
                </a:ext>
              </a:extLst>
            </p:cNvPr>
            <p:cNvSpPr/>
            <p:nvPr/>
          </p:nvSpPr>
          <p:spPr>
            <a:xfrm>
              <a:off x="5202195" y="4308652"/>
              <a:ext cx="214234" cy="2133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67"/>
                <a:gd name="f4" fmla="val 7436"/>
                <a:gd name="f5" fmla="val 3686"/>
                <a:gd name="f6" fmla="val 1465"/>
                <a:gd name="f7" fmla="val 3836"/>
                <a:gd name="f8" fmla="val 3985"/>
                <a:gd name="f9" fmla="val 1544"/>
                <a:gd name="f10" fmla="val 4064"/>
                <a:gd name="f11" fmla="val 1702"/>
                <a:gd name="f12" fmla="val 4537"/>
                <a:gd name="f13" fmla="val 2678"/>
                <a:gd name="f14" fmla="val 5608"/>
                <a:gd name="f15" fmla="val 2836"/>
                <a:gd name="f16" fmla="val 5955"/>
                <a:gd name="f17" fmla="val 2867"/>
                <a:gd name="f18" fmla="val 6081"/>
                <a:gd name="f19" fmla="val 3308"/>
                <a:gd name="f20" fmla="val 5829"/>
                <a:gd name="f21" fmla="val 3561"/>
                <a:gd name="f22" fmla="val 5041"/>
                <a:gd name="f23" fmla="val 4285"/>
                <a:gd name="f24" fmla="val 5261"/>
                <a:gd name="f25" fmla="val 5356"/>
                <a:gd name="f26" fmla="val 5286"/>
                <a:gd name="f27" fmla="val 5630"/>
                <a:gd name="f28" fmla="val 5075"/>
                <a:gd name="f29" fmla="val 5845"/>
                <a:gd name="f30" fmla="val 4845"/>
                <a:gd name="f31" fmla="val 4784"/>
                <a:gd name="f32" fmla="val 4722"/>
                <a:gd name="f33" fmla="val 5830"/>
                <a:gd name="f34" fmla="val 4663"/>
                <a:gd name="f35" fmla="val 5797"/>
                <a:gd name="f36" fmla="val 5262"/>
                <a:gd name="f37" fmla="val 2616"/>
                <a:gd name="f38" fmla="val 5828"/>
                <a:gd name="f39" fmla="val 2553"/>
                <a:gd name="f40" fmla="val 5842"/>
                <a:gd name="f41" fmla="val 2492"/>
                <a:gd name="f42" fmla="val 2244"/>
                <a:gd name="f43" fmla="val 2035"/>
                <a:gd name="f44" fmla="val 5609"/>
                <a:gd name="f45" fmla="val 2111"/>
                <a:gd name="f46" fmla="val 2300"/>
                <a:gd name="f47" fmla="val 1512"/>
                <a:gd name="f48" fmla="val 1323"/>
                <a:gd name="f49" fmla="val 1418"/>
                <a:gd name="f50" fmla="val 1796"/>
                <a:gd name="f51" fmla="val 3387"/>
                <a:gd name="f52" fmla="val 3537"/>
                <a:gd name="f53" fmla="val 3718"/>
                <a:gd name="f54" fmla="val 1670"/>
                <a:gd name="f55" fmla="val 32"/>
                <a:gd name="f56" fmla="val 3750"/>
                <a:gd name="f57" fmla="val 5766"/>
                <a:gd name="f58" fmla="val 5765"/>
                <a:gd name="f59" fmla="val 7404"/>
                <a:gd name="f60" fmla="*/ f0 1 7467"/>
                <a:gd name="f61" fmla="*/ f1 1 7436"/>
                <a:gd name="f62" fmla="val f2"/>
                <a:gd name="f63" fmla="val f3"/>
                <a:gd name="f64" fmla="val f4"/>
                <a:gd name="f65" fmla="+- f64 0 f62"/>
                <a:gd name="f66" fmla="+- f63 0 f62"/>
                <a:gd name="f67" fmla="*/ f66 1 7467"/>
                <a:gd name="f68" fmla="*/ f65 1 7436"/>
                <a:gd name="f69" fmla="*/ f62 1 f67"/>
                <a:gd name="f70" fmla="*/ f63 1 f67"/>
                <a:gd name="f71" fmla="*/ f62 1 f68"/>
                <a:gd name="f72" fmla="*/ f64 1 f68"/>
                <a:gd name="f73" fmla="*/ f69 f60 1"/>
                <a:gd name="f74" fmla="*/ f70 f60 1"/>
                <a:gd name="f75" fmla="*/ f72 f61 1"/>
                <a:gd name="f76" fmla="*/ f71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7467" h="743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14" y="f15"/>
                  </a:lnTo>
                  <a:cubicBezTo>
                    <a:pt x="f16" y="f17"/>
                    <a:pt x="f18" y="f19"/>
                    <a:pt x="f20" y="f21"/>
                  </a:cubicBezTo>
                  <a:lnTo>
                    <a:pt x="f22" y="f23"/>
                  </a:ln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5" y="f36"/>
                  </a:lnTo>
                  <a:lnTo>
                    <a:pt x="f13" y="f35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25"/>
                  </a:cubicBezTo>
                  <a:lnTo>
                    <a:pt x="f46" y="f23"/>
                  </a:lnTo>
                  <a:lnTo>
                    <a:pt x="f47" y="f21"/>
                  </a:lnTo>
                  <a:cubicBezTo>
                    <a:pt x="f48" y="f19"/>
                    <a:pt x="f49" y="f17"/>
                    <a:pt x="f50" y="f15"/>
                  </a:cubicBezTo>
                  <a:lnTo>
                    <a:pt x="f15" y="f13"/>
                  </a:lnTo>
                  <a:lnTo>
                    <a:pt x="f19" y="f11"/>
                  </a:lnTo>
                  <a:cubicBezTo>
                    <a:pt x="f51" y="f9"/>
                    <a:pt x="f52" y="f6"/>
                    <a:pt x="f5" y="f6"/>
                  </a:cubicBezTo>
                  <a:close/>
                  <a:moveTo>
                    <a:pt x="f53" y="f2"/>
                  </a:moveTo>
                  <a:cubicBezTo>
                    <a:pt x="f54" y="f2"/>
                    <a:pt x="f55" y="f54"/>
                    <a:pt x="f55" y="f56"/>
                  </a:cubicBezTo>
                  <a:cubicBezTo>
                    <a:pt x="f2" y="f57"/>
                    <a:pt x="f54" y="f4"/>
                    <a:pt x="f53" y="f4"/>
                  </a:cubicBezTo>
                  <a:cubicBezTo>
                    <a:pt x="f58" y="f4"/>
                    <a:pt x="f59" y="f35"/>
                    <a:pt x="f3" y="f56"/>
                  </a:cubicBezTo>
                  <a:cubicBezTo>
                    <a:pt x="f3" y="f11"/>
                    <a:pt x="f35" y="f55"/>
                    <a:pt x="f5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9" name="Google Shape;6080;p67">
              <a:extLst>
                <a:ext uri="{FF2B5EF4-FFF2-40B4-BE49-F238E27FC236}">
                  <a16:creationId xmlns:a16="http://schemas.microsoft.com/office/drawing/2014/main" id="{B5C197C1-9D20-4DA3-F75B-2EBE8A76D861}"/>
                </a:ext>
              </a:extLst>
            </p:cNvPr>
            <p:cNvSpPr/>
            <p:nvPr/>
          </p:nvSpPr>
          <p:spPr>
            <a:xfrm>
              <a:off x="5317876" y="4160757"/>
              <a:ext cx="173580" cy="1696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50"/>
                <a:gd name="f4" fmla="val 5912"/>
                <a:gd name="f5" fmla="val 3829"/>
                <a:gd name="f6" fmla="val 3706"/>
                <a:gd name="f7" fmla="val 3580"/>
                <a:gd name="f8" fmla="val 47"/>
                <a:gd name="f9" fmla="val 3498"/>
                <a:gd name="f10" fmla="val 146"/>
                <a:gd name="f11" fmla="val 1"/>
                <a:gd name="f12" fmla="val 4336"/>
                <a:gd name="f13" fmla="val 1229"/>
                <a:gd name="f14" fmla="val 4399"/>
                <a:gd name="f15" fmla="val 2332"/>
                <a:gd name="f16" fmla="val 4998"/>
                <a:gd name="f17" fmla="val 3088"/>
                <a:gd name="f18" fmla="val 5861"/>
                <a:gd name="f19" fmla="val 2446"/>
                <a:gd name="f20" fmla="val 2289"/>
                <a:gd name="f21" fmla="val 2037"/>
                <a:gd name="f22" fmla="val 5924"/>
                <a:gd name="f23" fmla="val 1879"/>
                <a:gd name="f24" fmla="val 4128"/>
                <a:gd name="f25" fmla="val 115"/>
                <a:gd name="f26" fmla="val 4053"/>
                <a:gd name="f27" fmla="val 40"/>
                <a:gd name="f28" fmla="val 3942"/>
                <a:gd name="f29" fmla="*/ f0 1 6050"/>
                <a:gd name="f30" fmla="*/ f1 1 5912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6050"/>
                <a:gd name="f37" fmla="*/ f34 1 5912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6050" h="591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4"/>
                  </a:cubicBezTo>
                  <a:lnTo>
                    <a:pt x="f18" y="f19"/>
                  </a:lnTo>
                  <a:cubicBezTo>
                    <a:pt x="f3" y="f20"/>
                    <a:pt x="f3" y="f21"/>
                    <a:pt x="f22" y="f23"/>
                  </a:cubicBezTo>
                  <a:lnTo>
                    <a:pt x="f24" y="f2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0" name="Google Shape;6081;p67">
              <a:extLst>
                <a:ext uri="{FF2B5EF4-FFF2-40B4-BE49-F238E27FC236}">
                  <a16:creationId xmlns:a16="http://schemas.microsoft.com/office/drawing/2014/main" id="{04C4EE7C-FD32-41B6-F821-D22CF4A11020}"/>
                </a:ext>
              </a:extLst>
            </p:cNvPr>
            <p:cNvSpPr/>
            <p:nvPr/>
          </p:nvSpPr>
          <p:spPr>
            <a:xfrm>
              <a:off x="5223884" y="4158599"/>
              <a:ext cx="169959" cy="1030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24"/>
                <a:gd name="f4" fmla="val 3593"/>
                <a:gd name="f5" fmla="val 1"/>
                <a:gd name="f6" fmla="val 2962"/>
                <a:gd name="f7" fmla="val 3592"/>
                <a:gd name="f8" fmla="val 5923"/>
                <a:gd name="f9" fmla="*/ f0 1 5924"/>
                <a:gd name="f10" fmla="*/ f1 1 35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924"/>
                <a:gd name="f17" fmla="*/ f14 1 35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924" h="3593">
                  <a:moveTo>
                    <a:pt x="f2" y="f5"/>
                  </a:moveTo>
                  <a:lnTo>
                    <a:pt x="f6" y="f7"/>
                  </a:lnTo>
                  <a:lnTo>
                    <a:pt x="f8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1" name="Google Shape;6082;p67">
              <a:extLst>
                <a:ext uri="{FF2B5EF4-FFF2-40B4-BE49-F238E27FC236}">
                  <a16:creationId xmlns:a16="http://schemas.microsoft.com/office/drawing/2014/main" id="{58B818AD-CC0C-873E-9D08-281531A5D53E}"/>
                </a:ext>
              </a:extLst>
            </p:cNvPr>
            <p:cNvSpPr/>
            <p:nvPr/>
          </p:nvSpPr>
          <p:spPr>
            <a:xfrm>
              <a:off x="5126254" y="4160757"/>
              <a:ext cx="170855" cy="1687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55"/>
                <a:gd name="f4" fmla="val 5881"/>
                <a:gd name="f5" fmla="val 2194"/>
                <a:gd name="f6" fmla="val 2084"/>
                <a:gd name="f7" fmla="val 1965"/>
                <a:gd name="f8" fmla="val 40"/>
                <a:gd name="f9" fmla="val 1859"/>
                <a:gd name="f10" fmla="val 115"/>
                <a:gd name="f11" fmla="val 95"/>
                <a:gd name="f12" fmla="val 1879"/>
                <a:gd name="f13" fmla="val 1"/>
                <a:gd name="f14" fmla="val 2037"/>
                <a:gd name="f15" fmla="val 2289"/>
                <a:gd name="f16" fmla="val 2446"/>
                <a:gd name="f17" fmla="val 2899"/>
                <a:gd name="f18" fmla="val 5880"/>
                <a:gd name="f19" fmla="val 3655"/>
                <a:gd name="f20" fmla="val 4998"/>
                <a:gd name="f21" fmla="val 4758"/>
                <a:gd name="f22" fmla="val 4399"/>
                <a:gd name="f23" fmla="val 4305"/>
                <a:gd name="f24" fmla="val 2490"/>
                <a:gd name="f25" fmla="val 146"/>
                <a:gd name="f26" fmla="val 2424"/>
                <a:gd name="f27" fmla="val 47"/>
                <a:gd name="f28" fmla="val 2315"/>
                <a:gd name="f29" fmla="*/ f0 1 5955"/>
                <a:gd name="f30" fmla="*/ f1 1 5881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5955"/>
                <a:gd name="f37" fmla="*/ f34 1 5881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5955" h="5881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lnTo>
                    <a:pt x="f17" y="f18"/>
                  </a:lnTo>
                  <a:cubicBezTo>
                    <a:pt x="f19" y="f20"/>
                    <a:pt x="f21" y="f22"/>
                    <a:pt x="f3" y="f23"/>
                  </a:cubicBezTo>
                  <a:lnTo>
                    <a:pt x="f24" y="f2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62" name="Google Shape;6110;p67">
            <a:extLst>
              <a:ext uri="{FF2B5EF4-FFF2-40B4-BE49-F238E27FC236}">
                <a16:creationId xmlns:a16="http://schemas.microsoft.com/office/drawing/2014/main" id="{56AF32F7-445A-CAF9-F70E-C430C9DC8230}"/>
              </a:ext>
            </a:extLst>
          </p:cNvPr>
          <p:cNvGrpSpPr/>
          <p:nvPr/>
        </p:nvGrpSpPr>
        <p:grpSpPr>
          <a:xfrm>
            <a:off x="5902341" y="5591324"/>
            <a:ext cx="483339" cy="378488"/>
            <a:chOff x="5733041" y="4193493"/>
            <a:chExt cx="362504" cy="283866"/>
          </a:xfrm>
          <a:solidFill>
            <a:schemeClr val="bg1"/>
          </a:solidFill>
        </p:grpSpPr>
        <p:sp>
          <p:nvSpPr>
            <p:cNvPr id="63" name="Google Shape;6111;p67">
              <a:extLst>
                <a:ext uri="{FF2B5EF4-FFF2-40B4-BE49-F238E27FC236}">
                  <a16:creationId xmlns:a16="http://schemas.microsoft.com/office/drawing/2014/main" id="{85B87855-0BE9-A51D-9419-0D79C03660B7}"/>
                </a:ext>
              </a:extLst>
            </p:cNvPr>
            <p:cNvSpPr/>
            <p:nvPr/>
          </p:nvSpPr>
          <p:spPr>
            <a:xfrm>
              <a:off x="5733041" y="4431228"/>
              <a:ext cx="362504" cy="461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35"/>
                <a:gd name="f4" fmla="val 1608"/>
                <a:gd name="f5" fmla="val 379"/>
                <a:gd name="f6" fmla="val 159"/>
                <a:gd name="f7" fmla="val 1"/>
                <a:gd name="f8" fmla="val 189"/>
                <a:gd name="f9" fmla="val 378"/>
                <a:gd name="f10" fmla="val 1040"/>
                <a:gd name="f11" fmla="val 537"/>
                <a:gd name="f12" fmla="val 1607"/>
                <a:gd name="f13" fmla="val 1198"/>
                <a:gd name="f14" fmla="val 11406"/>
                <a:gd name="f15" fmla="val 12067"/>
                <a:gd name="f16" fmla="val 12634"/>
                <a:gd name="f17" fmla="val 1072"/>
                <a:gd name="f18" fmla="val 12603"/>
                <a:gd name="f19" fmla="val 158"/>
                <a:gd name="f20" fmla="val 12445"/>
                <a:gd name="f21" fmla="val 12193"/>
                <a:gd name="f22" fmla="val 10965"/>
                <a:gd name="f23" fmla="val 630"/>
                <a:gd name="f24" fmla="val 10776"/>
                <a:gd name="f25" fmla="val 819"/>
                <a:gd name="f26" fmla="val 10555"/>
                <a:gd name="f27" fmla="val 10303"/>
                <a:gd name="f28" fmla="val 10146"/>
                <a:gd name="f29" fmla="val 9326"/>
                <a:gd name="f30" fmla="val 9137"/>
                <a:gd name="f31" fmla="val 8917"/>
                <a:gd name="f32" fmla="val 8696"/>
                <a:gd name="f33" fmla="val 8507"/>
                <a:gd name="f34" fmla="*/ f0 1 12635"/>
                <a:gd name="f35" fmla="*/ f1 1 1608"/>
                <a:gd name="f36" fmla="val f2"/>
                <a:gd name="f37" fmla="val f3"/>
                <a:gd name="f38" fmla="val f4"/>
                <a:gd name="f39" fmla="+- f38 0 f36"/>
                <a:gd name="f40" fmla="+- f37 0 f36"/>
                <a:gd name="f41" fmla="*/ f40 1 12635"/>
                <a:gd name="f42" fmla="*/ f39 1 1608"/>
                <a:gd name="f43" fmla="*/ f36 1 f41"/>
                <a:gd name="f44" fmla="*/ f37 1 f41"/>
                <a:gd name="f45" fmla="*/ f36 1 f42"/>
                <a:gd name="f46" fmla="*/ f38 1 f42"/>
                <a:gd name="f47" fmla="*/ f43 f34 1"/>
                <a:gd name="f48" fmla="*/ f44 f34 1"/>
                <a:gd name="f49" fmla="*/ f46 f35 1"/>
                <a:gd name="f50" fmla="*/ f45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12635" h="1608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2"/>
                  </a:cubicBezTo>
                  <a:lnTo>
                    <a:pt x="f14" y="f12"/>
                  </a:lnTo>
                  <a:cubicBezTo>
                    <a:pt x="f15" y="f12"/>
                    <a:pt x="f16" y="f17"/>
                    <a:pt x="f16" y="f9"/>
                  </a:cubicBezTo>
                  <a:cubicBezTo>
                    <a:pt x="f18" y="f19"/>
                    <a:pt x="f20" y="f2"/>
                    <a:pt x="f21" y="f2"/>
                  </a:cubicBezTo>
                  <a:lnTo>
                    <a:pt x="f22" y="f2"/>
                  </a:lnTo>
                  <a:lnTo>
                    <a:pt x="f22" y="f9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8" y="f9"/>
                  </a:cubicBezTo>
                  <a:lnTo>
                    <a:pt x="f28" y="f2"/>
                  </a:lnTo>
                  <a:lnTo>
                    <a:pt x="f29" y="f2"/>
                  </a:lnTo>
                  <a:lnTo>
                    <a:pt x="f29" y="f9"/>
                  </a:lnTo>
                  <a:cubicBezTo>
                    <a:pt x="f29" y="f23"/>
                    <a:pt x="f30" y="f25"/>
                    <a:pt x="f31" y="f25"/>
                  </a:cubicBezTo>
                  <a:cubicBezTo>
                    <a:pt x="f32" y="f25"/>
                    <a:pt x="f33" y="f23"/>
                    <a:pt x="f33" y="f9"/>
                  </a:cubicBezTo>
                  <a:lnTo>
                    <a:pt x="f3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4" name="Google Shape;6112;p67">
              <a:extLst>
                <a:ext uri="{FF2B5EF4-FFF2-40B4-BE49-F238E27FC236}">
                  <a16:creationId xmlns:a16="http://schemas.microsoft.com/office/drawing/2014/main" id="{8A83FFAC-E866-5758-376E-F6BC2205DE62}"/>
                </a:ext>
              </a:extLst>
            </p:cNvPr>
            <p:cNvSpPr/>
            <p:nvPr/>
          </p:nvSpPr>
          <p:spPr>
            <a:xfrm>
              <a:off x="5755654" y="4193493"/>
              <a:ext cx="316400" cy="2142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468"/>
                <a:gd name="f5" fmla="val 3794"/>
                <a:gd name="f6" fmla="val 1673"/>
                <a:gd name="f7" fmla="val 3841"/>
                <a:gd name="f8" fmla="val 3890"/>
                <a:gd name="f9" fmla="val 1682"/>
                <a:gd name="f10" fmla="val 3939"/>
                <a:gd name="f11" fmla="val 1702"/>
                <a:gd name="f12" fmla="val 6428"/>
                <a:gd name="f13" fmla="val 2521"/>
                <a:gd name="f14" fmla="val 6680"/>
                <a:gd name="f15" fmla="val 2616"/>
                <a:gd name="f16" fmla="val 6806"/>
                <a:gd name="f17" fmla="val 2994"/>
                <a:gd name="f18" fmla="val 6585"/>
                <a:gd name="f19" fmla="val 3214"/>
                <a:gd name="f20" fmla="val 6018"/>
                <a:gd name="f21" fmla="val 3750"/>
                <a:gd name="f22" fmla="val 7404"/>
                <a:gd name="f23" fmla="val 5136"/>
                <a:gd name="f24" fmla="val 7593"/>
                <a:gd name="f25" fmla="val 5262"/>
                <a:gd name="f26" fmla="val 5514"/>
                <a:gd name="f27" fmla="val 7436"/>
                <a:gd name="f28" fmla="val 5671"/>
                <a:gd name="f29" fmla="val 7357"/>
                <a:gd name="f30" fmla="val 5750"/>
                <a:gd name="f31" fmla="val 7247"/>
                <a:gd name="f32" fmla="val 5790"/>
                <a:gd name="f33" fmla="val 7136"/>
                <a:gd name="f34" fmla="val 7026"/>
                <a:gd name="f35" fmla="val 6916"/>
                <a:gd name="f36" fmla="val 6837"/>
                <a:gd name="f37" fmla="val 5451"/>
                <a:gd name="f38" fmla="val 4317"/>
                <a:gd name="f39" fmla="val 4915"/>
                <a:gd name="f40" fmla="val 4852"/>
                <a:gd name="f41" fmla="val 4821"/>
                <a:gd name="f42" fmla="val 4947"/>
                <a:gd name="f43" fmla="val 4714"/>
                <a:gd name="f44" fmla="val 4988"/>
                <a:gd name="f45" fmla="val 4613"/>
                <a:gd name="f46" fmla="val 4444"/>
                <a:gd name="f47" fmla="val 4293"/>
                <a:gd name="f48" fmla="val 4872"/>
                <a:gd name="f49" fmla="val 4254"/>
                <a:gd name="f50" fmla="val 4695"/>
                <a:gd name="f51" fmla="val 3435"/>
                <a:gd name="f52" fmla="val 2206"/>
                <a:gd name="f53" fmla="val 3328"/>
                <a:gd name="f54" fmla="val 1940"/>
                <a:gd name="f55" fmla="val 3537"/>
                <a:gd name="f56" fmla="val 1198"/>
                <a:gd name="f57" fmla="val 1"/>
                <a:gd name="f58" fmla="val 536"/>
                <a:gd name="f59" fmla="val 568"/>
                <a:gd name="f60" fmla="val 1229"/>
                <a:gd name="f61" fmla="val 7467"/>
                <a:gd name="f62" fmla="val 11027"/>
                <a:gd name="f63" fmla="val 10460"/>
                <a:gd name="f64" fmla="val 9767"/>
                <a:gd name="f65" fmla="*/ f0 1 11028"/>
                <a:gd name="f66" fmla="*/ f1 1 7468"/>
                <a:gd name="f67" fmla="val f2"/>
                <a:gd name="f68" fmla="val f3"/>
                <a:gd name="f69" fmla="val f4"/>
                <a:gd name="f70" fmla="+- f69 0 f67"/>
                <a:gd name="f71" fmla="+- f68 0 f67"/>
                <a:gd name="f72" fmla="*/ f71 1 11028"/>
                <a:gd name="f73" fmla="*/ f70 1 7468"/>
                <a:gd name="f74" fmla="*/ f67 1 f72"/>
                <a:gd name="f75" fmla="*/ f68 1 f72"/>
                <a:gd name="f76" fmla="*/ f67 1 f73"/>
                <a:gd name="f77" fmla="*/ f69 1 f73"/>
                <a:gd name="f78" fmla="*/ f74 f65 1"/>
                <a:gd name="f79" fmla="*/ f75 f65 1"/>
                <a:gd name="f80" fmla="*/ f77 f66 1"/>
                <a:gd name="f81" fmla="*/ f76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11028" h="746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21"/>
                  </a:lnTo>
                  <a:lnTo>
                    <a:pt x="f22" y="f23"/>
                  </a:lnTo>
                  <a:cubicBezTo>
                    <a:pt x="f24" y="f25"/>
                    <a:pt x="f24" y="f26"/>
                    <a:pt x="f27" y="f28"/>
                  </a:cubicBezTo>
                  <a:cubicBezTo>
                    <a:pt x="f29" y="f30"/>
                    <a:pt x="f31" y="f32"/>
                    <a:pt x="f33" y="f32"/>
                  </a:cubicBezTo>
                  <a:cubicBezTo>
                    <a:pt x="f34" y="f32"/>
                    <a:pt x="f35" y="f30"/>
                    <a:pt x="f36" y="f28"/>
                  </a:cubicBezTo>
                  <a:lnTo>
                    <a:pt x="f37" y="f38"/>
                  </a:lnTo>
                  <a:lnTo>
                    <a:pt x="f39" y="f40"/>
                  </a:lnTo>
                  <a:cubicBezTo>
                    <a:pt x="f41" y="f42"/>
                    <a:pt x="f43" y="f44"/>
                    <a:pt x="f45" y="f44"/>
                  </a:cubicBezTo>
                  <a:cubicBezTo>
                    <a:pt x="f46" y="f44"/>
                    <a:pt x="f47" y="f48"/>
                    <a:pt x="f49" y="f50"/>
                  </a:cubicBezTo>
                  <a:lnTo>
                    <a:pt x="f51" y="f52"/>
                  </a:lnTo>
                  <a:cubicBezTo>
                    <a:pt x="f53" y="f54"/>
                    <a:pt x="f55" y="f6"/>
                    <a:pt x="f5" y="f6"/>
                  </a:cubicBezTo>
                  <a:close/>
                  <a:moveTo>
                    <a:pt x="f56" y="f57"/>
                  </a:moveTo>
                  <a:cubicBezTo>
                    <a:pt x="f58" y="f57"/>
                    <a:pt x="f57" y="f59"/>
                    <a:pt x="f57" y="f60"/>
                  </a:cubicBezTo>
                  <a:lnTo>
                    <a:pt x="f57" y="f61"/>
                  </a:lnTo>
                  <a:lnTo>
                    <a:pt x="f62" y="f61"/>
                  </a:lnTo>
                  <a:lnTo>
                    <a:pt x="f62" y="f60"/>
                  </a:lnTo>
                  <a:cubicBezTo>
                    <a:pt x="f62" y="f59"/>
                    <a:pt x="f63" y="f57"/>
                    <a:pt x="f64" y="f5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65" name="Google Shape;5972;p67">
            <a:extLst>
              <a:ext uri="{FF2B5EF4-FFF2-40B4-BE49-F238E27FC236}">
                <a16:creationId xmlns:a16="http://schemas.microsoft.com/office/drawing/2014/main" id="{9AEFB175-98A4-07D8-9681-D47FECC260EE}"/>
              </a:ext>
            </a:extLst>
          </p:cNvPr>
          <p:cNvGrpSpPr/>
          <p:nvPr/>
        </p:nvGrpSpPr>
        <p:grpSpPr>
          <a:xfrm>
            <a:off x="3489776" y="2522329"/>
            <a:ext cx="480669" cy="552955"/>
            <a:chOff x="3923617" y="1891747"/>
            <a:chExt cx="360502" cy="414716"/>
          </a:xfrm>
          <a:solidFill>
            <a:schemeClr val="bg1"/>
          </a:solidFill>
        </p:grpSpPr>
        <p:sp>
          <p:nvSpPr>
            <p:cNvPr id="66" name="Google Shape;5973;p67">
              <a:extLst>
                <a:ext uri="{FF2B5EF4-FFF2-40B4-BE49-F238E27FC236}">
                  <a16:creationId xmlns:a16="http://schemas.microsoft.com/office/drawing/2014/main" id="{6D1DA25C-C692-2B6E-4B2F-C289DC65DC27}"/>
                </a:ext>
              </a:extLst>
            </p:cNvPr>
            <p:cNvSpPr/>
            <p:nvPr/>
          </p:nvSpPr>
          <p:spPr>
            <a:xfrm>
              <a:off x="3950390" y="1972077"/>
              <a:ext cx="305939" cy="1988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358"/>
                <a:gd name="f4" fmla="val 6082"/>
                <a:gd name="f5" fmla="val 379"/>
                <a:gd name="f6" fmla="val 1"/>
                <a:gd name="f7" fmla="val 158"/>
                <a:gd name="f8" fmla="val 221"/>
                <a:gd name="f9" fmla="val 410"/>
                <a:gd name="f10" fmla="val 6081"/>
                <a:gd name="f11" fmla="val 9357"/>
                <a:gd name="f12" fmla="val 9168"/>
                <a:gd name="f13" fmla="val 8979"/>
                <a:gd name="f14" fmla="*/ f0 1 9358"/>
                <a:gd name="f15" fmla="*/ f1 1 6082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9358"/>
                <a:gd name="f22" fmla="*/ f19 1 6082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9358" h="6082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lnTo>
                    <a:pt x="f11" y="f10"/>
                  </a:lnTo>
                  <a:lnTo>
                    <a:pt x="f11" y="f9"/>
                  </a:lnTo>
                  <a:cubicBezTo>
                    <a:pt x="f11" y="f7"/>
                    <a:pt x="f12" y="f6"/>
                    <a:pt x="f1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7" name="Google Shape;5974;p67">
              <a:extLst>
                <a:ext uri="{FF2B5EF4-FFF2-40B4-BE49-F238E27FC236}">
                  <a16:creationId xmlns:a16="http://schemas.microsoft.com/office/drawing/2014/main" id="{CA013407-CADF-C508-8243-435D4D263846}"/>
                </a:ext>
              </a:extLst>
            </p:cNvPr>
            <p:cNvSpPr/>
            <p:nvPr/>
          </p:nvSpPr>
          <p:spPr>
            <a:xfrm>
              <a:off x="3923617" y="2197659"/>
              <a:ext cx="360502" cy="1088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7"/>
                <a:gd name="f4" fmla="val 3328"/>
                <a:gd name="f5" fmla="val 63"/>
                <a:gd name="f6" fmla="val 32"/>
                <a:gd name="f7" fmla="val 126"/>
                <a:gd name="f8" fmla="val 284"/>
                <a:gd name="f9" fmla="val 410"/>
                <a:gd name="f10" fmla="val 1103"/>
                <a:gd name="f11" fmla="val 536"/>
                <a:gd name="f12" fmla="val 1670"/>
                <a:gd name="f13" fmla="val 1198"/>
                <a:gd name="f14" fmla="val 3151"/>
                <a:gd name="f15" fmla="val 2615"/>
                <a:gd name="f16" fmla="val 2710"/>
                <a:gd name="f17" fmla="val 2521"/>
                <a:gd name="f18" fmla="val 2930"/>
                <a:gd name="f19" fmla="val 3182"/>
                <a:gd name="f20" fmla="val 2836"/>
                <a:gd name="f21" fmla="val 3277"/>
                <a:gd name="f22" fmla="val 2889"/>
                <a:gd name="f23" fmla="val 3312"/>
                <a:gd name="f24" fmla="val 2949"/>
                <a:gd name="f25" fmla="val 3009"/>
                <a:gd name="f26" fmla="val 3166"/>
                <a:gd name="f27" fmla="val 3326"/>
                <a:gd name="f28" fmla="val 3224"/>
                <a:gd name="f29" fmla="val 3371"/>
                <a:gd name="f30" fmla="val 3088"/>
                <a:gd name="f31" fmla="val 4096"/>
                <a:gd name="f32" fmla="val 1639"/>
                <a:gd name="f33" fmla="val 5073"/>
                <a:gd name="f34" fmla="val 2867"/>
                <a:gd name="f35" fmla="val 3119"/>
                <a:gd name="f36" fmla="val 5262"/>
                <a:gd name="f37" fmla="val 3308"/>
                <a:gd name="f38" fmla="val 5514"/>
                <a:gd name="f39" fmla="val 5734"/>
                <a:gd name="f40" fmla="val 5892"/>
                <a:gd name="f41" fmla="val 6868"/>
                <a:gd name="f42" fmla="val 7593"/>
                <a:gd name="f43" fmla="val 7688"/>
                <a:gd name="f44" fmla="val 3230"/>
                <a:gd name="f45" fmla="val 7835"/>
                <a:gd name="f46" fmla="val 3301"/>
                <a:gd name="f47" fmla="val 7983"/>
                <a:gd name="f48" fmla="val 8032"/>
                <a:gd name="f49" fmla="val 8081"/>
                <a:gd name="f50" fmla="val 3293"/>
                <a:gd name="f51" fmla="val 8129"/>
                <a:gd name="f52" fmla="val 8349"/>
                <a:gd name="f53" fmla="val 8412"/>
                <a:gd name="f54" fmla="val 7814"/>
                <a:gd name="f55" fmla="val 9767"/>
                <a:gd name="f56" fmla="val 10429"/>
                <a:gd name="f57" fmla="val 252"/>
                <a:gd name="f58" fmla="val 10964"/>
                <a:gd name="f59" fmla="val 10933"/>
                <a:gd name="f60" fmla="*/ f0 1 11027"/>
                <a:gd name="f61" fmla="*/ f1 1 3328"/>
                <a:gd name="f62" fmla="val f2"/>
                <a:gd name="f63" fmla="val f3"/>
                <a:gd name="f64" fmla="val f4"/>
                <a:gd name="f65" fmla="+- f64 0 f62"/>
                <a:gd name="f66" fmla="+- f63 0 f62"/>
                <a:gd name="f67" fmla="*/ f66 1 11027"/>
                <a:gd name="f68" fmla="*/ f65 1 3328"/>
                <a:gd name="f69" fmla="*/ f62 1 f67"/>
                <a:gd name="f70" fmla="*/ f63 1 f67"/>
                <a:gd name="f71" fmla="*/ f62 1 f68"/>
                <a:gd name="f72" fmla="*/ f64 1 f68"/>
                <a:gd name="f73" fmla="*/ f69 f60 1"/>
                <a:gd name="f74" fmla="*/ f70 f60 1"/>
                <a:gd name="f75" fmla="*/ f72 f61 1"/>
                <a:gd name="f76" fmla="*/ f71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11027" h="3328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12"/>
                  </a:cubicBezTo>
                  <a:lnTo>
                    <a:pt x="f14" y="f12"/>
                  </a:lnTo>
                  <a:lnTo>
                    <a:pt x="f15" y="f16"/>
                  </a:lnTo>
                  <a:cubicBezTo>
                    <a:pt x="f17" y="f18"/>
                    <a:pt x="f15" y="f19"/>
                    <a:pt x="f20" y="f21"/>
                  </a:cubicBezTo>
                  <a:cubicBezTo>
                    <a:pt x="f22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lnTo>
                    <a:pt x="f31" y="f32"/>
                  </a:lnTo>
                  <a:lnTo>
                    <a:pt x="f33" y="f32"/>
                  </a:lnTo>
                  <a:lnTo>
                    <a:pt x="f33" y="f34"/>
                  </a:lnTo>
                  <a:cubicBezTo>
                    <a:pt x="f33" y="f35"/>
                    <a:pt x="f36" y="f37"/>
                    <a:pt x="f38" y="f37"/>
                  </a:cubicBezTo>
                  <a:cubicBezTo>
                    <a:pt x="f39" y="f37"/>
                    <a:pt x="f40" y="f35"/>
                    <a:pt x="f40" y="f34"/>
                  </a:cubicBezTo>
                  <a:lnTo>
                    <a:pt x="f40" y="f32"/>
                  </a:lnTo>
                  <a:lnTo>
                    <a:pt x="f41" y="f32"/>
                  </a:lnTo>
                  <a:lnTo>
                    <a:pt x="f42" y="f30"/>
                  </a:ln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21"/>
                  </a:cubicBezTo>
                  <a:cubicBezTo>
                    <a:pt x="f52" y="f14"/>
                    <a:pt x="f53" y="f18"/>
                    <a:pt x="f52" y="f16"/>
                  </a:cubicBezTo>
                  <a:lnTo>
                    <a:pt x="f54" y="f12"/>
                  </a:lnTo>
                  <a:lnTo>
                    <a:pt x="f55" y="f12"/>
                  </a:lnTo>
                  <a:cubicBezTo>
                    <a:pt x="f56" y="f12"/>
                    <a:pt x="f3" y="f10"/>
                    <a:pt x="f3" y="f9"/>
                  </a:cubicBezTo>
                  <a:cubicBezTo>
                    <a:pt x="f3" y="f57"/>
                    <a:pt x="f58" y="f7"/>
                    <a:pt x="f5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8" name="Google Shape;5975;p67">
              <a:extLst>
                <a:ext uri="{FF2B5EF4-FFF2-40B4-BE49-F238E27FC236}">
                  <a16:creationId xmlns:a16="http://schemas.microsoft.com/office/drawing/2014/main" id="{FE52AC55-021B-A220-E5F6-07C54566FFC8}"/>
                </a:ext>
              </a:extLst>
            </p:cNvPr>
            <p:cNvSpPr/>
            <p:nvPr/>
          </p:nvSpPr>
          <p:spPr>
            <a:xfrm>
              <a:off x="4060603" y="1891747"/>
              <a:ext cx="82414" cy="535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1639"/>
                <a:gd name="f5" fmla="val 442"/>
                <a:gd name="f6" fmla="val 221"/>
                <a:gd name="f7" fmla="val 1"/>
                <a:gd name="f8" fmla="val 189"/>
                <a:gd name="f9" fmla="val 410"/>
                <a:gd name="f10" fmla="val 2489"/>
                <a:gd name="f11" fmla="val 2332"/>
                <a:gd name="f12" fmla="val 2111"/>
                <a:gd name="f13" fmla="*/ f0 1 2521"/>
                <a:gd name="f14" fmla="*/ f1 1 1639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2521"/>
                <a:gd name="f21" fmla="*/ f18 1 1639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2521" h="163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10" y="f4"/>
                  </a:lnTo>
                  <a:lnTo>
                    <a:pt x="f10" y="f9"/>
                  </a:lnTo>
                  <a:lnTo>
                    <a:pt x="f3" y="f9"/>
                  </a:lnTo>
                  <a:cubicBezTo>
                    <a:pt x="f3" y="f8"/>
                    <a:pt x="f11" y="f2"/>
                    <a:pt x="f1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69" name="Google Shape;5984;p67">
            <a:extLst>
              <a:ext uri="{FF2B5EF4-FFF2-40B4-BE49-F238E27FC236}">
                <a16:creationId xmlns:a16="http://schemas.microsoft.com/office/drawing/2014/main" id="{09B1F157-18C9-B316-B48A-CA1FF7BB18E2}"/>
              </a:ext>
            </a:extLst>
          </p:cNvPr>
          <p:cNvGrpSpPr/>
          <p:nvPr/>
        </p:nvGrpSpPr>
        <p:grpSpPr>
          <a:xfrm>
            <a:off x="7582924" y="2518245"/>
            <a:ext cx="554833" cy="553467"/>
            <a:chOff x="6993477" y="1888684"/>
            <a:chExt cx="416125" cy="415100"/>
          </a:xfrm>
          <a:solidFill>
            <a:schemeClr val="bg1"/>
          </a:solidFill>
        </p:grpSpPr>
        <p:sp>
          <p:nvSpPr>
            <p:cNvPr id="70" name="Google Shape;5985;p67">
              <a:extLst>
                <a:ext uri="{FF2B5EF4-FFF2-40B4-BE49-F238E27FC236}">
                  <a16:creationId xmlns:a16="http://schemas.microsoft.com/office/drawing/2014/main" id="{E9AEC333-88AD-046A-B17D-245C0DA9D1A7}"/>
                </a:ext>
              </a:extLst>
            </p:cNvPr>
            <p:cNvSpPr/>
            <p:nvPr/>
          </p:nvSpPr>
          <p:spPr>
            <a:xfrm>
              <a:off x="6993477" y="1888684"/>
              <a:ext cx="190570" cy="1895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7"/>
                <a:gd name="f5" fmla="val 2930"/>
                <a:gd name="f6" fmla="val 1670"/>
                <a:gd name="f7" fmla="val 3119"/>
                <a:gd name="f8" fmla="val 3308"/>
                <a:gd name="f9" fmla="val 1859"/>
                <a:gd name="f10" fmla="val 2048"/>
                <a:gd name="f11" fmla="val 2489"/>
                <a:gd name="f12" fmla="val 3749"/>
                <a:gd name="f13" fmla="val 4001"/>
                <a:gd name="f14" fmla="val 4159"/>
                <a:gd name="f15" fmla="val 2678"/>
                <a:gd name="f16" fmla="val 3151"/>
                <a:gd name="f17" fmla="val 3938"/>
                <a:gd name="f18" fmla="val 3340"/>
                <a:gd name="f19" fmla="val 3781"/>
                <a:gd name="f20" fmla="val 2710"/>
                <a:gd name="f21" fmla="val 2520"/>
                <a:gd name="f22" fmla="val 3970"/>
                <a:gd name="f23" fmla="val 2079"/>
                <a:gd name="f24" fmla="val 1701"/>
                <a:gd name="f25" fmla="val 1827"/>
                <a:gd name="f26" fmla="val 441"/>
                <a:gd name="f27" fmla="val 189"/>
                <a:gd name="f28" fmla="val 5387"/>
                <a:gd name="f29" fmla="val 32"/>
                <a:gd name="f30" fmla="val 5639"/>
                <a:gd name="f31" fmla="val 221"/>
                <a:gd name="f32" fmla="val 5608"/>
                <a:gd name="f33" fmla="*/ f0 1 5829"/>
                <a:gd name="f34" fmla="*/ f1 1 5797"/>
                <a:gd name="f35" fmla="val f2"/>
                <a:gd name="f36" fmla="val f3"/>
                <a:gd name="f37" fmla="val f4"/>
                <a:gd name="f38" fmla="+- f37 0 f35"/>
                <a:gd name="f39" fmla="+- f36 0 f35"/>
                <a:gd name="f40" fmla="*/ f39 1 5829"/>
                <a:gd name="f41" fmla="*/ f38 1 5797"/>
                <a:gd name="f42" fmla="*/ f35 1 f40"/>
                <a:gd name="f43" fmla="*/ f36 1 f40"/>
                <a:gd name="f44" fmla="*/ f35 1 f41"/>
                <a:gd name="f45" fmla="*/ f37 1 f41"/>
                <a:gd name="f46" fmla="*/ f42 f33 1"/>
                <a:gd name="f47" fmla="*/ f43 f33 1"/>
                <a:gd name="f48" fmla="*/ f45 f34 1"/>
                <a:gd name="f49" fmla="*/ f44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5829" h="57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5"/>
                  </a:cubicBezTo>
                  <a:cubicBezTo>
                    <a:pt x="f14" y="f16"/>
                    <a:pt x="f17" y="f18"/>
                    <a:pt x="f12" y="f18"/>
                  </a:cubicBezTo>
                  <a:lnTo>
                    <a:pt x="f8" y="f18"/>
                  </a:lnTo>
                  <a:lnTo>
                    <a:pt x="f8" y="f19"/>
                  </a:lnTo>
                  <a:cubicBezTo>
                    <a:pt x="f8" y="f13"/>
                    <a:pt x="f7" y="f14"/>
                    <a:pt x="f5" y="f14"/>
                  </a:cubicBezTo>
                  <a:cubicBezTo>
                    <a:pt x="f20" y="f14"/>
                    <a:pt x="f21" y="f22"/>
                    <a:pt x="f21" y="f19"/>
                  </a:cubicBezTo>
                  <a:lnTo>
                    <a:pt x="f21" y="f18"/>
                  </a:lnTo>
                  <a:lnTo>
                    <a:pt x="f23" y="f18"/>
                  </a:lnTo>
                  <a:cubicBezTo>
                    <a:pt x="f9" y="f18"/>
                    <a:pt x="f24" y="f16"/>
                    <a:pt x="f24" y="f5"/>
                  </a:cubicBezTo>
                  <a:cubicBezTo>
                    <a:pt x="f24" y="f15"/>
                    <a:pt x="f9" y="f11"/>
                    <a:pt x="f23" y="f11"/>
                  </a:cubicBezTo>
                  <a:lnTo>
                    <a:pt x="f21" y="f11"/>
                  </a:lnTo>
                  <a:lnTo>
                    <a:pt x="f21" y="f10"/>
                  </a:lnTo>
                  <a:cubicBezTo>
                    <a:pt x="f21" y="f25"/>
                    <a:pt x="f20" y="f6"/>
                    <a:pt x="f5" y="f6"/>
                  </a:cubicBezTo>
                  <a:close/>
                  <a:moveTo>
                    <a:pt x="f26" y="f2"/>
                  </a:moveTo>
                  <a:cubicBezTo>
                    <a:pt x="f27" y="f2"/>
                    <a:pt x="f2" y="f27"/>
                    <a:pt x="f2" y="f26"/>
                  </a:cubicBezTo>
                  <a:lnTo>
                    <a:pt x="f2" y="f28"/>
                  </a:lnTo>
                  <a:cubicBezTo>
                    <a:pt x="f29" y="f30"/>
                    <a:pt x="f31" y="f4"/>
                    <a:pt x="f26" y="f4"/>
                  </a:cubicBezTo>
                  <a:lnTo>
                    <a:pt x="f28" y="f4"/>
                  </a:lnTo>
                  <a:cubicBezTo>
                    <a:pt x="f30" y="f4"/>
                    <a:pt x="f3" y="f32"/>
                    <a:pt x="f3" y="f28"/>
                  </a:cubicBezTo>
                  <a:lnTo>
                    <a:pt x="f3" y="f26"/>
                  </a:lnTo>
                  <a:cubicBezTo>
                    <a:pt x="f3" y="f27"/>
                    <a:pt x="f30" y="f2"/>
                    <a:pt x="f28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1" name="Google Shape;5986;p67">
              <a:extLst>
                <a:ext uri="{FF2B5EF4-FFF2-40B4-BE49-F238E27FC236}">
                  <a16:creationId xmlns:a16="http://schemas.microsoft.com/office/drawing/2014/main" id="{637AAC04-D12A-CE86-7918-902FA1AE785A}"/>
                </a:ext>
              </a:extLst>
            </p:cNvPr>
            <p:cNvSpPr/>
            <p:nvPr/>
          </p:nvSpPr>
          <p:spPr>
            <a:xfrm>
              <a:off x="6994492" y="2115272"/>
              <a:ext cx="191612" cy="1885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61"/>
                <a:gd name="f4" fmla="val 5766"/>
                <a:gd name="f5" fmla="val 3450"/>
                <a:gd name="f6" fmla="val 1859"/>
                <a:gd name="f7" fmla="val 3561"/>
                <a:gd name="f8" fmla="val 3671"/>
                <a:gd name="f9" fmla="val 1890"/>
                <a:gd name="f10" fmla="val 3750"/>
                <a:gd name="f11" fmla="val 1953"/>
                <a:gd name="f12" fmla="val 3907"/>
                <a:gd name="f13" fmla="val 2111"/>
                <a:gd name="f14" fmla="val 2395"/>
                <a:gd name="f15" fmla="val 2552"/>
                <a:gd name="f16" fmla="val 3466"/>
                <a:gd name="f17" fmla="val 2836"/>
                <a:gd name="f18" fmla="val 3119"/>
                <a:gd name="f19" fmla="val 3277"/>
                <a:gd name="f20" fmla="val 3529"/>
                <a:gd name="f21" fmla="val 3686"/>
                <a:gd name="f22" fmla="val 3765"/>
                <a:gd name="f23" fmla="val 3804"/>
                <a:gd name="f24" fmla="val 3340"/>
                <a:gd name="f25" fmla="val 3230"/>
                <a:gd name="f26" fmla="val 3151"/>
                <a:gd name="f27" fmla="val 2899"/>
                <a:gd name="f28" fmla="val 3434"/>
                <a:gd name="f29" fmla="val 2616"/>
                <a:gd name="f30" fmla="val 2537"/>
                <a:gd name="f31" fmla="val 2426"/>
                <a:gd name="f32" fmla="val 2316"/>
                <a:gd name="f33" fmla="val 2206"/>
                <a:gd name="f34" fmla="val 2096"/>
                <a:gd name="f35" fmla="val 2017"/>
                <a:gd name="f36" fmla="val 2300"/>
                <a:gd name="f37" fmla="val 2237"/>
                <a:gd name="f38" fmla="val 442"/>
                <a:gd name="f39" fmla="val 221"/>
                <a:gd name="f40" fmla="val 1"/>
                <a:gd name="f41" fmla="val 189"/>
                <a:gd name="f42" fmla="val 378"/>
                <a:gd name="f43" fmla="val 5356"/>
                <a:gd name="f44" fmla="val 5608"/>
                <a:gd name="f45" fmla="val 5419"/>
                <a:gd name="f46" fmla="val 5640"/>
                <a:gd name="f47" fmla="val 5545"/>
                <a:gd name="f48" fmla="val 158"/>
                <a:gd name="f49" fmla="*/ f0 1 5861"/>
                <a:gd name="f50" fmla="*/ f1 1 5766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5861"/>
                <a:gd name="f57" fmla="*/ f54 1 5766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5861" h="576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lnTo>
                    <a:pt x="f10" y="f18"/>
                  </a:lnTo>
                  <a:cubicBezTo>
                    <a:pt x="f12" y="f19"/>
                    <a:pt x="f12" y="f20"/>
                    <a:pt x="f10" y="f21"/>
                  </a:cubicBezTo>
                  <a:cubicBezTo>
                    <a:pt x="f8" y="f22"/>
                    <a:pt x="f7" y="f23"/>
                    <a:pt x="f5" y="f23"/>
                  </a:cubicBezTo>
                  <a:cubicBezTo>
                    <a:pt x="f24" y="f23"/>
                    <a:pt x="f25" y="f22"/>
                    <a:pt x="f26" y="f21"/>
                  </a:cubicBezTo>
                  <a:lnTo>
                    <a:pt x="f27" y="f28"/>
                  </a:lnTo>
                  <a:lnTo>
                    <a:pt x="f29" y="f21"/>
                  </a:lnTo>
                  <a:cubicBezTo>
                    <a:pt x="f30" y="f22"/>
                    <a:pt x="f31" y="f23"/>
                    <a:pt x="f32" y="f23"/>
                  </a:cubicBezTo>
                  <a:cubicBezTo>
                    <a:pt x="f33" y="f23"/>
                    <a:pt x="f34" y="f22"/>
                    <a:pt x="f35" y="f21"/>
                  </a:cubicBezTo>
                  <a:cubicBezTo>
                    <a:pt x="f6" y="f20"/>
                    <a:pt x="f6" y="f19"/>
                    <a:pt x="f35" y="f18"/>
                  </a:cubicBezTo>
                  <a:lnTo>
                    <a:pt x="f36" y="f17"/>
                  </a:lnTo>
                  <a:lnTo>
                    <a:pt x="f35" y="f15"/>
                  </a:lnTo>
                  <a:cubicBezTo>
                    <a:pt x="f6" y="f14"/>
                    <a:pt x="f6" y="f13"/>
                    <a:pt x="f35" y="f11"/>
                  </a:cubicBezTo>
                  <a:cubicBezTo>
                    <a:pt x="f34" y="f9"/>
                    <a:pt x="f33" y="f6"/>
                    <a:pt x="f32" y="f6"/>
                  </a:cubicBezTo>
                  <a:cubicBezTo>
                    <a:pt x="f31" y="f6"/>
                    <a:pt x="f30" y="f9"/>
                    <a:pt x="f29" y="f11"/>
                  </a:cubicBezTo>
                  <a:lnTo>
                    <a:pt x="f27" y="f37"/>
                  </a:lnTo>
                  <a:lnTo>
                    <a:pt x="f26" y="f11"/>
                  </a:lnTo>
                  <a:cubicBezTo>
                    <a:pt x="f25" y="f9"/>
                    <a:pt x="f24" y="f6"/>
                    <a:pt x="f5" y="f6"/>
                  </a:cubicBezTo>
                  <a:close/>
                  <a:moveTo>
                    <a:pt x="f38" y="f2"/>
                  </a:moveTo>
                  <a:cubicBezTo>
                    <a:pt x="f39" y="f2"/>
                    <a:pt x="f40" y="f41"/>
                    <a:pt x="f40" y="f42"/>
                  </a:cubicBezTo>
                  <a:lnTo>
                    <a:pt x="f40" y="f43"/>
                  </a:lnTo>
                  <a:cubicBezTo>
                    <a:pt x="f40" y="f44"/>
                    <a:pt x="f39" y="f4"/>
                    <a:pt x="f38" y="f4"/>
                  </a:cubicBezTo>
                  <a:lnTo>
                    <a:pt x="f45" y="f4"/>
                  </a:lnTo>
                  <a:cubicBezTo>
                    <a:pt x="f46" y="f4"/>
                    <a:pt x="f3" y="f47"/>
                    <a:pt x="f3" y="f43"/>
                  </a:cubicBezTo>
                  <a:lnTo>
                    <a:pt x="f3" y="f42"/>
                  </a:lnTo>
                  <a:cubicBezTo>
                    <a:pt x="f3" y="f48"/>
                    <a:pt x="f46" y="f2"/>
                    <a:pt x="f4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2" name="Google Shape;5987;p67">
              <a:extLst>
                <a:ext uri="{FF2B5EF4-FFF2-40B4-BE49-F238E27FC236}">
                  <a16:creationId xmlns:a16="http://schemas.microsoft.com/office/drawing/2014/main" id="{901AC232-203E-8B71-BD8D-29058C9DFC24}"/>
                </a:ext>
              </a:extLst>
            </p:cNvPr>
            <p:cNvSpPr/>
            <p:nvPr/>
          </p:nvSpPr>
          <p:spPr>
            <a:xfrm>
              <a:off x="7219032" y="1888684"/>
              <a:ext cx="190570" cy="1895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7"/>
                <a:gd name="f5" fmla="val 3750"/>
                <a:gd name="f6" fmla="val 2457"/>
                <a:gd name="f7" fmla="val 3970"/>
                <a:gd name="f8" fmla="val 4128"/>
                <a:gd name="f9" fmla="val 2646"/>
                <a:gd name="f10" fmla="val 2867"/>
                <a:gd name="f11" fmla="val 4159"/>
                <a:gd name="f12" fmla="val 3151"/>
                <a:gd name="f13" fmla="val 3308"/>
                <a:gd name="f14" fmla="val 2080"/>
                <a:gd name="f15" fmla="val 1859"/>
                <a:gd name="f16" fmla="val 1702"/>
                <a:gd name="f17" fmla="val 3119"/>
                <a:gd name="f18" fmla="val 1891"/>
                <a:gd name="f19" fmla="val 442"/>
                <a:gd name="f20" fmla="val 190"/>
                <a:gd name="f21" fmla="val 1"/>
                <a:gd name="f22" fmla="val 189"/>
                <a:gd name="f23" fmla="val 441"/>
                <a:gd name="f24" fmla="val 5387"/>
                <a:gd name="f25" fmla="val 5639"/>
                <a:gd name="f26" fmla="val 5388"/>
                <a:gd name="f27" fmla="val 5640"/>
                <a:gd name="f28" fmla="val 5608"/>
                <a:gd name="f29" fmla="*/ f0 1 5829"/>
                <a:gd name="f30" fmla="*/ f1 1 5797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5829"/>
                <a:gd name="f37" fmla="*/ f34 1 5797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5829" h="57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7" y="f13"/>
                    <a:pt x="f5" y="f13"/>
                  </a:cubicBezTo>
                  <a:lnTo>
                    <a:pt x="f14" y="f13"/>
                  </a:lnTo>
                  <a:cubicBezTo>
                    <a:pt x="f15" y="f13"/>
                    <a:pt x="f16" y="f17"/>
                    <a:pt x="f16" y="f10"/>
                  </a:cubicBezTo>
                  <a:cubicBezTo>
                    <a:pt x="f16" y="f9"/>
                    <a:pt x="f18" y="f6"/>
                    <a:pt x="f14" y="f6"/>
                  </a:cubicBezTo>
                  <a:close/>
                  <a:moveTo>
                    <a:pt x="f19" y="f2"/>
                  </a:moveTo>
                  <a:cubicBezTo>
                    <a:pt x="f20" y="f2"/>
                    <a:pt x="f21" y="f22"/>
                    <a:pt x="f21" y="f23"/>
                  </a:cubicBezTo>
                  <a:lnTo>
                    <a:pt x="f21" y="f24"/>
                  </a:lnTo>
                  <a:cubicBezTo>
                    <a:pt x="f21" y="f25"/>
                    <a:pt x="f20" y="f4"/>
                    <a:pt x="f19" y="f4"/>
                  </a:cubicBezTo>
                  <a:lnTo>
                    <a:pt x="f26" y="f4"/>
                  </a:lnTo>
                  <a:cubicBezTo>
                    <a:pt x="f27" y="f4"/>
                    <a:pt x="f3" y="f28"/>
                    <a:pt x="f3" y="f24"/>
                  </a:cubicBezTo>
                  <a:lnTo>
                    <a:pt x="f3" y="f23"/>
                  </a:lnTo>
                  <a:cubicBezTo>
                    <a:pt x="f3" y="f22"/>
                    <a:pt x="f27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3" name="Google Shape;5988;p67">
              <a:extLst>
                <a:ext uri="{FF2B5EF4-FFF2-40B4-BE49-F238E27FC236}">
                  <a16:creationId xmlns:a16="http://schemas.microsoft.com/office/drawing/2014/main" id="{1424AAA3-4B21-094C-5237-6CB62E0C440A}"/>
                </a:ext>
              </a:extLst>
            </p:cNvPr>
            <p:cNvSpPr/>
            <p:nvPr/>
          </p:nvSpPr>
          <p:spPr>
            <a:xfrm>
              <a:off x="7219032" y="2114229"/>
              <a:ext cx="190570" cy="1895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8"/>
                <a:gd name="f5" fmla="val 3750"/>
                <a:gd name="f6" fmla="val 1639"/>
                <a:gd name="f7" fmla="val 3970"/>
                <a:gd name="f8" fmla="val 4128"/>
                <a:gd name="f9" fmla="val 1859"/>
                <a:gd name="f10" fmla="val 2080"/>
                <a:gd name="f11" fmla="val 4159"/>
                <a:gd name="f12" fmla="val 2332"/>
                <a:gd name="f13" fmla="val 2490"/>
                <a:gd name="f14" fmla="val 1702"/>
                <a:gd name="f15" fmla="val 2269"/>
                <a:gd name="f16" fmla="val 1891"/>
                <a:gd name="f17" fmla="val 3309"/>
                <a:gd name="f18" fmla="val 3498"/>
                <a:gd name="f19" fmla="val 3687"/>
                <a:gd name="f20" fmla="val 3939"/>
                <a:gd name="f21" fmla="val 3466"/>
                <a:gd name="f22" fmla="val 442"/>
                <a:gd name="f23" fmla="val 1"/>
                <a:gd name="f24" fmla="val 190"/>
                <a:gd name="f25" fmla="val 379"/>
                <a:gd name="f26" fmla="val 5388"/>
                <a:gd name="f27" fmla="val 5640"/>
                <a:gd name="f28" fmla="val 5577"/>
                <a:gd name="f29" fmla="val 410"/>
                <a:gd name="f30" fmla="*/ f0 1 5829"/>
                <a:gd name="f31" fmla="*/ f1 1 5798"/>
                <a:gd name="f32" fmla="val f2"/>
                <a:gd name="f33" fmla="val f3"/>
                <a:gd name="f34" fmla="val f4"/>
                <a:gd name="f35" fmla="+- f34 0 f32"/>
                <a:gd name="f36" fmla="+- f33 0 f32"/>
                <a:gd name="f37" fmla="*/ f36 1 5829"/>
                <a:gd name="f38" fmla="*/ f35 1 5798"/>
                <a:gd name="f39" fmla="*/ f32 1 f37"/>
                <a:gd name="f40" fmla="*/ f33 1 f37"/>
                <a:gd name="f41" fmla="*/ f32 1 f38"/>
                <a:gd name="f42" fmla="*/ f34 1 f38"/>
                <a:gd name="f43" fmla="*/ f39 f30 1"/>
                <a:gd name="f44" fmla="*/ f40 f30 1"/>
                <a:gd name="f45" fmla="*/ f42 f31 1"/>
                <a:gd name="f46" fmla="*/ f4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5829" h="579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7" y="f13"/>
                    <a:pt x="f5" y="f13"/>
                  </a:cubicBezTo>
                  <a:lnTo>
                    <a:pt x="f10" y="f13"/>
                  </a:lnTo>
                  <a:cubicBezTo>
                    <a:pt x="f9" y="f13"/>
                    <a:pt x="f14" y="f15"/>
                    <a:pt x="f14" y="f10"/>
                  </a:cubicBezTo>
                  <a:cubicBezTo>
                    <a:pt x="f14" y="f9"/>
                    <a:pt x="f16" y="f6"/>
                    <a:pt x="f10" y="f6"/>
                  </a:cubicBezTo>
                  <a:close/>
                  <a:moveTo>
                    <a:pt x="f5" y="f17"/>
                  </a:moveTo>
                  <a:cubicBezTo>
                    <a:pt x="f7" y="f17"/>
                    <a:pt x="f8" y="f18"/>
                    <a:pt x="f8" y="f19"/>
                  </a:cubicBezTo>
                  <a:cubicBezTo>
                    <a:pt x="f11" y="f7"/>
                    <a:pt x="f7" y="f8"/>
                    <a:pt x="f5" y="f8"/>
                  </a:cubicBezTo>
                  <a:lnTo>
                    <a:pt x="f10" y="f8"/>
                  </a:lnTo>
                  <a:cubicBezTo>
                    <a:pt x="f9" y="f8"/>
                    <a:pt x="f14" y="f20"/>
                    <a:pt x="f14" y="f19"/>
                  </a:cubicBezTo>
                  <a:cubicBezTo>
                    <a:pt x="f14" y="f21"/>
                    <a:pt x="f16" y="f17"/>
                    <a:pt x="f10" y="f17"/>
                  </a:cubicBezTo>
                  <a:close/>
                  <a:moveTo>
                    <a:pt x="f22" y="f23"/>
                  </a:moveTo>
                  <a:cubicBezTo>
                    <a:pt x="f24" y="f23"/>
                    <a:pt x="f23" y="f24"/>
                    <a:pt x="f23" y="f25"/>
                  </a:cubicBezTo>
                  <a:lnTo>
                    <a:pt x="f23" y="f26"/>
                  </a:lnTo>
                  <a:cubicBezTo>
                    <a:pt x="f23" y="f27"/>
                    <a:pt x="f24" y="f4"/>
                    <a:pt x="f22" y="f4"/>
                  </a:cubicBezTo>
                  <a:lnTo>
                    <a:pt x="f26" y="f4"/>
                  </a:lnTo>
                  <a:cubicBezTo>
                    <a:pt x="f27" y="f4"/>
                    <a:pt x="f3" y="f28"/>
                    <a:pt x="f3" y="f26"/>
                  </a:cubicBezTo>
                  <a:lnTo>
                    <a:pt x="f3" y="f29"/>
                  </a:lnTo>
                  <a:cubicBezTo>
                    <a:pt x="f3" y="f24"/>
                    <a:pt x="f27" y="f23"/>
                    <a:pt x="f26" y="f2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4" name="Google Shape;6002;p67">
            <a:extLst>
              <a:ext uri="{FF2B5EF4-FFF2-40B4-BE49-F238E27FC236}">
                <a16:creationId xmlns:a16="http://schemas.microsoft.com/office/drawing/2014/main" id="{035C8960-1E8E-612D-A012-7E09F2EF8CB6}"/>
              </a:ext>
            </a:extLst>
          </p:cNvPr>
          <p:cNvGrpSpPr/>
          <p:nvPr/>
        </p:nvGrpSpPr>
        <p:grpSpPr>
          <a:xfrm>
            <a:off x="4351372" y="2522329"/>
            <a:ext cx="640957" cy="553467"/>
            <a:chOff x="4569814" y="1891747"/>
            <a:chExt cx="480718" cy="415100"/>
          </a:xfrm>
          <a:solidFill>
            <a:schemeClr val="bg1"/>
          </a:solidFill>
        </p:grpSpPr>
        <p:sp>
          <p:nvSpPr>
            <p:cNvPr id="75" name="Google Shape;6003;p67">
              <a:extLst>
                <a:ext uri="{FF2B5EF4-FFF2-40B4-BE49-F238E27FC236}">
                  <a16:creationId xmlns:a16="http://schemas.microsoft.com/office/drawing/2014/main" id="{5E7045FE-8BAB-B7B6-0834-6964627F8D05}"/>
                </a:ext>
              </a:extLst>
            </p:cNvPr>
            <p:cNvSpPr/>
            <p:nvPr/>
          </p:nvSpPr>
          <p:spPr>
            <a:xfrm>
              <a:off x="4569814" y="1919535"/>
              <a:ext cx="480718" cy="38731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704"/>
                <a:gd name="f4" fmla="val 11847"/>
                <a:gd name="f5" fmla="val 7370"/>
                <a:gd name="f6" fmla="val 797"/>
                <a:gd name="f7" fmla="val 8536"/>
                <a:gd name="f8" fmla="val 9694"/>
                <a:gd name="f9" fmla="val 1246"/>
                <a:gd name="f10" fmla="val 10576"/>
                <a:gd name="f11" fmla="val 2143"/>
                <a:gd name="f12" fmla="val 12340"/>
                <a:gd name="f13" fmla="val 3908"/>
                <a:gd name="f14" fmla="val 6775"/>
                <a:gd name="f15" fmla="val 8539"/>
                <a:gd name="f16" fmla="val 9757"/>
                <a:gd name="f17" fmla="val 9390"/>
                <a:gd name="f18" fmla="val 8623"/>
                <a:gd name="f19" fmla="val 9894"/>
                <a:gd name="f20" fmla="val 7363"/>
                <a:gd name="f21" fmla="val 6102"/>
                <a:gd name="f22" fmla="val 4937"/>
                <a:gd name="f23" fmla="val 9358"/>
                <a:gd name="f24" fmla="val 4118"/>
                <a:gd name="f25" fmla="val 2353"/>
                <a:gd name="f26" fmla="val 5031"/>
                <a:gd name="f27" fmla="val 6205"/>
                <a:gd name="f28" fmla="val 7326"/>
                <a:gd name="f29" fmla="val 1"/>
                <a:gd name="f30" fmla="val 2091"/>
                <a:gd name="f31" fmla="val 6750"/>
                <a:gd name="f32" fmla="val 4275"/>
                <a:gd name="f33" fmla="val 9768"/>
                <a:gd name="f34" fmla="val 3424"/>
                <a:gd name="f35" fmla="val 11280"/>
                <a:gd name="f36" fmla="val 3298"/>
                <a:gd name="f37" fmla="val 11532"/>
                <a:gd name="f38" fmla="val 3487"/>
                <a:gd name="f39" fmla="val 3771"/>
                <a:gd name="f40" fmla="val 3929"/>
                <a:gd name="f41" fmla="val 4086"/>
                <a:gd name="f42" fmla="val 11784"/>
                <a:gd name="f43" fmla="val 11626"/>
                <a:gd name="f44" fmla="val 5000"/>
                <a:gd name="f45" fmla="val 10209"/>
                <a:gd name="f46" fmla="val 5740"/>
                <a:gd name="f47" fmla="val 10571"/>
                <a:gd name="f48" fmla="val 6543"/>
                <a:gd name="f49" fmla="val 10752"/>
                <a:gd name="f50" fmla="val 7351"/>
                <a:gd name="f51" fmla="val 8158"/>
                <a:gd name="f52" fmla="val 8969"/>
                <a:gd name="f53" fmla="val 9725"/>
                <a:gd name="f54" fmla="val 10671"/>
                <a:gd name="f55" fmla="val 10828"/>
                <a:gd name="f56" fmla="val 10923"/>
                <a:gd name="f57" fmla="val 11238"/>
                <a:gd name="f58" fmla="val 11458"/>
                <a:gd name="f59" fmla="val 11301"/>
                <a:gd name="f60" fmla="val 10419"/>
                <a:gd name="f61" fmla="val 14703"/>
                <a:gd name="f62" fmla="val 12592"/>
                <a:gd name="f63" fmla="val 7350"/>
                <a:gd name="f64" fmla="val 7338"/>
                <a:gd name="f65" fmla="*/ f0 1 14704"/>
                <a:gd name="f66" fmla="*/ f1 1 11847"/>
                <a:gd name="f67" fmla="val f2"/>
                <a:gd name="f68" fmla="val f3"/>
                <a:gd name="f69" fmla="val f4"/>
                <a:gd name="f70" fmla="+- f69 0 f67"/>
                <a:gd name="f71" fmla="+- f68 0 f67"/>
                <a:gd name="f72" fmla="*/ f71 1 14704"/>
                <a:gd name="f73" fmla="*/ f70 1 11847"/>
                <a:gd name="f74" fmla="*/ f67 1 f72"/>
                <a:gd name="f75" fmla="*/ f68 1 f72"/>
                <a:gd name="f76" fmla="*/ f67 1 f73"/>
                <a:gd name="f77" fmla="*/ f69 1 f73"/>
                <a:gd name="f78" fmla="*/ f74 f65 1"/>
                <a:gd name="f79" fmla="*/ f75 f65 1"/>
                <a:gd name="f80" fmla="*/ f77 f66 1"/>
                <a:gd name="f81" fmla="*/ f76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14704" h="1184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16" y="f17"/>
                    <a:pt x="f18" y="f19"/>
                    <a:pt x="f20" y="f19"/>
                  </a:cubicBezTo>
                  <a:cubicBezTo>
                    <a:pt x="f21" y="f19"/>
                    <a:pt x="f22" y="f23"/>
                    <a:pt x="f24" y="f15"/>
                  </a:cubicBezTo>
                  <a:cubicBezTo>
                    <a:pt x="f25" y="f14"/>
                    <a:pt x="f25" y="f13"/>
                    <a:pt x="f24" y="f11"/>
                  </a:cubicBezTo>
                  <a:cubicBezTo>
                    <a:pt x="f26" y="f9"/>
                    <a:pt x="f27" y="f6"/>
                    <a:pt x="f5" y="f6"/>
                  </a:cubicBezTo>
                  <a:close/>
                  <a:moveTo>
                    <a:pt x="f28" y="f29"/>
                  </a:moveTo>
                  <a:cubicBezTo>
                    <a:pt x="f30" y="f29"/>
                    <a:pt x="f2" y="f31"/>
                    <a:pt x="f32" y="f33"/>
                  </a:cubicBezTo>
                  <a:lnTo>
                    <a:pt x="f34" y="f35"/>
                  </a:lnTo>
                  <a:cubicBezTo>
                    <a:pt x="f36" y="f37"/>
                    <a:pt x="f38" y="f4"/>
                    <a:pt x="f39" y="f4"/>
                  </a:cubicBezTo>
                  <a:cubicBezTo>
                    <a:pt x="f40" y="f4"/>
                    <a:pt x="f41" y="f42"/>
                    <a:pt x="f24" y="f43"/>
                  </a:cubicBezTo>
                  <a:lnTo>
                    <a:pt x="f44" y="f45"/>
                  </a:ln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53" y="f45"/>
                  </a:cubicBezTo>
                  <a:lnTo>
                    <a:pt x="f10" y="f43"/>
                  </a:lnTo>
                  <a:cubicBezTo>
                    <a:pt x="f54" y="f42"/>
                    <a:pt x="f55" y="f4"/>
                    <a:pt x="f56" y="f4"/>
                  </a:cubicBezTo>
                  <a:cubicBezTo>
                    <a:pt x="f57" y="f4"/>
                    <a:pt x="f58" y="f37"/>
                    <a:pt x="f59" y="f35"/>
                  </a:cubicBezTo>
                  <a:lnTo>
                    <a:pt x="f60" y="f33"/>
                  </a:lnTo>
                  <a:cubicBezTo>
                    <a:pt x="f61" y="f14"/>
                    <a:pt x="f62" y="f29"/>
                    <a:pt x="f20" y="f29"/>
                  </a:cubicBezTo>
                  <a:cubicBezTo>
                    <a:pt x="f63" y="f29"/>
                    <a:pt x="f64" y="f29"/>
                    <a:pt x="f28" y="f2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6" name="Google Shape;6004;p67">
              <a:extLst>
                <a:ext uri="{FF2B5EF4-FFF2-40B4-BE49-F238E27FC236}">
                  <a16:creationId xmlns:a16="http://schemas.microsoft.com/office/drawing/2014/main" id="{742AE875-B463-7861-03F5-AA3095B51CE9}"/>
                </a:ext>
              </a:extLst>
            </p:cNvPr>
            <p:cNvSpPr/>
            <p:nvPr/>
          </p:nvSpPr>
          <p:spPr>
            <a:xfrm>
              <a:off x="4873331" y="1891747"/>
              <a:ext cx="139071" cy="1390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1355"/>
                <a:gd name="f5" fmla="val 882"/>
                <a:gd name="f6" fmla="val 410"/>
                <a:gd name="f7" fmla="val 95"/>
                <a:gd name="f8" fmla="val 315"/>
                <a:gd name="f9" fmla="val 1891"/>
                <a:gd name="f10" fmla="val 946"/>
                <a:gd name="f11" fmla="val 3340"/>
                <a:gd name="f12" fmla="val 2395"/>
                <a:gd name="f13" fmla="val 3938"/>
                <a:gd name="f14" fmla="val 4128"/>
                <a:gd name="f15" fmla="val 3844"/>
                <a:gd name="f16" fmla="val 3371"/>
                <a:gd name="f17" fmla="val 2899"/>
                <a:gd name="f18" fmla="val 1292"/>
                <a:gd name="f19" fmla="val 2962"/>
                <a:gd name="f20" fmla="*/ f0 1 4254"/>
                <a:gd name="f21" fmla="*/ f1 1 4254"/>
                <a:gd name="f22" fmla="val f2"/>
                <a:gd name="f23" fmla="val f3"/>
                <a:gd name="f24" fmla="+- f23 0 f22"/>
                <a:gd name="f25" fmla="*/ f24 1 4254"/>
                <a:gd name="f26" fmla="*/ f22 1 f25"/>
                <a:gd name="f27" fmla="*/ f23 1 f25"/>
                <a:gd name="f28" fmla="*/ f26 f20 1"/>
                <a:gd name="f29" fmla="*/ f27 f20 1"/>
                <a:gd name="f30" fmla="*/ f27 f21 1"/>
                <a:gd name="f31" fmla="*/ f26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254" h="4254">
                  <a:moveTo>
                    <a:pt x="f4" y="f2"/>
                  </a:moveTo>
                  <a:cubicBezTo>
                    <a:pt x="f5" y="f2"/>
                    <a:pt x="f6" y="f7"/>
                    <a:pt x="f2" y="f8"/>
                  </a:cubicBezTo>
                  <a:cubicBezTo>
                    <a:pt x="f9" y="f10"/>
                    <a:pt x="f11" y="f12"/>
                    <a:pt x="f13" y="f3"/>
                  </a:cubicBezTo>
                  <a:cubicBezTo>
                    <a:pt x="f14" y="f15"/>
                    <a:pt x="f3" y="f16"/>
                    <a:pt x="f3" y="f17"/>
                  </a:cubicBezTo>
                  <a:cubicBezTo>
                    <a:pt x="f3" y="f18"/>
                    <a:pt x="f19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7" name="Google Shape;6005;p67">
              <a:extLst>
                <a:ext uri="{FF2B5EF4-FFF2-40B4-BE49-F238E27FC236}">
                  <a16:creationId xmlns:a16="http://schemas.microsoft.com/office/drawing/2014/main" id="{5FC857D0-F868-089C-1731-FA36DB4B79F2}"/>
                </a:ext>
              </a:extLst>
            </p:cNvPr>
            <p:cNvSpPr/>
            <p:nvPr/>
          </p:nvSpPr>
          <p:spPr>
            <a:xfrm>
              <a:off x="4606564" y="1892753"/>
              <a:ext cx="139071" cy="1391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4255"/>
                <a:gd name="f5" fmla="val 2931"/>
                <a:gd name="f6" fmla="val 1"/>
                <a:gd name="f7" fmla="val 1292"/>
                <a:gd name="f8" fmla="val 1293"/>
                <a:gd name="f9" fmla="val 2899"/>
                <a:gd name="f10" fmla="val 3372"/>
                <a:gd name="f11" fmla="val 127"/>
                <a:gd name="f12" fmla="val 3845"/>
                <a:gd name="f13" fmla="val 316"/>
                <a:gd name="f14" fmla="val 977"/>
                <a:gd name="f15" fmla="val 2364"/>
                <a:gd name="f16" fmla="val 2426"/>
                <a:gd name="f17" fmla="val 915"/>
                <a:gd name="f18" fmla="val 3876"/>
                <a:gd name="f19" fmla="val 3403"/>
                <a:gd name="f20" fmla="*/ f0 1 4254"/>
                <a:gd name="f21" fmla="*/ f1 1 4255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4254"/>
                <a:gd name="f28" fmla="*/ f25 1 4255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4254" h="4255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cubicBezTo>
                    <a:pt x="f6" y="f10"/>
                    <a:pt x="f11" y="f12"/>
                    <a:pt x="f13" y="f3"/>
                  </a:cubicBezTo>
                  <a:cubicBezTo>
                    <a:pt x="f14" y="f15"/>
                    <a:pt x="f16" y="f17"/>
                    <a:pt x="f3" y="f13"/>
                  </a:cubicBezTo>
                  <a:cubicBezTo>
                    <a:pt x="f18" y="f11"/>
                    <a:pt x="f1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8" name="Google Shape;6006;p67">
              <a:extLst>
                <a:ext uri="{FF2B5EF4-FFF2-40B4-BE49-F238E27FC236}">
                  <a16:creationId xmlns:a16="http://schemas.microsoft.com/office/drawing/2014/main" id="{EDF95D52-E247-3CD4-484E-31E6C9630A3C}"/>
                </a:ext>
              </a:extLst>
            </p:cNvPr>
            <p:cNvSpPr/>
            <p:nvPr/>
          </p:nvSpPr>
          <p:spPr>
            <a:xfrm>
              <a:off x="4687936" y="1972068"/>
              <a:ext cx="243102" cy="24415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7468"/>
                <a:gd name="f5" fmla="val 3781"/>
                <a:gd name="f6" fmla="val 1671"/>
                <a:gd name="f7" fmla="val 4033"/>
                <a:gd name="f8" fmla="val 4191"/>
                <a:gd name="f9" fmla="val 1860"/>
                <a:gd name="f10" fmla="val 2112"/>
                <a:gd name="f11" fmla="val 3340"/>
                <a:gd name="f12" fmla="val 5388"/>
                <a:gd name="f13" fmla="val 5640"/>
                <a:gd name="f14" fmla="val 5829"/>
                <a:gd name="f15" fmla="val 3529"/>
                <a:gd name="f16" fmla="val 3750"/>
                <a:gd name="f17" fmla="val 4002"/>
                <a:gd name="f18" fmla="val 4128"/>
                <a:gd name="f19" fmla="val 3498"/>
                <a:gd name="f20" fmla="val 3308"/>
                <a:gd name="f21" fmla="val 3939"/>
                <a:gd name="f22" fmla="val 1"/>
                <a:gd name="f23" fmla="val 1702"/>
                <a:gd name="f24" fmla="val 32"/>
                <a:gd name="f25" fmla="val 5798"/>
                <a:gd name="f26" fmla="val 7467"/>
                <a:gd name="f27" fmla="val 5797"/>
                <a:gd name="f28" fmla="val 64"/>
                <a:gd name="f29" fmla="*/ f0 1 7436"/>
                <a:gd name="f30" fmla="*/ f1 1 7468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7436"/>
                <a:gd name="f37" fmla="*/ f34 1 7468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7436" h="746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3" y="f18"/>
                    <a:pt x="f12" y="f18"/>
                  </a:cubicBezTo>
                  <a:lnTo>
                    <a:pt x="f16" y="f18"/>
                  </a:lnTo>
                  <a:cubicBezTo>
                    <a:pt x="f19" y="f18"/>
                    <a:pt x="f20" y="f21"/>
                    <a:pt x="f20" y="f16"/>
                  </a:cubicBezTo>
                  <a:lnTo>
                    <a:pt x="f20" y="f10"/>
                  </a:lnTo>
                  <a:lnTo>
                    <a:pt x="f11" y="f10"/>
                  </a:lnTo>
                  <a:cubicBezTo>
                    <a:pt x="f11" y="f9"/>
                    <a:pt x="f15" y="f6"/>
                    <a:pt x="f5" y="f6"/>
                  </a:cubicBezTo>
                  <a:close/>
                  <a:moveTo>
                    <a:pt x="f16" y="f22"/>
                  </a:moveTo>
                  <a:cubicBezTo>
                    <a:pt x="f23" y="f22"/>
                    <a:pt x="f24" y="f6"/>
                    <a:pt x="f2" y="f16"/>
                  </a:cubicBezTo>
                  <a:cubicBezTo>
                    <a:pt x="f24" y="f25"/>
                    <a:pt x="f23" y="f26"/>
                    <a:pt x="f16" y="f26"/>
                  </a:cubicBezTo>
                  <a:cubicBezTo>
                    <a:pt x="f27" y="f26"/>
                    <a:pt x="f3" y="f25"/>
                    <a:pt x="f3" y="f16"/>
                  </a:cubicBezTo>
                  <a:cubicBezTo>
                    <a:pt x="f3" y="f23"/>
                    <a:pt x="f27" y="f28"/>
                    <a:pt x="f16" y="f2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9" name="Google Shape;6011;p67">
            <a:extLst>
              <a:ext uri="{FF2B5EF4-FFF2-40B4-BE49-F238E27FC236}">
                <a16:creationId xmlns:a16="http://schemas.microsoft.com/office/drawing/2014/main" id="{361AFF3F-F780-E18D-BD8F-CCB9D3CEA2B4}"/>
              </a:ext>
            </a:extLst>
          </p:cNvPr>
          <p:cNvGrpSpPr/>
          <p:nvPr/>
        </p:nvGrpSpPr>
        <p:grpSpPr>
          <a:xfrm>
            <a:off x="8371820" y="2490022"/>
            <a:ext cx="562489" cy="552652"/>
            <a:chOff x="7585149" y="1867515"/>
            <a:chExt cx="421867" cy="414489"/>
          </a:xfrm>
          <a:solidFill>
            <a:schemeClr val="bg1"/>
          </a:solidFill>
        </p:grpSpPr>
        <p:sp>
          <p:nvSpPr>
            <p:cNvPr id="80" name="Google Shape;6012;p67">
              <a:extLst>
                <a:ext uri="{FF2B5EF4-FFF2-40B4-BE49-F238E27FC236}">
                  <a16:creationId xmlns:a16="http://schemas.microsoft.com/office/drawing/2014/main" id="{584F6D63-8AF3-34FD-1F28-8591E2EEF79F}"/>
                </a:ext>
              </a:extLst>
            </p:cNvPr>
            <p:cNvSpPr/>
            <p:nvPr/>
          </p:nvSpPr>
          <p:spPr>
            <a:xfrm>
              <a:off x="7635633" y="1913354"/>
              <a:ext cx="110240" cy="1102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2710"/>
                <a:gd name="f5" fmla="val 1"/>
                <a:gd name="f6" fmla="val 694"/>
                <a:gd name="f7" fmla="val 3371"/>
                <a:gd name="f8" fmla="val 662"/>
                <a:gd name="f9" fmla="*/ f0 1 3372"/>
                <a:gd name="f10" fmla="*/ f1 1 3372"/>
                <a:gd name="f11" fmla="val f2"/>
                <a:gd name="f12" fmla="val f3"/>
                <a:gd name="f13" fmla="+- f12 0 f11"/>
                <a:gd name="f14" fmla="*/ f13 1 3372"/>
                <a:gd name="f15" fmla="*/ f11 1 f14"/>
                <a:gd name="f16" fmla="*/ f12 1 f14"/>
                <a:gd name="f17" fmla="*/ f15 f9 1"/>
                <a:gd name="f18" fmla="*/ f16 f9 1"/>
                <a:gd name="f19" fmla="*/ f16 f10 1"/>
                <a:gd name="f20" fmla="*/ f15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3372" h="3372">
                  <a:moveTo>
                    <a:pt x="f4" y="f2"/>
                  </a:moveTo>
                  <a:lnTo>
                    <a:pt x="f5" y="f4"/>
                  </a:lnTo>
                  <a:lnTo>
                    <a:pt x="f6" y="f7"/>
                  </a:lnTo>
                  <a:lnTo>
                    <a:pt x="f3" y="f8"/>
                  </a:lnTo>
                  <a:lnTo>
                    <a:pt x="f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1" name="Google Shape;6013;p67">
              <a:extLst>
                <a:ext uri="{FF2B5EF4-FFF2-40B4-BE49-F238E27FC236}">
                  <a16:creationId xmlns:a16="http://schemas.microsoft.com/office/drawing/2014/main" id="{CBFCAE3A-3FC0-DF7E-E905-8DAFB14EE608}"/>
                </a:ext>
              </a:extLst>
            </p:cNvPr>
            <p:cNvSpPr/>
            <p:nvPr/>
          </p:nvSpPr>
          <p:spPr>
            <a:xfrm>
              <a:off x="7806616" y="1878598"/>
              <a:ext cx="197793" cy="1954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50"/>
                <a:gd name="f4" fmla="val 5979"/>
                <a:gd name="f5" fmla="val 2663"/>
                <a:gd name="f6" fmla="val 2552"/>
                <a:gd name="f7" fmla="val 2442"/>
                <a:gd name="f8" fmla="val 39"/>
                <a:gd name="f9" fmla="val 2363"/>
                <a:gd name="f10" fmla="val 118"/>
                <a:gd name="f11" fmla="val 1261"/>
                <a:gd name="f12" fmla="val 1221"/>
                <a:gd name="f13" fmla="val 2678"/>
                <a:gd name="f14" fmla="val 2639"/>
                <a:gd name="f15" fmla="val 2836"/>
                <a:gd name="f16" fmla="val 2796"/>
                <a:gd name="f17" fmla="val 3080"/>
                <a:gd name="f18" fmla="val 3237"/>
                <a:gd name="f19" fmla="val 2637"/>
                <a:gd name="f20" fmla="val 3278"/>
                <a:gd name="f21" fmla="val 2560"/>
                <a:gd name="f22" fmla="val 3302"/>
                <a:gd name="f23" fmla="val 2473"/>
                <a:gd name="f24" fmla="val 2360"/>
                <a:gd name="f25" fmla="val 2232"/>
                <a:gd name="f26" fmla="val 3263"/>
                <a:gd name="f27" fmla="val 2143"/>
                <a:gd name="f28" fmla="val 3174"/>
                <a:gd name="f29" fmla="val 725"/>
                <a:gd name="f30" fmla="val 1756"/>
                <a:gd name="f31" fmla="val 2481"/>
                <a:gd name="f32" fmla="val 3529"/>
                <a:gd name="f33" fmla="val 5978"/>
                <a:gd name="f34" fmla="val 5892"/>
                <a:gd name="f35" fmla="val 3615"/>
                <a:gd name="f36" fmla="val 6049"/>
                <a:gd name="f37" fmla="val 3458"/>
                <a:gd name="f38" fmla="val 3017"/>
                <a:gd name="f39" fmla="val 2962"/>
                <a:gd name="f40" fmla="val 2883"/>
                <a:gd name="f41" fmla="val 2773"/>
                <a:gd name="f42" fmla="*/ f0 1 6050"/>
                <a:gd name="f43" fmla="*/ f1 1 5979"/>
                <a:gd name="f44" fmla="val f2"/>
                <a:gd name="f45" fmla="val f3"/>
                <a:gd name="f46" fmla="val f4"/>
                <a:gd name="f47" fmla="+- f46 0 f44"/>
                <a:gd name="f48" fmla="+- f45 0 f44"/>
                <a:gd name="f49" fmla="*/ f48 1 6050"/>
                <a:gd name="f50" fmla="*/ f47 1 5979"/>
                <a:gd name="f51" fmla="*/ f44 1 f49"/>
                <a:gd name="f52" fmla="*/ f45 1 f49"/>
                <a:gd name="f53" fmla="*/ f44 1 f50"/>
                <a:gd name="f54" fmla="*/ f46 1 f50"/>
                <a:gd name="f55" fmla="*/ f51 f42 1"/>
                <a:gd name="f56" fmla="*/ f52 f42 1"/>
                <a:gd name="f57" fmla="*/ f54 f43 1"/>
                <a:gd name="f58" fmla="*/ f53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6050" h="597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lnTo>
                    <a:pt x="f13" y="f14"/>
                  </a:lnTo>
                  <a:cubicBezTo>
                    <a:pt x="f15" y="f16"/>
                    <a:pt x="f15" y="f17"/>
                    <a:pt x="f13" y="f18"/>
                  </a:cubicBezTo>
                  <a:cubicBezTo>
                    <a:pt x="f19" y="f20"/>
                    <a:pt x="f21" y="f22"/>
                    <a:pt x="f23" y="f22"/>
                  </a:cubicBezTo>
                  <a:cubicBezTo>
                    <a:pt x="f24" y="f22"/>
                    <a:pt x="f25" y="f26"/>
                    <a:pt x="f27" y="f28"/>
                  </a:cubicBezTo>
                  <a:lnTo>
                    <a:pt x="f29" y="f30"/>
                  </a:lnTo>
                  <a:lnTo>
                    <a:pt x="f2" y="f31"/>
                  </a:lnTo>
                  <a:lnTo>
                    <a:pt x="f32" y="f33"/>
                  </a:lnTo>
                  <a:lnTo>
                    <a:pt x="f34" y="f35"/>
                  </a:lnTo>
                  <a:cubicBezTo>
                    <a:pt x="f36" y="f37"/>
                    <a:pt x="f36" y="f28"/>
                    <a:pt x="f34" y="f38"/>
                  </a:cubicBezTo>
                  <a:lnTo>
                    <a:pt x="f39" y="f10"/>
                  </a:lnTo>
                  <a:cubicBezTo>
                    <a:pt x="f40" y="f8"/>
                    <a:pt x="f4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2" name="Google Shape;6014;p67">
              <a:extLst>
                <a:ext uri="{FF2B5EF4-FFF2-40B4-BE49-F238E27FC236}">
                  <a16:creationId xmlns:a16="http://schemas.microsoft.com/office/drawing/2014/main" id="{E1BF98F1-DEA7-D779-E74C-16FEABD1B016}"/>
                </a:ext>
              </a:extLst>
            </p:cNvPr>
            <p:cNvSpPr/>
            <p:nvPr/>
          </p:nvSpPr>
          <p:spPr>
            <a:xfrm>
              <a:off x="7676826" y="1954548"/>
              <a:ext cx="279166" cy="2791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39"/>
                <a:gd name="f4" fmla="val 2679"/>
                <a:gd name="f5" fmla="val 1"/>
                <a:gd name="f6" fmla="val 2678"/>
                <a:gd name="f7" fmla="val 5861"/>
                <a:gd name="f8" fmla="val 8538"/>
                <a:gd name="f9" fmla="val 5860"/>
                <a:gd name="f10" fmla="*/ f0 1 8539"/>
                <a:gd name="f11" fmla="*/ f1 1 8539"/>
                <a:gd name="f12" fmla="val f2"/>
                <a:gd name="f13" fmla="val f3"/>
                <a:gd name="f14" fmla="+- f13 0 f12"/>
                <a:gd name="f15" fmla="*/ f14 1 8539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8539" h="8539">
                  <a:moveTo>
                    <a:pt x="f4" y="f2"/>
                  </a:moveTo>
                  <a:lnTo>
                    <a:pt x="f5" y="f6"/>
                  </a:lnTo>
                  <a:lnTo>
                    <a:pt x="f7" y="f8"/>
                  </a:lnTo>
                  <a:lnTo>
                    <a:pt x="f3" y="f9"/>
                  </a:lnTo>
                  <a:lnTo>
                    <a:pt x="f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3" name="Google Shape;6015;p67">
              <a:extLst>
                <a:ext uri="{FF2B5EF4-FFF2-40B4-BE49-F238E27FC236}">
                  <a16:creationId xmlns:a16="http://schemas.microsoft.com/office/drawing/2014/main" id="{84CAC8A7-64AD-DF21-0745-E44E542C0E63}"/>
                </a:ext>
              </a:extLst>
            </p:cNvPr>
            <p:cNvSpPr/>
            <p:nvPr/>
          </p:nvSpPr>
          <p:spPr>
            <a:xfrm>
              <a:off x="7892104" y="2169798"/>
              <a:ext cx="114912" cy="1122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15"/>
                <a:gd name="f4" fmla="val 3432"/>
                <a:gd name="f5" fmla="val 2426"/>
                <a:gd name="f6" fmla="val 1"/>
                <a:gd name="f7" fmla="val 2427"/>
                <a:gd name="f8" fmla="val 2899"/>
                <a:gd name="f9" fmla="val 3404"/>
                <a:gd name="f10" fmla="val 2948"/>
                <a:gd name="f11" fmla="val 3423"/>
                <a:gd name="f12" fmla="val 2996"/>
                <a:gd name="f13" fmla="val 3044"/>
                <a:gd name="f14" fmla="val 3302"/>
                <a:gd name="f15" fmla="val 3514"/>
                <a:gd name="f16" fmla="val 3166"/>
                <a:gd name="f17" fmla="val 3434"/>
                <a:gd name="f18" fmla="*/ f0 1 3515"/>
                <a:gd name="f19" fmla="*/ f1 1 3432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3515"/>
                <a:gd name="f26" fmla="*/ f23 1 3432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3515" h="3432">
                  <a:moveTo>
                    <a:pt x="f5" y="f6"/>
                  </a:moveTo>
                  <a:lnTo>
                    <a:pt x="f2" y="f7"/>
                  </a:lnTo>
                  <a:lnTo>
                    <a:pt x="f8" y="f9"/>
                  </a:lnTo>
                  <a:cubicBezTo>
                    <a:pt x="f10" y="f11"/>
                    <a:pt x="f12" y="f4"/>
                    <a:pt x="f13" y="f4"/>
                  </a:cubicBezTo>
                  <a:cubicBezTo>
                    <a:pt x="f14" y="f4"/>
                    <a:pt x="f15" y="f16"/>
                    <a:pt x="f17" y="f8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4" name="Google Shape;6016;p67">
              <a:extLst>
                <a:ext uri="{FF2B5EF4-FFF2-40B4-BE49-F238E27FC236}">
                  <a16:creationId xmlns:a16="http://schemas.microsoft.com/office/drawing/2014/main" id="{93DEC3DA-E9F9-E7A5-4FEE-85B82075974E}"/>
                </a:ext>
              </a:extLst>
            </p:cNvPr>
            <p:cNvSpPr/>
            <p:nvPr/>
          </p:nvSpPr>
          <p:spPr>
            <a:xfrm>
              <a:off x="7598554" y="2084338"/>
              <a:ext cx="196742" cy="1954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18"/>
                <a:gd name="f4" fmla="val 5979"/>
                <a:gd name="f5" fmla="val 2521"/>
                <a:gd name="f6" fmla="val 1796"/>
                <a:gd name="f7" fmla="val 725"/>
                <a:gd name="f8" fmla="val 3308"/>
                <a:gd name="f9" fmla="val 2205"/>
                <a:gd name="f10" fmla="val 3466"/>
                <a:gd name="f11" fmla="val 2363"/>
                <a:gd name="f12" fmla="val 2646"/>
                <a:gd name="f13" fmla="val 2804"/>
                <a:gd name="f14" fmla="val 3230"/>
                <a:gd name="f15" fmla="val 2883"/>
                <a:gd name="f16" fmla="val 3119"/>
                <a:gd name="f17" fmla="val 2922"/>
                <a:gd name="f18" fmla="val 3009"/>
                <a:gd name="f19" fmla="val 2899"/>
                <a:gd name="f20" fmla="val 2789"/>
                <a:gd name="f21" fmla="val 2710"/>
                <a:gd name="f22" fmla="val 1229"/>
                <a:gd name="f23" fmla="val 1292"/>
                <a:gd name="f24" fmla="val 158"/>
                <a:gd name="f25" fmla="val 2520"/>
                <a:gd name="f26" fmla="val 2962"/>
                <a:gd name="f27" fmla="val 3056"/>
                <a:gd name="f28" fmla="val 5860"/>
                <a:gd name="f29" fmla="val 3135"/>
                <a:gd name="f30" fmla="val 5939"/>
                <a:gd name="f31" fmla="val 3245"/>
                <a:gd name="f32" fmla="val 5978"/>
                <a:gd name="f33" fmla="val 3356"/>
                <a:gd name="f34" fmla="val 3576"/>
                <a:gd name="f35" fmla="val 3655"/>
                <a:gd name="f36" fmla="val 3497"/>
                <a:gd name="f37" fmla="*/ f0 1 6018"/>
                <a:gd name="f38" fmla="*/ f1 1 5979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6018"/>
                <a:gd name="f45" fmla="*/ f42 1 5979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6018" h="5979">
                  <a:moveTo>
                    <a:pt x="f5" y="f2"/>
                  </a:moveTo>
                  <a:lnTo>
                    <a:pt x="f6" y="f7"/>
                  </a:lnTo>
                  <a:lnTo>
                    <a:pt x="f8" y="f9"/>
                  </a:lnTo>
                  <a:cubicBezTo>
                    <a:pt x="f10" y="f11"/>
                    <a:pt x="f10" y="f12"/>
                    <a:pt x="f8" y="f13"/>
                  </a:cubicBez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15"/>
                    <a:pt x="f21" y="f13"/>
                  </a:cubicBezTo>
                  <a:lnTo>
                    <a:pt x="f22" y="f23"/>
                  </a:lnTo>
                  <a:lnTo>
                    <a:pt x="f24" y="f11"/>
                  </a:lnTo>
                  <a:cubicBezTo>
                    <a:pt x="f2" y="f25"/>
                    <a:pt x="f2" y="f13"/>
                    <a:pt x="f24" y="f26"/>
                  </a:cubicBezTo>
                  <a:lnTo>
                    <a:pt x="f27" y="f28"/>
                  </a:lnTo>
                  <a:cubicBezTo>
                    <a:pt x="f29" y="f30"/>
                    <a:pt x="f31" y="f32"/>
                    <a:pt x="f33" y="f32"/>
                  </a:cubicBezTo>
                  <a:cubicBezTo>
                    <a:pt x="f10" y="f32"/>
                    <a:pt x="f34" y="f30"/>
                    <a:pt x="f35" y="f28"/>
                  </a:cubicBezTo>
                  <a:lnTo>
                    <a:pt x="f3" y="f36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5" name="Google Shape;6017;p67">
              <a:extLst>
                <a:ext uri="{FF2B5EF4-FFF2-40B4-BE49-F238E27FC236}">
                  <a16:creationId xmlns:a16="http://schemas.microsoft.com/office/drawing/2014/main" id="{D383588A-7134-3D41-697F-E9D781210458}"/>
                </a:ext>
              </a:extLst>
            </p:cNvPr>
            <p:cNvSpPr/>
            <p:nvPr/>
          </p:nvSpPr>
          <p:spPr>
            <a:xfrm>
              <a:off x="7585149" y="1867515"/>
              <a:ext cx="120536" cy="1148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687"/>
                <a:gd name="f4" fmla="val 3514"/>
                <a:gd name="f5" fmla="val 2281"/>
                <a:gd name="f6" fmla="val 1915"/>
                <a:gd name="f7" fmla="val 1545"/>
                <a:gd name="f8" fmla="val 142"/>
                <a:gd name="f9" fmla="val 1261"/>
                <a:gd name="f10" fmla="val 426"/>
                <a:gd name="f11" fmla="val 568"/>
                <a:gd name="f12" fmla="val 1119"/>
                <a:gd name="f13" fmla="val 1"/>
                <a:gd name="f14" fmla="val 1686"/>
                <a:gd name="f15" fmla="val 2568"/>
                <a:gd name="f16" fmla="val 3135"/>
                <a:gd name="f17" fmla="val 946"/>
                <a:gd name="f18" fmla="val 3513"/>
                <a:gd name="f19" fmla="val 804"/>
                <a:gd name="f20" fmla="val 3277"/>
                <a:gd name="f21" fmla="val 3010"/>
                <a:gd name="f22" fmla="val 2647"/>
                <a:gd name="f23" fmla="*/ f0 1 3687"/>
                <a:gd name="f24" fmla="*/ f1 1 3514"/>
                <a:gd name="f25" fmla="val f2"/>
                <a:gd name="f26" fmla="val f3"/>
                <a:gd name="f27" fmla="val f4"/>
                <a:gd name="f28" fmla="+- f27 0 f25"/>
                <a:gd name="f29" fmla="+- f26 0 f25"/>
                <a:gd name="f30" fmla="*/ f29 1 3687"/>
                <a:gd name="f31" fmla="*/ f28 1 3514"/>
                <a:gd name="f32" fmla="*/ f25 1 f30"/>
                <a:gd name="f33" fmla="*/ f26 1 f30"/>
                <a:gd name="f34" fmla="*/ f25 1 f31"/>
                <a:gd name="f35" fmla="*/ f27 1 f31"/>
                <a:gd name="f36" fmla="*/ f32 f23 1"/>
                <a:gd name="f37" fmla="*/ f33 f23 1"/>
                <a:gd name="f38" fmla="*/ f35 f24 1"/>
                <a:gd name="f39" fmla="*/ f34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3687" h="3514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lnTo>
                    <a:pt x="f17" y="f18"/>
                  </a:lnTo>
                  <a:lnTo>
                    <a:pt x="f3" y="f19"/>
                  </a:lnTo>
                  <a:lnTo>
                    <a:pt x="f20" y="f10"/>
                  </a:lnTo>
                  <a:cubicBezTo>
                    <a:pt x="f21" y="f8"/>
                    <a:pt x="f2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86" name="Google Shape;6042;p67">
            <a:extLst>
              <a:ext uri="{FF2B5EF4-FFF2-40B4-BE49-F238E27FC236}">
                <a16:creationId xmlns:a16="http://schemas.microsoft.com/office/drawing/2014/main" id="{239D5AC8-559D-7A1D-E9CD-8EEF42F8D1E5}"/>
              </a:ext>
            </a:extLst>
          </p:cNvPr>
          <p:cNvSpPr/>
          <p:nvPr/>
        </p:nvSpPr>
        <p:spPr>
          <a:xfrm>
            <a:off x="5194069" y="2523416"/>
            <a:ext cx="543872" cy="551285"/>
          </a:xfrm>
          <a:custGeom>
            <a:avLst/>
            <a:gdLst>
              <a:gd name="f0" fmla="val w"/>
              <a:gd name="f1" fmla="val h"/>
              <a:gd name="f2" fmla="val 0"/>
              <a:gd name="f3" fmla="val 12477"/>
              <a:gd name="f4" fmla="val 12647"/>
              <a:gd name="f5" fmla="val 3750"/>
              <a:gd name="f6" fmla="val 4538"/>
              <a:gd name="f7" fmla="val 4223"/>
              <a:gd name="f8" fmla="val 4601"/>
              <a:gd name="f9" fmla="val 4884"/>
              <a:gd name="f10" fmla="val 5357"/>
              <a:gd name="f11" fmla="val 5829"/>
              <a:gd name="f12" fmla="val 6176"/>
              <a:gd name="f13" fmla="val 3277"/>
              <a:gd name="f14" fmla="val 2931"/>
              <a:gd name="f15" fmla="val 6239"/>
              <a:gd name="f16" fmla="val 6711"/>
              <a:gd name="f17" fmla="val 7058"/>
              <a:gd name="f18" fmla="val 5766"/>
              <a:gd name="f19" fmla="val 5420"/>
              <a:gd name="f20" fmla="val 8728"/>
              <a:gd name="f21" fmla="val 9200"/>
              <a:gd name="f22" fmla="val 9547"/>
              <a:gd name="f23" fmla="val 8255"/>
              <a:gd name="f24" fmla="val 7877"/>
              <a:gd name="f25" fmla="val 1"/>
              <a:gd name="f26" fmla="val 2805"/>
              <a:gd name="f27" fmla="val 2395"/>
              <a:gd name="f28" fmla="val 7436"/>
              <a:gd name="f29" fmla="val 1387"/>
              <a:gd name="f30" fmla="val 3309"/>
              <a:gd name="f31" fmla="val 10082"/>
              <a:gd name="f32" fmla="val 12256"/>
              <a:gd name="f33" fmla="val 12486"/>
              <a:gd name="f34" fmla="val 3502"/>
              <a:gd name="f35" fmla="val 12646"/>
              <a:gd name="f36" fmla="val 3715"/>
              <a:gd name="f37" fmla="val 3824"/>
              <a:gd name="f38" fmla="val 3938"/>
              <a:gd name="f39" fmla="val 12604"/>
              <a:gd name="f40" fmla="val 4034"/>
              <a:gd name="f41" fmla="val 12508"/>
              <a:gd name="f42" fmla="val 5609"/>
              <a:gd name="f43" fmla="val 10681"/>
              <a:gd name="f44" fmla="val 5798"/>
              <a:gd name="f45" fmla="val 5987"/>
              <a:gd name="f46" fmla="val 10713"/>
              <a:gd name="f47" fmla="val 9641"/>
              <a:gd name="f48" fmla="val 8350"/>
              <a:gd name="f49" fmla="val 9704"/>
              <a:gd name="f50" fmla="*/ f0 1 12477"/>
              <a:gd name="f51" fmla="*/ f1 1 12647"/>
              <a:gd name="f52" fmla="val f2"/>
              <a:gd name="f53" fmla="val f3"/>
              <a:gd name="f54" fmla="val f4"/>
              <a:gd name="f55" fmla="+- f54 0 f52"/>
              <a:gd name="f56" fmla="+- f53 0 f52"/>
              <a:gd name="f57" fmla="*/ f56 1 12477"/>
              <a:gd name="f58" fmla="*/ f55 1 12647"/>
              <a:gd name="f59" fmla="*/ f52 1 f57"/>
              <a:gd name="f60" fmla="*/ f53 1 f57"/>
              <a:gd name="f61" fmla="*/ f52 1 f58"/>
              <a:gd name="f62" fmla="*/ f54 1 f58"/>
              <a:gd name="f63" fmla="*/ f59 f50 1"/>
              <a:gd name="f64" fmla="*/ f60 f50 1"/>
              <a:gd name="f65" fmla="*/ f62 f51 1"/>
              <a:gd name="f66" fmla="*/ f61 f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3" t="f66" r="f64" b="f65"/>
            <a:pathLst>
              <a:path w="12477" h="12647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6"/>
                </a:moveTo>
                <a:cubicBezTo>
                  <a:pt x="f16" y="f6"/>
                  <a:pt x="f17" y="f9"/>
                  <a:pt x="f17" y="f10"/>
                </a:cubicBezTo>
                <a:cubicBezTo>
                  <a:pt x="f17" y="f11"/>
                  <a:pt x="f16" y="f12"/>
                  <a:pt x="f15" y="f12"/>
                </a:cubicBezTo>
                <a:cubicBezTo>
                  <a:pt x="f18" y="f12"/>
                  <a:pt x="f19" y="f11"/>
                  <a:pt x="f19" y="f10"/>
                </a:cubicBezTo>
                <a:cubicBezTo>
                  <a:pt x="f19" y="f9"/>
                  <a:pt x="f18" y="f6"/>
                  <a:pt x="f15" y="f6"/>
                </a:cubicBezTo>
                <a:close/>
                <a:moveTo>
                  <a:pt x="f20" y="f6"/>
                </a:moveTo>
                <a:cubicBezTo>
                  <a:pt x="f21" y="f6"/>
                  <a:pt x="f22" y="f9"/>
                  <a:pt x="f22" y="f10"/>
                </a:cubicBezTo>
                <a:cubicBezTo>
                  <a:pt x="f22" y="f11"/>
                  <a:pt x="f21" y="f12"/>
                  <a:pt x="f20" y="f12"/>
                </a:cubicBezTo>
                <a:cubicBezTo>
                  <a:pt x="f23" y="f12"/>
                  <a:pt x="f24" y="f11"/>
                  <a:pt x="f24" y="f10"/>
                </a:cubicBezTo>
                <a:cubicBezTo>
                  <a:pt x="f24" y="f9"/>
                  <a:pt x="f23" y="f6"/>
                  <a:pt x="f20" y="f6"/>
                </a:cubicBezTo>
                <a:close/>
                <a:moveTo>
                  <a:pt x="f15" y="f25"/>
                </a:moveTo>
                <a:cubicBezTo>
                  <a:pt x="f26" y="f25"/>
                  <a:pt x="f25" y="f27"/>
                  <a:pt x="f25" y="f10"/>
                </a:cubicBezTo>
                <a:cubicBezTo>
                  <a:pt x="f25" y="f28"/>
                  <a:pt x="f29" y="f21"/>
                  <a:pt x="f30" y="f31"/>
                </a:cubicBezTo>
                <a:lnTo>
                  <a:pt x="f30" y="f32"/>
                </a:lnTo>
                <a:cubicBezTo>
                  <a:pt x="f30" y="f33"/>
                  <a:pt x="f34" y="f35"/>
                  <a:pt x="f36" y="f35"/>
                </a:cubicBezTo>
                <a:cubicBezTo>
                  <a:pt x="f37" y="f35"/>
                  <a:pt x="f38" y="f39"/>
                  <a:pt x="f40" y="f41"/>
                </a:cubicBezTo>
                <a:lnTo>
                  <a:pt x="f42" y="f43"/>
                </a:lnTo>
                <a:cubicBezTo>
                  <a:pt x="f44" y="f43"/>
                  <a:pt x="f45" y="f46"/>
                  <a:pt x="f15" y="f46"/>
                </a:cubicBezTo>
                <a:cubicBezTo>
                  <a:pt x="f47" y="f46"/>
                  <a:pt x="f3" y="f48"/>
                  <a:pt x="f3" y="f10"/>
                </a:cubicBezTo>
                <a:cubicBezTo>
                  <a:pt x="f3" y="f27"/>
                  <a:pt x="f49" y="f25"/>
                  <a:pt x="f15" y="f25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square" lIns="91427" tIns="91427" rIns="91427" bIns="91427" anchor="ctr" anchorCtr="0" compatLnSpc="1">
            <a:noAutofit/>
          </a:bodyPr>
          <a:lstStyle/>
          <a:p>
            <a:pPr algn="r" defTabSz="1219140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40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grpSp>
        <p:nvGrpSpPr>
          <p:cNvPr id="87" name="Google Shape;6047;p67">
            <a:extLst>
              <a:ext uri="{FF2B5EF4-FFF2-40B4-BE49-F238E27FC236}">
                <a16:creationId xmlns:a16="http://schemas.microsoft.com/office/drawing/2014/main" id="{282C4EF2-6406-211C-0B79-901D246EBD55}"/>
              </a:ext>
            </a:extLst>
          </p:cNvPr>
          <p:cNvGrpSpPr/>
          <p:nvPr/>
        </p:nvGrpSpPr>
        <p:grpSpPr>
          <a:xfrm>
            <a:off x="9232171" y="2490313"/>
            <a:ext cx="553468" cy="504040"/>
            <a:chOff x="8230413" y="1867735"/>
            <a:chExt cx="415101" cy="378030"/>
          </a:xfrm>
          <a:solidFill>
            <a:schemeClr val="bg1"/>
          </a:solidFill>
        </p:grpSpPr>
        <p:sp>
          <p:nvSpPr>
            <p:cNvPr id="88" name="Google Shape;6048;p67">
              <a:extLst>
                <a:ext uri="{FF2B5EF4-FFF2-40B4-BE49-F238E27FC236}">
                  <a16:creationId xmlns:a16="http://schemas.microsoft.com/office/drawing/2014/main" id="{D12BDD57-D8ED-1B9F-731D-4846995CCB46}"/>
                </a:ext>
              </a:extLst>
            </p:cNvPr>
            <p:cNvSpPr/>
            <p:nvPr/>
          </p:nvSpPr>
          <p:spPr>
            <a:xfrm>
              <a:off x="8438476" y="1921291"/>
              <a:ext cx="207038" cy="3244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33"/>
                <a:gd name="f4" fmla="val 9925"/>
                <a:gd name="f5" fmla="val 4694"/>
                <a:gd name="f6" fmla="val 1"/>
                <a:gd name="f7" fmla="val 7877"/>
                <a:gd name="f8" fmla="val 8097"/>
                <a:gd name="f9" fmla="val 4474"/>
                <a:gd name="f10" fmla="val 8255"/>
                <a:gd name="f11" fmla="val 4253"/>
                <a:gd name="f12" fmla="val 2993"/>
                <a:gd name="f13" fmla="val 1638"/>
                <a:gd name="f14" fmla="val 8696"/>
                <a:gd name="f15" fmla="val 693"/>
                <a:gd name="f16" fmla="val 9452"/>
                <a:gd name="f17" fmla="val 536"/>
                <a:gd name="f18" fmla="val 9546"/>
                <a:gd name="f19" fmla="val 189"/>
                <a:gd name="f20" fmla="val 5073"/>
                <a:gd name="f21" fmla="val 5734"/>
                <a:gd name="f22" fmla="val 9357"/>
                <a:gd name="f23" fmla="val 1229"/>
                <a:gd name="f24" fmla="val 5766"/>
                <a:gd name="f25" fmla="*/ f0 1 6333"/>
                <a:gd name="f26" fmla="*/ f1 1 9925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6333"/>
                <a:gd name="f33" fmla="*/ f30 1 9925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6333" h="9925">
                  <a:moveTo>
                    <a:pt x="f5" y="f6"/>
                  </a:moveTo>
                  <a:lnTo>
                    <a:pt x="f5" y="f7"/>
                  </a:lnTo>
                  <a:cubicBezTo>
                    <a:pt x="f5" y="f8"/>
                    <a:pt x="f9" y="f10"/>
                    <a:pt x="f11" y="f10"/>
                  </a:cubicBezTo>
                  <a:cubicBezTo>
                    <a:pt x="f12" y="f10"/>
                    <a:pt x="f13" y="f14"/>
                    <a:pt x="f15" y="f16"/>
                  </a:cubicBezTo>
                  <a:cubicBezTo>
                    <a:pt x="f17" y="f18"/>
                    <a:pt x="f19" y="f4"/>
                    <a:pt x="f2" y="f4"/>
                  </a:cubicBezTo>
                  <a:lnTo>
                    <a:pt x="f20" y="f4"/>
                  </a:lnTo>
                  <a:cubicBezTo>
                    <a:pt x="f21" y="f4"/>
                    <a:pt x="f3" y="f22"/>
                    <a:pt x="f3" y="f14"/>
                  </a:cubicBezTo>
                  <a:lnTo>
                    <a:pt x="f3" y="f23"/>
                  </a:lnTo>
                  <a:cubicBezTo>
                    <a:pt x="f3" y="f17"/>
                    <a:pt x="f24" y="f6"/>
                    <a:pt x="f2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9" name="Google Shape;6049;p67">
              <a:extLst>
                <a:ext uri="{FF2B5EF4-FFF2-40B4-BE49-F238E27FC236}">
                  <a16:creationId xmlns:a16="http://schemas.microsoft.com/office/drawing/2014/main" id="{21356AEB-60F2-E10E-F3DD-C28E9226B124}"/>
                </a:ext>
              </a:extLst>
            </p:cNvPr>
            <p:cNvSpPr/>
            <p:nvPr/>
          </p:nvSpPr>
          <p:spPr>
            <a:xfrm>
              <a:off x="8310743" y="1867735"/>
              <a:ext cx="113349" cy="3368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0303"/>
                <a:gd name="f5" fmla="val 1"/>
                <a:gd name="f6" fmla="val 9105"/>
                <a:gd name="f7" fmla="val 1166"/>
                <a:gd name="f8" fmla="val 9200"/>
                <a:gd name="f9" fmla="val 2489"/>
                <a:gd name="f10" fmla="val 9578"/>
                <a:gd name="f11" fmla="val 3466"/>
                <a:gd name="f12" fmla="val 10302"/>
                <a:gd name="f13" fmla="val 1197"/>
                <a:gd name="f14" fmla="val 473"/>
                <a:gd name="f15" fmla="val 1229"/>
                <a:gd name="f16" fmla="val 95"/>
                <a:gd name="f17" fmla="*/ f0 1 3467"/>
                <a:gd name="f18" fmla="*/ f1 1 10303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3467"/>
                <a:gd name="f25" fmla="*/ f22 1 10303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3467" h="10303">
                  <a:moveTo>
                    <a:pt x="f5" y="f2"/>
                  </a:moveTo>
                  <a:lnTo>
                    <a:pt x="f5" y="f6"/>
                  </a:lnTo>
                  <a:cubicBezTo>
                    <a:pt x="f7" y="f8"/>
                    <a:pt x="f9" y="f10"/>
                    <a:pt x="f11" y="f12"/>
                  </a:cubicBezTo>
                  <a:lnTo>
                    <a:pt x="f11" y="f13"/>
                  </a:lnTo>
                  <a:cubicBezTo>
                    <a:pt x="f9" y="f14"/>
                    <a:pt x="f15" y="f1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0" name="Google Shape;6050;p67">
              <a:extLst>
                <a:ext uri="{FF2B5EF4-FFF2-40B4-BE49-F238E27FC236}">
                  <a16:creationId xmlns:a16="http://schemas.microsoft.com/office/drawing/2014/main" id="{28A32CFF-FFC1-565B-7D0E-56FEE8188AB3}"/>
                </a:ext>
              </a:extLst>
            </p:cNvPr>
            <p:cNvSpPr/>
            <p:nvPr/>
          </p:nvSpPr>
          <p:spPr>
            <a:xfrm>
              <a:off x="8450829" y="1867735"/>
              <a:ext cx="113312" cy="3368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0303"/>
                <a:gd name="f5" fmla="val 2300"/>
                <a:gd name="f6" fmla="val 95"/>
                <a:gd name="f7" fmla="val 977"/>
                <a:gd name="f8" fmla="val 473"/>
                <a:gd name="f9" fmla="val 1197"/>
                <a:gd name="f10" fmla="val 10302"/>
                <a:gd name="f11" fmla="val 9578"/>
                <a:gd name="f12" fmla="val 2237"/>
                <a:gd name="f13" fmla="val 9200"/>
                <a:gd name="f14" fmla="val 9105"/>
                <a:gd name="f15" fmla="*/ f0 1 3466"/>
                <a:gd name="f16" fmla="*/ f1 1 10303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3466"/>
                <a:gd name="f23" fmla="*/ f20 1 10303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3466" h="10303">
                  <a:moveTo>
                    <a:pt x="f3" y="f2"/>
                  </a:moveTo>
                  <a:cubicBezTo>
                    <a:pt x="f5" y="f6"/>
                    <a:pt x="f7" y="f8"/>
                    <a:pt x="f2" y="f9"/>
                  </a:cubicBezTo>
                  <a:lnTo>
                    <a:pt x="f2" y="f10"/>
                  </a:lnTo>
                  <a:cubicBezTo>
                    <a:pt x="f7" y="f11"/>
                    <a:pt x="f12" y="f13"/>
                    <a:pt x="f3" y="f14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1" name="Google Shape;6051;p67">
              <a:extLst>
                <a:ext uri="{FF2B5EF4-FFF2-40B4-BE49-F238E27FC236}">
                  <a16:creationId xmlns:a16="http://schemas.microsoft.com/office/drawing/2014/main" id="{3573B129-0770-21E6-36BF-870E401EFFE3}"/>
                </a:ext>
              </a:extLst>
            </p:cNvPr>
            <p:cNvSpPr/>
            <p:nvPr/>
          </p:nvSpPr>
          <p:spPr>
            <a:xfrm>
              <a:off x="8230413" y="1921291"/>
              <a:ext cx="206032" cy="3244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02"/>
                <a:gd name="f4" fmla="val 9925"/>
                <a:gd name="f5" fmla="val 1229"/>
                <a:gd name="f6" fmla="val 1"/>
                <a:gd name="f7" fmla="val 567"/>
                <a:gd name="f8" fmla="val 536"/>
                <a:gd name="f9" fmla="val 1198"/>
                <a:gd name="f10" fmla="val 8664"/>
                <a:gd name="f11" fmla="val 32"/>
                <a:gd name="f12" fmla="val 9357"/>
                <a:gd name="f13" fmla="val 6301"/>
                <a:gd name="f14" fmla="val 6112"/>
                <a:gd name="f15" fmla="val 5766"/>
                <a:gd name="f16" fmla="val 9609"/>
                <a:gd name="f17" fmla="val 5608"/>
                <a:gd name="f18" fmla="val 9452"/>
                <a:gd name="f19" fmla="val 4631"/>
                <a:gd name="f20" fmla="val 3277"/>
                <a:gd name="f21" fmla="val 8255"/>
                <a:gd name="f22" fmla="val 2048"/>
                <a:gd name="f23" fmla="val 1828"/>
                <a:gd name="f24" fmla="val 1638"/>
                <a:gd name="f25" fmla="val 8066"/>
                <a:gd name="f26" fmla="val 7877"/>
                <a:gd name="f27" fmla="*/ f0 1 6302"/>
                <a:gd name="f28" fmla="*/ f1 1 9925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6302"/>
                <a:gd name="f35" fmla="*/ f32 1 9925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6302" h="9925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11" y="f12"/>
                    <a:pt x="f7" y="f4"/>
                    <a:pt x="f5" y="f4"/>
                  </a:cubicBezTo>
                  <a:lnTo>
                    <a:pt x="f13" y="f4"/>
                  </a:lnTo>
                  <a:cubicBezTo>
                    <a:pt x="f14" y="f4"/>
                    <a:pt x="f15" y="f16"/>
                    <a:pt x="f17" y="f18"/>
                  </a:cubicBezTo>
                  <a:cubicBezTo>
                    <a:pt x="f19" y="f10"/>
                    <a:pt x="f20" y="f21"/>
                    <a:pt x="f22" y="f21"/>
                  </a:cubicBezTo>
                  <a:cubicBezTo>
                    <a:pt x="f23" y="f21"/>
                    <a:pt x="f24" y="f25"/>
                    <a:pt x="f24" y="f26"/>
                  </a:cubicBezTo>
                  <a:lnTo>
                    <a:pt x="f24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2" name="Google Shape;6072;p67">
            <a:extLst>
              <a:ext uri="{FF2B5EF4-FFF2-40B4-BE49-F238E27FC236}">
                <a16:creationId xmlns:a16="http://schemas.microsoft.com/office/drawing/2014/main" id="{D2036A55-A5B5-B1C3-21B8-62BBA2AE528A}"/>
              </a:ext>
            </a:extLst>
          </p:cNvPr>
          <p:cNvGrpSpPr/>
          <p:nvPr/>
        </p:nvGrpSpPr>
        <p:grpSpPr>
          <a:xfrm>
            <a:off x="5960276" y="2496469"/>
            <a:ext cx="553504" cy="553163"/>
            <a:chOff x="5776493" y="1872352"/>
            <a:chExt cx="415128" cy="414872"/>
          </a:xfrm>
          <a:solidFill>
            <a:schemeClr val="bg1"/>
          </a:solidFill>
        </p:grpSpPr>
        <p:sp>
          <p:nvSpPr>
            <p:cNvPr id="93" name="Google Shape;6073;p67">
              <a:extLst>
                <a:ext uri="{FF2B5EF4-FFF2-40B4-BE49-F238E27FC236}">
                  <a16:creationId xmlns:a16="http://schemas.microsoft.com/office/drawing/2014/main" id="{51F1F318-C36F-AD8A-73BB-236AEF4682BA}"/>
                </a:ext>
              </a:extLst>
            </p:cNvPr>
            <p:cNvSpPr/>
            <p:nvPr/>
          </p:nvSpPr>
          <p:spPr>
            <a:xfrm>
              <a:off x="5776493" y="1946263"/>
              <a:ext cx="54626" cy="3213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9830"/>
                <a:gd name="f5" fmla="val 1"/>
                <a:gd name="f6" fmla="val 1670"/>
                <a:gd name="f7" fmla="val 8192"/>
                <a:gd name="f8" fmla="val 1639"/>
                <a:gd name="f9" fmla="*/ f0 1 1671"/>
                <a:gd name="f10" fmla="*/ f1 1 983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671"/>
                <a:gd name="f17" fmla="*/ f14 1 9830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671" h="9830">
                  <a:moveTo>
                    <a:pt x="f5" y="f2"/>
                  </a:moveTo>
                  <a:lnTo>
                    <a:pt x="f5" y="f4"/>
                  </a:lnTo>
                  <a:lnTo>
                    <a:pt x="f6" y="f7"/>
                  </a:lnTo>
                  <a:lnTo>
                    <a:pt x="f6" y="f8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4" name="Google Shape;6074;p67">
              <a:extLst>
                <a:ext uri="{FF2B5EF4-FFF2-40B4-BE49-F238E27FC236}">
                  <a16:creationId xmlns:a16="http://schemas.microsoft.com/office/drawing/2014/main" id="{57EFB7DF-6329-EC0A-5279-FF2052CD28CD}"/>
                </a:ext>
              </a:extLst>
            </p:cNvPr>
            <p:cNvSpPr/>
            <p:nvPr/>
          </p:nvSpPr>
          <p:spPr>
            <a:xfrm>
              <a:off x="6136995" y="1946263"/>
              <a:ext cx="54626" cy="3213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9830"/>
                <a:gd name="f5" fmla="val 1670"/>
                <a:gd name="f6" fmla="val 1639"/>
                <a:gd name="f7" fmla="val 8192"/>
                <a:gd name="f8" fmla="*/ f0 1 1671"/>
                <a:gd name="f9" fmla="*/ f1 1 9830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1671"/>
                <a:gd name="f16" fmla="*/ f13 1 9830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671" h="9830">
                  <a:moveTo>
                    <a:pt x="f5" y="f2"/>
                  </a:moveTo>
                  <a:lnTo>
                    <a:pt x="f2" y="f6"/>
                  </a:lnTo>
                  <a:lnTo>
                    <a:pt x="f2" y="f7"/>
                  </a:lnTo>
                  <a:lnTo>
                    <a:pt x="f5" y="f4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5" name="Google Shape;6075;p67">
              <a:extLst>
                <a:ext uri="{FF2B5EF4-FFF2-40B4-BE49-F238E27FC236}">
                  <a16:creationId xmlns:a16="http://schemas.microsoft.com/office/drawing/2014/main" id="{ED5EBB07-4C8E-ADFE-3B42-56D145440278}"/>
                </a:ext>
              </a:extLst>
            </p:cNvPr>
            <p:cNvSpPr/>
            <p:nvPr/>
          </p:nvSpPr>
          <p:spPr>
            <a:xfrm>
              <a:off x="5857865" y="2008058"/>
              <a:ext cx="252392" cy="19779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20"/>
                <a:gd name="f4" fmla="val 6050"/>
                <a:gd name="f5" fmla="val 1"/>
                <a:gd name="f6" fmla="val 3592"/>
                <a:gd name="f7" fmla="val 4821"/>
                <a:gd name="f8" fmla="val 4600"/>
                <a:gd name="f9" fmla="val 3781"/>
                <a:gd name="f10" fmla="val 4411"/>
                <a:gd name="f11" fmla="val 4002"/>
                <a:gd name="f12" fmla="val 6491"/>
                <a:gd name="f13" fmla="val 6743"/>
                <a:gd name="f14" fmla="val 6932"/>
                <a:gd name="f15" fmla="val 7719"/>
                <a:gd name="f16" fmla="*/ f0 1 7720"/>
                <a:gd name="f17" fmla="*/ f1 1 605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7720"/>
                <a:gd name="f24" fmla="*/ f21 1 605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7720" h="6050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lnTo>
                    <a:pt x="f6" y="f7"/>
                  </a:lnTo>
                  <a:cubicBezTo>
                    <a:pt x="f6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8"/>
                    <a:pt x="f14" y="f7"/>
                  </a:cubicBezTo>
                  <a:lnTo>
                    <a:pt x="f14" y="f4"/>
                  </a:lnTo>
                  <a:lnTo>
                    <a:pt x="f15" y="f4"/>
                  </a:lnTo>
                  <a:lnTo>
                    <a:pt x="f15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6" name="Google Shape;6076;p67">
              <a:extLst>
                <a:ext uri="{FF2B5EF4-FFF2-40B4-BE49-F238E27FC236}">
                  <a16:creationId xmlns:a16="http://schemas.microsoft.com/office/drawing/2014/main" id="{42C6E14A-1225-1FEE-AF30-1F80D32CA372}"/>
                </a:ext>
              </a:extLst>
            </p:cNvPr>
            <p:cNvSpPr/>
            <p:nvPr/>
          </p:nvSpPr>
          <p:spPr>
            <a:xfrm>
              <a:off x="5796079" y="2233641"/>
              <a:ext cx="375964" cy="535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500"/>
                <a:gd name="f4" fmla="val 1639"/>
                <a:gd name="f5" fmla="val 1638"/>
                <a:gd name="f6" fmla="val 9830"/>
                <a:gd name="f7" fmla="*/ f0 1 11500"/>
                <a:gd name="f8" fmla="*/ f1 1 1639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11500"/>
                <a:gd name="f15" fmla="*/ f12 1 1639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11500" h="1639">
                  <a:moveTo>
                    <a:pt x="f4" y="f2"/>
                  </a:moveTo>
                  <a:lnTo>
                    <a:pt x="f2" y="f5"/>
                  </a:lnTo>
                  <a:lnTo>
                    <a:pt x="f3" y="f5"/>
                  </a:lnTo>
                  <a:lnTo>
                    <a:pt x="f6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7" name="Google Shape;6077;p67">
              <a:extLst>
                <a:ext uri="{FF2B5EF4-FFF2-40B4-BE49-F238E27FC236}">
                  <a16:creationId xmlns:a16="http://schemas.microsoft.com/office/drawing/2014/main" id="{0277E235-FAA7-E942-07C1-2EA9D9DF8CDA}"/>
                </a:ext>
              </a:extLst>
            </p:cNvPr>
            <p:cNvSpPr/>
            <p:nvPr/>
          </p:nvSpPr>
          <p:spPr>
            <a:xfrm>
              <a:off x="5795028" y="1872352"/>
              <a:ext cx="377016" cy="1089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532"/>
                <a:gd name="f4" fmla="val 3333"/>
                <a:gd name="f5" fmla="val 5798"/>
                <a:gd name="f6" fmla="val 1033"/>
                <a:gd name="f7" fmla="val 6459"/>
                <a:gd name="f8" fmla="val 1694"/>
                <a:gd name="f9" fmla="val 5136"/>
                <a:gd name="f10" fmla="val 5750"/>
                <a:gd name="f11" fmla="val 1"/>
                <a:gd name="f12" fmla="val 5640"/>
                <a:gd name="f13" fmla="val 5530"/>
                <a:gd name="f14" fmla="val 40"/>
                <a:gd name="f15" fmla="val 5451"/>
                <a:gd name="f16" fmla="val 119"/>
                <a:gd name="f17" fmla="val 3939"/>
                <a:gd name="f18" fmla="val 1663"/>
                <a:gd name="f19" fmla="val 1639"/>
                <a:gd name="f20" fmla="val 3332"/>
                <a:gd name="f21" fmla="val 9862"/>
                <a:gd name="f22" fmla="val 7593"/>
                <a:gd name="f23" fmla="val 6050"/>
                <a:gd name="f24" fmla="val 5971"/>
                <a:gd name="f25" fmla="val 5861"/>
                <a:gd name="f26" fmla="*/ f0 1 11532"/>
                <a:gd name="f27" fmla="*/ f1 1 3333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11532"/>
                <a:gd name="f34" fmla="*/ f31 1 3333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11532" h="3333">
                  <a:moveTo>
                    <a:pt x="f5" y="f6"/>
                  </a:moveTo>
                  <a:lnTo>
                    <a:pt x="f7" y="f8"/>
                  </a:lnTo>
                  <a:lnTo>
                    <a:pt x="f9" y="f8"/>
                  </a:lnTo>
                  <a:lnTo>
                    <a:pt x="f5" y="f6"/>
                  </a:lnTo>
                  <a:close/>
                  <a:moveTo>
                    <a:pt x="f10" y="f11"/>
                  </a:moveTo>
                  <a:cubicBezTo>
                    <a:pt x="f12" y="f11"/>
                    <a:pt x="f13" y="f14"/>
                    <a:pt x="f15" y="f16"/>
                  </a:cubicBezTo>
                  <a:lnTo>
                    <a:pt x="f17" y="f18"/>
                  </a:lnTo>
                  <a:lnTo>
                    <a:pt x="f11" y="f18"/>
                  </a:lnTo>
                  <a:lnTo>
                    <a:pt x="f19" y="f20"/>
                  </a:lnTo>
                  <a:lnTo>
                    <a:pt x="f21" y="f20"/>
                  </a:lnTo>
                  <a:lnTo>
                    <a:pt x="f3" y="f18"/>
                  </a:lnTo>
                  <a:lnTo>
                    <a:pt x="f22" y="f18"/>
                  </a:lnTo>
                  <a:lnTo>
                    <a:pt x="f23" y="f16"/>
                  </a:lnTo>
                  <a:cubicBezTo>
                    <a:pt x="f24" y="f14"/>
                    <a:pt x="f25" y="f11"/>
                    <a:pt x="f10" y="f11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8" name="Google Shape;6107;p67">
            <a:extLst>
              <a:ext uri="{FF2B5EF4-FFF2-40B4-BE49-F238E27FC236}">
                <a16:creationId xmlns:a16="http://schemas.microsoft.com/office/drawing/2014/main" id="{BCE36155-7041-E7AA-5B98-FFDB37B2444C}"/>
              </a:ext>
            </a:extLst>
          </p:cNvPr>
          <p:cNvGrpSpPr/>
          <p:nvPr/>
        </p:nvGrpSpPr>
        <p:grpSpPr>
          <a:xfrm>
            <a:off x="6787637" y="2475147"/>
            <a:ext cx="557600" cy="550760"/>
            <a:chOff x="6397014" y="1856360"/>
            <a:chExt cx="418200" cy="413070"/>
          </a:xfrm>
          <a:solidFill>
            <a:schemeClr val="bg1"/>
          </a:solidFill>
        </p:grpSpPr>
        <p:sp>
          <p:nvSpPr>
            <p:cNvPr id="99" name="Google Shape;6108;p67">
              <a:extLst>
                <a:ext uri="{FF2B5EF4-FFF2-40B4-BE49-F238E27FC236}">
                  <a16:creationId xmlns:a16="http://schemas.microsoft.com/office/drawing/2014/main" id="{5D87FA34-F598-218E-4AB0-A75022F2E039}"/>
                </a:ext>
              </a:extLst>
            </p:cNvPr>
            <p:cNvSpPr/>
            <p:nvPr/>
          </p:nvSpPr>
          <p:spPr>
            <a:xfrm>
              <a:off x="6397014" y="2011652"/>
              <a:ext cx="260631" cy="2577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972"/>
                <a:gd name="f4" fmla="val 7885"/>
                <a:gd name="f5" fmla="val 3245"/>
                <a:gd name="f6" fmla="val 473"/>
                <a:gd name="f7" fmla="val 2804"/>
                <a:gd name="f8" fmla="val 3277"/>
                <a:gd name="f9" fmla="val 4064"/>
                <a:gd name="f10" fmla="val 4568"/>
                <a:gd name="f11" fmla="val 3403"/>
                <a:gd name="f12" fmla="val 7530"/>
                <a:gd name="f13" fmla="val 3639"/>
                <a:gd name="f14" fmla="val 7766"/>
                <a:gd name="f15" fmla="val 3954"/>
                <a:gd name="f16" fmla="val 7884"/>
                <a:gd name="f17" fmla="val 4277"/>
                <a:gd name="f18" fmla="val 4600"/>
                <a:gd name="f19" fmla="val 4931"/>
                <a:gd name="f20" fmla="val 5199"/>
                <a:gd name="f21" fmla="val 7971"/>
                <a:gd name="f22" fmla="val 4726"/>
                <a:gd name="f23" fmla="*/ f0 1 7972"/>
                <a:gd name="f24" fmla="*/ f1 1 7885"/>
                <a:gd name="f25" fmla="val f2"/>
                <a:gd name="f26" fmla="val f3"/>
                <a:gd name="f27" fmla="val f4"/>
                <a:gd name="f28" fmla="+- f27 0 f25"/>
                <a:gd name="f29" fmla="+- f26 0 f25"/>
                <a:gd name="f30" fmla="*/ f29 1 7972"/>
                <a:gd name="f31" fmla="*/ f28 1 7885"/>
                <a:gd name="f32" fmla="*/ f25 1 f30"/>
                <a:gd name="f33" fmla="*/ f26 1 f30"/>
                <a:gd name="f34" fmla="*/ f25 1 f31"/>
                <a:gd name="f35" fmla="*/ f27 1 f31"/>
                <a:gd name="f36" fmla="*/ f32 f23 1"/>
                <a:gd name="f37" fmla="*/ f33 f23 1"/>
                <a:gd name="f38" fmla="*/ f35 f24 1"/>
                <a:gd name="f39" fmla="*/ f34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7972" h="7885">
                  <a:moveTo>
                    <a:pt x="f5" y="f2"/>
                  </a:moveTo>
                  <a:lnTo>
                    <a:pt x="f6" y="f7"/>
                  </a:lnTo>
                  <a:cubicBezTo>
                    <a:pt x="f2" y="f8"/>
                    <a:pt x="f2" y="f9"/>
                    <a:pt x="f6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16"/>
                  </a:cubicBezTo>
                  <a:cubicBezTo>
                    <a:pt x="f18" y="f16"/>
                    <a:pt x="f19" y="f14"/>
                    <a:pt x="f20" y="f12"/>
                  </a:cubicBezTo>
                  <a:lnTo>
                    <a:pt x="f21" y="f22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0" name="Google Shape;6109;p67">
              <a:extLst>
                <a:ext uri="{FF2B5EF4-FFF2-40B4-BE49-F238E27FC236}">
                  <a16:creationId xmlns:a16="http://schemas.microsoft.com/office/drawing/2014/main" id="{16DB34A2-99B5-D0AE-E3CC-95769922A47D}"/>
                </a:ext>
              </a:extLst>
            </p:cNvPr>
            <p:cNvSpPr/>
            <p:nvPr/>
          </p:nvSpPr>
          <p:spPr>
            <a:xfrm>
              <a:off x="6521637" y="1856360"/>
              <a:ext cx="293577" cy="2902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80"/>
                <a:gd name="f4" fmla="val 8878"/>
                <a:gd name="f5" fmla="val 4395"/>
                <a:gd name="f6" fmla="val 1"/>
                <a:gd name="f7" fmla="val 4285"/>
                <a:gd name="f8" fmla="val 4175"/>
                <a:gd name="f9" fmla="val 40"/>
                <a:gd name="f10" fmla="val 4096"/>
                <a:gd name="f11" fmla="val 119"/>
                <a:gd name="f12" fmla="val 4152"/>
                <a:gd name="f13" fmla="val 4726"/>
                <a:gd name="f14" fmla="val 8877"/>
                <a:gd name="f15" fmla="val 8822"/>
                <a:gd name="f16" fmla="val 4845"/>
                <a:gd name="f17" fmla="val 8979"/>
                <a:gd name="f18" fmla="val 4687"/>
                <a:gd name="f19" fmla="val 4404"/>
                <a:gd name="f20" fmla="val 4246"/>
                <a:gd name="f21" fmla="val 4695"/>
                <a:gd name="f22" fmla="val 4616"/>
                <a:gd name="f23" fmla="val 4506"/>
                <a:gd name="f24" fmla="*/ f0 1 8980"/>
                <a:gd name="f25" fmla="*/ f1 1 8878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8980"/>
                <a:gd name="f32" fmla="*/ f29 1 8878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8980" h="887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14"/>
                  </a:lnTo>
                  <a:lnTo>
                    <a:pt x="f15" y="f16"/>
                  </a:lnTo>
                  <a:cubicBezTo>
                    <a:pt x="f17" y="f18"/>
                    <a:pt x="f17" y="f19"/>
                    <a:pt x="f15" y="f20"/>
                  </a:cubicBezTo>
                  <a:lnTo>
                    <a:pt x="f21" y="f11"/>
                  </a:lnTo>
                  <a:cubicBezTo>
                    <a:pt x="f22" y="f9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1" name="Google Shape;5593;p66">
            <a:extLst>
              <a:ext uri="{FF2B5EF4-FFF2-40B4-BE49-F238E27FC236}">
                <a16:creationId xmlns:a16="http://schemas.microsoft.com/office/drawing/2014/main" id="{B2CBAD4F-C369-168B-08A5-E5843709CBC2}"/>
              </a:ext>
            </a:extLst>
          </p:cNvPr>
          <p:cNvGrpSpPr/>
          <p:nvPr/>
        </p:nvGrpSpPr>
        <p:grpSpPr>
          <a:xfrm>
            <a:off x="3439007" y="3466333"/>
            <a:ext cx="669096" cy="669097"/>
            <a:chOff x="3885541" y="2599748"/>
            <a:chExt cx="501822" cy="501823"/>
          </a:xfrm>
          <a:solidFill>
            <a:schemeClr val="bg1"/>
          </a:solidFill>
        </p:grpSpPr>
        <p:sp>
          <p:nvSpPr>
            <p:cNvPr id="102" name="Google Shape;5594;p66">
              <a:extLst>
                <a:ext uri="{FF2B5EF4-FFF2-40B4-BE49-F238E27FC236}">
                  <a16:creationId xmlns:a16="http://schemas.microsoft.com/office/drawing/2014/main" id="{31B9DEB0-70FC-093E-8483-E5D6698676C9}"/>
                </a:ext>
              </a:extLst>
            </p:cNvPr>
            <p:cNvSpPr/>
            <p:nvPr/>
          </p:nvSpPr>
          <p:spPr>
            <a:xfrm>
              <a:off x="4033491" y="2924205"/>
              <a:ext cx="205822" cy="1773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905"/>
                <a:gd name="f4" fmla="val 6812"/>
                <a:gd name="f5" fmla="val 6213"/>
                <a:gd name="f6" fmla="val 1129"/>
                <a:gd name="f7" fmla="val 6523"/>
                <a:gd name="f8" fmla="val 6776"/>
                <a:gd name="f9" fmla="val 1379"/>
                <a:gd name="f10" fmla="val 1693"/>
                <a:gd name="f11" fmla="val 2006"/>
                <a:gd name="f12" fmla="val 2259"/>
                <a:gd name="f13" fmla="val 1696"/>
                <a:gd name="f14" fmla="val 1383"/>
                <a:gd name="f15" fmla="val 1130"/>
                <a:gd name="f16" fmla="val 3388"/>
                <a:gd name="f17" fmla="val 3638"/>
                <a:gd name="f18" fmla="val 3951"/>
                <a:gd name="f19" fmla="val 4264"/>
                <a:gd name="f20" fmla="val 4517"/>
                <a:gd name="f21" fmla="val 6249"/>
                <a:gd name="f22" fmla="val 6559"/>
                <a:gd name="f23" fmla="val 253"/>
                <a:gd name="f24" fmla="val 567"/>
                <a:gd name="f25" fmla="val 7342"/>
                <a:gd name="f26" fmla="val 7652"/>
                <a:gd name="f27" fmla="*/ f0 1 7905"/>
                <a:gd name="f28" fmla="*/ f1 1 6812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7905"/>
                <a:gd name="f35" fmla="*/ f32 1 6812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7905" h="681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2" y="f2"/>
                  </a:moveTo>
                  <a:lnTo>
                    <a:pt x="f2" y="f21"/>
                  </a:lnTo>
                  <a:cubicBezTo>
                    <a:pt x="f2" y="f22"/>
                    <a:pt x="f23" y="f4"/>
                    <a:pt x="f24" y="f4"/>
                  </a:cubicBezTo>
                  <a:lnTo>
                    <a:pt x="f25" y="f4"/>
                  </a:lnTo>
                  <a:cubicBezTo>
                    <a:pt x="f26" y="f4"/>
                    <a:pt x="f3" y="f22"/>
                    <a:pt x="f3" y="f21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3" name="Google Shape;5595;p66">
              <a:extLst>
                <a:ext uri="{FF2B5EF4-FFF2-40B4-BE49-F238E27FC236}">
                  <a16:creationId xmlns:a16="http://schemas.microsoft.com/office/drawing/2014/main" id="{30C219AC-C452-D7AE-5B8E-03E39230C084}"/>
                </a:ext>
              </a:extLst>
            </p:cNvPr>
            <p:cNvSpPr/>
            <p:nvPr/>
          </p:nvSpPr>
          <p:spPr>
            <a:xfrm>
              <a:off x="3885541" y="2599748"/>
              <a:ext cx="501822" cy="4126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5849"/>
                <a:gd name="f5" fmla="val 4553"/>
                <a:gd name="f6" fmla="val 4518"/>
                <a:gd name="f7" fmla="val 5686"/>
                <a:gd name="f8" fmla="val 3424"/>
                <a:gd name="f9" fmla="val 4948"/>
                <a:gd name="f10" fmla="val 4710"/>
                <a:gd name="f11" fmla="val 3617"/>
                <a:gd name="f12" fmla="val 3852"/>
                <a:gd name="f13" fmla="val 15418"/>
                <a:gd name="f14" fmla="val 15653"/>
                <a:gd name="f15" fmla="val 15845"/>
                <a:gd name="f16" fmla="val 14716"/>
                <a:gd name="f17" fmla="val 10199"/>
                <a:gd name="f18" fmla="val 1130"/>
                <a:gd name="f19" fmla="val 3954"/>
                <a:gd name="f20" fmla="val 4265"/>
                <a:gd name="f21" fmla="val 10452"/>
                <a:gd name="f22" fmla="val 10765"/>
                <a:gd name="f23" fmla="val 13587"/>
                <a:gd name="f24" fmla="val 6815"/>
                <a:gd name="f25" fmla="val 5682"/>
                <a:gd name="f26" fmla="val 16412"/>
                <a:gd name="f27" fmla="val 9074"/>
                <a:gd name="f28" fmla="val 16722"/>
                <a:gd name="f29" fmla="val 16975"/>
                <a:gd name="f30" fmla="val 9324"/>
                <a:gd name="f31" fmla="val 9637"/>
                <a:gd name="f32" fmla="val 9950"/>
                <a:gd name="f33" fmla="val 10203"/>
                <a:gd name="f34" fmla="val 15282"/>
                <a:gd name="f35" fmla="val 14969"/>
                <a:gd name="f36" fmla="val 10782"/>
                <a:gd name="f37" fmla="val 1"/>
                <a:gd name="f38" fmla="val 10776"/>
                <a:gd name="f39" fmla="val 10771"/>
                <a:gd name="f40" fmla="val 5119"/>
                <a:gd name="f41" fmla="val 4806"/>
                <a:gd name="f42" fmla="val 254"/>
                <a:gd name="f43" fmla="val 567"/>
                <a:gd name="f44" fmla="val 3388"/>
                <a:gd name="f45" fmla="val 2993"/>
                <a:gd name="f46" fmla="val 2295"/>
                <a:gd name="f47" fmla="val 4087"/>
                <a:gd name="f48" fmla="val 1693"/>
                <a:gd name="f49" fmla="val 756"/>
                <a:gd name="f50" fmla="val 6442"/>
                <a:gd name="f51" fmla="val 7378"/>
                <a:gd name="f52" fmla="val 14154"/>
                <a:gd name="f53" fmla="val 15090"/>
                <a:gd name="f54" fmla="val 15846"/>
                <a:gd name="f55" fmla="val 12461"/>
                <a:gd name="f56" fmla="val 3990"/>
                <a:gd name="f57" fmla="val 3677"/>
                <a:gd name="f58" fmla="val 12208"/>
                <a:gd name="f59" fmla="val 11895"/>
                <a:gd name="f60" fmla="val 11582"/>
                <a:gd name="f61" fmla="val 11332"/>
                <a:gd name="f62" fmla="val 15593"/>
                <a:gd name="f63" fmla="val 17541"/>
                <a:gd name="f64" fmla="val 18474"/>
                <a:gd name="f65" fmla="val 19272"/>
                <a:gd name="f66" fmla="val 15087"/>
                <a:gd name="f67" fmla="val 6445"/>
                <a:gd name="f68" fmla="val 16276"/>
                <a:gd name="f69" fmla="val 14385"/>
                <a:gd name="f70" fmla="val 11026"/>
                <a:gd name="f71" fmla="val 30"/>
                <a:gd name="f72" fmla="val 11079"/>
                <a:gd name="f73" fmla="*/ f0 1 19273"/>
                <a:gd name="f74" fmla="*/ f1 1 15849"/>
                <a:gd name="f75" fmla="val f2"/>
                <a:gd name="f76" fmla="val f3"/>
                <a:gd name="f77" fmla="val f4"/>
                <a:gd name="f78" fmla="+- f77 0 f75"/>
                <a:gd name="f79" fmla="+- f76 0 f75"/>
                <a:gd name="f80" fmla="*/ f79 1 19273"/>
                <a:gd name="f81" fmla="*/ f78 1 15849"/>
                <a:gd name="f82" fmla="*/ f75 1 f80"/>
                <a:gd name="f83" fmla="*/ f76 1 f80"/>
                <a:gd name="f84" fmla="*/ f75 1 f81"/>
                <a:gd name="f85" fmla="*/ f77 1 f81"/>
                <a:gd name="f86" fmla="*/ f82 f73 1"/>
                <a:gd name="f87" fmla="*/ f83 f73 1"/>
                <a:gd name="f88" fmla="*/ f85 f74 1"/>
                <a:gd name="f89" fmla="*/ f84 f7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6" t="f89" r="f87" b="f88"/>
              <a:pathLst>
                <a:path w="19273" h="15849">
                  <a:moveTo>
                    <a:pt x="f5" y="f6"/>
                  </a:moveTo>
                  <a:lnTo>
                    <a:pt x="f5" y="f7"/>
                  </a:lnTo>
                  <a:lnTo>
                    <a:pt x="f8" y="f7"/>
                  </a:lnTo>
                  <a:lnTo>
                    <a:pt x="f8" y="f9"/>
                  </a:lnTo>
                  <a:cubicBezTo>
                    <a:pt x="f8" y="f10"/>
                    <a:pt x="f11" y="f6"/>
                    <a:pt x="f12" y="f6"/>
                  </a:cubicBezTo>
                  <a:close/>
                  <a:moveTo>
                    <a:pt x="f13" y="f6"/>
                  </a:moveTo>
                  <a:cubicBezTo>
                    <a:pt x="f14" y="f6"/>
                    <a:pt x="f15" y="f10"/>
                    <a:pt x="f15" y="f9"/>
                  </a:cubicBezTo>
                  <a:lnTo>
                    <a:pt x="f15" y="f7"/>
                  </a:lnTo>
                  <a:lnTo>
                    <a:pt x="f16" y="f7"/>
                  </a:lnTo>
                  <a:lnTo>
                    <a:pt x="f16" y="f6"/>
                  </a:lnTo>
                  <a:close/>
                  <a:moveTo>
                    <a:pt x="f17" y="f18"/>
                  </a:moveTo>
                  <a:lnTo>
                    <a:pt x="f17" y="f19"/>
                  </a:lnTo>
                  <a:cubicBezTo>
                    <a:pt x="f17" y="f20"/>
                    <a:pt x="f21" y="f6"/>
                    <a:pt x="f22" y="f6"/>
                  </a:cubicBezTo>
                  <a:lnTo>
                    <a:pt x="f23" y="f6"/>
                  </a:lnTo>
                  <a:lnTo>
                    <a:pt x="f23" y="f24"/>
                  </a:lnTo>
                  <a:lnTo>
                    <a:pt x="f25" y="f24"/>
                  </a:lnTo>
                  <a:lnTo>
                    <a:pt x="f25" y="f18"/>
                  </a:lnTo>
                  <a:close/>
                  <a:moveTo>
                    <a:pt x="f26" y="f27"/>
                  </a:moveTo>
                  <a:cubicBezTo>
                    <a:pt x="f28" y="f27"/>
                    <a:pt x="f29" y="f30"/>
                    <a:pt x="f29" y="f31"/>
                  </a:cubicBezTo>
                  <a:cubicBezTo>
                    <a:pt x="f29" y="f32"/>
                    <a:pt x="f28" y="f33"/>
                    <a:pt x="f26" y="f33"/>
                  </a:cubicBezTo>
                  <a:lnTo>
                    <a:pt x="f34" y="f33"/>
                  </a:lnTo>
                  <a:cubicBezTo>
                    <a:pt x="f35" y="f33"/>
                    <a:pt x="f16" y="f32"/>
                    <a:pt x="f16" y="f31"/>
                  </a:cubicBezTo>
                  <a:cubicBezTo>
                    <a:pt x="f16" y="f30"/>
                    <a:pt x="f35" y="f27"/>
                    <a:pt x="f34" y="f27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37"/>
                    <a:pt x="f22" y="f37"/>
                  </a:cubicBezTo>
                  <a:lnTo>
                    <a:pt x="f40" y="f37"/>
                  </a:lnTo>
                  <a:cubicBezTo>
                    <a:pt x="f41" y="f37"/>
                    <a:pt x="f5" y="f42"/>
                    <a:pt x="f5" y="f43"/>
                  </a:cubicBezTo>
                  <a:lnTo>
                    <a:pt x="f5" y="f44"/>
                  </a:lnTo>
                  <a:lnTo>
                    <a:pt x="f12" y="f44"/>
                  </a:lnTo>
                  <a:cubicBezTo>
                    <a:pt x="f45" y="f44"/>
                    <a:pt x="f46" y="f47"/>
                    <a:pt x="f46" y="f9"/>
                  </a:cubicBezTo>
                  <a:lnTo>
                    <a:pt x="f46" y="f7"/>
                  </a:lnTo>
                  <a:lnTo>
                    <a:pt x="f48" y="f7"/>
                  </a:lnTo>
                  <a:cubicBezTo>
                    <a:pt x="f49" y="f7"/>
                    <a:pt x="f2" y="f50"/>
                    <a:pt x="f2" y="f51"/>
                  </a:cubicBezTo>
                  <a:lnTo>
                    <a:pt x="f2" y="f52"/>
                  </a:lnTo>
                  <a:cubicBezTo>
                    <a:pt x="f2" y="f53"/>
                    <a:pt x="f49" y="f54"/>
                    <a:pt x="f48" y="f4"/>
                  </a:cubicBezTo>
                  <a:lnTo>
                    <a:pt x="f5" y="f4"/>
                  </a:lnTo>
                  <a:lnTo>
                    <a:pt x="f5" y="f55"/>
                  </a:lnTo>
                  <a:lnTo>
                    <a:pt x="f56" y="f55"/>
                  </a:lnTo>
                  <a:cubicBezTo>
                    <a:pt x="f57" y="f55"/>
                    <a:pt x="f8" y="f58"/>
                    <a:pt x="f8" y="f59"/>
                  </a:cubicBezTo>
                  <a:cubicBezTo>
                    <a:pt x="f8" y="f60"/>
                    <a:pt x="f57" y="f61"/>
                    <a:pt x="f56" y="f61"/>
                  </a:cubicBezTo>
                  <a:lnTo>
                    <a:pt x="f34" y="f61"/>
                  </a:lnTo>
                  <a:cubicBezTo>
                    <a:pt x="f62" y="f61"/>
                    <a:pt x="f15" y="f60"/>
                    <a:pt x="f15" y="f59"/>
                  </a:cubicBezTo>
                  <a:cubicBezTo>
                    <a:pt x="f15" y="f58"/>
                    <a:pt x="f62" y="f55"/>
                    <a:pt x="f34" y="f55"/>
                  </a:cubicBezTo>
                  <a:lnTo>
                    <a:pt x="f16" y="f55"/>
                  </a:lnTo>
                  <a:lnTo>
                    <a:pt x="f16" y="f4"/>
                  </a:lnTo>
                  <a:lnTo>
                    <a:pt x="f63" y="f4"/>
                  </a:lnTo>
                  <a:cubicBezTo>
                    <a:pt x="f64" y="f4"/>
                    <a:pt x="f65" y="f66"/>
                    <a:pt x="f65" y="f52"/>
                  </a:cubicBezTo>
                  <a:lnTo>
                    <a:pt x="f65" y="f51"/>
                  </a:lnTo>
                  <a:cubicBezTo>
                    <a:pt x="f65" y="f67"/>
                    <a:pt x="f64" y="f7"/>
                    <a:pt x="f63" y="f7"/>
                  </a:cubicBezTo>
                  <a:lnTo>
                    <a:pt x="f29" y="f7"/>
                  </a:lnTo>
                  <a:lnTo>
                    <a:pt x="f29" y="f9"/>
                  </a:lnTo>
                  <a:cubicBezTo>
                    <a:pt x="f29" y="f47"/>
                    <a:pt x="f68" y="f44"/>
                    <a:pt x="f13" y="f44"/>
                  </a:cubicBezTo>
                  <a:lnTo>
                    <a:pt x="f69" y="f44"/>
                  </a:lnTo>
                  <a:cubicBezTo>
                    <a:pt x="f70" y="f71"/>
                    <a:pt x="f72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4" name="Google Shape;5596;p66">
            <a:extLst>
              <a:ext uri="{FF2B5EF4-FFF2-40B4-BE49-F238E27FC236}">
                <a16:creationId xmlns:a16="http://schemas.microsoft.com/office/drawing/2014/main" id="{769B8A4E-F841-1F42-42BD-AA3DF40297CC}"/>
              </a:ext>
            </a:extLst>
          </p:cNvPr>
          <p:cNvGrpSpPr/>
          <p:nvPr/>
        </p:nvGrpSpPr>
        <p:grpSpPr>
          <a:xfrm>
            <a:off x="5165968" y="3560870"/>
            <a:ext cx="526693" cy="526695"/>
            <a:chOff x="5180761" y="2670651"/>
            <a:chExt cx="395020" cy="395021"/>
          </a:xfrm>
          <a:solidFill>
            <a:schemeClr val="bg1"/>
          </a:solidFill>
        </p:grpSpPr>
        <p:sp>
          <p:nvSpPr>
            <p:cNvPr id="105" name="Google Shape;5597;p66">
              <a:extLst>
                <a:ext uri="{FF2B5EF4-FFF2-40B4-BE49-F238E27FC236}">
                  <a16:creationId xmlns:a16="http://schemas.microsoft.com/office/drawing/2014/main" id="{4B88D8D5-6B44-8C34-0FAD-2732AD2E7E2C}"/>
                </a:ext>
              </a:extLst>
            </p:cNvPr>
            <p:cNvSpPr/>
            <p:nvPr/>
          </p:nvSpPr>
          <p:spPr>
            <a:xfrm>
              <a:off x="5180761" y="2833451"/>
              <a:ext cx="395020" cy="2322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330"/>
                <a:gd name="f5" fmla="val 5120"/>
                <a:gd name="f6" fmla="val 1130"/>
                <a:gd name="f7" fmla="val 5433"/>
                <a:gd name="f8" fmla="val 5683"/>
                <a:gd name="f9" fmla="val 1380"/>
                <a:gd name="f10" fmla="val 1693"/>
                <a:gd name="f11" fmla="val 2006"/>
                <a:gd name="f12" fmla="val 2259"/>
                <a:gd name="f13" fmla="val 2861"/>
                <a:gd name="f14" fmla="val 2548"/>
                <a:gd name="f15" fmla="val 2298"/>
                <a:gd name="f16" fmla="val 10766"/>
                <a:gd name="f17" fmla="val 11079"/>
                <a:gd name="f18" fmla="val 11329"/>
                <a:gd name="f19" fmla="val 8507"/>
                <a:gd name="f20" fmla="val 8194"/>
                <a:gd name="f21" fmla="val 7944"/>
                <a:gd name="f22" fmla="val 16412"/>
                <a:gd name="f23" fmla="val 16725"/>
                <a:gd name="f24" fmla="val 16975"/>
                <a:gd name="f25" fmla="val 14153"/>
                <a:gd name="f26" fmla="val 13840"/>
                <a:gd name="f27" fmla="val 13590"/>
                <a:gd name="f28" fmla="val 4518"/>
                <a:gd name="f29" fmla="val 4767"/>
                <a:gd name="f30" fmla="val 5081"/>
                <a:gd name="f31" fmla="val 5394"/>
                <a:gd name="f32" fmla="val 5647"/>
                <a:gd name="f33" fmla="val 7941"/>
                <a:gd name="f34" fmla="val 8818"/>
                <a:gd name="f35" fmla="val 9071"/>
                <a:gd name="f36" fmla="val 1"/>
                <a:gd name="f37" fmla="val 9637"/>
                <a:gd name="f38" fmla="val 10570"/>
                <a:gd name="f39" fmla="val 759"/>
                <a:gd name="f40" fmla="val 1696"/>
                <a:gd name="f41" fmla="val 17580"/>
                <a:gd name="f42" fmla="val 18514"/>
                <a:gd name="f43" fmla="*/ f0 1 19273"/>
                <a:gd name="f44" fmla="*/ f1 1 11330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19273"/>
                <a:gd name="f51" fmla="*/ f48 1 11330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19273" h="1133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cubicBezTo>
                    <a:pt x="f18" y="f11"/>
                    <a:pt x="f17" y="f12"/>
                    <a:pt x="f16" y="f12"/>
                  </a:cubicBezTo>
                  <a:lnTo>
                    <a:pt x="f19" y="f12"/>
                  </a:lnTo>
                  <a:cubicBezTo>
                    <a:pt x="f20" y="f12"/>
                    <a:pt x="f21" y="f11"/>
                    <a:pt x="f21" y="f10"/>
                  </a:cubicBezTo>
                  <a:cubicBezTo>
                    <a:pt x="f21" y="f9"/>
                    <a:pt x="f20" y="f6"/>
                    <a:pt x="f19" y="f6"/>
                  </a:cubicBezTo>
                  <a:close/>
                  <a:moveTo>
                    <a:pt x="f22" y="f6"/>
                  </a:moveTo>
                  <a:cubicBezTo>
                    <a:pt x="f23" y="f6"/>
                    <a:pt x="f24" y="f9"/>
                    <a:pt x="f24" y="f10"/>
                  </a:cubicBezTo>
                  <a:cubicBezTo>
                    <a:pt x="f24" y="f11"/>
                    <a:pt x="f23" y="f12"/>
                    <a:pt x="f22" y="f12"/>
                  </a:cubicBezTo>
                  <a:lnTo>
                    <a:pt x="f25" y="f12"/>
                  </a:lnTo>
                  <a:cubicBezTo>
                    <a:pt x="f26" y="f12"/>
                    <a:pt x="f27" y="f11"/>
                    <a:pt x="f27" y="f10"/>
                  </a:cubicBezTo>
                  <a:cubicBezTo>
                    <a:pt x="f27" y="f9"/>
                    <a:pt x="f26" y="f6"/>
                    <a:pt x="f25" y="f6"/>
                  </a:cubicBezTo>
                  <a:close/>
                  <a:moveTo>
                    <a:pt x="f5" y="f28"/>
                  </a:moveTo>
                  <a:cubicBezTo>
                    <a:pt x="f7" y="f28"/>
                    <a:pt x="f8" y="f29"/>
                    <a:pt x="f8" y="f30"/>
                  </a:cubicBezTo>
                  <a:cubicBezTo>
                    <a:pt x="f8" y="f31"/>
                    <a:pt x="f7" y="f32"/>
                    <a:pt x="f5" y="f32"/>
                  </a:cubicBezTo>
                  <a:lnTo>
                    <a:pt x="f13" y="f32"/>
                  </a:lnTo>
                  <a:cubicBezTo>
                    <a:pt x="f14" y="f32"/>
                    <a:pt x="f15" y="f31"/>
                    <a:pt x="f15" y="f30"/>
                  </a:cubicBezTo>
                  <a:cubicBezTo>
                    <a:pt x="f15" y="f29"/>
                    <a:pt x="f14" y="f28"/>
                    <a:pt x="f13" y="f28"/>
                  </a:cubicBezTo>
                  <a:close/>
                  <a:moveTo>
                    <a:pt x="f16" y="f28"/>
                  </a:moveTo>
                  <a:cubicBezTo>
                    <a:pt x="f17" y="f28"/>
                    <a:pt x="f18" y="f29"/>
                    <a:pt x="f18" y="f30"/>
                  </a:cubicBezTo>
                  <a:cubicBezTo>
                    <a:pt x="f18" y="f31"/>
                    <a:pt x="f17" y="f32"/>
                    <a:pt x="f16" y="f32"/>
                  </a:cubicBezTo>
                  <a:lnTo>
                    <a:pt x="f19" y="f32"/>
                  </a:lnTo>
                  <a:cubicBezTo>
                    <a:pt x="f20" y="f32"/>
                    <a:pt x="f21" y="f31"/>
                    <a:pt x="f21" y="f30"/>
                  </a:cubicBezTo>
                  <a:cubicBezTo>
                    <a:pt x="f21" y="f29"/>
                    <a:pt x="f20" y="f28"/>
                    <a:pt x="f19" y="f28"/>
                  </a:cubicBezTo>
                  <a:close/>
                  <a:moveTo>
                    <a:pt x="f22" y="f28"/>
                  </a:moveTo>
                  <a:cubicBezTo>
                    <a:pt x="f23" y="f28"/>
                    <a:pt x="f24" y="f29"/>
                    <a:pt x="f24" y="f30"/>
                  </a:cubicBezTo>
                  <a:cubicBezTo>
                    <a:pt x="f24" y="f31"/>
                    <a:pt x="f23" y="f32"/>
                    <a:pt x="f22" y="f32"/>
                  </a:cubicBezTo>
                  <a:lnTo>
                    <a:pt x="f25" y="f32"/>
                  </a:lnTo>
                  <a:cubicBezTo>
                    <a:pt x="f26" y="f32"/>
                    <a:pt x="f27" y="f31"/>
                    <a:pt x="f27" y="f30"/>
                  </a:cubicBezTo>
                  <a:cubicBezTo>
                    <a:pt x="f27" y="f29"/>
                    <a:pt x="f26" y="f28"/>
                    <a:pt x="f25" y="f28"/>
                  </a:cubicBezTo>
                  <a:close/>
                  <a:moveTo>
                    <a:pt x="f5" y="f33"/>
                  </a:moveTo>
                  <a:cubicBezTo>
                    <a:pt x="f7" y="f33"/>
                    <a:pt x="f8" y="f20"/>
                    <a:pt x="f8" y="f19"/>
                  </a:cubicBezTo>
                  <a:cubicBezTo>
                    <a:pt x="f8" y="f34"/>
                    <a:pt x="f7" y="f35"/>
                    <a:pt x="f5" y="f35"/>
                  </a:cubicBezTo>
                  <a:lnTo>
                    <a:pt x="f13" y="f35"/>
                  </a:lnTo>
                  <a:cubicBezTo>
                    <a:pt x="f14" y="f35"/>
                    <a:pt x="f15" y="f34"/>
                    <a:pt x="f15" y="f19"/>
                  </a:cubicBezTo>
                  <a:cubicBezTo>
                    <a:pt x="f15" y="f20"/>
                    <a:pt x="f14" y="f33"/>
                    <a:pt x="f13" y="f33"/>
                  </a:cubicBezTo>
                  <a:close/>
                  <a:moveTo>
                    <a:pt x="f16" y="f33"/>
                  </a:moveTo>
                  <a:cubicBezTo>
                    <a:pt x="f17" y="f33"/>
                    <a:pt x="f18" y="f20"/>
                    <a:pt x="f18" y="f19"/>
                  </a:cubicBezTo>
                  <a:cubicBezTo>
                    <a:pt x="f18" y="f34"/>
                    <a:pt x="f17" y="f35"/>
                    <a:pt x="f16" y="f35"/>
                  </a:cubicBezTo>
                  <a:lnTo>
                    <a:pt x="f19" y="f35"/>
                  </a:lnTo>
                  <a:cubicBezTo>
                    <a:pt x="f20" y="f35"/>
                    <a:pt x="f21" y="f34"/>
                    <a:pt x="f21" y="f19"/>
                  </a:cubicBezTo>
                  <a:cubicBezTo>
                    <a:pt x="f21" y="f20"/>
                    <a:pt x="f20" y="f33"/>
                    <a:pt x="f19" y="f33"/>
                  </a:cubicBezTo>
                  <a:close/>
                  <a:moveTo>
                    <a:pt x="f22" y="f33"/>
                  </a:moveTo>
                  <a:cubicBezTo>
                    <a:pt x="f23" y="f33"/>
                    <a:pt x="f24" y="f20"/>
                    <a:pt x="f24" y="f19"/>
                  </a:cubicBezTo>
                  <a:cubicBezTo>
                    <a:pt x="f24" y="f34"/>
                    <a:pt x="f23" y="f35"/>
                    <a:pt x="f22" y="f35"/>
                  </a:cubicBezTo>
                  <a:lnTo>
                    <a:pt x="f25" y="f35"/>
                  </a:lnTo>
                  <a:cubicBezTo>
                    <a:pt x="f26" y="f35"/>
                    <a:pt x="f27" y="f34"/>
                    <a:pt x="f27" y="f19"/>
                  </a:cubicBezTo>
                  <a:cubicBezTo>
                    <a:pt x="f27" y="f20"/>
                    <a:pt x="f26" y="f33"/>
                    <a:pt x="f25" y="f33"/>
                  </a:cubicBezTo>
                  <a:close/>
                  <a:moveTo>
                    <a:pt x="f36" y="f36"/>
                  </a:moveTo>
                  <a:lnTo>
                    <a:pt x="f36" y="f37"/>
                  </a:lnTo>
                  <a:cubicBezTo>
                    <a:pt x="f36" y="f38"/>
                    <a:pt x="f39" y="f18"/>
                    <a:pt x="f40" y="f18"/>
                  </a:cubicBezTo>
                  <a:lnTo>
                    <a:pt x="f41" y="f18"/>
                  </a:lnTo>
                  <a:cubicBezTo>
                    <a:pt x="f42" y="f18"/>
                    <a:pt x="f3" y="f38"/>
                    <a:pt x="f3" y="f37"/>
                  </a:cubicBezTo>
                  <a:lnTo>
                    <a:pt x="f3" y="f3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6" name="Google Shape;5598;p66">
              <a:extLst>
                <a:ext uri="{FF2B5EF4-FFF2-40B4-BE49-F238E27FC236}">
                  <a16:creationId xmlns:a16="http://schemas.microsoft.com/office/drawing/2014/main" id="{77B59146-8E02-AF18-B907-B351232BB955}"/>
                </a:ext>
              </a:extLst>
            </p:cNvPr>
            <p:cNvSpPr/>
            <p:nvPr/>
          </p:nvSpPr>
          <p:spPr>
            <a:xfrm>
              <a:off x="5180761" y="2670651"/>
              <a:ext cx="395020" cy="1396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6815"/>
                <a:gd name="f5" fmla="val 3990"/>
                <a:gd name="f6" fmla="val 1129"/>
                <a:gd name="f7" fmla="val 4304"/>
                <a:gd name="f8" fmla="val 4557"/>
                <a:gd name="f9" fmla="val 1382"/>
                <a:gd name="f10" fmla="val 1695"/>
                <a:gd name="f11" fmla="val 3954"/>
                <a:gd name="f12" fmla="val 4264"/>
                <a:gd name="f13" fmla="val 4517"/>
                <a:gd name="f14" fmla="val 3677"/>
                <a:gd name="f15" fmla="val 3427"/>
                <a:gd name="f16" fmla="val 9637"/>
                <a:gd name="f17" fmla="val 9950"/>
                <a:gd name="f18" fmla="val 10203"/>
                <a:gd name="f19" fmla="val 9323"/>
                <a:gd name="f20" fmla="val 9073"/>
                <a:gd name="f21" fmla="val 15283"/>
                <a:gd name="f22" fmla="val 15596"/>
                <a:gd name="f23" fmla="val 15849"/>
                <a:gd name="f24" fmla="val 14969"/>
                <a:gd name="f25" fmla="val 14719"/>
                <a:gd name="f26" fmla="val 3054"/>
                <a:gd name="f27" fmla="val 2298"/>
                <a:gd name="f28" fmla="val 759"/>
                <a:gd name="f29" fmla="val 2258"/>
                <a:gd name="f30" fmla="val 1696"/>
                <a:gd name="f31" fmla="val 1"/>
                <a:gd name="f32" fmla="val 3017"/>
                <a:gd name="f33" fmla="val 6814"/>
                <a:gd name="f34" fmla="val 18514"/>
                <a:gd name="f35" fmla="val 17580"/>
                <a:gd name="f36" fmla="val 16978"/>
                <a:gd name="f37" fmla="val 16219"/>
                <a:gd name="f38" fmla="val 14346"/>
                <a:gd name="f39" fmla="val 13590"/>
                <a:gd name="f40" fmla="val 11332"/>
                <a:gd name="f41" fmla="val 10573"/>
                <a:gd name="f42" fmla="val 8700"/>
                <a:gd name="f43" fmla="val 7944"/>
                <a:gd name="f44" fmla="val 5686"/>
                <a:gd name="f45" fmla="val 4927"/>
                <a:gd name="f46" fmla="*/ f0 1 19273"/>
                <a:gd name="f47" fmla="*/ f1 1 6815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19273"/>
                <a:gd name="f54" fmla="*/ f51 1 6815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19273" h="681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7" y="f13"/>
                    <a:pt x="f5" y="f13"/>
                  </a:cubicBezTo>
                  <a:cubicBezTo>
                    <a:pt x="f14" y="f13"/>
                    <a:pt x="f15" y="f12"/>
                    <a:pt x="f15" y="f11"/>
                  </a:cubicBezTo>
                  <a:lnTo>
                    <a:pt x="f15" y="f10"/>
                  </a:lnTo>
                  <a:cubicBezTo>
                    <a:pt x="f15" y="f9"/>
                    <a:pt x="f14" y="f6"/>
                    <a:pt x="f5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lnTo>
                    <a:pt x="f18" y="f11"/>
                  </a:lnTo>
                  <a:cubicBezTo>
                    <a:pt x="f18" y="f12"/>
                    <a:pt x="f17" y="f13"/>
                    <a:pt x="f16" y="f13"/>
                  </a:cubicBezTo>
                  <a:cubicBezTo>
                    <a:pt x="f19" y="f13"/>
                    <a:pt x="f20" y="f12"/>
                    <a:pt x="f20" y="f11"/>
                  </a:cubicBezTo>
                  <a:lnTo>
                    <a:pt x="f20" y="f10"/>
                  </a:lnTo>
                  <a:cubicBezTo>
                    <a:pt x="f20" y="f9"/>
                    <a:pt x="f19" y="f6"/>
                    <a:pt x="f16" y="f6"/>
                  </a:cubicBezTo>
                  <a:close/>
                  <a:moveTo>
                    <a:pt x="f21" y="f6"/>
                  </a:moveTo>
                  <a:cubicBezTo>
                    <a:pt x="f22" y="f6"/>
                    <a:pt x="f23" y="f9"/>
                    <a:pt x="f23" y="f10"/>
                  </a:cubicBezTo>
                  <a:lnTo>
                    <a:pt x="f23" y="f11"/>
                  </a:lnTo>
                  <a:cubicBezTo>
                    <a:pt x="f23" y="f12"/>
                    <a:pt x="f22" y="f13"/>
                    <a:pt x="f21" y="f13"/>
                  </a:cubicBezTo>
                  <a:cubicBezTo>
                    <a:pt x="f24" y="f13"/>
                    <a:pt x="f25" y="f12"/>
                    <a:pt x="f25" y="f11"/>
                  </a:cubicBezTo>
                  <a:lnTo>
                    <a:pt x="f25" y="f10"/>
                  </a:lnTo>
                  <a:cubicBezTo>
                    <a:pt x="f25" y="f9"/>
                    <a:pt x="f24" y="f6"/>
                    <a:pt x="f21" y="f6"/>
                  </a:cubicBezTo>
                  <a:close/>
                  <a:moveTo>
                    <a:pt x="f5" y="f2"/>
                  </a:moveTo>
                  <a:cubicBezTo>
                    <a:pt x="f26" y="f2"/>
                    <a:pt x="f27" y="f28"/>
                    <a:pt x="f27" y="f10"/>
                  </a:cubicBezTo>
                  <a:lnTo>
                    <a:pt x="f27" y="f29"/>
                  </a:lnTo>
                  <a:lnTo>
                    <a:pt x="f30" y="f29"/>
                  </a:lnTo>
                  <a:cubicBezTo>
                    <a:pt x="f28" y="f29"/>
                    <a:pt x="f31" y="f32"/>
                    <a:pt x="f31" y="f11"/>
                  </a:cubicBezTo>
                  <a:lnTo>
                    <a:pt x="f31" y="f33"/>
                  </a:lnTo>
                  <a:lnTo>
                    <a:pt x="f3" y="f33"/>
                  </a:lnTo>
                  <a:lnTo>
                    <a:pt x="f3" y="f11"/>
                  </a:lnTo>
                  <a:cubicBezTo>
                    <a:pt x="f3" y="f32"/>
                    <a:pt x="f34" y="f29"/>
                    <a:pt x="f35" y="f29"/>
                  </a:cubicBezTo>
                  <a:lnTo>
                    <a:pt x="f36" y="f29"/>
                  </a:lnTo>
                  <a:lnTo>
                    <a:pt x="f36" y="f10"/>
                  </a:lnTo>
                  <a:cubicBezTo>
                    <a:pt x="f36" y="f28"/>
                    <a:pt x="f37" y="f2"/>
                    <a:pt x="f21" y="f2"/>
                  </a:cubicBezTo>
                  <a:cubicBezTo>
                    <a:pt x="f38" y="f2"/>
                    <a:pt x="f39" y="f28"/>
                    <a:pt x="f39" y="f10"/>
                  </a:cubicBezTo>
                  <a:lnTo>
                    <a:pt x="f39" y="f29"/>
                  </a:lnTo>
                  <a:lnTo>
                    <a:pt x="f40" y="f29"/>
                  </a:lnTo>
                  <a:lnTo>
                    <a:pt x="f40" y="f10"/>
                  </a:lnTo>
                  <a:cubicBezTo>
                    <a:pt x="f40" y="f28"/>
                    <a:pt x="f41" y="f2"/>
                    <a:pt x="f16" y="f2"/>
                  </a:cubicBezTo>
                  <a:cubicBezTo>
                    <a:pt x="f42" y="f2"/>
                    <a:pt x="f43" y="f28"/>
                    <a:pt x="f43" y="f10"/>
                  </a:cubicBezTo>
                  <a:lnTo>
                    <a:pt x="f43" y="f29"/>
                  </a:lnTo>
                  <a:lnTo>
                    <a:pt x="f44" y="f29"/>
                  </a:lnTo>
                  <a:lnTo>
                    <a:pt x="f44" y="f10"/>
                  </a:lnTo>
                  <a:cubicBezTo>
                    <a:pt x="f44" y="f28"/>
                    <a:pt x="f4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7" name="Google Shape;5651;p66">
            <a:extLst>
              <a:ext uri="{FF2B5EF4-FFF2-40B4-BE49-F238E27FC236}">
                <a16:creationId xmlns:a16="http://schemas.microsoft.com/office/drawing/2014/main" id="{44C443A1-23D3-6BF8-2439-F7CA4125E49E}"/>
              </a:ext>
            </a:extLst>
          </p:cNvPr>
          <p:cNvGrpSpPr/>
          <p:nvPr/>
        </p:nvGrpSpPr>
        <p:grpSpPr>
          <a:xfrm>
            <a:off x="8382656" y="3635899"/>
            <a:ext cx="588397" cy="379269"/>
            <a:chOff x="7593278" y="2726923"/>
            <a:chExt cx="441298" cy="284452"/>
          </a:xfrm>
          <a:solidFill>
            <a:schemeClr val="bg1"/>
          </a:solidFill>
        </p:grpSpPr>
        <p:sp>
          <p:nvSpPr>
            <p:cNvPr id="108" name="Google Shape;5652;p66">
              <a:extLst>
                <a:ext uri="{FF2B5EF4-FFF2-40B4-BE49-F238E27FC236}">
                  <a16:creationId xmlns:a16="http://schemas.microsoft.com/office/drawing/2014/main" id="{6DF30C2F-FF5F-954D-3176-F682F7D30A08}"/>
                </a:ext>
              </a:extLst>
            </p:cNvPr>
            <p:cNvSpPr/>
            <p:nvPr/>
          </p:nvSpPr>
          <p:spPr>
            <a:xfrm>
              <a:off x="7593278" y="2744919"/>
              <a:ext cx="441298" cy="266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637"/>
                <a:gd name="f5" fmla="val 266"/>
                <a:gd name="f6" fmla="val 1"/>
                <a:gd name="f7" fmla="val 91"/>
                <a:gd name="f8" fmla="val 272"/>
                <a:gd name="f9" fmla="val 585"/>
                <a:gd name="f10" fmla="val 907"/>
                <a:gd name="f11" fmla="val 9941"/>
                <a:gd name="f12" fmla="val 10877"/>
                <a:gd name="f13" fmla="val 757"/>
                <a:gd name="f14" fmla="val 11633"/>
                <a:gd name="f15" fmla="val 1693"/>
                <a:gd name="f16" fmla="val 11636"/>
                <a:gd name="f17" fmla="val 17577"/>
                <a:gd name="f18" fmla="val 18514"/>
                <a:gd name="f19" fmla="val 19270"/>
                <a:gd name="f20" fmla="val 19176"/>
                <a:gd name="f21" fmla="val 19005"/>
                <a:gd name="f22" fmla="val 9974"/>
                <a:gd name="f23" fmla="val 7005"/>
                <a:gd name="f24" fmla="val 9873"/>
                <a:gd name="f25" fmla="val 7080"/>
                <a:gd name="f26" fmla="val 9754"/>
                <a:gd name="f27" fmla="val 7118"/>
                <a:gd name="f28" fmla="val 9635"/>
                <a:gd name="f29" fmla="val 9516"/>
                <a:gd name="f30" fmla="val 9397"/>
                <a:gd name="f31" fmla="val 9296"/>
                <a:gd name="f32" fmla="*/ f0 1 19273"/>
                <a:gd name="f33" fmla="*/ f1 1 11637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19273"/>
                <a:gd name="f40" fmla="*/ f37 1 11637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9273" h="11637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15" y="f16"/>
                  </a:cubicBezTo>
                  <a:lnTo>
                    <a:pt x="f17" y="f16"/>
                  </a:lnTo>
                  <a:cubicBezTo>
                    <a:pt x="f18" y="f14"/>
                    <a:pt x="f19" y="f12"/>
                    <a:pt x="f3" y="f11"/>
                  </a:cubicBezTo>
                  <a:lnTo>
                    <a:pt x="f3" y="f10"/>
                  </a:lnTo>
                  <a:cubicBezTo>
                    <a:pt x="f19" y="f9"/>
                    <a:pt x="f20" y="f8"/>
                    <a:pt x="f21" y="f6"/>
                  </a:cubicBezTo>
                  <a:lnTo>
                    <a:pt x="f22" y="f23"/>
                  </a:lnTo>
                  <a:cubicBezTo>
                    <a:pt x="f24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1" y="f23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9" name="Google Shape;5653;p66">
              <a:extLst>
                <a:ext uri="{FF2B5EF4-FFF2-40B4-BE49-F238E27FC236}">
                  <a16:creationId xmlns:a16="http://schemas.microsoft.com/office/drawing/2014/main" id="{A1950053-E421-39D5-8E34-B8C4AD20DEAA}"/>
                </a:ext>
              </a:extLst>
            </p:cNvPr>
            <p:cNvSpPr/>
            <p:nvPr/>
          </p:nvSpPr>
          <p:spPr>
            <a:xfrm>
              <a:off x="7620664" y="2726923"/>
              <a:ext cx="386480" cy="1518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879"/>
                <a:gd name="f4" fmla="val 6632"/>
                <a:gd name="f5" fmla="val 497"/>
                <a:gd name="f6" fmla="val 1"/>
                <a:gd name="f7" fmla="val 328"/>
                <a:gd name="f8" fmla="val 160"/>
                <a:gd name="f9" fmla="val 31"/>
                <a:gd name="f10" fmla="val 82"/>
                <a:gd name="f11" fmla="val 8441"/>
                <a:gd name="f12" fmla="val 6631"/>
                <a:gd name="f13" fmla="val 16878"/>
                <a:gd name="f14" fmla="val 16719"/>
                <a:gd name="f15" fmla="val 16550"/>
                <a:gd name="f16" fmla="val 16381"/>
                <a:gd name="f17" fmla="*/ f0 1 16879"/>
                <a:gd name="f18" fmla="*/ f1 1 6632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16879"/>
                <a:gd name="f25" fmla="*/ f22 1 6632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16879" h="6632">
                  <a:moveTo>
                    <a:pt x="f5" y="f6"/>
                  </a:moveTo>
                  <a:cubicBezTo>
                    <a:pt x="f7" y="f6"/>
                    <a:pt x="f8" y="f9"/>
                    <a:pt x="f2" y="f10"/>
                  </a:cubicBezTo>
                  <a:lnTo>
                    <a:pt x="f11" y="f12"/>
                  </a:lnTo>
                  <a:lnTo>
                    <a:pt x="f13" y="f10"/>
                  </a:lnTo>
                  <a:cubicBezTo>
                    <a:pt x="f14" y="f9"/>
                    <a:pt x="f15" y="f6"/>
                    <a:pt x="f16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10" name="Google Shape;5775;p66">
            <a:extLst>
              <a:ext uri="{FF2B5EF4-FFF2-40B4-BE49-F238E27FC236}">
                <a16:creationId xmlns:a16="http://schemas.microsoft.com/office/drawing/2014/main" id="{D3F7F1B4-38AC-D5D3-22EC-14B0EA8BAA4E}"/>
              </a:ext>
            </a:extLst>
          </p:cNvPr>
          <p:cNvGrpSpPr/>
          <p:nvPr/>
        </p:nvGrpSpPr>
        <p:grpSpPr>
          <a:xfrm>
            <a:off x="6834833" y="3664416"/>
            <a:ext cx="451908" cy="423659"/>
            <a:chOff x="6432410" y="2748311"/>
            <a:chExt cx="338931" cy="317744"/>
          </a:xfrm>
          <a:solidFill>
            <a:schemeClr val="bg1"/>
          </a:solidFill>
        </p:grpSpPr>
        <p:sp>
          <p:nvSpPr>
            <p:cNvPr id="111" name="Google Shape;5776;p66">
              <a:extLst>
                <a:ext uri="{FF2B5EF4-FFF2-40B4-BE49-F238E27FC236}">
                  <a16:creationId xmlns:a16="http://schemas.microsoft.com/office/drawing/2014/main" id="{D8A8C923-F0AB-E741-E1E0-D5F6608373CF}"/>
                </a:ext>
              </a:extLst>
            </p:cNvPr>
            <p:cNvSpPr/>
            <p:nvPr/>
          </p:nvSpPr>
          <p:spPr>
            <a:xfrm>
              <a:off x="6492624" y="3026325"/>
              <a:ext cx="133456" cy="397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89"/>
                <a:gd name="f4" fmla="val 2259"/>
                <a:gd name="f5" fmla="val 2792"/>
                <a:gd name="f6" fmla="val 2415"/>
                <a:gd name="f7" fmla="val 1130"/>
                <a:gd name="f8" fmla="val 567"/>
                <a:gd name="f9" fmla="val 253"/>
                <a:gd name="f10" fmla="val 1383"/>
                <a:gd name="f11" fmla="val 1696"/>
                <a:gd name="f12" fmla="val 2006"/>
                <a:gd name="f13" fmla="val 7101"/>
                <a:gd name="f14" fmla="val 1831"/>
                <a:gd name="f15" fmla="val 6821"/>
                <a:gd name="f16" fmla="val 1214"/>
                <a:gd name="f17" fmla="*/ f0 1 7589"/>
                <a:gd name="f18" fmla="*/ f1 1 2259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7589"/>
                <a:gd name="f25" fmla="*/ f22 1 2259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7589" h="2259">
                  <a:moveTo>
                    <a:pt x="f5" y="f2"/>
                  </a:moveTo>
                  <a:lnTo>
                    <a:pt x="f6" y="f7"/>
                  </a:lnTo>
                  <a:lnTo>
                    <a:pt x="f8" y="f7"/>
                  </a:lnTo>
                  <a:cubicBezTo>
                    <a:pt x="f9" y="f7"/>
                    <a:pt x="f2" y="f10"/>
                    <a:pt x="f2" y="f11"/>
                  </a:cubicBezTo>
                  <a:cubicBezTo>
                    <a:pt x="f2" y="f12"/>
                    <a:pt x="f9" y="f4"/>
                    <a:pt x="f8" y="f4"/>
                  </a:cubicBezTo>
                  <a:lnTo>
                    <a:pt x="f3" y="f4"/>
                  </a:lnTo>
                  <a:cubicBezTo>
                    <a:pt x="f13" y="f14"/>
                    <a:pt x="f15" y="f16"/>
                    <a:pt x="f15" y="f8"/>
                  </a:cubicBezTo>
                  <a:lnTo>
                    <a:pt x="f1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2" name="Google Shape;5777;p66">
              <a:extLst>
                <a:ext uri="{FF2B5EF4-FFF2-40B4-BE49-F238E27FC236}">
                  <a16:creationId xmlns:a16="http://schemas.microsoft.com/office/drawing/2014/main" id="{2F41D253-D8A9-D296-7877-9CB2167E1940}"/>
                </a:ext>
              </a:extLst>
            </p:cNvPr>
            <p:cNvSpPr/>
            <p:nvPr/>
          </p:nvSpPr>
          <p:spPr>
            <a:xfrm>
              <a:off x="6432410" y="2966743"/>
              <a:ext cx="180164" cy="397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245"/>
                <a:gd name="f4" fmla="val 2260"/>
                <a:gd name="f5" fmla="val 1"/>
                <a:gd name="f6" fmla="val 567"/>
                <a:gd name="f7" fmla="val 1500"/>
                <a:gd name="f8" fmla="val 756"/>
                <a:gd name="f9" fmla="val 2259"/>
                <a:gd name="f10" fmla="val 1693"/>
                <a:gd name="f11" fmla="*/ f0 1 10245"/>
                <a:gd name="f12" fmla="*/ f1 1 2260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10245"/>
                <a:gd name="f19" fmla="*/ f16 1 2260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10245" h="2260">
                  <a:moveTo>
                    <a:pt x="f5" y="f5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3" y="f9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3" name="Google Shape;5778;p66">
              <a:extLst>
                <a:ext uri="{FF2B5EF4-FFF2-40B4-BE49-F238E27FC236}">
                  <a16:creationId xmlns:a16="http://schemas.microsoft.com/office/drawing/2014/main" id="{F45AE9A9-0DEA-21E7-F56C-C06419BE442C}"/>
                </a:ext>
              </a:extLst>
            </p:cNvPr>
            <p:cNvSpPr/>
            <p:nvPr/>
          </p:nvSpPr>
          <p:spPr>
            <a:xfrm>
              <a:off x="6632435" y="2907179"/>
              <a:ext cx="119164" cy="993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5647"/>
                <a:gd name="f5" fmla="val 5646"/>
                <a:gd name="f6" fmla="val 6775"/>
                <a:gd name="f7" fmla="*/ f0 1 6776"/>
                <a:gd name="f8" fmla="*/ f1 1 5647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6776"/>
                <a:gd name="f15" fmla="*/ f12 1 5647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6776" h="5647">
                  <a:moveTo>
                    <a:pt x="f2" y="f2"/>
                  </a:moveTo>
                  <a:lnTo>
                    <a:pt x="f2" y="f5"/>
                  </a:lnTo>
                  <a:lnTo>
                    <a:pt x="f6" y="f5"/>
                  </a:lnTo>
                  <a:lnTo>
                    <a:pt x="f6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4" name="Google Shape;5779;p66">
              <a:extLst>
                <a:ext uri="{FF2B5EF4-FFF2-40B4-BE49-F238E27FC236}">
                  <a16:creationId xmlns:a16="http://schemas.microsoft.com/office/drawing/2014/main" id="{D643D69B-72C5-764D-6044-71B29BD90CD4}"/>
                </a:ext>
              </a:extLst>
            </p:cNvPr>
            <p:cNvSpPr/>
            <p:nvPr/>
          </p:nvSpPr>
          <p:spPr>
            <a:xfrm>
              <a:off x="6632435" y="3026325"/>
              <a:ext cx="119164" cy="298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1696"/>
                <a:gd name="f5" fmla="val 567"/>
                <a:gd name="f6" fmla="val 1190"/>
                <a:gd name="f7" fmla="val 506"/>
                <a:gd name="f8" fmla="val 1129"/>
                <a:gd name="f9" fmla="val 5646"/>
                <a:gd name="f10" fmla="val 6270"/>
                <a:gd name="f11" fmla="val 6775"/>
                <a:gd name="f12" fmla="*/ f0 1 6776"/>
                <a:gd name="f13" fmla="*/ f1 1 1696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6776"/>
                <a:gd name="f20" fmla="*/ f17 1 1696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776" h="1696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lnTo>
                    <a:pt x="f9" y="f4"/>
                  </a:lnTo>
                  <a:cubicBezTo>
                    <a:pt x="f10" y="f4"/>
                    <a:pt x="f11" y="f6"/>
                    <a:pt x="f11" y="f5"/>
                  </a:cubicBezTo>
                  <a:lnTo>
                    <a:pt x="f11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5" name="Google Shape;5780;p66">
              <a:extLst>
                <a:ext uri="{FF2B5EF4-FFF2-40B4-BE49-F238E27FC236}">
                  <a16:creationId xmlns:a16="http://schemas.microsoft.com/office/drawing/2014/main" id="{24998626-4A92-742E-22EA-66888EFD8920}"/>
                </a:ext>
              </a:extLst>
            </p:cNvPr>
            <p:cNvSpPr/>
            <p:nvPr/>
          </p:nvSpPr>
          <p:spPr>
            <a:xfrm>
              <a:off x="6432410" y="2748311"/>
              <a:ext cx="338931" cy="1985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293"/>
                <a:gd name="f5" fmla="val 1693"/>
                <a:gd name="f6" fmla="val 756"/>
                <a:gd name="f7" fmla="val 1"/>
                <a:gd name="f8" fmla="val 759"/>
                <a:gd name="f9" fmla="val 1696"/>
                <a:gd name="f10" fmla="val 10245"/>
                <a:gd name="f11" fmla="val 7342"/>
                <a:gd name="f12" fmla="val 6092"/>
                <a:gd name="f13" fmla="val 11257"/>
                <a:gd name="f14" fmla="val 5083"/>
                <a:gd name="f15" fmla="val 12503"/>
                <a:gd name="f16" fmla="val 17020"/>
                <a:gd name="f17" fmla="val 18201"/>
                <a:gd name="f18" fmla="val 19179"/>
                <a:gd name="f19" fmla="val 5993"/>
                <a:gd name="f20" fmla="val 7167"/>
                <a:gd name="f21" fmla="val 19270"/>
                <a:gd name="f22" fmla="val 18514"/>
                <a:gd name="f23" fmla="val 17577"/>
                <a:gd name="f24" fmla="*/ f0 1 19273"/>
                <a:gd name="f25" fmla="*/ f1 1 11293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19273"/>
                <a:gd name="f32" fmla="*/ f29 1 11293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19273" h="11293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10" y="f4"/>
                  </a:lnTo>
                  <a:lnTo>
                    <a:pt x="f10" y="f11"/>
                  </a:lnTo>
                  <a:cubicBezTo>
                    <a:pt x="f10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9"/>
                    <a:pt x="f3" y="f20"/>
                  </a:cubicBezTo>
                  <a:lnTo>
                    <a:pt x="f3" y="f9"/>
                  </a:lnTo>
                  <a:cubicBezTo>
                    <a:pt x="f21" y="f8"/>
                    <a:pt x="f22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6" name="Google Shape;5781;p66">
              <a:extLst>
                <a:ext uri="{FF2B5EF4-FFF2-40B4-BE49-F238E27FC236}">
                  <a16:creationId xmlns:a16="http://schemas.microsoft.com/office/drawing/2014/main" id="{29EF2D69-AEF8-C02E-E87A-B80FA847EC8E}"/>
                </a:ext>
              </a:extLst>
            </p:cNvPr>
            <p:cNvSpPr/>
            <p:nvPr/>
          </p:nvSpPr>
          <p:spPr>
            <a:xfrm>
              <a:off x="6632435" y="2857554"/>
              <a:ext cx="119164" cy="297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1693"/>
                <a:gd name="f5" fmla="val 1129"/>
                <a:gd name="f6" fmla="val 1"/>
                <a:gd name="f7" fmla="val 506"/>
                <a:gd name="f8" fmla="val 503"/>
                <a:gd name="f9" fmla="val 1130"/>
                <a:gd name="f10" fmla="val 6775"/>
                <a:gd name="f11" fmla="val 6270"/>
                <a:gd name="f12" fmla="val 5646"/>
                <a:gd name="f13" fmla="*/ f0 1 6776"/>
                <a:gd name="f14" fmla="*/ f1 1 1693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6776"/>
                <a:gd name="f21" fmla="*/ f18 1 1693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6776" h="1693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4"/>
                  </a:lnTo>
                  <a:lnTo>
                    <a:pt x="f10" y="f4"/>
                  </a:lnTo>
                  <a:lnTo>
                    <a:pt x="f10" y="f9"/>
                  </a:lnTo>
                  <a:cubicBezTo>
                    <a:pt x="f10" y="f8"/>
                    <a:pt x="f11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algn="r" defTabSz="1219140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17" name="Text Placeholder 1">
            <a:extLst>
              <a:ext uri="{FF2B5EF4-FFF2-40B4-BE49-F238E27FC236}">
                <a16:creationId xmlns:a16="http://schemas.microsoft.com/office/drawing/2014/main" id="{62062AD1-B30D-873A-4EBC-B9FF9F1BB7C8}"/>
              </a:ext>
            </a:extLst>
          </p:cNvPr>
          <p:cNvSpPr txBox="1">
            <a:spLocks/>
          </p:cNvSpPr>
          <p:nvPr/>
        </p:nvSpPr>
        <p:spPr>
          <a:xfrm>
            <a:off x="1045029" y="257860"/>
            <a:ext cx="9337715" cy="543181"/>
          </a:xfrm>
          <a:prstGeom prst="rect">
            <a:avLst/>
          </a:prstGeom>
        </p:spPr>
        <p:txBody>
          <a:bodyPr anchor="ctr" anchorCtr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4800" dirty="0">
                <a:solidFill>
                  <a:schemeClr val="bg1"/>
                </a:solidFill>
                <a:latin typeface="Arial"/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sz="4800" dirty="0">
                <a:solidFill>
                  <a:schemeClr val="bg1"/>
                </a:solidFill>
                <a:latin typeface="Arial"/>
                <a:cs typeface="B Nazanin" panose="00000700000000000000" pitchFamily="2" charset="-78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8762314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8">
            <a:extLst>
              <a:ext uri="{FF2B5EF4-FFF2-40B4-BE49-F238E27FC236}">
                <a16:creationId xmlns:a16="http://schemas.microsoft.com/office/drawing/2014/main" id="{836B9443-019F-D89F-C4BD-6B124052BFFC}"/>
              </a:ext>
            </a:extLst>
          </p:cNvPr>
          <p:cNvSpPr/>
          <p:nvPr/>
        </p:nvSpPr>
        <p:spPr>
          <a:xfrm>
            <a:off x="4212288" y="1830772"/>
            <a:ext cx="553869" cy="652296"/>
          </a:xfrm>
          <a:custGeom>
            <a:avLst/>
            <a:gdLst>
              <a:gd name="f0" fmla="val w"/>
              <a:gd name="f1" fmla="val h"/>
              <a:gd name="f2" fmla="val 0"/>
              <a:gd name="f3" fmla="val 341005"/>
              <a:gd name="f4" fmla="val 376812"/>
              <a:gd name="f5" fmla="val 179590"/>
              <a:gd name="f6" fmla="val 105941"/>
              <a:gd name="f7" fmla="val 189466"/>
              <a:gd name="f8" fmla="val 103284"/>
              <a:gd name="f9" fmla="val 200229"/>
              <a:gd name="f10" fmla="val 106383"/>
              <a:gd name="f11" fmla="val 207502"/>
              <a:gd name="f12" fmla="val 113978"/>
              <a:gd name="f13" fmla="val 205155"/>
              <a:gd name="f14" fmla="val 116193"/>
              <a:gd name="f15" fmla="val 198727"/>
              <a:gd name="f16" fmla="val 109493"/>
              <a:gd name="f17" fmla="val 189244"/>
              <a:gd name="f18" fmla="val 106732"/>
              <a:gd name="f19" fmla="val 180543"/>
              <a:gd name="f20" fmla="val 109027"/>
              <a:gd name="f21" fmla="val 171284"/>
              <a:gd name="f22" fmla="val 111470"/>
              <a:gd name="f23" fmla="val 164597"/>
              <a:gd name="f24" fmla="val 119184"/>
              <a:gd name="f25" fmla="val 163491"/>
              <a:gd name="f26" fmla="val 128699"/>
              <a:gd name="f27" fmla="val 160301"/>
              <a:gd name="f28" fmla="val 128192"/>
              <a:gd name="f29" fmla="val 160626"/>
              <a:gd name="f30" fmla="val 125509"/>
              <a:gd name="f31" fmla="val 161343"/>
              <a:gd name="f32" fmla="val 122953"/>
              <a:gd name="f33" fmla="val 162397"/>
              <a:gd name="f34" fmla="val 120583"/>
              <a:gd name="f35" fmla="val 163188"/>
              <a:gd name="f36" fmla="val 118806"/>
              <a:gd name="f37" fmla="val 164168"/>
              <a:gd name="f38" fmla="val 117134"/>
              <a:gd name="f39" fmla="val 165317"/>
              <a:gd name="f40" fmla="val 115593"/>
              <a:gd name="f41" fmla="val 184774"/>
              <a:gd name="f42" fmla="val 76800"/>
              <a:gd name="f43" fmla="val 189722"/>
              <a:gd name="f44" fmla="val 75892"/>
              <a:gd name="f45" fmla="val 194950"/>
              <a:gd name="f46" fmla="val 76276"/>
              <a:gd name="f47" fmla="val 199898"/>
              <a:gd name="f48" fmla="val 78055"/>
              <a:gd name="f49" fmla="val 198784"/>
              <a:gd name="f50" fmla="val 81085"/>
              <a:gd name="f51" fmla="val 190044"/>
              <a:gd name="f52" fmla="val 77951"/>
              <a:gd name="f53" fmla="val 180324"/>
              <a:gd name="f54" fmla="val 79705"/>
              <a:gd name="f55" fmla="val 173557"/>
              <a:gd name="f56" fmla="val 85636"/>
              <a:gd name="f57" fmla="val 166357"/>
              <a:gd name="f58" fmla="val 91948"/>
              <a:gd name="f59" fmla="val 163808"/>
              <a:gd name="f60" fmla="val 101834"/>
              <a:gd name="f61" fmla="val 167057"/>
              <a:gd name="f62" fmla="val 110845"/>
              <a:gd name="f63" fmla="val 163976"/>
              <a:gd name="f64" fmla="val 111813"/>
              <a:gd name="f65" fmla="val 161264"/>
              <a:gd name="f66" fmla="val 104174"/>
              <a:gd name="f67" fmla="val 162206"/>
              <a:gd name="f68" fmla="val 95982"/>
              <a:gd name="f69" fmla="val 166259"/>
              <a:gd name="f70" fmla="val 89343"/>
              <a:gd name="f71" fmla="val 171329"/>
              <a:gd name="f72" fmla="val 83298"/>
              <a:gd name="f73" fmla="val 175158"/>
              <a:gd name="f74" fmla="val 79908"/>
              <a:gd name="f75" fmla="val 179826"/>
              <a:gd name="f76" fmla="val 77708"/>
              <a:gd name="f77" fmla="val 179076"/>
              <a:gd name="f78" fmla="val 24908"/>
              <a:gd name="f79" fmla="val 173882"/>
              <a:gd name="f80" fmla="val 25821"/>
              <a:gd name="f81" fmla="val 169065"/>
              <a:gd name="f82" fmla="val 28595"/>
              <a:gd name="f83" fmla="val 165693"/>
              <a:gd name="f84" fmla="val 33023"/>
              <a:gd name="f85" fmla="val 165081"/>
              <a:gd name="f86" fmla="val 32645"/>
              <a:gd name="f87" fmla="val 164343"/>
              <a:gd name="f88" fmla="val 33841"/>
              <a:gd name="f89" fmla="val 159156"/>
              <a:gd name="f90" fmla="val 28989"/>
              <a:gd name="f91" fmla="val 147650"/>
              <a:gd name="f92" fmla="val 21890"/>
              <a:gd name="f93" fmla="val 132568"/>
              <a:gd name="f94" fmla="val 25462"/>
              <a:gd name="f95" fmla="val 125468"/>
              <a:gd name="f96" fmla="val 36968"/>
              <a:gd name="f97" fmla="val 125028"/>
              <a:gd name="f98" fmla="val 37682"/>
              <a:gd name="f99" fmla="val 124628"/>
              <a:gd name="f100" fmla="val 38410"/>
              <a:gd name="f101" fmla="val 124607"/>
              <a:gd name="f102" fmla="val 39302"/>
              <a:gd name="f103" fmla="val 121192"/>
              <a:gd name="f104" fmla="val 53871"/>
              <a:gd name="f105" fmla="val 126621"/>
              <a:gd name="f106" fmla="val 67918"/>
              <a:gd name="f107" fmla="val 137512"/>
              <a:gd name="f108" fmla="val 72288"/>
              <a:gd name="f109" fmla="val 136408"/>
              <a:gd name="f110" fmla="val 75373"/>
              <a:gd name="f111" fmla="val 125065"/>
              <a:gd name="f112" fmla="val 70889"/>
              <a:gd name="f113" fmla="val 118824"/>
              <a:gd name="f114" fmla="val 57470"/>
              <a:gd name="f115" fmla="val 120792"/>
              <a:gd name="f116" fmla="val 42874"/>
              <a:gd name="f117" fmla="val 110219"/>
              <a:gd name="f118" fmla="val 38045"/>
              <a:gd name="f119" fmla="val 97555"/>
              <a:gd name="f120" fmla="val 41998"/>
              <a:gd name="f121" fmla="val 91229"/>
              <a:gd name="f122" fmla="val 52250"/>
              <a:gd name="f123" fmla="val 86215"/>
              <a:gd name="f124" fmla="val 60377"/>
              <a:gd name="f125" fmla="val 87164"/>
              <a:gd name="f126" fmla="val 68019"/>
              <a:gd name="f127" fmla="val 90995"/>
              <a:gd name="f128" fmla="val 75559"/>
              <a:gd name="f129" fmla="val 88405"/>
              <a:gd name="f130" fmla="val 77546"/>
              <a:gd name="f131" fmla="val 86197"/>
              <a:gd name="f132" fmla="val 80074"/>
              <a:gd name="f133" fmla="val 84391"/>
              <a:gd name="f134" fmla="val 83001"/>
              <a:gd name="f135" fmla="val 75261"/>
              <a:gd name="f136" fmla="val 97799"/>
              <a:gd name="f137" fmla="val 79855"/>
              <a:gd name="f138" fmla="val 117197"/>
              <a:gd name="f139" fmla="val 94653"/>
              <a:gd name="f140" fmla="val 126328"/>
              <a:gd name="f141" fmla="val 99603"/>
              <a:gd name="f142" fmla="val 129383"/>
              <a:gd name="f143" fmla="val 105068"/>
              <a:gd name="f144" fmla="val 130901"/>
              <a:gd name="f145" fmla="val 110449"/>
              <a:gd name="f146" fmla="val 130283"/>
              <a:gd name="f147" fmla="val 111461"/>
              <a:gd name="f148" fmla="val 121556"/>
              <a:gd name="f149" fmla="val 114239"/>
              <a:gd name="f150" fmla="val 112980"/>
              <a:gd name="f151" fmla="val 118788"/>
              <a:gd name="f152" fmla="val 105103"/>
              <a:gd name="f153" fmla="val 122060"/>
              <a:gd name="f154" fmla="val 106993"/>
              <a:gd name="f155" fmla="val 117549"/>
              <a:gd name="f156" fmla="val 114804"/>
              <a:gd name="f157" fmla="val 114885"/>
              <a:gd name="f158" fmla="val 123345"/>
              <a:gd name="f159" fmla="val 114602"/>
              <a:gd name="f160" fmla="val 132066"/>
              <a:gd name="f161" fmla="val 118189"/>
              <a:gd name="f162" fmla="val 142541"/>
              <a:gd name="f163" fmla="val 127538"/>
              <a:gd name="f164" fmla="val 149533"/>
              <a:gd name="f165" fmla="val 138054"/>
              <a:gd name="f166" fmla="val 150704"/>
              <a:gd name="f167" fmla="val 138622"/>
              <a:gd name="f168" fmla="val 157584"/>
              <a:gd name="f169" fmla="val 141809"/>
              <a:gd name="f170" fmla="val 168599"/>
              <a:gd name="f171" fmla="val 152592"/>
              <a:gd name="f172" fmla="val 175355"/>
              <a:gd name="f173" fmla="val 163536"/>
              <a:gd name="f174" fmla="val 173320"/>
              <a:gd name="f175" fmla="val 163736"/>
              <a:gd name="f176" fmla="val 174011"/>
              <a:gd name="f177" fmla="val 165086"/>
              <a:gd name="f178" fmla="val 173621"/>
              <a:gd name="f179" fmla="val 165671"/>
              <a:gd name="f180" fmla="val 180699"/>
              <a:gd name="f181" fmla="val 169429"/>
              <a:gd name="f182" fmla="val 193686"/>
              <a:gd name="f183" fmla="val 183003"/>
              <a:gd name="f184" fmla="val 201168"/>
              <a:gd name="f185" fmla="val 195990"/>
              <a:gd name="f186" fmla="val 197411"/>
              <a:gd name="f187" fmla="val 196796"/>
              <a:gd name="f188" fmla="val 197178"/>
              <a:gd name="f189" fmla="val 197581"/>
              <a:gd name="f190" fmla="val 196907"/>
              <a:gd name="f191" fmla="val 198196"/>
              <a:gd name="f192" fmla="val 196260"/>
              <a:gd name="f193" fmla="val 209934"/>
              <a:gd name="f194" fmla="val 188156"/>
              <a:gd name="f195" fmla="val 215400"/>
              <a:gd name="f196" fmla="val 175007"/>
              <a:gd name="f197" fmla="val 211155"/>
              <a:gd name="f198" fmla="val 164763"/>
              <a:gd name="f199" fmla="val 205121"/>
              <a:gd name="f200" fmla="val 170199"/>
              <a:gd name="f201" fmla="val 196738"/>
              <a:gd name="f202" fmla="val 172687"/>
              <a:gd name="f203" fmla="val 188343"/>
              <a:gd name="f204" fmla="val 171472"/>
              <a:gd name="f205" fmla="val 188829"/>
              <a:gd name="f206" fmla="val 168281"/>
              <a:gd name="f207" fmla="val 198020"/>
              <a:gd name="f208" fmla="val 169602"/>
              <a:gd name="f209" fmla="val 207192"/>
              <a:gd name="f210" fmla="val 165939"/>
              <a:gd name="f211" fmla="val 212635"/>
              <a:gd name="f212" fmla="val 158774"/>
              <a:gd name="f213" fmla="val 218427"/>
              <a:gd name="f214" fmla="val 151149"/>
              <a:gd name="f215" fmla="val 218946"/>
              <a:gd name="f216" fmla="val 140953"/>
              <a:gd name="f217" fmla="val 213960"/>
              <a:gd name="f218" fmla="val 132774"/>
              <a:gd name="f219" fmla="val 216785"/>
              <a:gd name="f220" fmla="val 131210"/>
              <a:gd name="f221" fmla="val 222366"/>
              <a:gd name="f222" fmla="val 140465"/>
              <a:gd name="f223" fmla="val 221779"/>
              <a:gd name="f224" fmla="val 151983"/>
              <a:gd name="f225" fmla="val 215286"/>
              <a:gd name="f226" fmla="val 160619"/>
              <a:gd name="f227" fmla="val 213805"/>
              <a:gd name="f228" fmla="val 162105"/>
              <a:gd name="f229" fmla="val 172938"/>
              <a:gd name="f230" fmla="val 214526"/>
              <a:gd name="f231" fmla="val 186813"/>
              <a:gd name="f232" fmla="val 203421"/>
              <a:gd name="f233" fmla="val 196175"/>
              <a:gd name="f234" fmla="val 208012"/>
              <a:gd name="f235" fmla="val 206854"/>
              <a:gd name="f236" fmla="val 220050"/>
              <a:gd name="f237" fmla="val 212429"/>
              <a:gd name="f238" fmla="val 231622"/>
              <a:gd name="f239" fmla="val 209082"/>
              <a:gd name="f240" fmla="val 239377"/>
              <a:gd name="f241" fmla="val 206838"/>
              <a:gd name="f242" fmla="val 243741"/>
              <a:gd name="f243" fmla="val 201989"/>
              <a:gd name="f244" fmla="val 246092"/>
              <a:gd name="f245" fmla="val 195539"/>
              <a:gd name="f246" fmla="val 255042"/>
              <a:gd name="f247" fmla="val 199507"/>
              <a:gd name="f248" fmla="val 265290"/>
              <a:gd name="f249" fmla="val 198199"/>
              <a:gd name="f250" fmla="val 272958"/>
              <a:gd name="f251" fmla="val 192601"/>
              <a:gd name="f252" fmla="val 276795"/>
              <a:gd name="f253" fmla="val 193971"/>
              <a:gd name="f254" fmla="val 289009"/>
              <a:gd name="f255" fmla="val 194016"/>
              <a:gd name="f256" fmla="val 298363"/>
              <a:gd name="f257" fmla="val 193248"/>
              <a:gd name="f258" fmla="val 304258"/>
              <a:gd name="f259" fmla="val 183694"/>
              <a:gd name="f260" fmla="val 309343"/>
              <a:gd name="f261" fmla="val 175453"/>
              <a:gd name="f262" fmla="val 308953"/>
              <a:gd name="f263" fmla="val 165378"/>
              <a:gd name="f264" fmla="val 303795"/>
              <a:gd name="f265" fmla="val 157923"/>
              <a:gd name="f266" fmla="val 298315"/>
              <a:gd name="f267" fmla="val 164420"/>
              <a:gd name="f268" fmla="val 291041"/>
              <a:gd name="f269" fmla="val 168177"/>
              <a:gd name="f270" fmla="val 283702"/>
              <a:gd name="f271" fmla="val 168174"/>
              <a:gd name="f272" fmla="val 283555"/>
              <a:gd name="f273" fmla="val 164527"/>
              <a:gd name="f274" fmla="val 293404"/>
              <a:gd name="f275" fmla="val 164978"/>
              <a:gd name="f276" fmla="val 303289"/>
              <a:gd name="f277" fmla="val 157339"/>
              <a:gd name="f278" fmla="val 308110"/>
              <a:gd name="f279" fmla="val 145450"/>
              <a:gd name="f280" fmla="val 311022"/>
              <a:gd name="f281" fmla="val 136198"/>
              <a:gd name="f282" fmla="val 308752"/>
              <a:gd name="f283" fmla="val 126109"/>
              <a:gd name="f284" fmla="val 302169"/>
              <a:gd name="f285" fmla="val 119023"/>
              <a:gd name="f286" fmla="val 296249"/>
              <a:gd name="f287" fmla="val 127191"/>
              <a:gd name="f288" fmla="val 286098"/>
              <a:gd name="f289" fmla="val 131525"/>
              <a:gd name="f290" fmla="val 275782"/>
              <a:gd name="f291" fmla="val 130309"/>
              <a:gd name="f292" fmla="val 276183"/>
              <a:gd name="f293" fmla="val 127106"/>
              <a:gd name="f294" fmla="val 285405"/>
              <a:gd name="f295" fmla="val 128184"/>
              <a:gd name="f296" fmla="val 294478"/>
              <a:gd name="f297" fmla="val 124281"/>
              <a:gd name="f298" fmla="val 299730"/>
              <a:gd name="f299" fmla="val 116974"/>
              <a:gd name="f300" fmla="val 300207"/>
              <a:gd name="f301" fmla="val 116045"/>
              <a:gd name="f302" fmla="val 300079"/>
              <a:gd name="f303" fmla="val 107222"/>
              <a:gd name="f304" fmla="val 295342"/>
              <a:gd name="f305" fmla="val 98867"/>
              <a:gd name="f306" fmla="val 287259"/>
              <a:gd name="f307" fmla="val 93880"/>
              <a:gd name="f308" fmla="val 284295"/>
              <a:gd name="f309" fmla="val 92051"/>
              <a:gd name="f310" fmla="val 281129"/>
              <a:gd name="f311" fmla="val 90828"/>
              <a:gd name="f312" fmla="val 277855"/>
              <a:gd name="f313" fmla="val 90561"/>
              <a:gd name="f314" fmla="val 271916"/>
              <a:gd name="f315" fmla="val 104194"/>
              <a:gd name="f316" fmla="val 259881"/>
              <a:gd name="f317" fmla="val 112708"/>
              <a:gd name="f318" fmla="val 248172"/>
              <a:gd name="f319" fmla="val 111695"/>
              <a:gd name="f320" fmla="val 248002"/>
              <a:gd name="f321" fmla="val 114741"/>
              <a:gd name="f322" fmla="val 246936"/>
              <a:gd name="f323" fmla="val 117719"/>
              <a:gd name="f324" fmla="val 245089"/>
              <a:gd name="f325" fmla="val 120348"/>
              <a:gd name="f326" fmla="val 241307"/>
              <a:gd name="f327" fmla="val 125729"/>
              <a:gd name="f328" fmla="val 234825"/>
              <a:gd name="f329" fmla="val 128827"/>
              <a:gd name="f330" fmla="val 228007"/>
              <a:gd name="f331" fmla="val 128511"/>
              <a:gd name="f332" fmla="val 228158"/>
              <a:gd name="f333" fmla="val 125380"/>
              <a:gd name="f334" fmla="val 233848"/>
              <a:gd name="f335" fmla="val 125642"/>
              <a:gd name="f336" fmla="val 239262"/>
              <a:gd name="f337" fmla="val 123097"/>
              <a:gd name="f338" fmla="val 242439"/>
              <a:gd name="f339" fmla="val 118667"/>
              <a:gd name="f340" fmla="val 244071"/>
              <a:gd name="f341" fmla="val 116391"/>
              <a:gd name="f342" fmla="val 244987"/>
              <a:gd name="f343" fmla="val 113796"/>
              <a:gd name="f344" fmla="val 245116"/>
              <a:gd name="f345" fmla="val 111152"/>
              <a:gd name="f346" fmla="val 243716"/>
              <a:gd name="f347" fmla="val 110904"/>
              <a:gd name="f348" fmla="val 244539"/>
              <a:gd name="f349" fmla="val 108155"/>
              <a:gd name="f350" fmla="val 244792"/>
              <a:gd name="f351" fmla="val 106166"/>
              <a:gd name="f352" fmla="val 244131"/>
              <a:gd name="f353" fmla="val 104285"/>
              <a:gd name="f354" fmla="val 243078"/>
              <a:gd name="f355" fmla="val 102544"/>
              <a:gd name="f356" fmla="val 240257"/>
              <a:gd name="f357" fmla="val 97875"/>
              <a:gd name="f358" fmla="val 235048"/>
              <a:gd name="f359" fmla="val 94922"/>
              <a:gd name="f360" fmla="val 229344"/>
              <a:gd name="f361" fmla="val 94755"/>
              <a:gd name="f362" fmla="val 229436"/>
              <a:gd name="f363" fmla="val 91621"/>
              <a:gd name="f364" fmla="val 236268"/>
              <a:gd name="f365" fmla="val 91821"/>
              <a:gd name="f366" fmla="val 242499"/>
              <a:gd name="f367" fmla="val 95409"/>
              <a:gd name="f368" fmla="val 245850"/>
              <a:gd name="f369" fmla="val 101072"/>
              <a:gd name="f370" fmla="val 247129"/>
              <a:gd name="f371" fmla="val 103235"/>
              <a:gd name="f372" fmla="val 247915"/>
              <a:gd name="f373" fmla="val 105575"/>
              <a:gd name="f374" fmla="val 248037"/>
              <a:gd name="f375" fmla="val 107973"/>
              <a:gd name="f376" fmla="val 258268"/>
              <a:gd name="f377" fmla="val 109553"/>
              <a:gd name="f378" fmla="val 268981"/>
              <a:gd name="f379" fmla="val 102051"/>
              <a:gd name="f380" fmla="val 274232"/>
              <a:gd name="f381" fmla="val 89778"/>
              <a:gd name="f382" fmla="val 278708"/>
              <a:gd name="f383" fmla="val 77339"/>
              <a:gd name="f384" fmla="val 274020"/>
              <a:gd name="f385" fmla="val 63056"/>
              <a:gd name="f386" fmla="val 262316"/>
              <a:gd name="f387" fmla="val 55834"/>
              <a:gd name="f388" fmla="val 257734"/>
              <a:gd name="f389" fmla="val 53007"/>
              <a:gd name="f390" fmla="val 252666"/>
              <a:gd name="f391" fmla="val 51626"/>
              <a:gd name="f392" fmla="val 247691"/>
              <a:gd name="f393" fmla="val 52231"/>
              <a:gd name="f394" fmla="val 248705"/>
              <a:gd name="f395" fmla="val 60913"/>
              <a:gd name="f396" fmla="val 245967"/>
              <a:gd name="f397" fmla="val 69020"/>
              <a:gd name="f398" fmla="val 239739"/>
              <a:gd name="f399" fmla="val 74185"/>
              <a:gd name="f400" fmla="val 237649"/>
              <a:gd name="f401" fmla="val 71664"/>
              <a:gd name="f402" fmla="val 244579"/>
              <a:gd name="f403" fmla="val 65918"/>
              <a:gd name="f404" fmla="val 246481"/>
              <a:gd name="f405" fmla="val 55888"/>
              <a:gd name="f406" fmla="val 243151"/>
              <a:gd name="f407" fmla="val 45920"/>
              <a:gd name="f408" fmla="val 241194"/>
              <a:gd name="f409" fmla="val 40124"/>
              <a:gd name="f410" fmla="val 237183"/>
              <a:gd name="f411" fmla="val 35004"/>
              <a:gd name="f412" fmla="val 231542"/>
              <a:gd name="f413" fmla="val 31523"/>
              <a:gd name="f414" fmla="val 221392"/>
              <a:gd name="f415" fmla="val 25261"/>
              <a:gd name="f416" fmla="val 208864"/>
              <a:gd name="f417" fmla="val 26095"/>
              <a:gd name="f418" fmla="val 199763"/>
              <a:gd name="f419" fmla="val 32668"/>
              <a:gd name="f420" fmla="val 194721"/>
              <a:gd name="f421" fmla="val 27952"/>
              <a:gd name="f422" fmla="val 189842"/>
              <a:gd name="f423" fmla="val 24941"/>
              <a:gd name="f424" fmla="val 184271"/>
              <a:gd name="f425" fmla="val 23995"/>
              <a:gd name="f426" fmla="val 190632"/>
              <a:gd name="f427" fmla="val 62"/>
              <a:gd name="f428" fmla="val 300121"/>
              <a:gd name="f429" fmla="val 2329"/>
              <a:gd name="f430" fmla="val 391248"/>
              <a:gd name="f431" fmla="val 125645"/>
              <a:gd name="f432" fmla="val 309641"/>
              <a:gd name="f433" fmla="val 225160"/>
              <a:gd name="f434" fmla="val 282892"/>
              <a:gd name="f435" fmla="val 251229"/>
              <a:gd name="f436" fmla="val 279266"/>
              <a:gd name="f437" fmla="val 288859"/>
              <a:gd name="f438" fmla="val 302841"/>
              <a:gd name="f439" fmla="val 374772"/>
              <a:gd name="f440" fmla="val 121266"/>
              <a:gd name="f441" fmla="val 109025"/>
              <a:gd name="f442" fmla="val 322355"/>
              <a:gd name="f443" fmla="val 76580"/>
              <a:gd name="f444" fmla="val 333165"/>
              <a:gd name="f445" fmla="val 40716"/>
              <a:gd name="f446" fmla="val 329924"/>
              <a:gd name="f447" fmla="val 28778"/>
              <a:gd name="f448" fmla="val 318327"/>
              <a:gd name="f449" fmla="val 22923"/>
              <a:gd name="f450" fmla="val 311868"/>
              <a:gd name="f451" fmla="val 25422"/>
              <a:gd name="f452" fmla="val 291738"/>
              <a:gd name="f453" fmla="val 32859"/>
              <a:gd name="f454" fmla="val 276164"/>
              <a:gd name="f455" fmla="val 35235"/>
              <a:gd name="f456" fmla="val 270344"/>
              <a:gd name="f457" fmla="val 23179"/>
              <a:gd name="f458" fmla="val 268321"/>
              <a:gd name="f459" fmla="val 20618"/>
              <a:gd name="f460" fmla="val 259843"/>
              <a:gd name="f461" fmla="val 19440"/>
              <a:gd name="f462" fmla="val 251965"/>
              <a:gd name="f463" fmla="val 27377"/>
              <a:gd name="f464" fmla="val 251682"/>
              <a:gd name="f465" fmla="val 30757"/>
              <a:gd name="f466" fmla="val 247602"/>
              <a:gd name="f467" fmla="val 18516"/>
              <a:gd name="f468" fmla="val 238938"/>
              <a:gd name="f469" fmla="val 12669"/>
              <a:gd name="f470" fmla="val 232923"/>
              <a:gd name="f471" fmla="val 25811"/>
              <a:gd name="f472" fmla="val 221592"/>
              <a:gd name="f473" fmla="val 29458"/>
              <a:gd name="f474" fmla="val 212919"/>
              <a:gd name="f475" fmla="val 16679"/>
              <a:gd name="f476" fmla="val 208924"/>
              <a:gd name="f477" fmla="val 7006"/>
              <a:gd name="f478" fmla="val 203466"/>
              <a:gd name="f479" fmla="val 307"/>
              <a:gd name="f480" fmla="val 196983"/>
              <a:gd name="f481" fmla="val -2572"/>
              <a:gd name="f482" fmla="val 186228"/>
              <a:gd name="f483" fmla="val 15339"/>
              <a:gd name="f484" fmla="val 171234"/>
              <a:gd name="f485" fmla="val 31089"/>
              <a:gd name="f486" fmla="val 151672"/>
              <a:gd name="f487" fmla="val 47602"/>
              <a:gd name="f488" fmla="val 132201"/>
              <a:gd name="f489" fmla="val 33821"/>
              <a:gd name="f490" fmla="val 117353"/>
              <a:gd name="f491" fmla="val 46470"/>
              <a:gd name="f492" fmla="val 75544"/>
              <a:gd name="f493" fmla="val 66559"/>
              <a:gd name="f494" fmla="val 23813"/>
              <a:gd name="f495" fmla="val 114124"/>
              <a:gd name="f496" fmla="val -1423"/>
              <a:gd name="f497" fmla="*/ f0 1 341005"/>
              <a:gd name="f498" fmla="*/ f1 1 376812"/>
              <a:gd name="f499" fmla="val f2"/>
              <a:gd name="f500" fmla="val f3"/>
              <a:gd name="f501" fmla="val f4"/>
              <a:gd name="f502" fmla="+- f501 0 f499"/>
              <a:gd name="f503" fmla="+- f500 0 f499"/>
              <a:gd name="f504" fmla="*/ f503 1 341005"/>
              <a:gd name="f505" fmla="*/ f502 1 376812"/>
              <a:gd name="f506" fmla="*/ f499 1 f504"/>
              <a:gd name="f507" fmla="*/ f500 1 f504"/>
              <a:gd name="f508" fmla="*/ f499 1 f505"/>
              <a:gd name="f509" fmla="*/ f501 1 f505"/>
              <a:gd name="f510" fmla="*/ f506 f497 1"/>
              <a:gd name="f511" fmla="*/ f507 f497 1"/>
              <a:gd name="f512" fmla="*/ f509 f498 1"/>
              <a:gd name="f513" fmla="*/ f508 f49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10" t="f513" r="f511" b="f512"/>
            <a:pathLst>
              <a:path w="341005" h="376812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lnTo>
                  <a:pt x="f13" y="f14"/>
                </a:ln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lnTo>
                  <a:pt x="f27" y="f28"/>
                </a:ln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39" y="f40"/>
                </a:cubicBezTo>
                <a:close/>
                <a:moveTo>
                  <a:pt x="f41" y="f42"/>
                </a:moveTo>
                <a:cubicBezTo>
                  <a:pt x="f43" y="f44"/>
                  <a:pt x="f45" y="f46"/>
                  <a:pt x="f47" y="f48"/>
                </a:cubicBezTo>
                <a:lnTo>
                  <a:pt x="f49" y="f50"/>
                </a:ln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lnTo>
                  <a:pt x="f63" y="f64"/>
                </a:lnTo>
                <a:cubicBezTo>
                  <a:pt x="f65" y="f66"/>
                  <a:pt x="f67" y="f68"/>
                  <a:pt x="f69" y="f70"/>
                </a:cubicBezTo>
                <a:lnTo>
                  <a:pt x="f71" y="f72"/>
                </a:lnTo>
                <a:cubicBezTo>
                  <a:pt x="f73" y="f74"/>
                  <a:pt x="f75" y="f76"/>
                  <a:pt x="f41" y="f42"/>
                </a:cubicBezTo>
                <a:close/>
                <a:moveTo>
                  <a:pt x="f77" y="f78"/>
                </a:moveTo>
                <a:cubicBezTo>
                  <a:pt x="f79" y="f80"/>
                  <a:pt x="f81" y="f82"/>
                  <a:pt x="f83" y="f84"/>
                </a:cubicBezTo>
                <a:lnTo>
                  <a:pt x="f85" y="f86"/>
                </a:lnTo>
                <a:lnTo>
                  <a:pt x="f87" y="f88"/>
                </a:lnTo>
                <a:lnTo>
                  <a:pt x="f89" y="f90"/>
                </a:lnTo>
                <a:cubicBezTo>
                  <a:pt x="f91" y="f92"/>
                  <a:pt x="f93" y="f94"/>
                  <a:pt x="f95" y="f96"/>
                </a:cubicBez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cubicBezTo>
                  <a:pt x="f129" y="f130"/>
                  <a:pt x="f131" y="f132"/>
                  <a:pt x="f133" y="f134"/>
                </a:cubicBez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146"/>
                </a:cubicBezTo>
                <a:cubicBezTo>
                  <a:pt x="f147" y="f148"/>
                  <a:pt x="f149" y="f150"/>
                  <a:pt x="f151" y="f152"/>
                </a:cubicBezTo>
                <a:lnTo>
                  <a:pt x="f153" y="f154"/>
                </a:ln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cubicBezTo>
                  <a:pt x="f169" y="f170"/>
                  <a:pt x="f171" y="f172"/>
                  <a:pt x="f173" y="f174"/>
                </a:cubicBezTo>
                <a:lnTo>
                  <a:pt x="f175" y="f176"/>
                </a:lnTo>
                <a:lnTo>
                  <a:pt x="f177" y="f178"/>
                </a:lnTo>
                <a:lnTo>
                  <a:pt x="f179" y="f180"/>
                </a:lnTo>
                <a:cubicBezTo>
                  <a:pt x="f181" y="f182"/>
                  <a:pt x="f183" y="f184"/>
                  <a:pt x="f185" y="f186"/>
                </a:cubicBezTo>
                <a:cubicBezTo>
                  <a:pt x="f187" y="f188"/>
                  <a:pt x="f189" y="f190"/>
                  <a:pt x="f191" y="f192"/>
                </a:cubicBezTo>
                <a:cubicBezTo>
                  <a:pt x="f193" y="f194"/>
                  <a:pt x="f195" y="f196"/>
                  <a:pt x="f197" y="f198"/>
                </a:cubicBezTo>
                <a:cubicBezTo>
                  <a:pt x="f199" y="f200"/>
                  <a:pt x="f201" y="f202"/>
                  <a:pt x="f203" y="f204"/>
                </a:cubicBezTo>
                <a:lnTo>
                  <a:pt x="f205" y="f206"/>
                </a:lnTo>
                <a:cubicBezTo>
                  <a:pt x="f207" y="f208"/>
                  <a:pt x="f209" y="f210"/>
                  <a:pt x="f211" y="f212"/>
                </a:cubicBezTo>
                <a:cubicBezTo>
                  <a:pt x="f213" y="f214"/>
                  <a:pt x="f215" y="f216"/>
                  <a:pt x="f217" y="f218"/>
                </a:cubicBezTo>
                <a:lnTo>
                  <a:pt x="f219" y="f220"/>
                </a:lnTo>
                <a:cubicBezTo>
                  <a:pt x="f221" y="f222"/>
                  <a:pt x="f223" y="f224"/>
                  <a:pt x="f225" y="f226"/>
                </a:cubicBezTo>
                <a:lnTo>
                  <a:pt x="f227" y="f228"/>
                </a:lnTo>
                <a:cubicBezTo>
                  <a:pt x="f215" y="f229"/>
                  <a:pt x="f230" y="f231"/>
                  <a:pt x="f232" y="f233"/>
                </a:cubicBezTo>
                <a:cubicBezTo>
                  <a:pt x="f234" y="f235"/>
                  <a:pt x="f236" y="f237"/>
                  <a:pt x="f238" y="f239"/>
                </a:cubicBezTo>
                <a:cubicBezTo>
                  <a:pt x="f240" y="f241"/>
                  <a:pt x="f242" y="f243"/>
                  <a:pt x="f244" y="f245"/>
                </a:cubicBezTo>
                <a:cubicBezTo>
                  <a:pt x="f246" y="f247"/>
                  <a:pt x="f248" y="f249"/>
                  <a:pt x="f250" y="f251"/>
                </a:cubicBezTo>
                <a:lnTo>
                  <a:pt x="f252" y="f253"/>
                </a:lnTo>
                <a:cubicBezTo>
                  <a:pt x="f254" y="f255"/>
                  <a:pt x="f256" y="f257"/>
                  <a:pt x="f258" y="f259"/>
                </a:cubicBezTo>
                <a:cubicBezTo>
                  <a:pt x="f260" y="f261"/>
                  <a:pt x="f262" y="f263"/>
                  <a:pt x="f264" y="f265"/>
                </a:cubicBezTo>
                <a:cubicBezTo>
                  <a:pt x="f266" y="f267"/>
                  <a:pt x="f268" y="f269"/>
                  <a:pt x="f270" y="f271"/>
                </a:cubicBezTo>
                <a:lnTo>
                  <a:pt x="f272" y="f273"/>
                </a:lnTo>
                <a:cubicBezTo>
                  <a:pt x="f274" y="f275"/>
                  <a:pt x="f276" y="f277"/>
                  <a:pt x="f278" y="f279"/>
                </a:cubicBezTo>
                <a:cubicBezTo>
                  <a:pt x="f280" y="f281"/>
                  <a:pt x="f282" y="f283"/>
                  <a:pt x="f284" y="f285"/>
                </a:cubicBezTo>
                <a:cubicBezTo>
                  <a:pt x="f286" y="f287"/>
                  <a:pt x="f288" y="f289"/>
                  <a:pt x="f290" y="f291"/>
                </a:cubicBezTo>
                <a:lnTo>
                  <a:pt x="f292" y="f293"/>
                </a:lnTo>
                <a:cubicBezTo>
                  <a:pt x="f294" y="f295"/>
                  <a:pt x="f296" y="f297"/>
                  <a:pt x="f298" y="f299"/>
                </a:cubicBezTo>
                <a:lnTo>
                  <a:pt x="f300" y="f301"/>
                </a:lnTo>
                <a:cubicBezTo>
                  <a:pt x="f302" y="f303"/>
                  <a:pt x="f304" y="f305"/>
                  <a:pt x="f306" y="f307"/>
                </a:cubicBezTo>
                <a:cubicBezTo>
                  <a:pt x="f308" y="f309"/>
                  <a:pt x="f310" y="f311"/>
                  <a:pt x="f312" y="f313"/>
                </a:cubicBezTo>
                <a:cubicBezTo>
                  <a:pt x="f314" y="f315"/>
                  <a:pt x="f316" y="f317"/>
                  <a:pt x="f318" y="f319"/>
                </a:cubicBezTo>
                <a:cubicBezTo>
                  <a:pt x="f320" y="f321"/>
                  <a:pt x="f322" y="f323"/>
                  <a:pt x="f324" y="f325"/>
                </a:cubicBezTo>
                <a:cubicBezTo>
                  <a:pt x="f326" y="f327"/>
                  <a:pt x="f328" y="f329"/>
                  <a:pt x="f330" y="f331"/>
                </a:cubicBezTo>
                <a:lnTo>
                  <a:pt x="f332" y="f333"/>
                </a:lnTo>
                <a:cubicBezTo>
                  <a:pt x="f334" y="f335"/>
                  <a:pt x="f336" y="f337"/>
                  <a:pt x="f338" y="f339"/>
                </a:cubicBezTo>
                <a:cubicBezTo>
                  <a:pt x="f340" y="f341"/>
                  <a:pt x="f342" y="f343"/>
                  <a:pt x="f344" y="f345"/>
                </a:cubicBezTo>
                <a:lnTo>
                  <a:pt x="f346" y="f347"/>
                </a:lnTo>
                <a:lnTo>
                  <a:pt x="f348" y="f349"/>
                </a:lnTo>
                <a:cubicBezTo>
                  <a:pt x="f350" y="f351"/>
                  <a:pt x="f352" y="f353"/>
                  <a:pt x="f354" y="f355"/>
                </a:cubicBezTo>
                <a:cubicBezTo>
                  <a:pt x="f356" y="f357"/>
                  <a:pt x="f358" y="f359"/>
                  <a:pt x="f360" y="f361"/>
                </a:cubicBezTo>
                <a:lnTo>
                  <a:pt x="f362" y="f363"/>
                </a:lnTo>
                <a:cubicBezTo>
                  <a:pt x="f364" y="f365"/>
                  <a:pt x="f366" y="f367"/>
                  <a:pt x="f368" y="f369"/>
                </a:cubicBezTo>
                <a:cubicBezTo>
                  <a:pt x="f370" y="f371"/>
                  <a:pt x="f372" y="f373"/>
                  <a:pt x="f374" y="f375"/>
                </a:cubicBezTo>
                <a:cubicBezTo>
                  <a:pt x="f376" y="f377"/>
                  <a:pt x="f378" y="f379"/>
                  <a:pt x="f380" y="f381"/>
                </a:cubicBezTo>
                <a:cubicBezTo>
                  <a:pt x="f382" y="f383"/>
                  <a:pt x="f384" y="f385"/>
                  <a:pt x="f386" y="f387"/>
                </a:cubicBezTo>
                <a:cubicBezTo>
                  <a:pt x="f388" y="f389"/>
                  <a:pt x="f390" y="f391"/>
                  <a:pt x="f392" y="f393"/>
                </a:cubicBezTo>
                <a:cubicBezTo>
                  <a:pt x="f394" y="f395"/>
                  <a:pt x="f396" y="f397"/>
                  <a:pt x="f398" y="f399"/>
                </a:cubicBezTo>
                <a:lnTo>
                  <a:pt x="f400" y="f401"/>
                </a:lnTo>
                <a:cubicBezTo>
                  <a:pt x="f402" y="f403"/>
                  <a:pt x="f404" y="f405"/>
                  <a:pt x="f406" y="f407"/>
                </a:cubicBezTo>
                <a:cubicBezTo>
                  <a:pt x="f408" y="f409"/>
                  <a:pt x="f410" y="f411"/>
                  <a:pt x="f412" y="f413"/>
                </a:cubicBezTo>
                <a:cubicBezTo>
                  <a:pt x="f414" y="f415"/>
                  <a:pt x="f416" y="f417"/>
                  <a:pt x="f418" y="f419"/>
                </a:cubicBezTo>
                <a:lnTo>
                  <a:pt x="f420" y="f421"/>
                </a:lnTo>
                <a:cubicBezTo>
                  <a:pt x="f422" y="f423"/>
                  <a:pt x="f424" y="f425"/>
                  <a:pt x="f77" y="f78"/>
                </a:cubicBezTo>
                <a:close/>
                <a:moveTo>
                  <a:pt x="f426" y="f427"/>
                </a:moveTo>
                <a:cubicBezTo>
                  <a:pt x="f428" y="f429"/>
                  <a:pt x="f430" y="f431"/>
                  <a:pt x="f432" y="f433"/>
                </a:cubicBezTo>
                <a:cubicBezTo>
                  <a:pt x="f434" y="f435"/>
                  <a:pt x="f436" y="f437"/>
                  <a:pt x="f438" y="f439"/>
                </a:cubicBezTo>
                <a:lnTo>
                  <a:pt x="f440" y="f4"/>
                </a:lnTo>
                <a:lnTo>
                  <a:pt x="f441" y="f442"/>
                </a:lnTo>
                <a:cubicBezTo>
                  <a:pt x="f443" y="f444"/>
                  <a:pt x="f445" y="f446"/>
                  <a:pt x="f447" y="f448"/>
                </a:cubicBezTo>
                <a:cubicBezTo>
                  <a:pt x="f449" y="f450"/>
                  <a:pt x="f451" y="f452"/>
                  <a:pt x="f453" y="f454"/>
                </a:cubicBezTo>
                <a:cubicBezTo>
                  <a:pt x="f455" y="f456"/>
                  <a:pt x="f457" y="f458"/>
                  <a:pt x="f459" y="f460"/>
                </a:cubicBezTo>
                <a:cubicBezTo>
                  <a:pt x="f461" y="f462"/>
                  <a:pt x="f463" y="f464"/>
                  <a:pt x="f465" y="f466"/>
                </a:cubicBezTo>
                <a:lnTo>
                  <a:pt x="f467" y="f468"/>
                </a:lnTo>
                <a:cubicBezTo>
                  <a:pt x="f469" y="f470"/>
                  <a:pt x="f471" y="f472"/>
                  <a:pt x="f473" y="f474"/>
                </a:cubicBezTo>
                <a:cubicBezTo>
                  <a:pt x="f475" y="f476"/>
                  <a:pt x="f477" y="f478"/>
                  <a:pt x="f479" y="f480"/>
                </a:cubicBezTo>
                <a:cubicBezTo>
                  <a:pt x="f481" y="f482"/>
                  <a:pt x="f483" y="f484"/>
                  <a:pt x="f485" y="f486"/>
                </a:cubicBezTo>
                <a:cubicBezTo>
                  <a:pt x="f487" y="f488"/>
                  <a:pt x="f489" y="f490"/>
                  <a:pt x="f491" y="f492"/>
                </a:cubicBezTo>
                <a:cubicBezTo>
                  <a:pt x="f493" y="f494"/>
                  <a:pt x="f495" y="f496"/>
                  <a:pt x="f426" y="f427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Oval 8">
            <a:extLst>
              <a:ext uri="{FF2B5EF4-FFF2-40B4-BE49-F238E27FC236}">
                <a16:creationId xmlns:a16="http://schemas.microsoft.com/office/drawing/2014/main" id="{5F47057C-0435-DA9E-AEBD-2B7A188D439E}"/>
              </a:ext>
            </a:extLst>
          </p:cNvPr>
          <p:cNvSpPr/>
          <p:nvPr/>
        </p:nvSpPr>
        <p:spPr>
          <a:xfrm>
            <a:off x="5136416" y="1845282"/>
            <a:ext cx="581789" cy="623255"/>
          </a:xfrm>
          <a:custGeom>
            <a:avLst/>
            <a:gdLst>
              <a:gd name="f0" fmla="val w"/>
              <a:gd name="f1" fmla="val h"/>
              <a:gd name="f2" fmla="val 0"/>
              <a:gd name="f3" fmla="val 3068057"/>
              <a:gd name="f4" fmla="val 3083879"/>
              <a:gd name="f5" fmla="val 1943022"/>
              <a:gd name="f6" fmla="val 2091435"/>
              <a:gd name="f7" fmla="val 2214809"/>
              <a:gd name="f8" fmla="val 107202"/>
              <a:gd name="f9" fmla="val 2232575"/>
              <a:gd name="f10" fmla="val 249298"/>
              <a:gd name="f11" fmla="val 2066806"/>
              <a:gd name="f12" fmla="val 323095"/>
              <a:gd name="f13" fmla="val 1966497"/>
              <a:gd name="f14" fmla="val 475331"/>
              <a:gd name="f15" fmla="val 1992863"/>
              <a:gd name="f16" fmla="val 623272"/>
              <a:gd name="f17" fmla="val 2032344"/>
              <a:gd name="f18" fmla="val 614884"/>
              <a:gd name="f19" fmla="val 2007703"/>
              <a:gd name="f20" fmla="val 472429"/>
              <a:gd name="f21" fmla="val 2119863"/>
              <a:gd name="f22" fmla="val 324636"/>
              <a:gd name="f23" fmla="val 2294697"/>
              <a:gd name="f24" fmla="val 266187"/>
              <a:gd name="f25" fmla="val 2304190"/>
              <a:gd name="f26" fmla="val 260641"/>
              <a:gd name="f27" fmla="val 2314409"/>
              <a:gd name="f28" fmla="val 260119"/>
              <a:gd name="f29" fmla="val 2324748"/>
              <a:gd name="f30" fmla="val 2491310"/>
              <a:gd name="f31" fmla="val 2626336"/>
              <a:gd name="f32" fmla="val 395145"/>
              <a:gd name="f33" fmla="val 561708"/>
              <a:gd name="f34" fmla="val 2609021"/>
              <a:gd name="f35" fmla="val 647481"/>
              <a:gd name="f36" fmla="val 656343"/>
              <a:gd name="f37" fmla="val 2762823"/>
              <a:gd name="f38" fmla="val 669742"/>
              <a:gd name="f39" fmla="val 2867295"/>
              <a:gd name="f40" fmla="val 786613"/>
              <a:gd name="f41" fmla="val 927882"/>
              <a:gd name="f42" fmla="val 2850464"/>
              <a:gd name="f43" fmla="val 1011252"/>
              <a:gd name="f44" fmla="val 2978255"/>
              <a:gd name="f45" fmla="val 1064152"/>
              <a:gd name="f46" fmla="val 1190111"/>
              <a:gd name="f47" fmla="val 1337042"/>
              <a:gd name="f48" fmla="val 1418703"/>
              <a:gd name="f49" fmla="val 3040320"/>
              <a:gd name="f50" fmla="val 1493884"/>
              <a:gd name="f51" fmla="val 2992210"/>
              <a:gd name="f52" fmla="val 1551889"/>
              <a:gd name="f53" fmla="val 2909241"/>
              <a:gd name="f54" fmla="val 1651289"/>
              <a:gd name="f55" fmla="val 2791782"/>
              <a:gd name="f56" fmla="val 1696238"/>
              <a:gd name="f57" fmla="val 2686704"/>
              <a:gd name="f58" fmla="val 1660749"/>
              <a:gd name="f59" fmla="val 2673794"/>
              <a:gd name="f60" fmla="val 1698968"/>
              <a:gd name="f61" fmla="val 2768232"/>
              <a:gd name="f62" fmla="val 1730865"/>
              <a:gd name="f63" fmla="val 2870956"/>
              <a:gd name="f64" fmla="val 1707121"/>
              <a:gd name="f65" fmla="val 2955415"/>
              <a:gd name="f66" fmla="val 1640323"/>
              <a:gd name="f67" fmla="val 2993943"/>
              <a:gd name="f68" fmla="val 1688574"/>
              <a:gd name="f69" fmla="val 3012247"/>
              <a:gd name="f70" fmla="val 1750635"/>
              <a:gd name="f71" fmla="val 1816968"/>
              <a:gd name="f72" fmla="val 1986406"/>
              <a:gd name="f73" fmla="val 2892829"/>
              <a:gd name="f74" fmla="val 2127952"/>
              <a:gd name="f75" fmla="val 2733451"/>
              <a:gd name="f76" fmla="val 2161496"/>
              <a:gd name="f77" fmla="val 2570803"/>
              <a:gd name="f78" fmla="val 2185843"/>
              <a:gd name="f79" fmla="val 2422847"/>
              <a:gd name="f80" fmla="val 2122052"/>
              <a:gd name="f81" fmla="val 2373218"/>
              <a:gd name="f82" fmla="val 2004561"/>
              <a:gd name="f83" fmla="val 2397575"/>
              <a:gd name="f84" fmla="val 1987765"/>
              <a:gd name="f85" fmla="val 2417022"/>
              <a:gd name="f86" fmla="val 1964396"/>
              <a:gd name="f87" fmla="val 2431421"/>
              <a:gd name="f88" fmla="val 1936987"/>
              <a:gd name="f89" fmla="val 2469123"/>
              <a:gd name="f90" fmla="val 1865220"/>
              <a:gd name="f91" fmla="val 2466430"/>
              <a:gd name="f92" fmla="val 1776674"/>
              <a:gd name="f93" fmla="val 2424327"/>
              <a:gd name="f94" fmla="val 1703750"/>
              <a:gd name="f95" fmla="val 2390880"/>
              <a:gd name="f96" fmla="val 1723060"/>
              <a:gd name="f97" fmla="val 2426033"/>
              <a:gd name="f98" fmla="val 1783948"/>
              <a:gd name="f99" fmla="val 2428758"/>
              <a:gd name="f100" fmla="val 1857660"/>
              <a:gd name="f101" fmla="val 2398065"/>
              <a:gd name="f102" fmla="val 1917447"/>
              <a:gd name="f103" fmla="val 2386618"/>
              <a:gd name="f104" fmla="val 1939743"/>
              <a:gd name="f105" fmla="val 2371177"/>
              <a:gd name="f106" fmla="val 1958844"/>
              <a:gd name="f107" fmla="val 2348681"/>
              <a:gd name="f108" fmla="val 1969064"/>
              <a:gd name="f109" fmla="val 2314536"/>
              <a:gd name="f110" fmla="val 1978212"/>
              <a:gd name="f111" fmla="val 2320989"/>
              <a:gd name="f112" fmla="val 1994504"/>
              <a:gd name="f113" fmla="val 2292439"/>
              <a:gd name="f114" fmla="val 2010252"/>
              <a:gd name="f115" fmla="val 2259301"/>
              <a:gd name="f116" fmla="val 2017439"/>
              <a:gd name="f117" fmla="val 2224883"/>
              <a:gd name="f118" fmla="val 2015050"/>
              <a:gd name="f119" fmla="val 2157880"/>
              <a:gd name="f120" fmla="val 2010397"/>
              <a:gd name="f121" fmla="val 2096183"/>
              <a:gd name="f122" fmla="val 1970105"/>
              <a:gd name="f123" fmla="val 2062112"/>
              <a:gd name="f124" fmla="val 1908746"/>
              <a:gd name="f125" fmla="val 2028307"/>
              <a:gd name="f126" fmla="val 1927422"/>
              <a:gd name="f127" fmla="val 2069101"/>
              <a:gd name="f128" fmla="val 2000945"/>
              <a:gd name="f129" fmla="val 2143517"/>
              <a:gd name="f130" fmla="val 2048870"/>
              <a:gd name="f131" fmla="val 2224395"/>
              <a:gd name="f132" fmla="val 2053708"/>
              <a:gd name="f133" fmla="val 2263912"/>
              <a:gd name="f134" fmla="val 2056070"/>
              <a:gd name="f135" fmla="val 2302036"/>
              <a:gd name="f136" fmla="val 2047984"/>
              <a:gd name="f137" fmla="val 2335071"/>
              <a:gd name="f138" fmla="val 2030056"/>
              <a:gd name="f139" fmla="val 2400196"/>
              <a:gd name="f140" fmla="val 2159379"/>
              <a:gd name="f141" fmla="val 2567325"/>
              <a:gd name="f142" fmla="val 2230480"/>
              <a:gd name="f143" fmla="val 2748680"/>
              <a:gd name="f144" fmla="val 2204554"/>
              <a:gd name="f145" fmla="val 2767068"/>
              <a:gd name="f146" fmla="val 2240602"/>
              <a:gd name="f147" fmla="val 2774723"/>
              <a:gd name="f148" fmla="val 2281713"/>
              <a:gd name="f149" fmla="val 2324613"/>
              <a:gd name="f150" fmla="val 2444667"/>
              <a:gd name="f151" fmla="val 2714770"/>
              <a:gd name="f152" fmla="val 2550720"/>
              <a:gd name="f153" fmla="val 2619461"/>
              <a:gd name="f154" fmla="val 2609132"/>
              <a:gd name="f155" fmla="val 2594093"/>
              <a:gd name="f156" fmla="val 2739763"/>
              <a:gd name="f157" fmla="val 2496512"/>
              <a:gd name="f158" fmla="val 2844553"/>
              <a:gd name="f159" fmla="val 2368919"/>
              <a:gd name="f160" fmla="val 2876858"/>
              <a:gd name="f161" fmla="val 2184369"/>
              <a:gd name="f162" fmla="val 2908073"/>
              <a:gd name="f163" fmla="val 2016372"/>
              <a:gd name="f164" fmla="val 2826285"/>
              <a:gd name="f165" fmla="val 1978290"/>
              <a:gd name="f166" fmla="val 2684161"/>
              <a:gd name="f167" fmla="val 1939323"/>
              <a:gd name="f168" fmla="val 2694602"/>
              <a:gd name="f169" fmla="val 1970494"/>
              <a:gd name="f170" fmla="val 2810931"/>
              <a:gd name="f171" fmla="val 2075973"/>
              <a:gd name="f172" fmla="val 2892306"/>
              <a:gd name="f173" fmla="val 2210223"/>
              <a:gd name="f174" fmla="val 2912307"/>
              <a:gd name="f175" fmla="val 2165434"/>
              <a:gd name="f176" fmla="val 3014618"/>
              <a:gd name="f177" fmla="val 2062317"/>
              <a:gd name="f178" fmla="val 1804718"/>
              <a:gd name="f179" fmla="val 1736151"/>
              <a:gd name="f180" fmla="val 2990782"/>
              <a:gd name="f181" fmla="val 1657612"/>
              <a:gd name="f182" fmla="val 2862428"/>
              <a:gd name="f183" fmla="val 1632100"/>
              <a:gd name="f184" fmla="val 2775963"/>
              <a:gd name="f185" fmla="val 1598588"/>
              <a:gd name="f186" fmla="val 2449530"/>
              <a:gd name="f187" fmla="val 1653064"/>
              <a:gd name="f188" fmla="val 2147091"/>
              <a:gd name="f189" fmla="val 1775302"/>
              <a:gd name="f190" fmla="val 2294672"/>
              <a:gd name="f191" fmla="val 1947360"/>
              <a:gd name="f192" fmla="val 2360889"/>
              <a:gd name="f193" fmla="val 2101389"/>
              <a:gd name="f194" fmla="val 2319520"/>
              <a:gd name="f195" fmla="val 2085913"/>
              <a:gd name="f196" fmla="val 2268654"/>
              <a:gd name="f197" fmla="val 1935632"/>
              <a:gd name="f198" fmla="val 2308197"/>
              <a:gd name="f199" fmla="val 1765039"/>
              <a:gd name="f200" fmla="val 2228547"/>
              <a:gd name="f201" fmla="val 1652548"/>
              <a:gd name="f202" fmla="val 2065927"/>
              <a:gd name="f203" fmla="val 1594744"/>
              <a:gd name="f204" fmla="val 1988631"/>
              <a:gd name="f205" fmla="val 1552933"/>
              <a:gd name="f206" fmla="val 1543383"/>
              <a:gd name="f207" fmla="val 1647107"/>
              <a:gd name="f208" fmla="val 1210118"/>
              <a:gd name="f209" fmla="val 1757451"/>
              <a:gd name="f210" fmla="val 1073526"/>
              <a:gd name="f211" fmla="val 1924310"/>
              <a:gd name="f212" fmla="val 1023711"/>
              <a:gd name="f213" fmla="val 2044795"/>
              <a:gd name="f214" fmla="val 1095494"/>
              <a:gd name="f215" fmla="val 2046624"/>
              <a:gd name="f216" fmla="val 1092427"/>
              <a:gd name="f217" fmla="val 2044963"/>
              <a:gd name="f218" fmla="val 1115904"/>
              <a:gd name="f219" fmla="val 2049817"/>
              <a:gd name="f220" fmla="val 1139574"/>
              <a:gd name="f221" fmla="val 2059741"/>
              <a:gd name="f222" fmla="val 1162003"/>
              <a:gd name="f223" fmla="val 2085174"/>
              <a:gd name="f224" fmla="val 1219476"/>
              <a:gd name="f225" fmla="val 2140055"/>
              <a:gd name="f226" fmla="val 1259997"/>
              <a:gd name="f227" fmla="val 2204060"/>
              <a:gd name="f228" fmla="val 1268556"/>
              <a:gd name="f229" fmla="val 2208020"/>
              <a:gd name="f230" fmla="val 1238949"/>
              <a:gd name="f231" fmla="val 2154665"/>
              <a:gd name="f232" fmla="val 1231814"/>
              <a:gd name="f233" fmla="val 2108853"/>
              <a:gd name="f234" fmla="val 1198319"/>
              <a:gd name="f235" fmla="val 2087448"/>
              <a:gd name="f236" fmla="val 1150798"/>
              <a:gd name="f237" fmla="val 2064784"/>
              <a:gd name="f238" fmla="val 1100476"/>
              <a:gd name="f239" fmla="val 2073123"/>
              <a:gd name="f240" fmla="val 1042569"/>
              <a:gd name="f241" fmla="val 2109077"/>
              <a:gd name="f242" fmla="val 1000639"/>
              <a:gd name="f243" fmla="val 2142987"/>
              <a:gd name="f244" fmla="val 961090"/>
              <a:gd name="f245" fmla="val 2196315"/>
              <a:gd name="f246" fmla="val 941798"/>
              <a:gd name="f247" fmla="val 2249471"/>
              <a:gd name="f248" fmla="val 949847"/>
              <a:gd name="f249" fmla="val 2253988"/>
              <a:gd name="f250" fmla="val 920317"/>
              <a:gd name="f251" fmla="val 2190211"/>
              <a:gd name="f252" fmla="val 910645"/>
              <a:gd name="f253" fmla="val 2126205"/>
              <a:gd name="f254" fmla="val 934132"/>
              <a:gd name="f255" fmla="val 2085632"/>
              <a:gd name="f256" fmla="val 982099"/>
              <a:gd name="f257" fmla="val 2052614"/>
              <a:gd name="f258" fmla="val 1055246"/>
              <a:gd name="f259" fmla="val 1928226"/>
              <a:gd name="f260" fmla="val 988072"/>
              <a:gd name="f261" fmla="val 1765306"/>
              <a:gd name="f262" fmla="val 1028878"/>
              <a:gd name="f263" fmla="val 1646726"/>
              <a:gd name="f264" fmla="val 1149851"/>
              <a:gd name="f265" fmla="val 1576863"/>
              <a:gd name="f266" fmla="val 1018908"/>
              <a:gd name="f267" fmla="val 1584053"/>
              <a:gd name="f268" fmla="val 461235"/>
              <a:gd name="f269" fmla="val 1633436"/>
              <a:gd name="f270" fmla="val 269593"/>
              <a:gd name="f271" fmla="val 1697428"/>
              <a:gd name="f272" fmla="val 119029"/>
              <a:gd name="f273" fmla="val 1776459"/>
              <a:gd name="f274" fmla="val 1125035"/>
              <a:gd name="f275" fmla="val 1263339"/>
              <a:gd name="f276" fmla="val 1331906"/>
              <a:gd name="f277" fmla="val 93097"/>
              <a:gd name="f278" fmla="val 1410445"/>
              <a:gd name="f279" fmla="val 221451"/>
              <a:gd name="f280" fmla="val 1435957"/>
              <a:gd name="f281" fmla="val 307916"/>
              <a:gd name="f282" fmla="val 1469469"/>
              <a:gd name="f283" fmla="val 634350"/>
              <a:gd name="f284" fmla="val 1414993"/>
              <a:gd name="f285" fmla="val 936788"/>
              <a:gd name="f286" fmla="val 1292755"/>
              <a:gd name="f287" fmla="val 789207"/>
              <a:gd name="f288" fmla="val 1120697"/>
              <a:gd name="f289" fmla="val 722990"/>
              <a:gd name="f290" fmla="val 966668"/>
              <a:gd name="f291" fmla="val 764359"/>
              <a:gd name="f292" fmla="val 982144"/>
              <a:gd name="f293" fmla="val 815225"/>
              <a:gd name="f294" fmla="val 1132425"/>
              <a:gd name="f295" fmla="val 775682"/>
              <a:gd name="f296" fmla="val 1303018"/>
              <a:gd name="f297" fmla="val 855332"/>
              <a:gd name="f298" fmla="val 1415509"/>
              <a:gd name="f299" fmla="val 1017952"/>
              <a:gd name="f300" fmla="val 1473313"/>
              <a:gd name="f301" fmla="val 1095249"/>
              <a:gd name="f302" fmla="val 1515123"/>
              <a:gd name="f303" fmla="val 1540497"/>
              <a:gd name="f304" fmla="val 1420950"/>
              <a:gd name="f305" fmla="val 1873762"/>
              <a:gd name="f306" fmla="val 1310606"/>
              <a:gd name="f307" fmla="val 2010353"/>
              <a:gd name="f308" fmla="val 1143747"/>
              <a:gd name="f309" fmla="val 2060168"/>
              <a:gd name="f310" fmla="val 1023262"/>
              <a:gd name="f311" fmla="val 1988385"/>
              <a:gd name="f312" fmla="val 1021433"/>
              <a:gd name="f313" fmla="val 1991453"/>
              <a:gd name="f314" fmla="val 1023094"/>
              <a:gd name="f315" fmla="val 1967976"/>
              <a:gd name="f316" fmla="val 1018240"/>
              <a:gd name="f317" fmla="val 1944306"/>
              <a:gd name="f318" fmla="val 1008316"/>
              <a:gd name="f319" fmla="val 1921877"/>
              <a:gd name="f320" fmla="val 982883"/>
              <a:gd name="f321" fmla="val 1864403"/>
              <a:gd name="f322" fmla="val 928002"/>
              <a:gd name="f323" fmla="val 1823883"/>
              <a:gd name="f324" fmla="val 863997"/>
              <a:gd name="f325" fmla="val 1815323"/>
              <a:gd name="f326" fmla="val 860037"/>
              <a:gd name="f327" fmla="val 1844930"/>
              <a:gd name="f328" fmla="val 913392"/>
              <a:gd name="f329" fmla="val 1852066"/>
              <a:gd name="f330" fmla="val 959204"/>
              <a:gd name="f331" fmla="val 1885560"/>
              <a:gd name="f332" fmla="val 980609"/>
              <a:gd name="f333" fmla="val 1933082"/>
              <a:gd name="f334" fmla="val 1003273"/>
              <a:gd name="f335" fmla="val 1983404"/>
              <a:gd name="f336" fmla="val 994934"/>
              <a:gd name="f337" fmla="val 2041310"/>
              <a:gd name="f338" fmla="val 958980"/>
              <a:gd name="f339" fmla="val 2083241"/>
              <a:gd name="f340" fmla="val 925070"/>
              <a:gd name="f341" fmla="val 2122789"/>
              <a:gd name="f342" fmla="val 871742"/>
              <a:gd name="f343" fmla="val 2142082"/>
              <a:gd name="f344" fmla="val 818586"/>
              <a:gd name="f345" fmla="val 2134033"/>
              <a:gd name="f346" fmla="val 814069"/>
              <a:gd name="f347" fmla="val 2163562"/>
              <a:gd name="f348" fmla="val 877846"/>
              <a:gd name="f349" fmla="val 2173235"/>
              <a:gd name="f350" fmla="val 941852"/>
              <a:gd name="f351" fmla="val 2149747"/>
              <a:gd name="f352" fmla="val 982425"/>
              <a:gd name="f353" fmla="val 2101780"/>
              <a:gd name="f354" fmla="val 1015443"/>
              <a:gd name="f355" fmla="val 2028633"/>
              <a:gd name="f356" fmla="val 1139831"/>
              <a:gd name="f357" fmla="val 2095808"/>
              <a:gd name="f358" fmla="val 1302751"/>
              <a:gd name="f359" fmla="val 2055001"/>
              <a:gd name="f360" fmla="val 1421331"/>
              <a:gd name="f361" fmla="val 1934029"/>
              <a:gd name="f362" fmla="val 1491194"/>
              <a:gd name="f363" fmla="val 2064971"/>
              <a:gd name="f364" fmla="val 1484003"/>
              <a:gd name="f365" fmla="val 2622644"/>
              <a:gd name="f366" fmla="val 1434621"/>
              <a:gd name="f367" fmla="val 2814287"/>
              <a:gd name="f368" fmla="val 1370629"/>
              <a:gd name="f369" fmla="val 2964850"/>
              <a:gd name="f370" fmla="val 1291598"/>
              <a:gd name="f371" fmla="val 976622"/>
              <a:gd name="f372" fmla="val 853248"/>
              <a:gd name="f373" fmla="val 2976677"/>
              <a:gd name="f374" fmla="val 835482"/>
              <a:gd name="f375" fmla="val 2834581"/>
              <a:gd name="f376" fmla="val 1001251"/>
              <a:gd name="f377" fmla="val 2760784"/>
              <a:gd name="f378" fmla="val 1101560"/>
              <a:gd name="f379" fmla="val 2608549"/>
              <a:gd name="f380" fmla="val 1075194"/>
              <a:gd name="f381" fmla="val 2460607"/>
              <a:gd name="f382" fmla="val 1035713"/>
              <a:gd name="f383" fmla="val 2468996"/>
              <a:gd name="f384" fmla="val 1060354"/>
              <a:gd name="f385" fmla="val 2611450"/>
              <a:gd name="f386" fmla="val 948194"/>
              <a:gd name="f387" fmla="val 2759243"/>
              <a:gd name="f388" fmla="val 773360"/>
              <a:gd name="f389" fmla="val 2817692"/>
              <a:gd name="f390" fmla="val 763867"/>
              <a:gd name="f391" fmla="val 2823239"/>
              <a:gd name="f392" fmla="val 753648"/>
              <a:gd name="f393" fmla="val 2823760"/>
              <a:gd name="f394" fmla="val 743309"/>
              <a:gd name="f395" fmla="val 576747"/>
              <a:gd name="f396" fmla="val 441721"/>
              <a:gd name="f397" fmla="val 2688734"/>
              <a:gd name="f398" fmla="val 2522172"/>
              <a:gd name="f399" fmla="val 459036"/>
              <a:gd name="f400" fmla="val 2436399"/>
              <a:gd name="f401" fmla="val 2427537"/>
              <a:gd name="f402" fmla="val 305234"/>
              <a:gd name="f403" fmla="val 2414137"/>
              <a:gd name="f404" fmla="val 200762"/>
              <a:gd name="f405" fmla="val 2297266"/>
              <a:gd name="f406" fmla="val 2155997"/>
              <a:gd name="f407" fmla="val 217593"/>
              <a:gd name="f408" fmla="val 2072628"/>
              <a:gd name="f409" fmla="val 89802"/>
              <a:gd name="f410" fmla="val 2019727"/>
              <a:gd name="f411" fmla="val 1893768"/>
              <a:gd name="f412" fmla="val 1746838"/>
              <a:gd name="f413" fmla="val 1665177"/>
              <a:gd name="f414" fmla="val 27737"/>
              <a:gd name="f415" fmla="val 1589996"/>
              <a:gd name="f416" fmla="val 75847"/>
              <a:gd name="f417" fmla="val 1531990"/>
              <a:gd name="f418" fmla="val 158816"/>
              <a:gd name="f419" fmla="val 1432590"/>
              <a:gd name="f420" fmla="val 276275"/>
              <a:gd name="f421" fmla="val 1387641"/>
              <a:gd name="f422" fmla="val 381353"/>
              <a:gd name="f423" fmla="val 1423131"/>
              <a:gd name="f424" fmla="val 394263"/>
              <a:gd name="f425" fmla="val 1384911"/>
              <a:gd name="f426" fmla="val 299825"/>
              <a:gd name="f427" fmla="val 1353014"/>
              <a:gd name="f428" fmla="val 197101"/>
              <a:gd name="f429" fmla="val 1376758"/>
              <a:gd name="f430" fmla="val 112642"/>
              <a:gd name="f431" fmla="val 1443556"/>
              <a:gd name="f432" fmla="val 74114"/>
              <a:gd name="f433" fmla="val 1395305"/>
              <a:gd name="f434" fmla="val 55810"/>
              <a:gd name="f435" fmla="val 1333244"/>
              <a:gd name="f436" fmla="val 1266911"/>
              <a:gd name="f437" fmla="val 1097473"/>
              <a:gd name="f438" fmla="val 175228"/>
              <a:gd name="f439" fmla="val 955927"/>
              <a:gd name="f440" fmla="val 334606"/>
              <a:gd name="f441" fmla="val 922383"/>
              <a:gd name="f442" fmla="val 497254"/>
              <a:gd name="f443" fmla="val 898036"/>
              <a:gd name="f444" fmla="val 645210"/>
              <a:gd name="f445" fmla="val 961827"/>
              <a:gd name="f446" fmla="val 694839"/>
              <a:gd name="f447" fmla="val 1079319"/>
              <a:gd name="f448" fmla="val 670482"/>
              <a:gd name="f449" fmla="val 1096114"/>
              <a:gd name="f450" fmla="val 651035"/>
              <a:gd name="f451" fmla="val 1119484"/>
              <a:gd name="f452" fmla="val 636636"/>
              <a:gd name="f453" fmla="val 1146893"/>
              <a:gd name="f454" fmla="val 598934"/>
              <a:gd name="f455" fmla="val 1218660"/>
              <a:gd name="f456" fmla="val 601627"/>
              <a:gd name="f457" fmla="val 1307205"/>
              <a:gd name="f458" fmla="val 643730"/>
              <a:gd name="f459" fmla="val 1380130"/>
              <a:gd name="f460" fmla="val 677177"/>
              <a:gd name="f461" fmla="val 1360819"/>
              <a:gd name="f462" fmla="val 642024"/>
              <a:gd name="f463" fmla="val 1299932"/>
              <a:gd name="f464" fmla="val 639299"/>
              <a:gd name="f465" fmla="val 1226219"/>
              <a:gd name="f466" fmla="val 669992"/>
              <a:gd name="f467" fmla="val 1166433"/>
              <a:gd name="f468" fmla="val 681439"/>
              <a:gd name="f469" fmla="val 1144136"/>
              <a:gd name="f470" fmla="val 696880"/>
              <a:gd name="f471" fmla="val 1125036"/>
              <a:gd name="f472" fmla="val 719376"/>
              <a:gd name="f473" fmla="val 1114815"/>
              <a:gd name="f474" fmla="val 753521"/>
              <a:gd name="f475" fmla="val 1105667"/>
              <a:gd name="f476" fmla="val 747068"/>
              <a:gd name="f477" fmla="val 1089375"/>
              <a:gd name="f478" fmla="val 775618"/>
              <a:gd name="f479" fmla="val 1073627"/>
              <a:gd name="f480" fmla="val 808756"/>
              <a:gd name="f481" fmla="val 1066440"/>
              <a:gd name="f482" fmla="val 843174"/>
              <a:gd name="f483" fmla="val 1068829"/>
              <a:gd name="f484" fmla="val 910177"/>
              <a:gd name="f485" fmla="val 1073482"/>
              <a:gd name="f486" fmla="val 971874"/>
              <a:gd name="f487" fmla="val 1113774"/>
              <a:gd name="f488" fmla="val 1005945"/>
              <a:gd name="f489" fmla="val 1175134"/>
              <a:gd name="f490" fmla="val 1039750"/>
              <a:gd name="f491" fmla="val 1156458"/>
              <a:gd name="f492" fmla="val 998956"/>
              <a:gd name="f493" fmla="val 1082934"/>
              <a:gd name="f494" fmla="val 924540"/>
              <a:gd name="f495" fmla="val 1035010"/>
              <a:gd name="f496" fmla="val 843662"/>
              <a:gd name="f497" fmla="val 1030172"/>
              <a:gd name="f498" fmla="val 804145"/>
              <a:gd name="f499" fmla="val 1027809"/>
              <a:gd name="f500" fmla="val 766021"/>
              <a:gd name="f501" fmla="val 1035895"/>
              <a:gd name="f502" fmla="val 732986"/>
              <a:gd name="f503" fmla="val 1053824"/>
              <a:gd name="f504" fmla="val 667861"/>
              <a:gd name="f505" fmla="val 924500"/>
              <a:gd name="f506" fmla="val 500732"/>
              <a:gd name="f507" fmla="val 853399"/>
              <a:gd name="f508" fmla="val 319377"/>
              <a:gd name="f509" fmla="val 879325"/>
              <a:gd name="f510" fmla="val 300989"/>
              <a:gd name="f511" fmla="val 843277"/>
              <a:gd name="f512" fmla="val 293334"/>
              <a:gd name="f513" fmla="val 802167"/>
              <a:gd name="f514" fmla="val 759266"/>
              <a:gd name="f515" fmla="val 639212"/>
              <a:gd name="f516" fmla="val 353287"/>
              <a:gd name="f517" fmla="val 533159"/>
              <a:gd name="f518" fmla="val 448596"/>
              <a:gd name="f519" fmla="val 474747"/>
              <a:gd name="f520" fmla="val 473964"/>
              <a:gd name="f521" fmla="val 344116"/>
              <a:gd name="f522" fmla="val 571545"/>
              <a:gd name="f523" fmla="val 239326"/>
              <a:gd name="f524" fmla="val 699138"/>
              <a:gd name="f525" fmla="val 207021"/>
              <a:gd name="f526" fmla="val 883688"/>
              <a:gd name="f527" fmla="val 175806"/>
              <a:gd name="f528" fmla="val 1051685"/>
              <a:gd name="f529" fmla="val 257594"/>
              <a:gd name="f530" fmla="val 1089767"/>
              <a:gd name="f531" fmla="val 399718"/>
              <a:gd name="f532" fmla="val 1128734"/>
              <a:gd name="f533" fmla="val 389277"/>
              <a:gd name="f534" fmla="val 1097563"/>
              <a:gd name="f535" fmla="val 272948"/>
              <a:gd name="f536" fmla="val 992084"/>
              <a:gd name="f537" fmla="val 191573"/>
              <a:gd name="f538" fmla="val 857834"/>
              <a:gd name="f539" fmla="val 171572"/>
              <a:gd name="f540" fmla="val 902623"/>
              <a:gd name="f541" fmla="val 69261"/>
              <a:gd name="f542" fmla="val 1005740"/>
              <a:gd name="f543" fmla="*/ f0 1 3068057"/>
              <a:gd name="f544" fmla="*/ f1 1 3083879"/>
              <a:gd name="f545" fmla="val f2"/>
              <a:gd name="f546" fmla="val f3"/>
              <a:gd name="f547" fmla="val f4"/>
              <a:gd name="f548" fmla="+- f547 0 f545"/>
              <a:gd name="f549" fmla="+- f546 0 f545"/>
              <a:gd name="f550" fmla="*/ f549 1 3068057"/>
              <a:gd name="f551" fmla="*/ f548 1 3083879"/>
              <a:gd name="f552" fmla="*/ f545 1 f550"/>
              <a:gd name="f553" fmla="*/ f546 1 f550"/>
              <a:gd name="f554" fmla="*/ f545 1 f551"/>
              <a:gd name="f555" fmla="*/ f547 1 f551"/>
              <a:gd name="f556" fmla="*/ f552 f543 1"/>
              <a:gd name="f557" fmla="*/ f553 f543 1"/>
              <a:gd name="f558" fmla="*/ f555 f544 1"/>
              <a:gd name="f559" fmla="*/ f554 f54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56" t="f559" r="f557" b="f558"/>
            <a:pathLst>
              <a:path w="3068057" h="3083879">
                <a:moveTo>
                  <a:pt x="f5" y="f2"/>
                </a:moveTo>
                <a:cubicBezTo>
                  <a:pt x="f6" y="f2"/>
                  <a:pt x="f7" y="f8"/>
                  <a:pt x="f9" y="f10"/>
                </a:cubicBezTo>
                <a:cubicBezTo>
                  <a:pt x="f11" y="f12"/>
                  <a:pt x="f13" y="f14"/>
                  <a:pt x="f15" y="f16"/>
                </a:cubicBezTo>
                <a:lnTo>
                  <a:pt x="f17" y="f18"/>
                </a:ln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28"/>
                </a:cubicBezTo>
                <a:cubicBezTo>
                  <a:pt x="f30" y="f28"/>
                  <a:pt x="f31" y="f32"/>
                  <a:pt x="f31" y="f33"/>
                </a:cubicBezTo>
                <a:lnTo>
                  <a:pt x="f34" y="f35"/>
                </a:lnTo>
                <a:lnTo>
                  <a:pt x="f31" y="f35"/>
                </a:lnTo>
                <a:lnTo>
                  <a:pt x="f31" y="f36"/>
                </a:lnTo>
                <a:cubicBezTo>
                  <a:pt x="f37" y="f38"/>
                  <a:pt x="f39" y="f40"/>
                  <a:pt x="f39" y="f41"/>
                </a:cubicBezTo>
                <a:lnTo>
                  <a:pt x="f42" y="f43"/>
                </a:lnTo>
                <a:cubicBezTo>
                  <a:pt x="f44" y="f45"/>
                  <a:pt x="f3" y="f46"/>
                  <a:pt x="f3" y="f47"/>
                </a:cubicBezTo>
                <a:cubicBezTo>
                  <a:pt x="f3" y="f48"/>
                  <a:pt x="f49" y="f50"/>
                  <a:pt x="f51" y="f52"/>
                </a:cubicBezTo>
                <a:cubicBezTo>
                  <a:pt x="f53" y="f54"/>
                  <a:pt x="f55" y="f56"/>
                  <a:pt x="f57" y="f58"/>
                </a:cubicBezTo>
                <a:lnTo>
                  <a:pt x="f59" y="f60"/>
                </a:lnTo>
                <a:cubicBezTo>
                  <a:pt x="f61" y="f62"/>
                  <a:pt x="f63" y="f64"/>
                  <a:pt x="f65" y="f66"/>
                </a:cubicBezTo>
                <a:cubicBezTo>
                  <a:pt x="f67" y="f68"/>
                  <a:pt x="f69" y="f70"/>
                  <a:pt x="f69" y="f71"/>
                </a:cubicBezTo>
                <a:cubicBezTo>
                  <a:pt x="f69" y="f72"/>
                  <a:pt x="f73" y="f74"/>
                  <a:pt x="f75" y="f76"/>
                </a:cubicBezTo>
                <a:cubicBezTo>
                  <a:pt x="f77" y="f78"/>
                  <a:pt x="f79" y="f80"/>
                  <a:pt x="f81" y="f82"/>
                </a:cubicBezTo>
                <a:cubicBezTo>
                  <a:pt x="f83" y="f84"/>
                  <a:pt x="f85" y="f86"/>
                  <a:pt x="f87" y="f88"/>
                </a:cubicBezTo>
                <a:cubicBezTo>
                  <a:pt x="f89" y="f90"/>
                  <a:pt x="f91" y="f92"/>
                  <a:pt x="f93" y="f94"/>
                </a:cubicBezTo>
                <a:lnTo>
                  <a:pt x="f95" y="f96"/>
                </a:ln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lnTo>
                  <a:pt x="f111" y="f112"/>
                </a:lnTo>
                <a:cubicBezTo>
                  <a:pt x="f113" y="f114"/>
                  <a:pt x="f115" y="f116"/>
                  <a:pt x="f117" y="f118"/>
                </a:cubicBezTo>
                <a:cubicBezTo>
                  <a:pt x="f119" y="f120"/>
                  <a:pt x="f121" y="f122"/>
                  <a:pt x="f123" y="f124"/>
                </a:cubicBezTo>
                <a:lnTo>
                  <a:pt x="f125" y="f126"/>
                </a:lnTo>
                <a:cubicBezTo>
                  <a:pt x="f127" y="f128"/>
                  <a:pt x="f129" y="f130"/>
                  <a:pt x="f131" y="f132"/>
                </a:cubicBez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43" y="f144"/>
                </a:cubicBezTo>
                <a:cubicBezTo>
                  <a:pt x="f145" y="f146"/>
                  <a:pt x="f147" y="f148"/>
                  <a:pt x="f147" y="f149"/>
                </a:cubicBezTo>
                <a:cubicBezTo>
                  <a:pt x="f147" y="f150"/>
                  <a:pt x="f151" y="f152"/>
                  <a:pt x="f153" y="f154"/>
                </a:cubicBez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cubicBezTo>
                  <a:pt x="f169" y="f170"/>
                  <a:pt x="f171" y="f172"/>
                  <a:pt x="f173" y="f174"/>
                </a:cubicBezTo>
                <a:cubicBezTo>
                  <a:pt x="f175" y="f176"/>
                  <a:pt x="f177" y="f4"/>
                  <a:pt x="f5" y="f4"/>
                </a:cubicBezTo>
                <a:cubicBezTo>
                  <a:pt x="f178" y="f4"/>
                  <a:pt x="f179" y="f180"/>
                  <a:pt x="f181" y="f182"/>
                </a:cubicBezTo>
                <a:cubicBezTo>
                  <a:pt x="f183" y="f184"/>
                  <a:pt x="f185" y="f186"/>
                  <a:pt x="f187" y="f188"/>
                </a:cubicBezTo>
                <a:cubicBezTo>
                  <a:pt x="f189" y="f190"/>
                  <a:pt x="f191" y="f192"/>
                  <a:pt x="f193" y="f194"/>
                </a:cubicBezTo>
                <a:lnTo>
                  <a:pt x="f195" y="f196"/>
                </a:lnTo>
                <a:cubicBezTo>
                  <a:pt x="f197" y="f198"/>
                  <a:pt x="f199" y="f200"/>
                  <a:pt x="f201" y="f202"/>
                </a:cubicBez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13" y="f214"/>
                </a:cubicBezTo>
                <a:lnTo>
                  <a:pt x="f215" y="f216"/>
                </a:lnTo>
                <a:cubicBezTo>
                  <a:pt x="f217" y="f218"/>
                  <a:pt x="f219" y="f220"/>
                  <a:pt x="f221" y="f222"/>
                </a:cubicBezTo>
                <a:cubicBezTo>
                  <a:pt x="f223" y="f224"/>
                  <a:pt x="f225" y="f226"/>
                  <a:pt x="f227" y="f228"/>
                </a:cubicBezTo>
                <a:lnTo>
                  <a:pt x="f229" y="f230"/>
                </a:lnTo>
                <a:cubicBezTo>
                  <a:pt x="f231" y="f232"/>
                  <a:pt x="f233" y="f234"/>
                  <a:pt x="f235" y="f236"/>
                </a:cubicBezTo>
                <a:cubicBezTo>
                  <a:pt x="f237" y="f238"/>
                  <a:pt x="f239" y="f240"/>
                  <a:pt x="f241" y="f242"/>
                </a:cubicBezTo>
                <a:cubicBezTo>
                  <a:pt x="f243" y="f244"/>
                  <a:pt x="f245" y="f246"/>
                  <a:pt x="f247" y="f248"/>
                </a:cubicBezTo>
                <a:lnTo>
                  <a:pt x="f249" y="f250"/>
                </a:lnTo>
                <a:cubicBezTo>
                  <a:pt x="f251" y="f252"/>
                  <a:pt x="f253" y="f254"/>
                  <a:pt x="f255" y="f256"/>
                </a:cubicBezTo>
                <a:lnTo>
                  <a:pt x="f257" y="f258"/>
                </a:lnTo>
                <a:cubicBezTo>
                  <a:pt x="f259" y="f260"/>
                  <a:pt x="f261" y="f262"/>
                  <a:pt x="f263" y="f264"/>
                </a:cubicBezTo>
                <a:cubicBezTo>
                  <a:pt x="f265" y="f266"/>
                  <a:pt x="f267" y="f268"/>
                  <a:pt x="f269" y="f270"/>
                </a:cubicBezTo>
                <a:cubicBezTo>
                  <a:pt x="f271" y="f272"/>
                  <a:pt x="f273" y="f2"/>
                  <a:pt x="f5" y="f2"/>
                </a:cubicBezTo>
                <a:close/>
                <a:moveTo>
                  <a:pt x="f274" y="f2"/>
                </a:moveTo>
                <a:cubicBezTo>
                  <a:pt x="f275" y="f2"/>
                  <a:pt x="f276" y="f277"/>
                  <a:pt x="f278" y="f279"/>
                </a:cubicBezTo>
                <a:cubicBezTo>
                  <a:pt x="f280" y="f281"/>
                  <a:pt x="f282" y="f283"/>
                  <a:pt x="f284" y="f285"/>
                </a:cubicBezTo>
                <a:cubicBezTo>
                  <a:pt x="f286" y="f287"/>
                  <a:pt x="f288" y="f289"/>
                  <a:pt x="f290" y="f291"/>
                </a:cubicBezTo>
                <a:lnTo>
                  <a:pt x="f292" y="f293"/>
                </a:lnTo>
                <a:cubicBezTo>
                  <a:pt x="f294" y="f295"/>
                  <a:pt x="f296" y="f297"/>
                  <a:pt x="f298" y="f299"/>
                </a:cubicBezTo>
                <a:cubicBezTo>
                  <a:pt x="f300" y="f301"/>
                  <a:pt x="f302" y="f303"/>
                  <a:pt x="f304" y="f305"/>
                </a:cubicBezTo>
                <a:cubicBezTo>
                  <a:pt x="f306" y="f307"/>
                  <a:pt x="f308" y="f309"/>
                  <a:pt x="f310" y="f311"/>
                </a:cubicBezTo>
                <a:lnTo>
                  <a:pt x="f312" y="f313"/>
                </a:lnTo>
                <a:cubicBezTo>
                  <a:pt x="f314" y="f315"/>
                  <a:pt x="f316" y="f317"/>
                  <a:pt x="f318" y="f319"/>
                </a:cubicBezTo>
                <a:cubicBezTo>
                  <a:pt x="f320" y="f321"/>
                  <a:pt x="f322" y="f323"/>
                  <a:pt x="f324" y="f325"/>
                </a:cubicBezTo>
                <a:lnTo>
                  <a:pt x="f326" y="f327"/>
                </a:lnTo>
                <a:cubicBezTo>
                  <a:pt x="f328" y="f329"/>
                  <a:pt x="f330" y="f331"/>
                  <a:pt x="f332" y="f333"/>
                </a:cubicBezTo>
                <a:cubicBezTo>
                  <a:pt x="f334" y="f335"/>
                  <a:pt x="f336" y="f337"/>
                  <a:pt x="f338" y="f339"/>
                </a:cubicBezTo>
                <a:cubicBezTo>
                  <a:pt x="f340" y="f341"/>
                  <a:pt x="f342" y="f343"/>
                  <a:pt x="f344" y="f345"/>
                </a:cubicBezTo>
                <a:lnTo>
                  <a:pt x="f346" y="f347"/>
                </a:lnTo>
                <a:cubicBezTo>
                  <a:pt x="f348" y="f349"/>
                  <a:pt x="f350" y="f351"/>
                  <a:pt x="f352" y="f353"/>
                </a:cubicBezTo>
                <a:lnTo>
                  <a:pt x="f354" y="f355"/>
                </a:lnTo>
                <a:cubicBezTo>
                  <a:pt x="f356" y="f357"/>
                  <a:pt x="f358" y="f359"/>
                  <a:pt x="f360" y="f361"/>
                </a:cubicBezTo>
                <a:cubicBezTo>
                  <a:pt x="f362" y="f363"/>
                  <a:pt x="f364" y="f365"/>
                  <a:pt x="f366" y="f367"/>
                </a:cubicBezTo>
                <a:cubicBezTo>
                  <a:pt x="f368" y="f369"/>
                  <a:pt x="f370" y="f4"/>
                  <a:pt x="f274" y="f4"/>
                </a:cubicBezTo>
                <a:cubicBezTo>
                  <a:pt x="f371" y="f4"/>
                  <a:pt x="f372" y="f373"/>
                  <a:pt x="f374" y="f375"/>
                </a:cubicBezTo>
                <a:cubicBezTo>
                  <a:pt x="f376" y="f377"/>
                  <a:pt x="f378" y="f379"/>
                  <a:pt x="f380" y="f381"/>
                </a:cubicBezTo>
                <a:lnTo>
                  <a:pt x="f382" y="f383"/>
                </a:lnTo>
                <a:cubicBezTo>
                  <a:pt x="f384" y="f385"/>
                  <a:pt x="f386" y="f387"/>
                  <a:pt x="f388" y="f389"/>
                </a:cubicBezTo>
                <a:cubicBezTo>
                  <a:pt x="f390" y="f391"/>
                  <a:pt x="f392" y="f393"/>
                  <a:pt x="f394" y="f393"/>
                </a:cubicBezTo>
                <a:cubicBezTo>
                  <a:pt x="f395" y="f393"/>
                  <a:pt x="f396" y="f397"/>
                  <a:pt x="f396" y="f398"/>
                </a:cubicBezTo>
                <a:lnTo>
                  <a:pt x="f399" y="f400"/>
                </a:lnTo>
                <a:lnTo>
                  <a:pt x="f396" y="f400"/>
                </a:lnTo>
                <a:lnTo>
                  <a:pt x="f396" y="f401"/>
                </a:lnTo>
                <a:cubicBezTo>
                  <a:pt x="f402" y="f403"/>
                  <a:pt x="f404" y="f405"/>
                  <a:pt x="f404" y="f406"/>
                </a:cubicBezTo>
                <a:lnTo>
                  <a:pt x="f407" y="f408"/>
                </a:lnTo>
                <a:cubicBezTo>
                  <a:pt x="f409" y="f410"/>
                  <a:pt x="f2" y="f411"/>
                  <a:pt x="f2" y="f412"/>
                </a:cubicBezTo>
                <a:cubicBezTo>
                  <a:pt x="f2" y="f413"/>
                  <a:pt x="f414" y="f415"/>
                  <a:pt x="f416" y="f417"/>
                </a:cubicBezTo>
                <a:cubicBezTo>
                  <a:pt x="f418" y="f419"/>
                  <a:pt x="f420" y="f421"/>
                  <a:pt x="f422" y="f423"/>
                </a:cubicBezTo>
                <a:lnTo>
                  <a:pt x="f424" y="f425"/>
                </a:lnTo>
                <a:cubicBezTo>
                  <a:pt x="f426" y="f427"/>
                  <a:pt x="f428" y="f429"/>
                  <a:pt x="f430" y="f431"/>
                </a:cubicBezTo>
                <a:cubicBezTo>
                  <a:pt x="f432" y="f433"/>
                  <a:pt x="f434" y="f435"/>
                  <a:pt x="f434" y="f436"/>
                </a:cubicBezTo>
                <a:cubicBezTo>
                  <a:pt x="f434" y="f437"/>
                  <a:pt x="f438" y="f439"/>
                  <a:pt x="f440" y="f441"/>
                </a:cubicBezTo>
                <a:cubicBezTo>
                  <a:pt x="f442" y="f443"/>
                  <a:pt x="f444" y="f445"/>
                  <a:pt x="f446" y="f447"/>
                </a:cubicBezTo>
                <a:cubicBezTo>
                  <a:pt x="f448" y="f449"/>
                  <a:pt x="f450" y="f451"/>
                  <a:pt x="f452" y="f453"/>
                </a:cubicBezTo>
                <a:cubicBezTo>
                  <a:pt x="f454" y="f455"/>
                  <a:pt x="f456" y="f457"/>
                  <a:pt x="f458" y="f459"/>
                </a:cubicBezTo>
                <a:lnTo>
                  <a:pt x="f460" y="f461"/>
                </a:lnTo>
                <a:cubicBezTo>
                  <a:pt x="f462" y="f463"/>
                  <a:pt x="f464" y="f465"/>
                  <a:pt x="f466" y="f467"/>
                </a:cubicBezTo>
                <a:cubicBezTo>
                  <a:pt x="f468" y="f469"/>
                  <a:pt x="f470" y="f471"/>
                  <a:pt x="f472" y="f473"/>
                </a:cubicBezTo>
                <a:lnTo>
                  <a:pt x="f474" y="f475"/>
                </a:lnTo>
                <a:lnTo>
                  <a:pt x="f476" y="f477"/>
                </a:lnTo>
                <a:cubicBezTo>
                  <a:pt x="f478" y="f479"/>
                  <a:pt x="f480" y="f481"/>
                  <a:pt x="f482" y="f483"/>
                </a:cubicBezTo>
                <a:cubicBezTo>
                  <a:pt x="f484" y="f485"/>
                  <a:pt x="f486" y="f487"/>
                  <a:pt x="f488" y="f489"/>
                </a:cubicBezTo>
                <a:lnTo>
                  <a:pt x="f490" y="f491"/>
                </a:lnTo>
                <a:cubicBezTo>
                  <a:pt x="f492" y="f493"/>
                  <a:pt x="f494" y="f495"/>
                  <a:pt x="f496" y="f497"/>
                </a:cubicBezTo>
                <a:cubicBezTo>
                  <a:pt x="f498" y="f499"/>
                  <a:pt x="f500" y="f501"/>
                  <a:pt x="f502" y="f503"/>
                </a:cubicBezTo>
                <a:cubicBezTo>
                  <a:pt x="f504" y="f505"/>
                  <a:pt x="f506" y="f507"/>
                  <a:pt x="f508" y="f509"/>
                </a:cubicBezTo>
                <a:cubicBezTo>
                  <a:pt x="f510" y="f511"/>
                  <a:pt x="f512" y="f513"/>
                  <a:pt x="f512" y="f514"/>
                </a:cubicBezTo>
                <a:cubicBezTo>
                  <a:pt x="f512" y="f515"/>
                  <a:pt x="f516" y="f517"/>
                  <a:pt x="f518" y="f519"/>
                </a:cubicBezTo>
                <a:cubicBezTo>
                  <a:pt x="f520" y="f521"/>
                  <a:pt x="f522" y="f523"/>
                  <a:pt x="f524" y="f525"/>
                </a:cubicBezTo>
                <a:cubicBezTo>
                  <a:pt x="f526" y="f527"/>
                  <a:pt x="f528" y="f529"/>
                  <a:pt x="f530" y="f531"/>
                </a:cubicBezTo>
                <a:lnTo>
                  <a:pt x="f532" y="f533"/>
                </a:lnTo>
                <a:cubicBezTo>
                  <a:pt x="f534" y="f535"/>
                  <a:pt x="f536" y="f537"/>
                  <a:pt x="f538" y="f539"/>
                </a:cubicBezTo>
                <a:cubicBezTo>
                  <a:pt x="f540" y="f541"/>
                  <a:pt x="f542" y="f2"/>
                  <a:pt x="f274" y="f2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4" name="Group 110">
            <a:extLst>
              <a:ext uri="{FF2B5EF4-FFF2-40B4-BE49-F238E27FC236}">
                <a16:creationId xmlns:a16="http://schemas.microsoft.com/office/drawing/2014/main" id="{34385B07-1CE1-6016-9A85-A51F82F610FC}"/>
              </a:ext>
            </a:extLst>
          </p:cNvPr>
          <p:cNvGrpSpPr/>
          <p:nvPr/>
        </p:nvGrpSpPr>
        <p:grpSpPr>
          <a:xfrm>
            <a:off x="3287440" y="1830772"/>
            <a:ext cx="553869" cy="652296"/>
            <a:chOff x="3837179" y="1242450"/>
            <a:chExt cx="415402" cy="489222"/>
          </a:xfrm>
          <a:solidFill>
            <a:schemeClr val="bg2"/>
          </a:solidFill>
        </p:grpSpPr>
        <p:sp>
          <p:nvSpPr>
            <p:cNvPr id="5" name="Freeform 111">
              <a:extLst>
                <a:ext uri="{FF2B5EF4-FFF2-40B4-BE49-F238E27FC236}">
                  <a16:creationId xmlns:a16="http://schemas.microsoft.com/office/drawing/2014/main" id="{A7BCD304-F9DD-C1A1-477A-0BD93A80B568}"/>
                </a:ext>
              </a:extLst>
            </p:cNvPr>
            <p:cNvSpPr/>
            <p:nvPr/>
          </p:nvSpPr>
          <p:spPr>
            <a:xfrm>
              <a:off x="3837179" y="1242450"/>
              <a:ext cx="415402" cy="4892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331558"/>
                <a:gd name="f7" fmla="val 5891405"/>
                <a:gd name="f8" fmla="val 2980491"/>
                <a:gd name="f9" fmla="val 968"/>
                <a:gd name="f10" fmla="val 1784302"/>
                <a:gd name="f11" fmla="val -22254"/>
                <a:gd name="f12" fmla="val 1040642"/>
                <a:gd name="f13" fmla="val 372305"/>
                <a:gd name="f14" fmla="val 726547"/>
                <a:gd name="f15" fmla="val 1181117"/>
                <a:gd name="f16" fmla="val 528785"/>
                <a:gd name="f17" fmla="val 1834793"/>
                <a:gd name="f18" fmla="val 744238"/>
                <a:gd name="f19" fmla="val 2066938"/>
                <a:gd name="f20" fmla="val 486068"/>
                <a:gd name="f21" fmla="val 2371366"/>
                <a:gd name="f22" fmla="val 239818"/>
                <a:gd name="f23" fmla="val 2677225"/>
                <a:gd name="f24" fmla="val -40213"/>
                <a:gd name="f25" fmla="val 2911644"/>
                <a:gd name="f26" fmla="val 4803"/>
                <a:gd name="f27" fmla="val 3079808"/>
                <a:gd name="f28" fmla="val 109541"/>
                <a:gd name="f29" fmla="val 3181162"/>
                <a:gd name="f30" fmla="val 260766"/>
                <a:gd name="f31" fmla="val 3266498"/>
                <a:gd name="f32" fmla="val 460575"/>
                <a:gd name="f33" fmla="val 3328959"/>
                <a:gd name="f34" fmla="val 403546"/>
                <a:gd name="f35" fmla="val 3464559"/>
                <a:gd name="f36" fmla="val 198074"/>
                <a:gd name="f37" fmla="val 3641722"/>
                <a:gd name="f38" fmla="val 289487"/>
                <a:gd name="f39" fmla="val 3735758"/>
                <a:gd name="f40" fmla="val 480873"/>
                <a:gd name="f41" fmla="val 3871219"/>
                <a:gd name="f42" fmla="val 428032"/>
                <a:gd name="f43" fmla="val 3935014"/>
                <a:gd name="f44" fmla="val 303940"/>
                <a:gd name="f45" fmla="val 3939433"/>
                <a:gd name="f46" fmla="val 322351"/>
                <a:gd name="f47" fmla="val 4062605"/>
                <a:gd name="f48" fmla="val 362395"/>
                <a:gd name="f49" fmla="val 4195168"/>
                <a:gd name="f50" fmla="val 550882"/>
                <a:gd name="f51" fmla="val 4226788"/>
                <a:gd name="f52" fmla="val 513737"/>
                <a:gd name="f53" fmla="val 4317787"/>
                <a:gd name="f54" fmla="val 397470"/>
                <a:gd name="f55" fmla="val 4561276"/>
                <a:gd name="f56" fmla="val 358392"/>
                <a:gd name="f57" fmla="val 4876020"/>
                <a:gd name="f58" fmla="val 449942"/>
                <a:gd name="f59" fmla="val 4977005"/>
                <a:gd name="f60" fmla="val 636587"/>
                <a:gd name="f61" fmla="val 5158310"/>
                <a:gd name="f62" fmla="val 1197305"/>
                <a:gd name="f63" fmla="val 5208988"/>
                <a:gd name="f64" fmla="val 1704584"/>
                <a:gd name="f65" fmla="val 5039972"/>
                <a:gd name="f66" fmla="val 1895970"/>
                <a:gd name="f67" fmla="val 4734863"/>
                <a:gd name="f68" fmla="val 5859508"/>
                <a:gd name="f69" fmla="val 4366268"/>
                <a:gd name="f70" fmla="val 4516262"/>
                <a:gd name="f71" fmla="val 4422975"/>
                <a:gd name="f72" fmla="val 3927926"/>
                <a:gd name="f73" fmla="val 4841189"/>
                <a:gd name="f74" fmla="val 3520345"/>
                <a:gd name="f75" fmla="val 6117095"/>
                <a:gd name="f76" fmla="val 1964448"/>
                <a:gd name="f77" fmla="val 4692333"/>
                <a:gd name="f78" fmla="val 36409"/>
                <a:gd name="f79" fmla="+- 0 0 -90"/>
                <a:gd name="f80" fmla="*/ f3 1 5331558"/>
                <a:gd name="f81" fmla="*/ f4 1 5891405"/>
                <a:gd name="f82" fmla="val f5"/>
                <a:gd name="f83" fmla="val f6"/>
                <a:gd name="f84" fmla="val f7"/>
                <a:gd name="f85" fmla="*/ f79 f0 1"/>
                <a:gd name="f86" fmla="+- f84 0 f82"/>
                <a:gd name="f87" fmla="+- f83 0 f82"/>
                <a:gd name="f88" fmla="*/ f85 1 f2"/>
                <a:gd name="f89" fmla="*/ f87 1 5331558"/>
                <a:gd name="f90" fmla="*/ f86 1 5891405"/>
                <a:gd name="f91" fmla="*/ 968 f86 1"/>
                <a:gd name="f92" fmla="*/ 1181117 f86 1"/>
                <a:gd name="f93" fmla="*/ 3328959 f86 1"/>
                <a:gd name="f94" fmla="*/ 3735758 f86 1"/>
                <a:gd name="f95" fmla="*/ 3871219 f86 1"/>
                <a:gd name="f96" fmla="*/ 4062605 f86 1"/>
                <a:gd name="f97" fmla="*/ 4317787 f86 1"/>
                <a:gd name="f98" fmla="*/ 4977005 f86 1"/>
                <a:gd name="f99" fmla="*/ 5039972 f86 1"/>
                <a:gd name="f100" fmla="*/ 5891405 f86 1"/>
                <a:gd name="f101" fmla="*/ 5859508 f86 1"/>
                <a:gd name="f102" fmla="*/ 3520345 f86 1"/>
                <a:gd name="f103" fmla="*/ 3079808 f86 1"/>
                <a:gd name="f104" fmla="*/ 2980491 f87 1"/>
                <a:gd name="f105" fmla="*/ 726547 f87 1"/>
                <a:gd name="f106" fmla="*/ 486068 f87 1"/>
                <a:gd name="f107" fmla="*/ 2371366 f86 1"/>
                <a:gd name="f108" fmla="*/ 4803 f87 1"/>
                <a:gd name="f109" fmla="*/ 460575 f87 1"/>
                <a:gd name="f110" fmla="*/ 289487 f87 1"/>
                <a:gd name="f111" fmla="*/ 480873 f87 1"/>
                <a:gd name="f112" fmla="*/ 322351 f87 1"/>
                <a:gd name="f113" fmla="*/ 513737 f87 1"/>
                <a:gd name="f114" fmla="*/ 449942 f87 1"/>
                <a:gd name="f115" fmla="*/ 1704584 f87 1"/>
                <a:gd name="f116" fmla="*/ 1895970 f87 1"/>
                <a:gd name="f117" fmla="*/ 4734863 f87 1"/>
                <a:gd name="f118" fmla="*/ 4841189 f87 1"/>
                <a:gd name="f119" fmla="+- f88 0 f1"/>
                <a:gd name="f120" fmla="*/ f91 1 5891405"/>
                <a:gd name="f121" fmla="*/ f92 1 5891405"/>
                <a:gd name="f122" fmla="*/ f93 1 5891405"/>
                <a:gd name="f123" fmla="*/ f94 1 5891405"/>
                <a:gd name="f124" fmla="*/ f95 1 5891405"/>
                <a:gd name="f125" fmla="*/ f96 1 5891405"/>
                <a:gd name="f126" fmla="*/ f97 1 5891405"/>
                <a:gd name="f127" fmla="*/ f98 1 5891405"/>
                <a:gd name="f128" fmla="*/ f99 1 5891405"/>
                <a:gd name="f129" fmla="*/ f100 1 5891405"/>
                <a:gd name="f130" fmla="*/ f101 1 5891405"/>
                <a:gd name="f131" fmla="*/ f102 1 5891405"/>
                <a:gd name="f132" fmla="*/ f103 1 5891405"/>
                <a:gd name="f133" fmla="*/ f104 1 5331558"/>
                <a:gd name="f134" fmla="*/ f105 1 5331558"/>
                <a:gd name="f135" fmla="*/ f106 1 5331558"/>
                <a:gd name="f136" fmla="*/ f107 1 5891405"/>
                <a:gd name="f137" fmla="*/ f108 1 5331558"/>
                <a:gd name="f138" fmla="*/ f109 1 5331558"/>
                <a:gd name="f139" fmla="*/ f110 1 5331558"/>
                <a:gd name="f140" fmla="*/ f111 1 5331558"/>
                <a:gd name="f141" fmla="*/ f112 1 5331558"/>
                <a:gd name="f142" fmla="*/ f113 1 5331558"/>
                <a:gd name="f143" fmla="*/ f114 1 5331558"/>
                <a:gd name="f144" fmla="*/ f115 1 5331558"/>
                <a:gd name="f145" fmla="*/ f116 1 5331558"/>
                <a:gd name="f146" fmla="*/ f117 1 5331558"/>
                <a:gd name="f147" fmla="*/ f118 1 5331558"/>
                <a:gd name="f148" fmla="*/ f82 1 f89"/>
                <a:gd name="f149" fmla="*/ f83 1 f89"/>
                <a:gd name="f150" fmla="*/ f82 1 f90"/>
                <a:gd name="f151" fmla="*/ f84 1 f90"/>
                <a:gd name="f152" fmla="*/ f133 1 f89"/>
                <a:gd name="f153" fmla="*/ f120 1 f90"/>
                <a:gd name="f154" fmla="*/ f134 1 f89"/>
                <a:gd name="f155" fmla="*/ f121 1 f90"/>
                <a:gd name="f156" fmla="*/ f135 1 f89"/>
                <a:gd name="f157" fmla="*/ f136 1 f90"/>
                <a:gd name="f158" fmla="*/ f137 1 f89"/>
                <a:gd name="f159" fmla="*/ f132 1 f90"/>
                <a:gd name="f160" fmla="*/ f138 1 f89"/>
                <a:gd name="f161" fmla="*/ f122 1 f90"/>
                <a:gd name="f162" fmla="*/ f139 1 f89"/>
                <a:gd name="f163" fmla="*/ f123 1 f90"/>
                <a:gd name="f164" fmla="*/ f140 1 f89"/>
                <a:gd name="f165" fmla="*/ f124 1 f90"/>
                <a:gd name="f166" fmla="*/ f141 1 f89"/>
                <a:gd name="f167" fmla="*/ f125 1 f90"/>
                <a:gd name="f168" fmla="*/ f142 1 f89"/>
                <a:gd name="f169" fmla="*/ f126 1 f90"/>
                <a:gd name="f170" fmla="*/ f143 1 f89"/>
                <a:gd name="f171" fmla="*/ f127 1 f90"/>
                <a:gd name="f172" fmla="*/ f144 1 f89"/>
                <a:gd name="f173" fmla="*/ f128 1 f90"/>
                <a:gd name="f174" fmla="*/ f145 1 f89"/>
                <a:gd name="f175" fmla="*/ f129 1 f90"/>
                <a:gd name="f176" fmla="*/ f146 1 f89"/>
                <a:gd name="f177" fmla="*/ f130 1 f90"/>
                <a:gd name="f178" fmla="*/ f147 1 f89"/>
                <a:gd name="f179" fmla="*/ f131 1 f90"/>
                <a:gd name="f180" fmla="*/ f148 f80 1"/>
                <a:gd name="f181" fmla="*/ f149 f80 1"/>
                <a:gd name="f182" fmla="*/ f151 f81 1"/>
                <a:gd name="f183" fmla="*/ f150 f81 1"/>
                <a:gd name="f184" fmla="*/ f152 f80 1"/>
                <a:gd name="f185" fmla="*/ f153 f81 1"/>
                <a:gd name="f186" fmla="*/ f154 f80 1"/>
                <a:gd name="f187" fmla="*/ f155 f81 1"/>
                <a:gd name="f188" fmla="*/ f156 f80 1"/>
                <a:gd name="f189" fmla="*/ f157 f81 1"/>
                <a:gd name="f190" fmla="*/ f158 f80 1"/>
                <a:gd name="f191" fmla="*/ f159 f81 1"/>
                <a:gd name="f192" fmla="*/ f160 f80 1"/>
                <a:gd name="f193" fmla="*/ f161 f81 1"/>
                <a:gd name="f194" fmla="*/ f162 f80 1"/>
                <a:gd name="f195" fmla="*/ f163 f81 1"/>
                <a:gd name="f196" fmla="*/ f164 f80 1"/>
                <a:gd name="f197" fmla="*/ f165 f81 1"/>
                <a:gd name="f198" fmla="*/ f166 f80 1"/>
                <a:gd name="f199" fmla="*/ f167 f81 1"/>
                <a:gd name="f200" fmla="*/ f168 f80 1"/>
                <a:gd name="f201" fmla="*/ f169 f81 1"/>
                <a:gd name="f202" fmla="*/ f170 f80 1"/>
                <a:gd name="f203" fmla="*/ f171 f81 1"/>
                <a:gd name="f204" fmla="*/ f172 f80 1"/>
                <a:gd name="f205" fmla="*/ f173 f81 1"/>
                <a:gd name="f206" fmla="*/ f174 f80 1"/>
                <a:gd name="f207" fmla="*/ f175 f81 1"/>
                <a:gd name="f208" fmla="*/ f176 f80 1"/>
                <a:gd name="f209" fmla="*/ f177 f81 1"/>
                <a:gd name="f210" fmla="*/ f178 f80 1"/>
                <a:gd name="f211" fmla="*/ f179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9">
                  <a:pos x="f184" y="f185"/>
                </a:cxn>
                <a:cxn ang="f119">
                  <a:pos x="f186" y="f187"/>
                </a:cxn>
                <a:cxn ang="f119">
                  <a:pos x="f188" y="f189"/>
                </a:cxn>
                <a:cxn ang="f119">
                  <a:pos x="f190" y="f191"/>
                </a:cxn>
                <a:cxn ang="f119">
                  <a:pos x="f192" y="f193"/>
                </a:cxn>
                <a:cxn ang="f119">
                  <a:pos x="f194" y="f195"/>
                </a:cxn>
                <a:cxn ang="f119">
                  <a:pos x="f196" y="f197"/>
                </a:cxn>
                <a:cxn ang="f119">
                  <a:pos x="f198" y="f199"/>
                </a:cxn>
                <a:cxn ang="f119">
                  <a:pos x="f200" y="f201"/>
                </a:cxn>
                <a:cxn ang="f119">
                  <a:pos x="f202" y="f203"/>
                </a:cxn>
                <a:cxn ang="f119">
                  <a:pos x="f204" y="f205"/>
                </a:cxn>
                <a:cxn ang="f119">
                  <a:pos x="f206" y="f207"/>
                </a:cxn>
                <a:cxn ang="f119">
                  <a:pos x="f208" y="f209"/>
                </a:cxn>
                <a:cxn ang="f119">
                  <a:pos x="f210" y="f211"/>
                </a:cxn>
                <a:cxn ang="f119">
                  <a:pos x="f184" y="f185"/>
                </a:cxn>
              </a:cxnLst>
              <a:rect l="f180" t="f183" r="f181" b="f182"/>
              <a:pathLst>
                <a:path w="5331558" h="5891405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8" y="f39"/>
                  </a:cubicBezTo>
                  <a:lnTo>
                    <a:pt x="f40" y="f41"/>
                  </a:lnTo>
                  <a:cubicBezTo>
                    <a:pt x="f42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63"/>
                    <a:pt x="f64" y="f65"/>
                  </a:cubicBezTo>
                  <a:lnTo>
                    <a:pt x="f66" y="f7"/>
                  </a:ln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121920" tIns="60960" rIns="121920" bIns="60960" anchor="ctr" anchorCtr="1" compatLnSpc="1">
              <a:noAutofit/>
            </a:bodyPr>
            <a:lstStyle/>
            <a:p>
              <a:pPr algn="ctr"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400">
                <a:solidFill>
                  <a:schemeClr val="bg1"/>
                </a:solidFill>
                <a:ea typeface="맑은 고딕" pitchFamily="34"/>
                <a:cs typeface="B Nazanin" panose="00000700000000000000" pitchFamily="2" charset="-78"/>
              </a:endParaRPr>
            </a:p>
          </p:txBody>
        </p:sp>
        <p:sp>
          <p:nvSpPr>
            <p:cNvPr id="6" name="Oval 37">
              <a:extLst>
                <a:ext uri="{FF2B5EF4-FFF2-40B4-BE49-F238E27FC236}">
                  <a16:creationId xmlns:a16="http://schemas.microsoft.com/office/drawing/2014/main" id="{DE64B1C0-4574-6328-E787-D40496FE29E7}"/>
                </a:ext>
              </a:extLst>
            </p:cNvPr>
            <p:cNvSpPr/>
            <p:nvPr/>
          </p:nvSpPr>
          <p:spPr>
            <a:xfrm rot="18100527">
              <a:off x="3982997" y="1232478"/>
              <a:ext cx="217672" cy="3045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70491"/>
                <a:gd name="f4" fmla="val 1745209"/>
                <a:gd name="f5" fmla="val 429221"/>
                <a:gd name="f6" fmla="val 671495"/>
                <a:gd name="f7" fmla="val 415869"/>
                <a:gd name="f8" fmla="val 670322"/>
                <a:gd name="f9" fmla="val 402356"/>
                <a:gd name="f10" fmla="val 670624"/>
                <a:gd name="f11" fmla="val 388917"/>
                <a:gd name="f12" fmla="val 672439"/>
                <a:gd name="f13" fmla="val 370997"/>
                <a:gd name="f14" fmla="val 674859"/>
                <a:gd name="f15" fmla="val 353207"/>
                <a:gd name="f16" fmla="val 679968"/>
                <a:gd name="f17" fmla="val 336101"/>
                <a:gd name="f18" fmla="val 687858"/>
                <a:gd name="f19" fmla="val 344770"/>
                <a:gd name="f20" fmla="val 708640"/>
                <a:gd name="f21" fmla="val 405276"/>
                <a:gd name="f22" fmla="val 680369"/>
                <a:gd name="f23" fmla="val 475531"/>
                <a:gd name="f24" fmla="val 691805"/>
                <a:gd name="f25" fmla="val 523918"/>
                <a:gd name="f26" fmla="val 737799"/>
                <a:gd name="f27" fmla="val 569388"/>
                <a:gd name="f28" fmla="val 781022"/>
                <a:gd name="f29" fmla="val 587723"/>
                <a:gd name="f30" fmla="val 847396"/>
                <a:gd name="f31" fmla="val 571504"/>
                <a:gd name="f32" fmla="val 910067"/>
                <a:gd name="f33" fmla="val 593243"/>
                <a:gd name="f34" fmla="val 915886"/>
                <a:gd name="f35" fmla="val 611678"/>
                <a:gd name="f36" fmla="val 844923"/>
                <a:gd name="f37" fmla="val 590662"/>
                <a:gd name="f38" fmla="val 769719"/>
                <a:gd name="f39" fmla="val 538740"/>
                <a:gd name="f40" fmla="val 720849"/>
                <a:gd name="f41" fmla="val 507886"/>
                <a:gd name="f42" fmla="val 691808"/>
                <a:gd name="f43" fmla="val 469277"/>
                <a:gd name="f44" fmla="val 675014"/>
                <a:gd name="f45" fmla="val 588421"/>
                <a:gd name="f46" fmla="val 580980"/>
                <a:gd name="f47" fmla="val 534186"/>
                <a:gd name="f48" fmla="val 581239"/>
                <a:gd name="f49" fmla="val 482134"/>
                <a:gd name="f50" fmla="val 605639"/>
                <a:gd name="f51" fmla="val 446738"/>
                <a:gd name="f52" fmla="val 649695"/>
                <a:gd name="f53" fmla="val 463760"/>
                <a:gd name="f54" fmla="val 664437"/>
                <a:gd name="f55" fmla="val 505329"/>
                <a:gd name="f56" fmla="val 612166"/>
                <a:gd name="f57" fmla="val 573320"/>
                <a:gd name="f58" fmla="val 591099"/>
                <a:gd name="f59" fmla="val 637132"/>
                <a:gd name="f60" fmla="val 610714"/>
                <a:gd name="f61" fmla="val 697098"/>
                <a:gd name="f62" fmla="val 629147"/>
                <a:gd name="f63" fmla="val 743088"/>
                <a:gd name="f64" fmla="val 680397"/>
                <a:gd name="f65" fmla="val 756495"/>
                <a:gd name="f66" fmla="val 743730"/>
                <a:gd name="f67" fmla="val 778549"/>
                <a:gd name="f68" fmla="val 739251"/>
                <a:gd name="f69" fmla="val 763432"/>
                <a:gd name="f70" fmla="val 667508"/>
                <a:gd name="f71" fmla="val 711108"/>
                <a:gd name="f72" fmla="val 609548"/>
                <a:gd name="f73" fmla="val 642848"/>
                <a:gd name="f74" fmla="val 588934"/>
                <a:gd name="f75" fmla="val 624821"/>
                <a:gd name="f76" fmla="val 583490"/>
                <a:gd name="f77" fmla="val 606500"/>
                <a:gd name="f78" fmla="val 580894"/>
                <a:gd name="f79" fmla="val 533817"/>
                <a:gd name="f80" fmla="val 617807"/>
                <a:gd name="f81" fmla="val 1"/>
                <a:gd name="f82" fmla="val 687626"/>
                <a:gd name="f83" fmla="val 60667"/>
                <a:gd name="f84" fmla="val 697680"/>
                <a:gd name="f85" fmla="val 141081"/>
                <a:gd name="f86" fmla="val 603869"/>
                <a:gd name="f87" fmla="val 182843"/>
                <a:gd name="f88" fmla="val 547102"/>
                <a:gd name="f89" fmla="val 268997"/>
                <a:gd name="f90" fmla="val 562024"/>
                <a:gd name="f91" fmla="val 352718"/>
                <a:gd name="f92" fmla="val 584367"/>
                <a:gd name="f93" fmla="val 347971"/>
                <a:gd name="f94" fmla="val 570422"/>
                <a:gd name="f95" fmla="val 267354"/>
                <a:gd name="f96" fmla="val 633895"/>
                <a:gd name="f97" fmla="val 183716"/>
                <a:gd name="f98" fmla="val 732836"/>
                <a:gd name="f99" fmla="val 150639"/>
                <a:gd name="f100" fmla="val 738208"/>
                <a:gd name="f101" fmla="val 147500"/>
                <a:gd name="f102" fmla="val 743991"/>
                <a:gd name="f103" fmla="val 147205"/>
                <a:gd name="f104" fmla="val 749842"/>
                <a:gd name="f105" fmla="val 844103"/>
                <a:gd name="f106" fmla="val 920515"/>
                <a:gd name="f107" fmla="val 223618"/>
                <a:gd name="f108" fmla="val 317877"/>
                <a:gd name="f109" fmla="val 910716"/>
                <a:gd name="f110" fmla="val 366417"/>
                <a:gd name="f111" fmla="val 366418"/>
                <a:gd name="f112" fmla="val 371433"/>
                <a:gd name="f113" fmla="val 997755"/>
                <a:gd name="f114" fmla="val 379016"/>
                <a:gd name="f115" fmla="val 1056877"/>
                <a:gd name="f116" fmla="val 445155"/>
                <a:gd name="f117" fmla="val 525101"/>
                <a:gd name="f118" fmla="val 1047351"/>
                <a:gd name="f119" fmla="val 572282"/>
                <a:gd name="f120" fmla="val 1119671"/>
                <a:gd name="f121" fmla="val 602218"/>
                <a:gd name="f122" fmla="val 673500"/>
                <a:gd name="f123" fmla="val 756650"/>
                <a:gd name="f124" fmla="val 1170490"/>
                <a:gd name="f125" fmla="val 802863"/>
                <a:gd name="f126" fmla="val 1154794"/>
                <a:gd name="f127" fmla="val 845409"/>
                <a:gd name="f128" fmla="val 1127569"/>
                <a:gd name="f129" fmla="val 878235"/>
                <a:gd name="f130" fmla="val 1080615"/>
                <a:gd name="f131" fmla="val 934488"/>
                <a:gd name="f132" fmla="val 1014142"/>
                <a:gd name="f133" fmla="val 959925"/>
                <a:gd name="f134" fmla="val 954678"/>
                <a:gd name="f135" fmla="val 939840"/>
                <a:gd name="f136" fmla="val 947373"/>
                <a:gd name="f137" fmla="val 961469"/>
                <a:gd name="f138" fmla="val 1000817"/>
                <a:gd name="f139" fmla="val 979520"/>
                <a:gd name="f140" fmla="val 1058949"/>
                <a:gd name="f141" fmla="val 966083"/>
                <a:gd name="f142" fmla="val 1106746"/>
                <a:gd name="f143" fmla="val 928282"/>
                <a:gd name="f144" fmla="val 1128548"/>
                <a:gd name="f145" fmla="val 955588"/>
                <a:gd name="f146" fmla="val 1138907"/>
                <a:gd name="f147" fmla="val 990708"/>
                <a:gd name="f148" fmla="val 1028247"/>
                <a:gd name="f149" fmla="val 1124134"/>
                <a:gd name="f150" fmla="val 1071328"/>
                <a:gd name="f151" fmla="val 1204237"/>
                <a:gd name="f152" fmla="val 981133"/>
                <a:gd name="f153" fmla="val 1223220"/>
                <a:gd name="f154" fmla="val 889088"/>
                <a:gd name="f155" fmla="val 1236998"/>
                <a:gd name="f156" fmla="val 805358"/>
                <a:gd name="f157" fmla="val 1200898"/>
                <a:gd name="f158" fmla="val 777272"/>
                <a:gd name="f159" fmla="val 1134408"/>
                <a:gd name="f160" fmla="val 791057"/>
                <a:gd name="f161" fmla="val 1124903"/>
                <a:gd name="f162" fmla="val 802061"/>
                <a:gd name="f163" fmla="val 1111678"/>
                <a:gd name="f164" fmla="val 810210"/>
                <a:gd name="f165" fmla="val 1096167"/>
                <a:gd name="f166" fmla="val 831546"/>
                <a:gd name="f167" fmla="val 1055553"/>
                <a:gd name="f168" fmla="val 830022"/>
                <a:gd name="f169" fmla="val 1005443"/>
                <a:gd name="f170" fmla="val 806195"/>
                <a:gd name="f171" fmla="val 964175"/>
                <a:gd name="f172" fmla="val 787267"/>
                <a:gd name="f173" fmla="val 975103"/>
                <a:gd name="f174" fmla="val 807161"/>
                <a:gd name="f175" fmla="val 1009560"/>
                <a:gd name="f176" fmla="val 808703"/>
                <a:gd name="f177" fmla="val 1051275"/>
                <a:gd name="f178" fmla="val 791333"/>
                <a:gd name="f179" fmla="val 1085110"/>
                <a:gd name="f180" fmla="val 784855"/>
                <a:gd name="f181" fmla="val 1097727"/>
                <a:gd name="f182" fmla="val 776117"/>
                <a:gd name="f183" fmla="val 1108536"/>
                <a:gd name="f184" fmla="val 763385"/>
                <a:gd name="f185" fmla="val 1114320"/>
                <a:gd name="f186" fmla="val 744063"/>
                <a:gd name="f187" fmla="val 1119497"/>
                <a:gd name="f188" fmla="val 747716"/>
                <a:gd name="f189" fmla="val 1128718"/>
                <a:gd name="f190" fmla="val 731558"/>
                <a:gd name="f191" fmla="val 1137628"/>
                <a:gd name="f192" fmla="val 712804"/>
                <a:gd name="f193" fmla="val 1141697"/>
                <a:gd name="f194" fmla="val 693327"/>
                <a:gd name="f195" fmla="val 1140344"/>
                <a:gd name="f196" fmla="val 655409"/>
                <a:gd name="f197" fmla="val 1137711"/>
                <a:gd name="f198" fmla="val 620494"/>
                <a:gd name="f199" fmla="val 1114908"/>
                <a:gd name="f200" fmla="val 601213"/>
                <a:gd name="f201" fmla="val 1080185"/>
                <a:gd name="f202" fmla="val 582082"/>
                <a:gd name="f203" fmla="val 1090754"/>
                <a:gd name="f204" fmla="val 605167"/>
                <a:gd name="f205" fmla="val 1132362"/>
                <a:gd name="f206" fmla="val 647281"/>
                <a:gd name="f207" fmla="val 1159482"/>
                <a:gd name="f208" fmla="val 693051"/>
                <a:gd name="f209" fmla="val 1162221"/>
                <a:gd name="f210" fmla="val 715413"/>
                <a:gd name="f211" fmla="val 1163558"/>
                <a:gd name="f212" fmla="val 736989"/>
                <a:gd name="f213" fmla="val 1158982"/>
                <a:gd name="f214" fmla="val 755684"/>
                <a:gd name="f215" fmla="val 1148835"/>
                <a:gd name="f216" fmla="val 792539"/>
                <a:gd name="f217" fmla="val 1222022"/>
                <a:gd name="f218" fmla="val 887119"/>
                <a:gd name="f219" fmla="val 1262260"/>
                <a:gd name="f220" fmla="val 989751"/>
                <a:gd name="f221" fmla="val 1247587"/>
                <a:gd name="f222" fmla="val 1000157"/>
                <a:gd name="f223" fmla="val 1267987"/>
                <a:gd name="f224" fmla="val 1004489"/>
                <a:gd name="f225" fmla="val 1291252"/>
                <a:gd name="f226" fmla="val 1004488"/>
                <a:gd name="f227" fmla="val 1315531"/>
                <a:gd name="f228" fmla="val 1381750"/>
                <a:gd name="f229" fmla="val 972258"/>
                <a:gd name="f230" fmla="val 1440443"/>
                <a:gd name="f231" fmla="val 920375"/>
                <a:gd name="f232" fmla="val 1473506"/>
                <a:gd name="f233" fmla="val 913116"/>
                <a:gd name="f234" fmla="val 1474079"/>
                <a:gd name="f235" fmla="val 850536"/>
                <a:gd name="f236" fmla="val 1469665"/>
                <a:gd name="f237" fmla="val 794159"/>
                <a:gd name="f238" fmla="val 1430126"/>
                <a:gd name="f239" fmla="val 766796"/>
                <a:gd name="f240" fmla="val 1371458"/>
                <a:gd name="f241" fmla="val 746323"/>
                <a:gd name="f242" fmla="val 1380801"/>
                <a:gd name="f243" fmla="val 776874"/>
                <a:gd name="f244" fmla="val 1446464"/>
                <a:gd name="f245" fmla="val 839753"/>
                <a:gd name="f246" fmla="val 1490827"/>
                <a:gd name="f247" fmla="val 909888"/>
                <a:gd name="f248" fmla="val 1496052"/>
                <a:gd name="f249" fmla="val 891948"/>
                <a:gd name="f250" fmla="val 1561049"/>
                <a:gd name="f251" fmla="val 840393"/>
                <a:gd name="f252" fmla="val 1611456"/>
                <a:gd name="f253" fmla="val 774838"/>
                <a:gd name="f254" fmla="val 1628054"/>
                <a:gd name="f255" fmla="val 686646"/>
                <a:gd name="f256" fmla="val 1642970"/>
                <a:gd name="f257" fmla="val 605133"/>
                <a:gd name="f258" fmla="val 1612285"/>
                <a:gd name="f259" fmla="val 571751"/>
                <a:gd name="f260" fmla="val 1552195"/>
                <a:gd name="f261" fmla="val 550649"/>
                <a:gd name="f262" fmla="val 1566422"/>
                <a:gd name="f263" fmla="val 577499"/>
                <a:gd name="f264" fmla="val 1609979"/>
                <a:gd name="f265" fmla="val 626419"/>
                <a:gd name="f266" fmla="val 1639383"/>
                <a:gd name="f267" fmla="val 685031"/>
                <a:gd name="f268" fmla="val 1648114"/>
                <a:gd name="f269" fmla="val 659684"/>
                <a:gd name="f270" fmla="val 1706013"/>
                <a:gd name="f271" fmla="val 601329"/>
                <a:gd name="f272" fmla="val 1745210"/>
                <a:gd name="f273" fmla="val 533818"/>
                <a:gd name="f274" fmla="val 455549"/>
                <a:gd name="f275" fmla="val 416747"/>
                <a:gd name="f276" fmla="val 1692524"/>
                <a:gd name="f277" fmla="val 372301"/>
                <a:gd name="f278" fmla="val 1619888"/>
                <a:gd name="f279" fmla="val 366380"/>
                <a:gd name="f280" fmla="val 1592106"/>
                <a:gd name="f281" fmla="val 305091"/>
                <a:gd name="f282" fmla="val 1567105"/>
                <a:gd name="f283" fmla="val 259811"/>
                <a:gd name="f284" fmla="val 1511085"/>
                <a:gd name="f285" fmla="val 250590"/>
                <a:gd name="f286" fmla="val 1443452"/>
                <a:gd name="f287" fmla="val 203712"/>
                <a:gd name="f288" fmla="val 1453117"/>
                <a:gd name="f289" fmla="val 158965"/>
                <a:gd name="f290" fmla="val 1444975"/>
                <a:gd name="f291" fmla="val 117260"/>
                <a:gd name="f292" fmla="val 1407178"/>
                <a:gd name="f293" fmla="val 55030"/>
                <a:gd name="f294" fmla="val 1350772"/>
                <a:gd name="f295" fmla="val 44039"/>
                <a:gd name="f296" fmla="val 1258933"/>
                <a:gd name="f297" fmla="val 90593"/>
                <a:gd name="f298" fmla="val 1192598"/>
                <a:gd name="f299" fmla="val 186799"/>
                <a:gd name="f300" fmla="val 1224213"/>
                <a:gd name="f301" fmla="val 285304"/>
                <a:gd name="f302" fmla="val 1199642"/>
                <a:gd name="f303" fmla="val 330760"/>
                <a:gd name="f304" fmla="val 1129474"/>
                <a:gd name="f305" fmla="val 344999"/>
                <a:gd name="f306" fmla="val 1132822"/>
                <a:gd name="f307" fmla="val 420009"/>
                <a:gd name="f308" fmla="val 1139731"/>
                <a:gd name="f309" fmla="val 490500"/>
                <a:gd name="f310" fmla="val 1101048"/>
                <a:gd name="f311" fmla="val 524987"/>
                <a:gd name="f312" fmla="val 1034051"/>
                <a:gd name="f313" fmla="val 505360"/>
                <a:gd name="f314" fmla="val 1023014"/>
                <a:gd name="f315" fmla="val 475089"/>
                <a:gd name="f316" fmla="val 1082544"/>
                <a:gd name="f317" fmla="val 412689"/>
                <a:gd name="f318" fmla="val 1116790"/>
                <a:gd name="f319" fmla="val 346243"/>
                <a:gd name="f320" fmla="val 1110339"/>
                <a:gd name="f321" fmla="val 283801"/>
                <a:gd name="f322" fmla="val 1104277"/>
                <a:gd name="f323" fmla="val 228486"/>
                <a:gd name="f324" fmla="val 1063265"/>
                <a:gd name="f325" fmla="val 202679"/>
                <a:gd name="f326" fmla="val 1003895"/>
                <a:gd name="f327" fmla="val 181967"/>
                <a:gd name="f328" fmla="val 1012696"/>
                <a:gd name="f329" fmla="val 205492"/>
                <a:gd name="f330" fmla="val 1066954"/>
                <a:gd name="f331" fmla="val 250941"/>
                <a:gd name="f332" fmla="val 1107583"/>
                <a:gd name="f333" fmla="val 305288"/>
                <a:gd name="f334" fmla="val 1123484"/>
                <a:gd name="f335" fmla="val 260051"/>
                <a:gd name="f336" fmla="val 1186174"/>
                <a:gd name="f337" fmla="val 162021"/>
                <a:gd name="f338" fmla="val 1201884"/>
                <a:gd name="f339" fmla="val 70961"/>
                <a:gd name="f340" fmla="val 1161909"/>
                <a:gd name="f341" fmla="val 64874"/>
                <a:gd name="f342" fmla="val 1160625"/>
                <a:gd name="f343" fmla="val 60391"/>
                <a:gd name="f344" fmla="val 1156961"/>
                <a:gd name="f345" fmla="val 56055"/>
                <a:gd name="f346" fmla="val 1153032"/>
                <a:gd name="f347" fmla="val -13786"/>
                <a:gd name="f348" fmla="val 1089729"/>
                <a:gd name="f349" fmla="val -19088"/>
                <a:gd name="f350" fmla="val 981796"/>
                <a:gd name="f351" fmla="val 44214"/>
                <a:gd name="f352" fmla="val 911953"/>
                <a:gd name="f353" fmla="val 84073"/>
                <a:gd name="f354" fmla="val 882569"/>
                <a:gd name="f355" fmla="val 76811"/>
                <a:gd name="f356" fmla="val 875989"/>
                <a:gd name="f357" fmla="val 80179"/>
                <a:gd name="f358" fmla="val 872273"/>
                <a:gd name="f359" fmla="val 28040"/>
                <a:gd name="f360" fmla="val 814783"/>
                <a:gd name="f361" fmla="val 28651"/>
                <a:gd name="f362" fmla="val 726072"/>
                <a:gd name="f363" fmla="val 82340"/>
                <a:gd name="f364" fmla="val 666836"/>
                <a:gd name="f365" fmla="val 121082"/>
                <a:gd name="f366" fmla="val 638275"/>
                <a:gd name="f367" fmla="val 89526"/>
                <a:gd name="f368" fmla="val 571593"/>
                <a:gd name="f369" fmla="val 96788"/>
                <a:gd name="f370" fmla="val 490523"/>
                <a:gd name="f371" fmla="val 145805"/>
                <a:gd name="f372" fmla="val 430894"/>
                <a:gd name="f373" fmla="val 198586"/>
                <a:gd name="f374" fmla="val 400645"/>
                <a:gd name="f375" fmla="val 259015"/>
                <a:gd name="f376" fmla="val 385179"/>
                <a:gd name="f377" fmla="val 321878"/>
                <a:gd name="f378" fmla="val 383347"/>
                <a:gd name="f379" fmla="val 321111"/>
                <a:gd name="f380" fmla="val 357014"/>
                <a:gd name="f381" fmla="val 257723"/>
                <a:gd name="f382" fmla="val 358862"/>
                <a:gd name="f383" fmla="val 196668"/>
                <a:gd name="f384" fmla="val 373772"/>
                <a:gd name="f385" fmla="val 141180"/>
                <a:gd name="f386" fmla="val 399723"/>
                <a:gd name="f387" fmla="val 117813"/>
                <a:gd name="f388" fmla="val 370058"/>
                <a:gd name="f389" fmla="val 106816"/>
                <a:gd name="f390" fmla="val 332072"/>
                <a:gd name="f391" fmla="val 291518"/>
                <a:gd name="f392" fmla="val 170286"/>
                <a:gd name="f393" fmla="val 205094"/>
                <a:gd name="f394" fmla="val 72008"/>
                <a:gd name="f395" fmla="val 326327"/>
                <a:gd name="f396" fmla="val 350305"/>
                <a:gd name="f397" fmla="val 373385"/>
                <a:gd name="f398" fmla="val 75853"/>
                <a:gd name="f399" fmla="val 394659"/>
                <a:gd name="f400" fmla="val 83948"/>
                <a:gd name="f401" fmla="val 425371"/>
                <a:gd name="f402" fmla="val 33609"/>
                <a:gd name="f403" fmla="val 467237"/>
                <a:gd name="f404" fmla="*/ f0 1 1170491"/>
                <a:gd name="f405" fmla="*/ f1 1 1745209"/>
                <a:gd name="f406" fmla="val f2"/>
                <a:gd name="f407" fmla="val f3"/>
                <a:gd name="f408" fmla="val f4"/>
                <a:gd name="f409" fmla="+- f408 0 f406"/>
                <a:gd name="f410" fmla="+- f407 0 f406"/>
                <a:gd name="f411" fmla="*/ f410 1 1170491"/>
                <a:gd name="f412" fmla="*/ f409 1 1745209"/>
                <a:gd name="f413" fmla="*/ f406 1 f411"/>
                <a:gd name="f414" fmla="*/ f407 1 f411"/>
                <a:gd name="f415" fmla="*/ f406 1 f412"/>
                <a:gd name="f416" fmla="*/ f408 1 f412"/>
                <a:gd name="f417" fmla="*/ f413 f404 1"/>
                <a:gd name="f418" fmla="*/ f414 f404 1"/>
                <a:gd name="f419" fmla="*/ f416 f405 1"/>
                <a:gd name="f420" fmla="*/ f415 f40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7" t="f420" r="f418" b="f419"/>
              <a:pathLst>
                <a:path w="1170491" h="1745209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lnTo>
                    <a:pt x="f19" y="f20"/>
                  </a:ln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lnTo>
                    <a:pt x="f33" y="f34"/>
                  </a:lnTo>
                  <a:cubicBezTo>
                    <a:pt x="f35" y="f36"/>
                    <a:pt x="f37" y="f38"/>
                    <a:pt x="f39" y="f40"/>
                  </a:cubicBezTo>
                  <a:cubicBezTo>
                    <a:pt x="f41" y="f42"/>
                    <a:pt x="f43" y="f44"/>
                    <a:pt x="f5" y="f6"/>
                  </a:cubicBezTo>
                  <a:close/>
                  <a:moveTo>
                    <a:pt x="f45" y="f46"/>
                  </a:moveTo>
                  <a:cubicBezTo>
                    <a:pt x="f47" y="f48"/>
                    <a:pt x="f49" y="f50"/>
                    <a:pt x="f51" y="f52"/>
                  </a:cubicBezTo>
                  <a:lnTo>
                    <a:pt x="f53" y="f54"/>
                  </a:lnTo>
                  <a:cubicBezTo>
                    <a:pt x="f55" y="f56"/>
                    <a:pt x="f57" y="f58"/>
                    <a:pt x="f59" y="f60"/>
                  </a:cubicBezTo>
                  <a:cubicBezTo>
                    <a:pt x="f61" y="f62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45" y="f46"/>
                  </a:cubicBezTo>
                  <a:close/>
                  <a:moveTo>
                    <a:pt x="f79" y="f2"/>
                  </a:moveTo>
                  <a:cubicBezTo>
                    <a:pt x="f80" y="f81"/>
                    <a:pt x="f82" y="f83"/>
                    <a:pt x="f84" y="f85"/>
                  </a:cubicBezTo>
                  <a:cubicBezTo>
                    <a:pt x="f86" y="f87"/>
                    <a:pt x="f88" y="f89"/>
                    <a:pt x="f90" y="f91"/>
                  </a:cubicBezTo>
                  <a:lnTo>
                    <a:pt x="f92" y="f93"/>
                  </a:lnTo>
                  <a:cubicBezTo>
                    <a:pt x="f94" y="f95"/>
                    <a:pt x="f96" y="f97"/>
                    <a:pt x="f98" y="f99"/>
                  </a:cubicBezTo>
                  <a:cubicBezTo>
                    <a:pt x="f100" y="f101"/>
                    <a:pt x="f102" y="f103"/>
                    <a:pt x="f104" y="f103"/>
                  </a:cubicBezTo>
                  <a:cubicBezTo>
                    <a:pt x="f105" y="f103"/>
                    <a:pt x="f106" y="f107"/>
                    <a:pt x="f106" y="f108"/>
                  </a:cubicBezTo>
                  <a:lnTo>
                    <a:pt x="f109" y="f110"/>
                  </a:lnTo>
                  <a:lnTo>
                    <a:pt x="f106" y="f111"/>
                  </a:lnTo>
                  <a:lnTo>
                    <a:pt x="f106" y="f112"/>
                  </a:lnTo>
                  <a:cubicBezTo>
                    <a:pt x="f113" y="f114"/>
                    <a:pt x="f115" y="f116"/>
                    <a:pt x="f115" y="f117"/>
                  </a:cubicBezTo>
                  <a:lnTo>
                    <a:pt x="f118" y="f119"/>
                  </a:lnTo>
                  <a:cubicBezTo>
                    <a:pt x="f120" y="f121"/>
                    <a:pt x="f3" y="f122"/>
                    <a:pt x="f3" y="f123"/>
                  </a:cubicBezTo>
                  <a:cubicBezTo>
                    <a:pt x="f124" y="f125"/>
                    <a:pt x="f126" y="f127"/>
                    <a:pt x="f128" y="f129"/>
                  </a:cubicBezTo>
                  <a:cubicBezTo>
                    <a:pt x="f130" y="f131"/>
                    <a:pt x="f132" y="f133"/>
                    <a:pt x="f134" y="f135"/>
                  </a:cubicBezTo>
                  <a:lnTo>
                    <a:pt x="f136" y="f137"/>
                  </a:lnTo>
                  <a:cubicBezTo>
                    <a:pt x="f138" y="f139"/>
                    <a:pt x="f140" y="f141"/>
                    <a:pt x="f142" y="f143"/>
                  </a:cubicBezTo>
                  <a:cubicBezTo>
                    <a:pt x="f144" y="f145"/>
                    <a:pt x="f146" y="f147"/>
                    <a:pt x="f146" y="f148"/>
                  </a:cubicBezTo>
                  <a:cubicBezTo>
                    <a:pt x="f146" y="f149"/>
                    <a:pt x="f150" y="f151"/>
                    <a:pt x="f152" y="f153"/>
                  </a:cubicBezTo>
                  <a:cubicBezTo>
                    <a:pt x="f154" y="f155"/>
                    <a:pt x="f156" y="f157"/>
                    <a:pt x="f158" y="f159"/>
                  </a:cubicBezTo>
                  <a:cubicBezTo>
                    <a:pt x="f160" y="f161"/>
                    <a:pt x="f162" y="f163"/>
                    <a:pt x="f164" y="f165"/>
                  </a:cubicBezTo>
                  <a:cubicBezTo>
                    <a:pt x="f166" y="f167"/>
                    <a:pt x="f168" y="f169"/>
                    <a:pt x="f170" y="f171"/>
                  </a:cubicBezTo>
                  <a:lnTo>
                    <a:pt x="f172" y="f173"/>
                  </a:lnTo>
                  <a:cubicBezTo>
                    <a:pt x="f174" y="f175"/>
                    <a:pt x="f176" y="f177"/>
                    <a:pt x="f178" y="f179"/>
                  </a:cubicBezTo>
                  <a:cubicBezTo>
                    <a:pt x="f180" y="f181"/>
                    <a:pt x="f182" y="f183"/>
                    <a:pt x="f184" y="f185"/>
                  </a:cubicBezTo>
                  <a:lnTo>
                    <a:pt x="f186" y="f187"/>
                  </a:lnTo>
                  <a:lnTo>
                    <a:pt x="f188" y="f189"/>
                  </a:lnTo>
                  <a:cubicBezTo>
                    <a:pt x="f190" y="f191"/>
                    <a:pt x="f192" y="f193"/>
                    <a:pt x="f194" y="f195"/>
                  </a:cubicBezTo>
                  <a:cubicBezTo>
                    <a:pt x="f196" y="f197"/>
                    <a:pt x="f198" y="f199"/>
                    <a:pt x="f200" y="f201"/>
                  </a:cubicBezTo>
                  <a:lnTo>
                    <a:pt x="f202" y="f203"/>
                  </a:lnTo>
                  <a:cubicBezTo>
                    <a:pt x="f204" y="f205"/>
                    <a:pt x="f206" y="f207"/>
                    <a:pt x="f208" y="f209"/>
                  </a:cubicBezTo>
                  <a:cubicBezTo>
                    <a:pt x="f210" y="f211"/>
                    <a:pt x="f212" y="f213"/>
                    <a:pt x="f214" y="f215"/>
                  </a:cubicBezTo>
                  <a:cubicBezTo>
                    <a:pt x="f216" y="f217"/>
                    <a:pt x="f218" y="f219"/>
                    <a:pt x="f220" y="f221"/>
                  </a:cubicBezTo>
                  <a:cubicBezTo>
                    <a:pt x="f222" y="f223"/>
                    <a:pt x="f224" y="f225"/>
                    <a:pt x="f226" y="f227"/>
                  </a:cubicBezTo>
                  <a:cubicBezTo>
                    <a:pt x="f226" y="f228"/>
                    <a:pt x="f229" y="f230"/>
                    <a:pt x="f231" y="f232"/>
                  </a:cubicBezTo>
                  <a:lnTo>
                    <a:pt x="f233" y="f234"/>
                  </a:lnTo>
                  <a:cubicBezTo>
                    <a:pt x="f235" y="f236"/>
                    <a:pt x="f237" y="f238"/>
                    <a:pt x="f239" y="f240"/>
                  </a:cubicBezTo>
                  <a:lnTo>
                    <a:pt x="f241" y="f242"/>
                  </a:lnTo>
                  <a:cubicBezTo>
                    <a:pt x="f243" y="f244"/>
                    <a:pt x="f245" y="f246"/>
                    <a:pt x="f247" y="f248"/>
                  </a:cubicBezTo>
                  <a:cubicBezTo>
                    <a:pt x="f249" y="f250"/>
                    <a:pt x="f251" y="f252"/>
                    <a:pt x="f253" y="f254"/>
                  </a:cubicBezTo>
                  <a:cubicBezTo>
                    <a:pt x="f255" y="f256"/>
                    <a:pt x="f257" y="f258"/>
                    <a:pt x="f259" y="f260"/>
                  </a:cubicBezTo>
                  <a:lnTo>
                    <a:pt x="f261" y="f262"/>
                  </a:lnTo>
                  <a:cubicBezTo>
                    <a:pt x="f263" y="f264"/>
                    <a:pt x="f265" y="f266"/>
                    <a:pt x="f267" y="f268"/>
                  </a:cubicBezTo>
                  <a:cubicBezTo>
                    <a:pt x="f269" y="f270"/>
                    <a:pt x="f271" y="f272"/>
                    <a:pt x="f273" y="f4"/>
                  </a:cubicBezTo>
                  <a:cubicBezTo>
                    <a:pt x="f274" y="f272"/>
                    <a:pt x="f275" y="f276"/>
                    <a:pt x="f277" y="f278"/>
                  </a:cubicBezTo>
                  <a:lnTo>
                    <a:pt x="f279" y="f280"/>
                  </a:lnTo>
                  <a:cubicBezTo>
                    <a:pt x="f281" y="f282"/>
                    <a:pt x="f283" y="f284"/>
                    <a:pt x="f285" y="f286"/>
                  </a:cubicBezTo>
                  <a:cubicBezTo>
                    <a:pt x="f287" y="f288"/>
                    <a:pt x="f289" y="f290"/>
                    <a:pt x="f291" y="f292"/>
                  </a:cubicBezTo>
                  <a:cubicBezTo>
                    <a:pt x="f293" y="f294"/>
                    <a:pt x="f295" y="f296"/>
                    <a:pt x="f297" y="f298"/>
                  </a:cubicBezTo>
                  <a:cubicBezTo>
                    <a:pt x="f299" y="f300"/>
                    <a:pt x="f301" y="f302"/>
                    <a:pt x="f303" y="f304"/>
                  </a:cubicBezTo>
                  <a:lnTo>
                    <a:pt x="f305" y="f306"/>
                  </a:lnTo>
                  <a:cubicBezTo>
                    <a:pt x="f307" y="f308"/>
                    <a:pt x="f309" y="f310"/>
                    <a:pt x="f311" y="f312"/>
                  </a:cubicBezTo>
                  <a:lnTo>
                    <a:pt x="f313" y="f314"/>
                  </a:lnTo>
                  <a:cubicBezTo>
                    <a:pt x="f315" y="f316"/>
                    <a:pt x="f317" y="f318"/>
                    <a:pt x="f319" y="f320"/>
                  </a:cubicBezTo>
                  <a:cubicBezTo>
                    <a:pt x="f321" y="f322"/>
                    <a:pt x="f323" y="f324"/>
                    <a:pt x="f325" y="f326"/>
                  </a:cubicBezTo>
                  <a:lnTo>
                    <a:pt x="f327" y="f328"/>
                  </a:lnTo>
                  <a:cubicBezTo>
                    <a:pt x="f329" y="f330"/>
                    <a:pt x="f331" y="f332"/>
                    <a:pt x="f333" y="f334"/>
                  </a:cubicBezTo>
                  <a:cubicBezTo>
                    <a:pt x="f335" y="f336"/>
                    <a:pt x="f337" y="f338"/>
                    <a:pt x="f339" y="f340"/>
                  </a:cubicBezTo>
                  <a:cubicBezTo>
                    <a:pt x="f341" y="f342"/>
                    <a:pt x="f343" y="f344"/>
                    <a:pt x="f345" y="f346"/>
                  </a:cubicBezTo>
                  <a:cubicBezTo>
                    <a:pt x="f347" y="f348"/>
                    <a:pt x="f349" y="f350"/>
                    <a:pt x="f351" y="f352"/>
                  </a:cubicBezTo>
                  <a:lnTo>
                    <a:pt x="f353" y="f354"/>
                  </a:lnTo>
                  <a:lnTo>
                    <a:pt x="f355" y="f356"/>
                  </a:lnTo>
                  <a:lnTo>
                    <a:pt x="f357" y="f358"/>
                  </a:lnTo>
                  <a:cubicBezTo>
                    <a:pt x="f359" y="f360"/>
                    <a:pt x="f361" y="f362"/>
                    <a:pt x="f363" y="f364"/>
                  </a:cubicBezTo>
                  <a:lnTo>
                    <a:pt x="f365" y="f366"/>
                  </a:lnTo>
                  <a:cubicBezTo>
                    <a:pt x="f367" y="f368"/>
                    <a:pt x="f369" y="f370"/>
                    <a:pt x="f371" y="f372"/>
                  </a:cubicBezTo>
                  <a:cubicBezTo>
                    <a:pt x="f373" y="f374"/>
                    <a:pt x="f375" y="f376"/>
                    <a:pt x="f377" y="f378"/>
                  </a:cubicBezTo>
                  <a:lnTo>
                    <a:pt x="f379" y="f380"/>
                  </a:lnTo>
                  <a:cubicBezTo>
                    <a:pt x="f381" y="f382"/>
                    <a:pt x="f383" y="f384"/>
                    <a:pt x="f385" y="f386"/>
                  </a:cubicBezTo>
                  <a:cubicBezTo>
                    <a:pt x="f387" y="f388"/>
                    <a:pt x="f389" y="f390"/>
                    <a:pt x="f389" y="f391"/>
                  </a:cubicBezTo>
                  <a:cubicBezTo>
                    <a:pt x="f389" y="f392"/>
                    <a:pt x="f393" y="f394"/>
                    <a:pt x="f395" y="f394"/>
                  </a:cubicBezTo>
                  <a:cubicBezTo>
                    <a:pt x="f396" y="f394"/>
                    <a:pt x="f397" y="f398"/>
                    <a:pt x="f399" y="f400"/>
                  </a:cubicBezTo>
                  <a:cubicBezTo>
                    <a:pt x="f401" y="f402"/>
                    <a:pt x="f403" y="f2"/>
                    <a:pt x="f7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121920" tIns="60960" rIns="121920" bIns="60960" anchor="ctr" anchorCtr="1" compatLnSpc="1">
              <a:noAutofit/>
            </a:bodyPr>
            <a:lstStyle/>
            <a:p>
              <a:pPr algn="ctr"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400">
                <a:solidFill>
                  <a:schemeClr val="bg1"/>
                </a:solidFill>
                <a:ea typeface="맑은 고딕" pitchFamily="34"/>
                <a:cs typeface="B Nazanin" panose="00000700000000000000" pitchFamily="2" charset="-78"/>
              </a:endParaRPr>
            </a:p>
          </p:txBody>
        </p:sp>
      </p:grpSp>
      <p:sp>
        <p:nvSpPr>
          <p:cNvPr id="7" name="Rectangle 19">
            <a:extLst>
              <a:ext uri="{FF2B5EF4-FFF2-40B4-BE49-F238E27FC236}">
                <a16:creationId xmlns:a16="http://schemas.microsoft.com/office/drawing/2014/main" id="{259A9D51-FAEF-B5A9-C465-6AAA8F7C6651}"/>
              </a:ext>
            </a:extLst>
          </p:cNvPr>
          <p:cNvSpPr/>
          <p:nvPr/>
        </p:nvSpPr>
        <p:spPr>
          <a:xfrm>
            <a:off x="2381427" y="1866168"/>
            <a:ext cx="496360" cy="581497"/>
          </a:xfrm>
          <a:custGeom>
            <a:avLst/>
            <a:gdLst>
              <a:gd name="f0" fmla="val w"/>
              <a:gd name="f1" fmla="val h"/>
              <a:gd name="f2" fmla="val 0"/>
              <a:gd name="f3" fmla="val 2926108"/>
              <a:gd name="f4" fmla="val 3216409"/>
              <a:gd name="f5" fmla="val 1150286"/>
              <a:gd name="f6" fmla="val 2039882"/>
              <a:gd name="f7" fmla="val 1216487"/>
              <a:gd name="f8" fmla="val 2110220"/>
              <a:gd name="f9" fmla="val 1249586"/>
              <a:gd name="f10" fmla="val 2238485"/>
              <a:gd name="f11" fmla="val 1348889"/>
              <a:gd name="f12" fmla="val 2250897"/>
              <a:gd name="f13" fmla="val 1452327"/>
              <a:gd name="f14" fmla="val 2213659"/>
              <a:gd name="f15" fmla="val 1530941"/>
              <a:gd name="f16" fmla="val 2147458"/>
              <a:gd name="f17" fmla="val 1597142"/>
              <a:gd name="f18" fmla="val 2052295"/>
              <a:gd name="f19" fmla="val 1634380"/>
              <a:gd name="f20" fmla="val 2030228"/>
              <a:gd name="f21" fmla="val 1712994"/>
              <a:gd name="f22" fmla="val 2049536"/>
              <a:gd name="f23" fmla="val 1721269"/>
              <a:gd name="f24" fmla="val 2072982"/>
              <a:gd name="f25" fmla="val 1533700"/>
              <a:gd name="f26" fmla="val 2362611"/>
              <a:gd name="f27" fmla="val 1615072"/>
              <a:gd name="f28" fmla="val 2763954"/>
              <a:gd name="f29" fmla="val 1568179"/>
              <a:gd name="f30" fmla="val 2830155"/>
              <a:gd name="f31" fmla="val 1391644"/>
              <a:gd name="f32" fmla="val 2965315"/>
              <a:gd name="f33" fmla="val 1231658"/>
              <a:gd name="f34" fmla="val 2893598"/>
              <a:gd name="f35" fmla="val 1063398"/>
              <a:gd name="f36" fmla="val 2925319"/>
              <a:gd name="f37" fmla="val 925479"/>
              <a:gd name="f38" fmla="val 2954282"/>
              <a:gd name="f39" fmla="val 820660"/>
              <a:gd name="f40" fmla="val 3107371"/>
              <a:gd name="f41" fmla="val 686879"/>
              <a:gd name="f42" fmla="val 3148747"/>
              <a:gd name="f43" fmla="val 536548"/>
              <a:gd name="f44" fmla="val 3184606"/>
              <a:gd name="f45" fmla="val 373804"/>
              <a:gd name="f46" fmla="val 3224602"/>
              <a:gd name="f47" fmla="val 215198"/>
              <a:gd name="f48" fmla="val 3214948"/>
              <a:gd name="f49" fmla="val 93829"/>
              <a:gd name="f50" fmla="val 3209431"/>
              <a:gd name="f51" fmla="val 71763"/>
              <a:gd name="f52" fmla="val 3046687"/>
              <a:gd name="f53" fmla="val 136584"/>
              <a:gd name="f54" fmla="val 2925318"/>
              <a:gd name="f55" fmla="val 168305"/>
              <a:gd name="f56" fmla="val 2828775"/>
              <a:gd name="f57" fmla="val 121415"/>
              <a:gd name="f58" fmla="val 2802571"/>
              <a:gd name="f59" fmla="val 107623"/>
              <a:gd name="f60" fmla="val 2710165"/>
              <a:gd name="f61" fmla="val 111150"/>
              <a:gd name="f62" fmla="val 2693172"/>
              <a:gd name="f63" fmla="val 127647"/>
              <a:gd name="f64" fmla="val 2691385"/>
              <a:gd name="f65" fmla="val 158288"/>
              <a:gd name="f66" fmla="val 2695563"/>
              <a:gd name="f67" fmla="val 2626239"/>
              <a:gd name="f68" fmla="val 266288"/>
              <a:gd name="f69" fmla="val 2708276"/>
              <a:gd name="f70" fmla="val 307224"/>
              <a:gd name="f71" fmla="val 2711894"/>
              <a:gd name="f72" fmla="val 415224"/>
              <a:gd name="f73" fmla="val 2711420"/>
              <a:gd name="f74" fmla="val 428487"/>
              <a:gd name="f75" fmla="val 2711947"/>
              <a:gd name="f76" fmla="val 442136"/>
              <a:gd name="f77" fmla="val 2710942"/>
              <a:gd name="f78" fmla="val 456160"/>
              <a:gd name="f79" fmla="val 2708700"/>
              <a:gd name="f80" fmla="val 2617963"/>
              <a:gd name="f81" fmla="val 564160"/>
              <a:gd name="f82" fmla="val 2692500"/>
              <a:gd name="f83" fmla="val 577696"/>
              <a:gd name="f84" fmla="val 2691220"/>
              <a:gd name="f85" fmla="val 591289"/>
              <a:gd name="f86" fmla="val 2688332"/>
              <a:gd name="f87" fmla="val 605096"/>
              <a:gd name="f88" fmla="val 2684680"/>
              <a:gd name="f89" fmla="val 2601411"/>
              <a:gd name="f90" fmla="val 713096"/>
              <a:gd name="f91" fmla="val 2654658"/>
              <a:gd name="f92" fmla="val 754032"/>
              <a:gd name="f93" fmla="val 2641463"/>
              <a:gd name="f94" fmla="val 2580721"/>
              <a:gd name="f95" fmla="val 862032"/>
              <a:gd name="f96" fmla="val 2599792"/>
              <a:gd name="f97" fmla="val 897454"/>
              <a:gd name="f98" fmla="val 2584791"/>
              <a:gd name="f99" fmla="val 934214"/>
              <a:gd name="f100" fmla="val 2567836"/>
              <a:gd name="f101" fmla="val 972371"/>
              <a:gd name="f102" fmla="val 2548802"/>
              <a:gd name="f103" fmla="val 1030297"/>
              <a:gd name="f104" fmla="val 2506047"/>
              <a:gd name="f105" fmla="val 939271"/>
              <a:gd name="f106" fmla="val 2219176"/>
              <a:gd name="f107" fmla="val 947546"/>
              <a:gd name="f108" fmla="val 2122633"/>
              <a:gd name="f109" fmla="val 957201"/>
              <a:gd name="f110" fmla="val 2082636"/>
              <a:gd name="f111" fmla="val 1082706"/>
              <a:gd name="f112" fmla="val 2067466"/>
              <a:gd name="f113" fmla="val 394278"/>
              <a:gd name="f114" fmla="val 1320337"/>
              <a:gd name="f115" fmla="val 356565"/>
              <a:gd name="f116" fmla="val 1315036"/>
              <a:gd name="f117" fmla="val 316914"/>
              <a:gd name="f118" fmla="val 1320983"/>
              <a:gd name="f119" fmla="val 277262"/>
              <a:gd name="f120" fmla="val 1344774"/>
              <a:gd name="f121" fmla="val 169686"/>
              <a:gd name="f122" fmla="val 1368221"/>
              <a:gd name="f123" fmla="val 281399"/>
              <a:gd name="f124" fmla="val 1532343"/>
              <a:gd name="f125" fmla="val 314500"/>
              <a:gd name="f126" fmla="val 1626128"/>
              <a:gd name="f127" fmla="val 335188"/>
              <a:gd name="f128" fmla="val 1715776"/>
              <a:gd name="f129" fmla="val 306225"/>
              <a:gd name="f130" fmla="val 1838523"/>
              <a:gd name="f131" fmla="val 376563"/>
              <a:gd name="f132" fmla="val 1820593"/>
              <a:gd name="f133" fmla="val 535169"/>
              <a:gd name="f134" fmla="val 1786113"/>
              <a:gd name="f135" fmla="val 681363"/>
              <a:gd name="f136" fmla="val 1673020"/>
              <a:gd name="f137" fmla="val 628954"/>
              <a:gd name="f138" fmla="val 1493726"/>
              <a:gd name="f139" fmla="val 603094"/>
              <a:gd name="f140" fmla="val 1453384"/>
              <a:gd name="f141" fmla="val 507414"/>
              <a:gd name="f142" fmla="val 1336241"/>
              <a:gd name="f143" fmla="val 1526804"/>
              <a:gd name="f144" fmla="val 66"/>
              <a:gd name="f145" fmla="val 2066065"/>
              <a:gd name="f146" fmla="val 2824"/>
              <a:gd name="f147" fmla="val 2621877"/>
              <a:gd name="f148" fmla="val 129710"/>
              <a:gd name="f149" fmla="val 2896335"/>
              <a:gd name="f150" fmla="val 1038593"/>
              <a:gd name="f151" fmla="val 3057700"/>
              <a:gd name="f152" fmla="val 1564063"/>
              <a:gd name="f153" fmla="val 2532230"/>
              <a:gd name="f154" fmla="val 2366749"/>
              <a:gd name="f155" fmla="val 2064686"/>
              <a:gd name="f156" fmla="val 2292273"/>
              <a:gd name="f157" fmla="val 1885392"/>
              <a:gd name="f158" fmla="val 2267447"/>
              <a:gd name="f159" fmla="val 1950214"/>
              <a:gd name="f160" fmla="val 2015056"/>
              <a:gd name="f161" fmla="val 1555767"/>
              <a:gd name="f162" fmla="val 1940580"/>
              <a:gd name="f163" fmla="val 1179249"/>
              <a:gd name="f164" fmla="val 1868862"/>
              <a:gd name="f165" fmla="val 732393"/>
              <a:gd name="f166" fmla="val 2186075"/>
              <a:gd name="f167" fmla="val 554478"/>
              <a:gd name="f168" fmla="val 2159871"/>
              <a:gd name="f169" fmla="val 466211"/>
              <a:gd name="f170" fmla="val 2141942"/>
              <a:gd name="f171" fmla="val 394493"/>
              <a:gd name="f172" fmla="val 1904722"/>
              <a:gd name="f173" fmla="val 364151"/>
              <a:gd name="f174" fmla="val 1932305"/>
              <a:gd name="f175" fmla="val 322774"/>
              <a:gd name="f176" fmla="val 1970922"/>
              <a:gd name="f177" fmla="val 405526"/>
              <a:gd name="f178" fmla="val 2146079"/>
              <a:gd name="f179" fmla="val 467589"/>
              <a:gd name="f180" fmla="val 2205384"/>
              <a:gd name="f181" fmla="val 525515"/>
              <a:gd name="f182" fmla="val 2241243"/>
              <a:gd name="f183" fmla="val 2202626"/>
              <a:gd name="f184" fmla="val 873070"/>
              <a:gd name="f185" fmla="val 2139183"/>
              <a:gd name="f186" fmla="val 913066"/>
              <a:gd name="f187" fmla="val 2128149"/>
              <a:gd name="f188" fmla="val 870312"/>
              <a:gd name="f189" fmla="val 2253655"/>
              <a:gd name="f190" fmla="val 877208"/>
              <a:gd name="f191" fmla="val 2333648"/>
              <a:gd name="f192" fmla="val 862033"/>
              <a:gd name="f193" fmla="val 2337135"/>
              <a:gd name="f194" fmla="val 2415799"/>
              <a:gd name="f195" fmla="val 754033"/>
              <a:gd name="f196" fmla="val 2360695"/>
              <a:gd name="f197" fmla="val 713097"/>
              <a:gd name="f198" fmla="val 2366601"/>
              <a:gd name="f199" fmla="val 2428213"/>
              <a:gd name="f200" fmla="val 605097"/>
              <a:gd name="f201" fmla="val 2379641"/>
              <a:gd name="f202" fmla="val 564161"/>
              <a:gd name="f203" fmla="val 2382960"/>
              <a:gd name="f204" fmla="val 2436489"/>
              <a:gd name="f205" fmla="val 456161"/>
              <a:gd name="f206" fmla="val 2388351"/>
              <a:gd name="f207" fmla="val 415225"/>
              <a:gd name="f208" fmla="val 2389346"/>
              <a:gd name="f209" fmla="val 307225"/>
              <a:gd name="f210" fmla="val 2386989"/>
              <a:gd name="f211" fmla="val 293173"/>
              <a:gd name="f212" fmla="val 2387203"/>
              <a:gd name="f213" fmla="val 279516"/>
              <a:gd name="f214" fmla="val 2386340"/>
              <a:gd name="f215" fmla="val 266289"/>
              <a:gd name="f216" fmla="val 2385150"/>
              <a:gd name="f217" fmla="val 158289"/>
              <a:gd name="f218" fmla="val 2370613"/>
              <a:gd name="f219" fmla="val 107017"/>
              <a:gd name="f220" fmla="val 2360332"/>
              <a:gd name="f221" fmla="val 72014"/>
              <a:gd name="f222" fmla="val 2345184"/>
              <a:gd name="f223" fmla="val 62108"/>
              <a:gd name="f224" fmla="val 2325373"/>
              <a:gd name="f225" fmla="val 37284"/>
              <a:gd name="f226" fmla="val 2261930"/>
              <a:gd name="f227" fmla="val 103484"/>
              <a:gd name="f228" fmla="val 2223314"/>
              <a:gd name="f229" fmla="val 124172"/>
              <a:gd name="f230" fmla="val 2172284"/>
              <a:gd name="f231" fmla="val 111759"/>
              <a:gd name="f232" fmla="val 2144700"/>
              <a:gd name="f233" fmla="val 74522"/>
              <a:gd name="f234" fmla="val 86934"/>
              <a:gd name="f235" fmla="val 2089533"/>
              <a:gd name="f236" fmla="val 96588"/>
              <a:gd name="f237" fmla="val 2053674"/>
              <a:gd name="f238" fmla="val 242782"/>
              <a:gd name="f239" fmla="val 264849"/>
              <a:gd name="f240" fmla="val 1994369"/>
              <a:gd name="f241" fmla="val 273125"/>
              <a:gd name="f242" fmla="val 1919892"/>
              <a:gd name="f243" fmla="val -4093"/>
              <a:gd name="f244" fmla="val 1721291"/>
              <a:gd name="f245" fmla="val 45"/>
              <a:gd name="f246" fmla="val 1671639"/>
              <a:gd name="f247" fmla="val 12458"/>
              <a:gd name="f248" fmla="val 1619230"/>
              <a:gd name="f249" fmla="val 1558546"/>
              <a:gd name="f250" fmla="val 190373"/>
              <a:gd name="f251" fmla="val 1477174"/>
              <a:gd name="f252" fmla="val 222094"/>
              <a:gd name="f253" fmla="val 1438557"/>
              <a:gd name="f254" fmla="val 80038"/>
              <a:gd name="f255" fmla="val 1267538"/>
              <a:gd name="f256" fmla="val 91072"/>
              <a:gd name="f257" fmla="val 1224783"/>
              <a:gd name="f258" fmla="val 111760"/>
              <a:gd name="f259" fmla="val 1092381"/>
              <a:gd name="f260" fmla="val 240023"/>
              <a:gd name="f261" fmla="val 943429"/>
              <a:gd name="f262" fmla="val 703451"/>
              <a:gd name="f263" fmla="val 342084"/>
              <a:gd name="f264" fmla="val 332450"/>
              <a:gd name="f265" fmla="val 961338"/>
              <a:gd name="f266" fmla="val -5451"/>
              <a:gd name="f267" fmla="*/ f0 1 2926108"/>
              <a:gd name="f268" fmla="*/ f1 1 3216409"/>
              <a:gd name="f269" fmla="val f2"/>
              <a:gd name="f270" fmla="val f3"/>
              <a:gd name="f271" fmla="val f4"/>
              <a:gd name="f272" fmla="+- f271 0 f269"/>
              <a:gd name="f273" fmla="+- f270 0 f269"/>
              <a:gd name="f274" fmla="*/ f273 1 2926108"/>
              <a:gd name="f275" fmla="*/ f272 1 3216409"/>
              <a:gd name="f276" fmla="*/ f269 1 f274"/>
              <a:gd name="f277" fmla="*/ f270 1 f274"/>
              <a:gd name="f278" fmla="*/ f269 1 f275"/>
              <a:gd name="f279" fmla="*/ f271 1 f275"/>
              <a:gd name="f280" fmla="*/ f276 f267 1"/>
              <a:gd name="f281" fmla="*/ f277 f267 1"/>
              <a:gd name="f282" fmla="*/ f279 f268 1"/>
              <a:gd name="f283" fmla="*/ f278 f26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80" t="f283" r="f281" b="f282"/>
            <a:pathLst>
              <a:path w="2926108" h="3216409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cubicBezTo>
                  <a:pt x="f49" y="f50"/>
                  <a:pt x="f51" y="f52"/>
                  <a:pt x="f53" y="f54"/>
                </a:cubicBezTo>
                <a:cubicBezTo>
                  <a:pt x="f55" y="f56"/>
                  <a:pt x="f57" y="f58"/>
                  <a:pt x="f59" y="f60"/>
                </a:cubicBezTo>
                <a:cubicBezTo>
                  <a:pt x="f61" y="f62"/>
                  <a:pt x="f63" y="f64"/>
                  <a:pt x="f65" y="f66"/>
                </a:cubicBezTo>
                <a:lnTo>
                  <a:pt x="f65" y="f67"/>
                </a:lnTo>
                <a:lnTo>
                  <a:pt x="f68" y="f67"/>
                </a:lnTo>
                <a:lnTo>
                  <a:pt x="f68" y="f69"/>
                </a:lnTo>
                <a:lnTo>
                  <a:pt x="f70" y="f71"/>
                </a:lnTo>
                <a:lnTo>
                  <a:pt x="f70" y="f67"/>
                </a:lnTo>
                <a:lnTo>
                  <a:pt x="f72" y="f67"/>
                </a:lnTo>
                <a:lnTo>
                  <a:pt x="f72" y="f73"/>
                </a:lnTo>
                <a:cubicBezTo>
                  <a:pt x="f74" y="f75"/>
                  <a:pt x="f76" y="f77"/>
                  <a:pt x="f78" y="f79"/>
                </a:cubicBezTo>
                <a:lnTo>
                  <a:pt x="f78" y="f80"/>
                </a:lnTo>
                <a:lnTo>
                  <a:pt x="f81" y="f80"/>
                </a:lnTo>
                <a:lnTo>
                  <a:pt x="f81" y="f82"/>
                </a:lnTo>
                <a:cubicBezTo>
                  <a:pt x="f83" y="f84"/>
                  <a:pt x="f85" y="f86"/>
                  <a:pt x="f87" y="f88"/>
                </a:cubicBezTo>
                <a:lnTo>
                  <a:pt x="f87" y="f89"/>
                </a:lnTo>
                <a:lnTo>
                  <a:pt x="f90" y="f89"/>
                </a:lnTo>
                <a:lnTo>
                  <a:pt x="f90" y="f91"/>
                </a:lnTo>
                <a:lnTo>
                  <a:pt x="f92" y="f93"/>
                </a:lnTo>
                <a:lnTo>
                  <a:pt x="f92" y="f94"/>
                </a:lnTo>
                <a:lnTo>
                  <a:pt x="f95" y="f94"/>
                </a:lnTo>
                <a:lnTo>
                  <a:pt x="f95" y="f96"/>
                </a:ln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cubicBezTo>
                  <a:pt x="f109" y="f110"/>
                  <a:pt x="f111" y="f112"/>
                  <a:pt x="f5" y="f6"/>
                </a:cubicBezTo>
                <a:close/>
                <a:moveTo>
                  <a:pt x="f113" y="f114"/>
                </a:moveTo>
                <a:cubicBezTo>
                  <a:pt x="f115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cubicBezTo>
                  <a:pt x="f127" y="f128"/>
                  <a:pt x="f129" y="f130"/>
                  <a:pt x="f131" y="f132"/>
                </a:cubicBez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13" y="f114"/>
                </a:cubicBezTo>
                <a:close/>
                <a:moveTo>
                  <a:pt x="f143" y="f144"/>
                </a:moveTo>
                <a:cubicBezTo>
                  <a:pt x="f145" y="f146"/>
                  <a:pt x="f147" y="f148"/>
                  <a:pt x="f149" y="f150"/>
                </a:cubicBezTo>
                <a:cubicBezTo>
                  <a:pt x="f151" y="f152"/>
                  <a:pt x="f153" y="f154"/>
                  <a:pt x="f155" y="f156"/>
                </a:cubicBezTo>
                <a:cubicBezTo>
                  <a:pt x="f157" y="f158"/>
                  <a:pt x="f159" y="f160"/>
                  <a:pt x="f161" y="f162"/>
                </a:cubicBezTo>
                <a:cubicBezTo>
                  <a:pt x="f163" y="f164"/>
                  <a:pt x="f165" y="f166"/>
                  <a:pt x="f167" y="f168"/>
                </a:cubicBezTo>
                <a:cubicBezTo>
                  <a:pt x="f169" y="f170"/>
                  <a:pt x="f171" y="f172"/>
                  <a:pt x="f173" y="f174"/>
                </a:cubicBezTo>
                <a:cubicBezTo>
                  <a:pt x="f175" y="f176"/>
                  <a:pt x="f177" y="f178"/>
                  <a:pt x="f179" y="f180"/>
                </a:cubicBezTo>
                <a:cubicBezTo>
                  <a:pt x="f181" y="f182"/>
                  <a:pt x="f165" y="f183"/>
                  <a:pt x="f184" y="f185"/>
                </a:cubicBezTo>
                <a:cubicBezTo>
                  <a:pt x="f186" y="f187"/>
                  <a:pt x="f188" y="f189"/>
                  <a:pt x="f190" y="f191"/>
                </a:cubicBezTo>
                <a:lnTo>
                  <a:pt x="f192" y="f193"/>
                </a:lnTo>
                <a:lnTo>
                  <a:pt x="f192" y="f194"/>
                </a:lnTo>
                <a:lnTo>
                  <a:pt x="f195" y="f194"/>
                </a:lnTo>
                <a:lnTo>
                  <a:pt x="f195" y="f196"/>
                </a:lnTo>
                <a:lnTo>
                  <a:pt x="f197" y="f198"/>
                </a:lnTo>
                <a:lnTo>
                  <a:pt x="f197" y="f199"/>
                </a:lnTo>
                <a:lnTo>
                  <a:pt x="f200" y="f199"/>
                </a:lnTo>
                <a:lnTo>
                  <a:pt x="f200" y="f201"/>
                </a:lnTo>
                <a:lnTo>
                  <a:pt x="f202" y="f203"/>
                </a:lnTo>
                <a:lnTo>
                  <a:pt x="f202" y="f204"/>
                </a:lnTo>
                <a:lnTo>
                  <a:pt x="f205" y="f204"/>
                </a:lnTo>
                <a:lnTo>
                  <a:pt x="f205" y="f206"/>
                </a:lnTo>
                <a:lnTo>
                  <a:pt x="f207" y="f208"/>
                </a:lnTo>
                <a:lnTo>
                  <a:pt x="f207" y="f204"/>
                </a:lnTo>
                <a:lnTo>
                  <a:pt x="f209" y="f204"/>
                </a:lnTo>
                <a:lnTo>
                  <a:pt x="f209" y="f210"/>
                </a:lnTo>
                <a:cubicBezTo>
                  <a:pt x="f211" y="f212"/>
                  <a:pt x="f213" y="f214"/>
                  <a:pt x="f215" y="f216"/>
                </a:cubicBezTo>
                <a:lnTo>
                  <a:pt x="f215" y="f199"/>
                </a:lnTo>
                <a:lnTo>
                  <a:pt x="f217" y="f199"/>
                </a:lnTo>
                <a:lnTo>
                  <a:pt x="f217" y="f218"/>
                </a:lnTo>
                <a:cubicBezTo>
                  <a:pt x="f219" y="f220"/>
                  <a:pt x="f221" y="f222"/>
                  <a:pt x="f223" y="f224"/>
                </a:cubicBezTo>
                <a:cubicBezTo>
                  <a:pt x="f225" y="f226"/>
                  <a:pt x="f227" y="f228"/>
                  <a:pt x="f229" y="f230"/>
                </a:cubicBezTo>
                <a:cubicBezTo>
                  <a:pt x="f231" y="f232"/>
                  <a:pt x="f233" y="f170"/>
                  <a:pt x="f234" y="f235"/>
                </a:cubicBezTo>
                <a:cubicBezTo>
                  <a:pt x="f236" y="f237"/>
                  <a:pt x="f238" y="f20"/>
                  <a:pt x="f239" y="f240"/>
                </a:cubicBezTo>
                <a:cubicBezTo>
                  <a:pt x="f241" y="f242"/>
                  <a:pt x="f243" y="f244"/>
                  <a:pt x="f245" y="f246"/>
                </a:cubicBezTo>
                <a:cubicBezTo>
                  <a:pt x="f247" y="f248"/>
                  <a:pt x="f229" y="f249"/>
                  <a:pt x="f250" y="f251"/>
                </a:cubicBezTo>
                <a:cubicBezTo>
                  <a:pt x="f252" y="f253"/>
                  <a:pt x="f254" y="f255"/>
                  <a:pt x="f256" y="f257"/>
                </a:cubicBezTo>
                <a:cubicBezTo>
                  <a:pt x="f258" y="f259"/>
                  <a:pt x="f260" y="f261"/>
                  <a:pt x="f239" y="f262"/>
                </a:cubicBezTo>
                <a:cubicBezTo>
                  <a:pt x="f263" y="f264"/>
                  <a:pt x="f265" y="f266"/>
                  <a:pt x="f143" y="f144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Oval 47">
            <a:extLst>
              <a:ext uri="{FF2B5EF4-FFF2-40B4-BE49-F238E27FC236}">
                <a16:creationId xmlns:a16="http://schemas.microsoft.com/office/drawing/2014/main" id="{F2918B67-1A4B-EB9B-1890-47C78F412AA6}"/>
              </a:ext>
            </a:extLst>
          </p:cNvPr>
          <p:cNvSpPr/>
          <p:nvPr/>
        </p:nvSpPr>
        <p:spPr>
          <a:xfrm>
            <a:off x="9483205" y="1845318"/>
            <a:ext cx="584728" cy="623193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1303187"/>
              <a:gd name="f5" fmla="val 480874"/>
              <a:gd name="f6" fmla="val 1936813"/>
              <a:gd name="f7" fmla="val 2759126"/>
              <a:gd name="f8" fmla="val 1620000"/>
              <a:gd name="f9" fmla="val 2514701"/>
              <a:gd name="f10" fmla="val 725299"/>
              <a:gd name="f11" fmla="*/ f0 1 3240000"/>
              <a:gd name="f12" fmla="*/ f1 1 3240000"/>
              <a:gd name="f13" fmla="val f2"/>
              <a:gd name="f14" fmla="val f3"/>
              <a:gd name="f15" fmla="+- f14 0 f13"/>
              <a:gd name="f16" fmla="*/ f15 1 3240000"/>
              <a:gd name="f17" fmla="*/ f13 1 f16"/>
              <a:gd name="f18" fmla="*/ f14 1 f16"/>
              <a:gd name="f19" fmla="*/ f17 f11 1"/>
              <a:gd name="f20" fmla="*/ f18 f11 1"/>
              <a:gd name="f21" fmla="*/ f18 f12 1"/>
              <a:gd name="f22" fmla="*/ f17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3240000" h="3240000">
                <a:moveTo>
                  <a:pt x="f4" y="f5"/>
                </a:moveTo>
                <a:lnTo>
                  <a:pt x="f4" y="f4"/>
                </a:lnTo>
                <a:lnTo>
                  <a:pt x="f5" y="f4"/>
                </a:lnTo>
                <a:lnTo>
                  <a:pt x="f5" y="f6"/>
                </a:lnTo>
                <a:lnTo>
                  <a:pt x="f4" y="f6"/>
                </a:lnTo>
                <a:lnTo>
                  <a:pt x="f4" y="f7"/>
                </a:lnTo>
                <a:lnTo>
                  <a:pt x="f6" y="f7"/>
                </a:lnTo>
                <a:lnTo>
                  <a:pt x="f6" y="f6"/>
                </a:lnTo>
                <a:lnTo>
                  <a:pt x="f7" y="f6"/>
                </a:lnTo>
                <a:lnTo>
                  <a:pt x="f7" y="f4"/>
                </a:lnTo>
                <a:lnTo>
                  <a:pt x="f6" y="f4"/>
                </a:lnTo>
                <a:lnTo>
                  <a:pt x="f6" y="f5"/>
                </a:lnTo>
                <a:close/>
                <a:moveTo>
                  <a:pt x="f8" y="f2"/>
                </a:moveTo>
                <a:cubicBezTo>
                  <a:pt x="f9" y="f2"/>
                  <a:pt x="f3" y="f10"/>
                  <a:pt x="f3" y="f8"/>
                </a:cubicBezTo>
                <a:cubicBezTo>
                  <a:pt x="f3" y="f9"/>
                  <a:pt x="f9" y="f3"/>
                  <a:pt x="f8" y="f3"/>
                </a:cubicBezTo>
                <a:cubicBezTo>
                  <a:pt x="f10" y="f3"/>
                  <a:pt x="f2" y="f9"/>
                  <a:pt x="f2" y="f8"/>
                </a:cubicBezTo>
                <a:cubicBezTo>
                  <a:pt x="f2" y="f10"/>
                  <a:pt x="f10" y="f2"/>
                  <a:pt x="f8" y="f2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Rounded Rectangle 2">
            <a:extLst>
              <a:ext uri="{FF2B5EF4-FFF2-40B4-BE49-F238E27FC236}">
                <a16:creationId xmlns:a16="http://schemas.microsoft.com/office/drawing/2014/main" id="{8B5EF66A-D86B-A6D9-2CC3-4D9A8FADAB11}"/>
              </a:ext>
            </a:extLst>
          </p:cNvPr>
          <p:cNvSpPr/>
          <p:nvPr/>
        </p:nvSpPr>
        <p:spPr>
          <a:xfrm>
            <a:off x="3277831" y="5615975"/>
            <a:ext cx="573084" cy="61078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440"/>
              <a:gd name="f7" fmla="val 3960000"/>
              <a:gd name="f8" fmla="val 1979373"/>
              <a:gd name="f9" fmla="val 472350"/>
              <a:gd name="f10" fmla="val 1228307"/>
              <a:gd name="f11" fmla="val 485871"/>
              <a:gd name="f12" fmla="val 850011"/>
              <a:gd name="f13" fmla="val 1078219"/>
              <a:gd name="f14" fmla="val 813783"/>
              <a:gd name="f15" fmla="val 1434034"/>
              <a:gd name="f16" fmla="val 787561"/>
              <a:gd name="f17" fmla="val 1781828"/>
              <a:gd name="f18" fmla="val 889690"/>
              <a:gd name="f19" fmla="val 2005359"/>
              <a:gd name="f20" fmla="val 1119009"/>
              <a:gd name="f21" fmla="val 2222584"/>
              <a:gd name="f22" fmla="val 1178964"/>
              <a:gd name="f23" fmla="val 2123026"/>
              <a:gd name="f24" fmla="val 1260199"/>
              <a:gd name="f25" fmla="val 1908547"/>
              <a:gd name="f26" fmla="val 1328015"/>
              <a:gd name="f27" fmla="val 1812920"/>
              <a:gd name="f28" fmla="val 1222115"/>
              <a:gd name="f29" fmla="val 1647651"/>
              <a:gd name="f30" fmla="val 1255483"/>
              <a:gd name="f31" fmla="val 1756375"/>
              <a:gd name="f32" fmla="val 1234998"/>
              <a:gd name="f33" fmla="val 1431771"/>
              <a:gd name="f34" fmla="val 1331609"/>
              <a:gd name="f35" fmla="val 922504"/>
              <a:gd name="f36" fmla="val 1719145"/>
              <a:gd name="f37" fmla="val 812633"/>
              <a:gd name="f38" fmla="val 2217373"/>
              <a:gd name="f39" fmla="val 891303"/>
              <a:gd name="f40" fmla="val 2693518"/>
              <a:gd name="f41" fmla="val 1016895"/>
              <a:gd name="f42" fmla="val 2787642"/>
              <a:gd name="f43" fmla="val 1344599"/>
              <a:gd name="f44" fmla="val 2783502"/>
              <a:gd name="f45" fmla="val 1606823"/>
              <a:gd name="f46" fmla="val 2771081"/>
              <a:gd name="f47" fmla="val 1743454"/>
              <a:gd name="f48" fmla="val 2679609"/>
              <a:gd name="f49" fmla="val 2064482"/>
              <a:gd name="f50" fmla="val 2456028"/>
              <a:gd name="f51" fmla="val 2225955"/>
              <a:gd name="f52" fmla="val 2192422"/>
              <a:gd name="f53" fmla="val 2399851"/>
              <a:gd name="f54" fmla="val 2004893"/>
              <a:gd name="f55" fmla="val 2209395"/>
              <a:gd name="f56" fmla="val 2026974"/>
              <a:gd name="f57" fmla="val 2018938"/>
              <a:gd name="f58" fmla="val 2072519"/>
              <a:gd name="f59" fmla="val 1810540"/>
              <a:gd name="f60" fmla="val 2086043"/>
              <a:gd name="f61" fmla="val 1754994"/>
              <a:gd name="f62" fmla="val 2135727"/>
              <a:gd name="f63" fmla="val 1554876"/>
              <a:gd name="f64" fmla="val 2195073"/>
              <a:gd name="f65" fmla="val 1382360"/>
              <a:gd name="f66" fmla="val 2084273"/>
              <a:gd name="f67" fmla="val 1259912"/>
              <a:gd name="f68" fmla="val 1915898"/>
              <a:gd name="f69" fmla="val 1219889"/>
              <a:gd name="f70" fmla="val 1750283"/>
              <a:gd name="f71" fmla="val 1186766"/>
              <a:gd name="f72" fmla="val 1626460"/>
              <a:gd name="f73" fmla="val 1331294"/>
              <a:gd name="f74" fmla="val 1589196"/>
              <a:gd name="f75" fmla="val 1434803"/>
              <a:gd name="f76" fmla="val 1499489"/>
              <a:gd name="f77" fmla="val 1732912"/>
              <a:gd name="f78" fmla="val 1614533"/>
              <a:gd name="f79" fmla="val 1824000"/>
              <a:gd name="f80" fmla="val 1574511"/>
              <a:gd name="f81" fmla="val 1939931"/>
              <a:gd name="f82" fmla="val 1332991"/>
              <a:gd name="f83" fmla="val 2671400"/>
              <a:gd name="f84" fmla="val 1220920"/>
              <a:gd name="f85" fmla="val 3468343"/>
              <a:gd name="f86" fmla="val 1339611"/>
              <a:gd name="f87" fmla="val 3487664"/>
              <a:gd name="f88" fmla="val 1434840"/>
              <a:gd name="f89" fmla="val 3497327"/>
              <a:gd name="f90" fmla="val 1730357"/>
              <a:gd name="f91" fmla="val 3129057"/>
              <a:gd name="f92" fmla="val 1887692"/>
              <a:gd name="f93" fmla="val 2422431"/>
              <a:gd name="f94" fmla="val 1985681"/>
              <a:gd name="f95" fmla="val 2531460"/>
              <a:gd name="f96" fmla="val 2093439"/>
              <a:gd name="f97" fmla="val 2747804"/>
              <a:gd name="f98" fmla="val 2336342"/>
              <a:gd name="f99" fmla="val 2720202"/>
              <a:gd name="f100" fmla="val 2693796"/>
              <a:gd name="f101" fmla="val 2666377"/>
              <a:gd name="f102" fmla="val 3092265"/>
              <a:gd name="f103" fmla="val 2401394"/>
              <a:gd name="f104" fmla="val 3176454"/>
              <a:gd name="f105" fmla="val 1627140"/>
              <a:gd name="f106" fmla="val 3254038"/>
              <a:gd name="f107" fmla="val 999456"/>
              <a:gd name="f108" fmla="val 2816023"/>
              <a:gd name="f109" fmla="val 430731"/>
              <a:gd name="f110" fmla="val 436907"/>
              <a:gd name="f111" fmla="val 3523533"/>
              <a:gd name="f112" fmla="val 3764830"/>
              <a:gd name="f113" fmla="val 195610"/>
              <a:gd name="f114" fmla="val 3523093"/>
              <a:gd name="f115" fmla="val 3764390"/>
              <a:gd name="f116" fmla="+- 0 0 -90"/>
              <a:gd name="f117" fmla="*/ f3 1 3960440"/>
              <a:gd name="f118" fmla="*/ f4 1 3960000"/>
              <a:gd name="f119" fmla="val f5"/>
              <a:gd name="f120" fmla="val f6"/>
              <a:gd name="f121" fmla="val f7"/>
              <a:gd name="f122" fmla="*/ f116 f0 1"/>
              <a:gd name="f123" fmla="+- f121 0 f119"/>
              <a:gd name="f124" fmla="+- f120 0 f119"/>
              <a:gd name="f125" fmla="*/ f122 1 f2"/>
              <a:gd name="f126" fmla="*/ f124 1 3960440"/>
              <a:gd name="f127" fmla="*/ f123 1 3960000"/>
              <a:gd name="f128" fmla="*/ 1979373 f124 1"/>
              <a:gd name="f129" fmla="*/ 472350 f123 1"/>
              <a:gd name="f130" fmla="*/ 813783 f124 1"/>
              <a:gd name="f131" fmla="*/ 1434034 f123 1"/>
              <a:gd name="f132" fmla="*/ 2217373 f124 1"/>
              <a:gd name="f133" fmla="*/ 1339611 f124 1"/>
              <a:gd name="f134" fmla="*/ 3487664 f123 1"/>
              <a:gd name="f135" fmla="*/ 436907 f124 1"/>
              <a:gd name="f136" fmla="*/ 0 f123 1"/>
              <a:gd name="f137" fmla="*/ 3523533 f124 1"/>
              <a:gd name="f138" fmla="*/ 3960440 f124 1"/>
              <a:gd name="f139" fmla="*/ 436907 f123 1"/>
              <a:gd name="f140" fmla="*/ 3523093 f123 1"/>
              <a:gd name="f141" fmla="*/ 3960000 f123 1"/>
              <a:gd name="f142" fmla="*/ 0 f124 1"/>
              <a:gd name="f143" fmla="*/ 1119009 f124 1"/>
              <a:gd name="f144" fmla="*/ 2222584 f123 1"/>
              <a:gd name="f145" fmla="*/ 1234998 f124 1"/>
              <a:gd name="f146" fmla="*/ 1431771 f123 1"/>
              <a:gd name="f147" fmla="*/ 1915898 f124 1"/>
              <a:gd name="f148" fmla="*/ 1219889 f123 1"/>
              <a:gd name="f149" fmla="*/ 1589196 f124 1"/>
              <a:gd name="f150" fmla="*/ 1434803 f123 1"/>
              <a:gd name="f151" fmla="*/ 1574511 f124 1"/>
              <a:gd name="f152" fmla="*/ 1939931 f123 1"/>
              <a:gd name="f153" fmla="*/ 2135727 f124 1"/>
              <a:gd name="f154" fmla="*/ 1554876 f123 1"/>
              <a:gd name="f155" fmla="*/ 891303 f123 1"/>
              <a:gd name="f156" fmla="*/ 2783502 f124 1"/>
              <a:gd name="f157" fmla="*/ 1606823 f123 1"/>
              <a:gd name="f158" fmla="*/ 2456028 f124 1"/>
              <a:gd name="f159" fmla="*/ 2225955 f123 1"/>
              <a:gd name="f160" fmla="*/ 2026974 f124 1"/>
              <a:gd name="f161" fmla="*/ 2018938 f123 1"/>
              <a:gd name="f162" fmla="*/ 1887692 f124 1"/>
              <a:gd name="f163" fmla="*/ 2422431 f123 1"/>
              <a:gd name="f164" fmla="*/ 2336342 f124 1"/>
              <a:gd name="f165" fmla="*/ 2720202 f123 1"/>
              <a:gd name="f166" fmla="*/ 3176454 f124 1"/>
              <a:gd name="f167" fmla="*/ 1627140 f123 1"/>
              <a:gd name="f168" fmla="*/ 1328015 f124 1"/>
              <a:gd name="f169" fmla="*/ 1812920 f123 1"/>
              <a:gd name="f170" fmla="+- f125 0 f1"/>
              <a:gd name="f171" fmla="*/ f128 1 3960440"/>
              <a:gd name="f172" fmla="*/ f129 1 3960000"/>
              <a:gd name="f173" fmla="*/ f130 1 3960440"/>
              <a:gd name="f174" fmla="*/ f131 1 3960000"/>
              <a:gd name="f175" fmla="*/ f132 1 3960440"/>
              <a:gd name="f176" fmla="*/ f133 1 3960440"/>
              <a:gd name="f177" fmla="*/ f134 1 3960000"/>
              <a:gd name="f178" fmla="*/ f135 1 3960440"/>
              <a:gd name="f179" fmla="*/ f136 1 3960000"/>
              <a:gd name="f180" fmla="*/ f137 1 3960440"/>
              <a:gd name="f181" fmla="*/ f138 1 3960440"/>
              <a:gd name="f182" fmla="*/ f139 1 3960000"/>
              <a:gd name="f183" fmla="*/ f140 1 3960000"/>
              <a:gd name="f184" fmla="*/ f141 1 3960000"/>
              <a:gd name="f185" fmla="*/ f142 1 3960440"/>
              <a:gd name="f186" fmla="*/ f143 1 3960440"/>
              <a:gd name="f187" fmla="*/ f144 1 3960000"/>
              <a:gd name="f188" fmla="*/ f145 1 3960440"/>
              <a:gd name="f189" fmla="*/ f146 1 3960000"/>
              <a:gd name="f190" fmla="*/ f147 1 3960440"/>
              <a:gd name="f191" fmla="*/ f148 1 3960000"/>
              <a:gd name="f192" fmla="*/ f149 1 3960440"/>
              <a:gd name="f193" fmla="*/ f150 1 3960000"/>
              <a:gd name="f194" fmla="*/ f151 1 3960440"/>
              <a:gd name="f195" fmla="*/ f152 1 3960000"/>
              <a:gd name="f196" fmla="*/ f153 1 3960440"/>
              <a:gd name="f197" fmla="*/ f154 1 3960000"/>
              <a:gd name="f198" fmla="*/ f155 1 3960000"/>
              <a:gd name="f199" fmla="*/ f156 1 3960440"/>
              <a:gd name="f200" fmla="*/ f157 1 3960000"/>
              <a:gd name="f201" fmla="*/ f158 1 3960440"/>
              <a:gd name="f202" fmla="*/ f159 1 3960000"/>
              <a:gd name="f203" fmla="*/ f160 1 3960440"/>
              <a:gd name="f204" fmla="*/ f161 1 3960000"/>
              <a:gd name="f205" fmla="*/ f162 1 3960440"/>
              <a:gd name="f206" fmla="*/ f163 1 3960000"/>
              <a:gd name="f207" fmla="*/ f164 1 3960440"/>
              <a:gd name="f208" fmla="*/ f165 1 3960000"/>
              <a:gd name="f209" fmla="*/ f166 1 3960440"/>
              <a:gd name="f210" fmla="*/ f167 1 3960000"/>
              <a:gd name="f211" fmla="*/ f168 1 3960440"/>
              <a:gd name="f212" fmla="*/ f169 1 3960000"/>
              <a:gd name="f213" fmla="*/ f119 1 f126"/>
              <a:gd name="f214" fmla="*/ f120 1 f126"/>
              <a:gd name="f215" fmla="*/ f119 1 f127"/>
              <a:gd name="f216" fmla="*/ f121 1 f127"/>
              <a:gd name="f217" fmla="*/ f171 1 f126"/>
              <a:gd name="f218" fmla="*/ f172 1 f127"/>
              <a:gd name="f219" fmla="*/ f173 1 f126"/>
              <a:gd name="f220" fmla="*/ f174 1 f127"/>
              <a:gd name="f221" fmla="*/ f186 1 f126"/>
              <a:gd name="f222" fmla="*/ f187 1 f127"/>
              <a:gd name="f223" fmla="*/ f211 1 f126"/>
              <a:gd name="f224" fmla="*/ f212 1 f127"/>
              <a:gd name="f225" fmla="*/ f188 1 f126"/>
              <a:gd name="f226" fmla="*/ f189 1 f127"/>
              <a:gd name="f227" fmla="*/ f175 1 f126"/>
              <a:gd name="f228" fmla="*/ f198 1 f127"/>
              <a:gd name="f229" fmla="*/ f199 1 f126"/>
              <a:gd name="f230" fmla="*/ f200 1 f127"/>
              <a:gd name="f231" fmla="*/ f201 1 f126"/>
              <a:gd name="f232" fmla="*/ f202 1 f127"/>
              <a:gd name="f233" fmla="*/ f203 1 f126"/>
              <a:gd name="f234" fmla="*/ f204 1 f127"/>
              <a:gd name="f235" fmla="*/ f196 1 f126"/>
              <a:gd name="f236" fmla="*/ f197 1 f127"/>
              <a:gd name="f237" fmla="*/ f190 1 f126"/>
              <a:gd name="f238" fmla="*/ f191 1 f127"/>
              <a:gd name="f239" fmla="*/ f192 1 f126"/>
              <a:gd name="f240" fmla="*/ f193 1 f127"/>
              <a:gd name="f241" fmla="*/ f194 1 f126"/>
              <a:gd name="f242" fmla="*/ f195 1 f127"/>
              <a:gd name="f243" fmla="*/ f176 1 f126"/>
              <a:gd name="f244" fmla="*/ f177 1 f127"/>
              <a:gd name="f245" fmla="*/ f205 1 f126"/>
              <a:gd name="f246" fmla="*/ f206 1 f127"/>
              <a:gd name="f247" fmla="*/ f207 1 f126"/>
              <a:gd name="f248" fmla="*/ f208 1 f127"/>
              <a:gd name="f249" fmla="*/ f209 1 f126"/>
              <a:gd name="f250" fmla="*/ f210 1 f127"/>
              <a:gd name="f251" fmla="*/ f178 1 f126"/>
              <a:gd name="f252" fmla="*/ f179 1 f127"/>
              <a:gd name="f253" fmla="*/ f180 1 f126"/>
              <a:gd name="f254" fmla="*/ f181 1 f126"/>
              <a:gd name="f255" fmla="*/ f182 1 f127"/>
              <a:gd name="f256" fmla="*/ f183 1 f127"/>
              <a:gd name="f257" fmla="*/ f184 1 f127"/>
              <a:gd name="f258" fmla="*/ f185 1 f126"/>
              <a:gd name="f259" fmla="*/ f213 f117 1"/>
              <a:gd name="f260" fmla="*/ f214 f117 1"/>
              <a:gd name="f261" fmla="*/ f216 f118 1"/>
              <a:gd name="f262" fmla="*/ f215 f118 1"/>
              <a:gd name="f263" fmla="*/ f217 f117 1"/>
              <a:gd name="f264" fmla="*/ f218 f118 1"/>
              <a:gd name="f265" fmla="*/ f219 f117 1"/>
              <a:gd name="f266" fmla="*/ f220 f118 1"/>
              <a:gd name="f267" fmla="*/ f221 f117 1"/>
              <a:gd name="f268" fmla="*/ f222 f118 1"/>
              <a:gd name="f269" fmla="*/ f223 f117 1"/>
              <a:gd name="f270" fmla="*/ f224 f118 1"/>
              <a:gd name="f271" fmla="*/ f225 f117 1"/>
              <a:gd name="f272" fmla="*/ f226 f118 1"/>
              <a:gd name="f273" fmla="*/ f227 f117 1"/>
              <a:gd name="f274" fmla="*/ f228 f118 1"/>
              <a:gd name="f275" fmla="*/ f229 f117 1"/>
              <a:gd name="f276" fmla="*/ f230 f118 1"/>
              <a:gd name="f277" fmla="*/ f231 f117 1"/>
              <a:gd name="f278" fmla="*/ f232 f118 1"/>
              <a:gd name="f279" fmla="*/ f233 f117 1"/>
              <a:gd name="f280" fmla="*/ f234 f118 1"/>
              <a:gd name="f281" fmla="*/ f235 f117 1"/>
              <a:gd name="f282" fmla="*/ f236 f118 1"/>
              <a:gd name="f283" fmla="*/ f237 f117 1"/>
              <a:gd name="f284" fmla="*/ f238 f118 1"/>
              <a:gd name="f285" fmla="*/ f239 f117 1"/>
              <a:gd name="f286" fmla="*/ f240 f118 1"/>
              <a:gd name="f287" fmla="*/ f241 f117 1"/>
              <a:gd name="f288" fmla="*/ f242 f118 1"/>
              <a:gd name="f289" fmla="*/ f243 f117 1"/>
              <a:gd name="f290" fmla="*/ f244 f118 1"/>
              <a:gd name="f291" fmla="*/ f245 f117 1"/>
              <a:gd name="f292" fmla="*/ f246 f118 1"/>
              <a:gd name="f293" fmla="*/ f247 f117 1"/>
              <a:gd name="f294" fmla="*/ f248 f118 1"/>
              <a:gd name="f295" fmla="*/ f249 f117 1"/>
              <a:gd name="f296" fmla="*/ f250 f118 1"/>
              <a:gd name="f297" fmla="*/ f251 f117 1"/>
              <a:gd name="f298" fmla="*/ f252 f118 1"/>
              <a:gd name="f299" fmla="*/ f253 f117 1"/>
              <a:gd name="f300" fmla="*/ f254 f117 1"/>
              <a:gd name="f301" fmla="*/ f255 f118 1"/>
              <a:gd name="f302" fmla="*/ f256 f118 1"/>
              <a:gd name="f303" fmla="*/ f257 f118 1"/>
              <a:gd name="f304" fmla="*/ f258 f11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70">
                <a:pos x="f263" y="f264"/>
              </a:cxn>
              <a:cxn ang="f170">
                <a:pos x="f265" y="f266"/>
              </a:cxn>
              <a:cxn ang="f170">
                <a:pos x="f267" y="f268"/>
              </a:cxn>
              <a:cxn ang="f170">
                <a:pos x="f269" y="f270"/>
              </a:cxn>
              <a:cxn ang="f170">
                <a:pos x="f271" y="f272"/>
              </a:cxn>
              <a:cxn ang="f170">
                <a:pos x="f273" y="f274"/>
              </a:cxn>
              <a:cxn ang="f170">
                <a:pos x="f275" y="f276"/>
              </a:cxn>
              <a:cxn ang="f170">
                <a:pos x="f277" y="f278"/>
              </a:cxn>
              <a:cxn ang="f170">
                <a:pos x="f279" y="f280"/>
              </a:cxn>
              <a:cxn ang="f170">
                <a:pos x="f281" y="f282"/>
              </a:cxn>
              <a:cxn ang="f170">
                <a:pos x="f283" y="f284"/>
              </a:cxn>
              <a:cxn ang="f170">
                <a:pos x="f285" y="f286"/>
              </a:cxn>
              <a:cxn ang="f170">
                <a:pos x="f287" y="f288"/>
              </a:cxn>
              <a:cxn ang="f170">
                <a:pos x="f289" y="f290"/>
              </a:cxn>
              <a:cxn ang="f170">
                <a:pos x="f291" y="f292"/>
              </a:cxn>
              <a:cxn ang="f170">
                <a:pos x="f293" y="f294"/>
              </a:cxn>
              <a:cxn ang="f170">
                <a:pos x="f295" y="f296"/>
              </a:cxn>
              <a:cxn ang="f170">
                <a:pos x="f263" y="f264"/>
              </a:cxn>
              <a:cxn ang="f170">
                <a:pos x="f297" y="f298"/>
              </a:cxn>
              <a:cxn ang="f170">
                <a:pos x="f299" y="f298"/>
              </a:cxn>
              <a:cxn ang="f170">
                <a:pos x="f300" y="f301"/>
              </a:cxn>
              <a:cxn ang="f170">
                <a:pos x="f300" y="f302"/>
              </a:cxn>
              <a:cxn ang="f170">
                <a:pos x="f299" y="f303"/>
              </a:cxn>
              <a:cxn ang="f170">
                <a:pos x="f297" y="f303"/>
              </a:cxn>
              <a:cxn ang="f170">
                <a:pos x="f304" y="f302"/>
              </a:cxn>
              <a:cxn ang="f170">
                <a:pos x="f304" y="f301"/>
              </a:cxn>
              <a:cxn ang="f170">
                <a:pos x="f297" y="f298"/>
              </a:cxn>
            </a:cxnLst>
            <a:rect l="f259" t="f262" r="f260" b="f261"/>
            <a:pathLst>
              <a:path w="3960440" h="3960000">
                <a:moveTo>
                  <a:pt x="f8" y="f9"/>
                </a:moveTo>
                <a:cubicBezTo>
                  <a:pt x="f10" y="f11"/>
                  <a:pt x="f12" y="f13"/>
                  <a:pt x="f14" y="f15"/>
                </a:cubicBezTo>
                <a:cubicBezTo>
                  <a:pt x="f16" y="f17"/>
                  <a:pt x="f18" y="f19"/>
                  <a:pt x="f20" y="f21"/>
                </a:cubicBezTo>
                <a:cubicBezTo>
                  <a:pt x="f22" y="f23"/>
                  <a:pt x="f24" y="f25"/>
                  <a:pt x="f26" y="f27"/>
                </a:cubicBezTo>
                <a:cubicBezTo>
                  <a:pt x="f28" y="f29"/>
                  <a:pt x="f30" y="f31"/>
                  <a:pt x="f32" y="f33"/>
                </a:cubicBezTo>
                <a:cubicBezTo>
                  <a:pt x="f34" y="f35"/>
                  <a:pt x="f36" y="f37"/>
                  <a:pt x="f38" y="f39"/>
                </a:cubicBezTo>
                <a:cubicBezTo>
                  <a:pt x="f40" y="f41"/>
                  <a:pt x="f42" y="f43"/>
                  <a:pt x="f44" y="f45"/>
                </a:cubicBezTo>
                <a:cubicBezTo>
                  <a:pt x="f46" y="f47"/>
                  <a:pt x="f48" y="f49"/>
                  <a:pt x="f50" y="f51"/>
                </a:cubicBezTo>
                <a:cubicBezTo>
                  <a:pt x="f52" y="f53"/>
                  <a:pt x="f54" y="f55"/>
                  <a:pt x="f56" y="f57"/>
                </a:cubicBezTo>
                <a:cubicBezTo>
                  <a:pt x="f58" y="f59"/>
                  <a:pt x="f60" y="f61"/>
                  <a:pt x="f62" y="f63"/>
                </a:cubicBezTo>
                <a:cubicBezTo>
                  <a:pt x="f64" y="f65"/>
                  <a:pt x="f66" y="f67"/>
                  <a:pt x="f68" y="f69"/>
                </a:cubicBezTo>
                <a:cubicBezTo>
                  <a:pt x="f70" y="f71"/>
                  <a:pt x="f72" y="f73"/>
                  <a:pt x="f74" y="f75"/>
                </a:cubicBezTo>
                <a:cubicBezTo>
                  <a:pt x="f76" y="f77"/>
                  <a:pt x="f78" y="f79"/>
                  <a:pt x="f80" y="f81"/>
                </a:cubicBezTo>
                <a:cubicBezTo>
                  <a:pt x="f82" y="f83"/>
                  <a:pt x="f84" y="f85"/>
                  <a:pt x="f86" y="f87"/>
                </a:cubicBezTo>
                <a:cubicBezTo>
                  <a:pt x="f88" y="f89"/>
                  <a:pt x="f90" y="f91"/>
                  <a:pt x="f92" y="f93"/>
                </a:cubicBezTo>
                <a:cubicBezTo>
                  <a:pt x="f94" y="f95"/>
                  <a:pt x="f96" y="f97"/>
                  <a:pt x="f98" y="f99"/>
                </a:cubicBezTo>
                <a:cubicBezTo>
                  <a:pt x="f100" y="f101"/>
                  <a:pt x="f102" y="f103"/>
                  <a:pt x="f104" y="f105"/>
                </a:cubicBezTo>
                <a:cubicBezTo>
                  <a:pt x="f106" y="f107"/>
                  <a:pt x="f108" y="f109"/>
                  <a:pt x="f8" y="f9"/>
                </a:cubicBezTo>
                <a:close/>
                <a:moveTo>
                  <a:pt x="f110" y="f5"/>
                </a:moveTo>
                <a:lnTo>
                  <a:pt x="f111" y="f5"/>
                </a:lnTo>
                <a:cubicBezTo>
                  <a:pt x="f112" y="f5"/>
                  <a:pt x="f6" y="f113"/>
                  <a:pt x="f6" y="f110"/>
                </a:cubicBezTo>
                <a:lnTo>
                  <a:pt x="f6" y="f114"/>
                </a:lnTo>
                <a:cubicBezTo>
                  <a:pt x="f6" y="f115"/>
                  <a:pt x="f112" y="f7"/>
                  <a:pt x="f111" y="f7"/>
                </a:cubicBezTo>
                <a:lnTo>
                  <a:pt x="f110" y="f7"/>
                </a:lnTo>
                <a:cubicBezTo>
                  <a:pt x="f113" y="f7"/>
                  <a:pt x="f5" y="f115"/>
                  <a:pt x="f5" y="f114"/>
                </a:cubicBezTo>
                <a:lnTo>
                  <a:pt x="f5" y="f110"/>
                </a:lnTo>
                <a:cubicBezTo>
                  <a:pt x="f5" y="f113"/>
                  <a:pt x="f113" y="f5"/>
                  <a:pt x="f110" y="f5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Rounded Rectangle 8">
            <a:extLst>
              <a:ext uri="{FF2B5EF4-FFF2-40B4-BE49-F238E27FC236}">
                <a16:creationId xmlns:a16="http://schemas.microsoft.com/office/drawing/2014/main" id="{20E35854-C7D4-4A04-EB2B-EBF94A2F6BA8}"/>
              </a:ext>
            </a:extLst>
          </p:cNvPr>
          <p:cNvSpPr/>
          <p:nvPr/>
        </p:nvSpPr>
        <p:spPr>
          <a:xfrm>
            <a:off x="2343024" y="5615975"/>
            <a:ext cx="573145" cy="61078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888432"/>
              <a:gd name="f7" fmla="val 3960440"/>
              <a:gd name="f8" fmla="val 554477"/>
              <a:gd name="f9" fmla="val 1512168"/>
              <a:gd name="f10" fmla="val 3312368"/>
              <a:gd name="f11" fmla="val 1201638"/>
              <a:gd name="f12" fmla="val 2840340"/>
              <a:gd name="f13" fmla="val 1479943"/>
              <a:gd name="f14" fmla="val 2293254"/>
              <a:gd name="f15" fmla="val 1484797"/>
              <a:gd name="f16" fmla="val 2254084"/>
              <a:gd name="f17" fmla="val 1780470"/>
              <a:gd name="f18" fmla="val 2136833"/>
              <a:gd name="f19" fmla="val 1785510"/>
              <a:gd name="f20" fmla="val 1510185"/>
              <a:gd name="f21" fmla="val 1489672"/>
              <a:gd name="f22" fmla="val 3310385"/>
              <a:gd name="f23" fmla="val 2140283"/>
              <a:gd name="f24" fmla="val 2925445"/>
              <a:gd name="f25" fmla="val 2133383"/>
              <a:gd name="f26" fmla="val 2560917"/>
              <a:gd name="f27" fmla="val 2147184"/>
              <a:gd name="f28" fmla="val 2155564"/>
              <a:gd name="f29" fmla="val 2187272"/>
              <a:gd name="f30" fmla="val 1842063"/>
              <a:gd name="f31" fmla="val 2668986"/>
              <a:gd name="f32" fmla="val 1938990"/>
              <a:gd name="f33" fmla="val 2673919"/>
              <a:gd name="f34" fmla="val 2138897"/>
              <a:gd name="f35" fmla="val 2679688"/>
              <a:gd name="f36" fmla="val 3312366"/>
              <a:gd name="f37" fmla="val 3326849"/>
              <a:gd name="f38" fmla="val 3329155"/>
              <a:gd name="f39" fmla="val 2917782"/>
              <a:gd name="f40" fmla="val 3331462"/>
              <a:gd name="f41" fmla="val 2523197"/>
              <a:gd name="f42" fmla="val 3333768"/>
              <a:gd name="f43" fmla="val 2128613"/>
              <a:gd name="f44" fmla="val 3339026"/>
              <a:gd name="f45" fmla="val 1942962"/>
              <a:gd name="f46" fmla="val 3184753"/>
              <a:gd name="f47" fmla="val 1475890"/>
              <a:gd name="f48" fmla="val 878058"/>
              <a:gd name="f49" fmla="val 648072"/>
              <a:gd name="f50" fmla="val 699349"/>
              <a:gd name="f51" fmla="val 792944"/>
              <a:gd name="f52" fmla="val 971653"/>
              <a:gd name="f53" fmla="val 1150362"/>
              <a:gd name="f54" fmla="val 1295234"/>
              <a:gd name="f55" fmla="val 1056767"/>
              <a:gd name="f56" fmla="val 1201639"/>
              <a:gd name="f57" fmla="val 333511"/>
              <a:gd name="f58" fmla="val 3554921"/>
              <a:gd name="f59" fmla="val 3739114"/>
              <a:gd name="f60" fmla="val 149318"/>
              <a:gd name="f61" fmla="val 3626929"/>
              <a:gd name="f62" fmla="val 3811122"/>
              <a:gd name="f63" fmla="+- 0 0 -90"/>
              <a:gd name="f64" fmla="*/ f3 1 3888432"/>
              <a:gd name="f65" fmla="*/ f4 1 3960440"/>
              <a:gd name="f66" fmla="val f5"/>
              <a:gd name="f67" fmla="val f6"/>
              <a:gd name="f68" fmla="val f7"/>
              <a:gd name="f69" fmla="*/ f63 f0 1"/>
              <a:gd name="f70" fmla="+- f68 0 f66"/>
              <a:gd name="f71" fmla="+- f67 0 f66"/>
              <a:gd name="f72" fmla="*/ f69 1 f2"/>
              <a:gd name="f73" fmla="*/ f71 1 3888432"/>
              <a:gd name="f74" fmla="*/ f70 1 3960440"/>
              <a:gd name="f75" fmla="*/ 554477 f71 1"/>
              <a:gd name="f76" fmla="*/ 1512168 f70 1"/>
              <a:gd name="f77" fmla="*/ 3312368 f70 1"/>
              <a:gd name="f78" fmla="*/ 1201638 f71 1"/>
              <a:gd name="f79" fmla="*/ 2136833 f71 1"/>
              <a:gd name="f80" fmla="*/ 1785510 f70 1"/>
              <a:gd name="f81" fmla="*/ 1510185 f70 1"/>
              <a:gd name="f82" fmla="*/ 1489672 f71 1"/>
              <a:gd name="f83" fmla="*/ 3310385 f70 1"/>
              <a:gd name="f84" fmla="*/ 2673919 f71 1"/>
              <a:gd name="f85" fmla="*/ 2138897 f70 1"/>
              <a:gd name="f86" fmla="*/ 2679688 f71 1"/>
              <a:gd name="f87" fmla="*/ 3312366 f70 1"/>
              <a:gd name="f88" fmla="*/ 3326849 f71 1"/>
              <a:gd name="f89" fmla="*/ 3333768 f71 1"/>
              <a:gd name="f90" fmla="*/ 2128613 f70 1"/>
              <a:gd name="f91" fmla="*/ 2840340 f71 1"/>
              <a:gd name="f92" fmla="*/ 1479943 f70 1"/>
              <a:gd name="f93" fmla="*/ 878058 f71 1"/>
              <a:gd name="f94" fmla="*/ 648072 f70 1"/>
              <a:gd name="f95" fmla="*/ 971653 f70 1"/>
              <a:gd name="f96" fmla="*/ 1295234 f70 1"/>
              <a:gd name="f97" fmla="*/ 1201639 f71 1"/>
              <a:gd name="f98" fmla="*/ 333511 f71 1"/>
              <a:gd name="f99" fmla="*/ 0 f70 1"/>
              <a:gd name="f100" fmla="*/ 3554921 f71 1"/>
              <a:gd name="f101" fmla="*/ 3888432 f71 1"/>
              <a:gd name="f102" fmla="*/ 333511 f70 1"/>
              <a:gd name="f103" fmla="*/ 3626929 f70 1"/>
              <a:gd name="f104" fmla="*/ 3960440 f70 1"/>
              <a:gd name="f105" fmla="*/ 0 f71 1"/>
              <a:gd name="f106" fmla="*/ 2147184 f71 1"/>
              <a:gd name="f107" fmla="*/ 2155564 f70 1"/>
              <a:gd name="f108" fmla="+- f72 0 f1"/>
              <a:gd name="f109" fmla="*/ f75 1 3888432"/>
              <a:gd name="f110" fmla="*/ f76 1 3960440"/>
              <a:gd name="f111" fmla="*/ f77 1 3960440"/>
              <a:gd name="f112" fmla="*/ f78 1 3888432"/>
              <a:gd name="f113" fmla="*/ f79 1 3888432"/>
              <a:gd name="f114" fmla="*/ f80 1 3960440"/>
              <a:gd name="f115" fmla="*/ f81 1 3960440"/>
              <a:gd name="f116" fmla="*/ f82 1 3888432"/>
              <a:gd name="f117" fmla="*/ f83 1 3960440"/>
              <a:gd name="f118" fmla="*/ f84 1 3888432"/>
              <a:gd name="f119" fmla="*/ f85 1 3960440"/>
              <a:gd name="f120" fmla="*/ f86 1 3888432"/>
              <a:gd name="f121" fmla="*/ f87 1 3960440"/>
              <a:gd name="f122" fmla="*/ f88 1 3888432"/>
              <a:gd name="f123" fmla="*/ f89 1 3888432"/>
              <a:gd name="f124" fmla="*/ f90 1 3960440"/>
              <a:gd name="f125" fmla="*/ f91 1 3888432"/>
              <a:gd name="f126" fmla="*/ f92 1 3960440"/>
              <a:gd name="f127" fmla="*/ f93 1 3888432"/>
              <a:gd name="f128" fmla="*/ f94 1 3960440"/>
              <a:gd name="f129" fmla="*/ f95 1 3960440"/>
              <a:gd name="f130" fmla="*/ f96 1 3960440"/>
              <a:gd name="f131" fmla="*/ f97 1 3888432"/>
              <a:gd name="f132" fmla="*/ f98 1 3888432"/>
              <a:gd name="f133" fmla="*/ f99 1 3960440"/>
              <a:gd name="f134" fmla="*/ f100 1 3888432"/>
              <a:gd name="f135" fmla="*/ f101 1 3888432"/>
              <a:gd name="f136" fmla="*/ f102 1 3960440"/>
              <a:gd name="f137" fmla="*/ f103 1 3960440"/>
              <a:gd name="f138" fmla="*/ f104 1 3960440"/>
              <a:gd name="f139" fmla="*/ f105 1 3888432"/>
              <a:gd name="f140" fmla="*/ f106 1 3888432"/>
              <a:gd name="f141" fmla="*/ f107 1 3960440"/>
              <a:gd name="f142" fmla="*/ f66 1 f73"/>
              <a:gd name="f143" fmla="*/ f67 1 f73"/>
              <a:gd name="f144" fmla="*/ f66 1 f74"/>
              <a:gd name="f145" fmla="*/ f68 1 f74"/>
              <a:gd name="f146" fmla="*/ f109 1 f73"/>
              <a:gd name="f147" fmla="*/ f110 1 f74"/>
              <a:gd name="f148" fmla="*/ f111 1 f74"/>
              <a:gd name="f149" fmla="*/ f112 1 f73"/>
              <a:gd name="f150" fmla="*/ f125 1 f73"/>
              <a:gd name="f151" fmla="*/ f126 1 f74"/>
              <a:gd name="f152" fmla="*/ f113 1 f73"/>
              <a:gd name="f153" fmla="*/ f114 1 f74"/>
              <a:gd name="f154" fmla="*/ f115 1 f74"/>
              <a:gd name="f155" fmla="*/ f116 1 f73"/>
              <a:gd name="f156" fmla="*/ f117 1 f74"/>
              <a:gd name="f157" fmla="*/ f140 1 f73"/>
              <a:gd name="f158" fmla="*/ f141 1 f74"/>
              <a:gd name="f159" fmla="*/ f118 1 f73"/>
              <a:gd name="f160" fmla="*/ f119 1 f74"/>
              <a:gd name="f161" fmla="*/ f120 1 f73"/>
              <a:gd name="f162" fmla="*/ f121 1 f74"/>
              <a:gd name="f163" fmla="*/ f122 1 f73"/>
              <a:gd name="f164" fmla="*/ f123 1 f73"/>
              <a:gd name="f165" fmla="*/ f124 1 f74"/>
              <a:gd name="f166" fmla="*/ f127 1 f73"/>
              <a:gd name="f167" fmla="*/ f128 1 f74"/>
              <a:gd name="f168" fmla="*/ f129 1 f74"/>
              <a:gd name="f169" fmla="*/ f130 1 f74"/>
              <a:gd name="f170" fmla="*/ f131 1 f73"/>
              <a:gd name="f171" fmla="*/ f132 1 f73"/>
              <a:gd name="f172" fmla="*/ f133 1 f74"/>
              <a:gd name="f173" fmla="*/ f134 1 f73"/>
              <a:gd name="f174" fmla="*/ f135 1 f73"/>
              <a:gd name="f175" fmla="*/ f136 1 f74"/>
              <a:gd name="f176" fmla="*/ f137 1 f74"/>
              <a:gd name="f177" fmla="*/ f138 1 f74"/>
              <a:gd name="f178" fmla="*/ f139 1 f73"/>
              <a:gd name="f179" fmla="*/ f142 f64 1"/>
              <a:gd name="f180" fmla="*/ f143 f64 1"/>
              <a:gd name="f181" fmla="*/ f145 f65 1"/>
              <a:gd name="f182" fmla="*/ f144 f65 1"/>
              <a:gd name="f183" fmla="*/ f146 f64 1"/>
              <a:gd name="f184" fmla="*/ f147 f65 1"/>
              <a:gd name="f185" fmla="*/ f148 f65 1"/>
              <a:gd name="f186" fmla="*/ f149 f64 1"/>
              <a:gd name="f187" fmla="*/ f150 f64 1"/>
              <a:gd name="f188" fmla="*/ f151 f65 1"/>
              <a:gd name="f189" fmla="*/ f152 f64 1"/>
              <a:gd name="f190" fmla="*/ f153 f65 1"/>
              <a:gd name="f191" fmla="*/ f154 f65 1"/>
              <a:gd name="f192" fmla="*/ f155 f64 1"/>
              <a:gd name="f193" fmla="*/ f156 f65 1"/>
              <a:gd name="f194" fmla="*/ f157 f64 1"/>
              <a:gd name="f195" fmla="*/ f158 f65 1"/>
              <a:gd name="f196" fmla="*/ f159 f64 1"/>
              <a:gd name="f197" fmla="*/ f160 f65 1"/>
              <a:gd name="f198" fmla="*/ f161 f64 1"/>
              <a:gd name="f199" fmla="*/ f162 f65 1"/>
              <a:gd name="f200" fmla="*/ f163 f64 1"/>
              <a:gd name="f201" fmla="*/ f164 f64 1"/>
              <a:gd name="f202" fmla="*/ f165 f65 1"/>
              <a:gd name="f203" fmla="*/ f166 f64 1"/>
              <a:gd name="f204" fmla="*/ f167 f65 1"/>
              <a:gd name="f205" fmla="*/ f168 f65 1"/>
              <a:gd name="f206" fmla="*/ f169 f65 1"/>
              <a:gd name="f207" fmla="*/ f170 f64 1"/>
              <a:gd name="f208" fmla="*/ f171 f64 1"/>
              <a:gd name="f209" fmla="*/ f172 f65 1"/>
              <a:gd name="f210" fmla="*/ f173 f64 1"/>
              <a:gd name="f211" fmla="*/ f174 f64 1"/>
              <a:gd name="f212" fmla="*/ f175 f65 1"/>
              <a:gd name="f213" fmla="*/ f176 f65 1"/>
              <a:gd name="f214" fmla="*/ f177 f65 1"/>
              <a:gd name="f215" fmla="*/ f178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08">
                <a:pos x="f183" y="f184"/>
              </a:cxn>
              <a:cxn ang="f108">
                <a:pos x="f183" y="f185"/>
              </a:cxn>
              <a:cxn ang="f108">
                <a:pos x="f186" y="f185"/>
              </a:cxn>
              <a:cxn ang="f108">
                <a:pos x="f186" y="f184"/>
              </a:cxn>
              <a:cxn ang="f108">
                <a:pos x="f183" y="f184"/>
              </a:cxn>
              <a:cxn ang="f108">
                <a:pos x="f187" y="f188"/>
              </a:cxn>
              <a:cxn ang="f108">
                <a:pos x="f189" y="f190"/>
              </a:cxn>
              <a:cxn ang="f108">
                <a:pos x="f189" y="f191"/>
              </a:cxn>
              <a:cxn ang="f108">
                <a:pos x="f192" y="f191"/>
              </a:cxn>
              <a:cxn ang="f108">
                <a:pos x="f192" y="f193"/>
              </a:cxn>
              <a:cxn ang="f108">
                <a:pos x="f189" y="f193"/>
              </a:cxn>
              <a:cxn ang="f108">
                <a:pos x="f194" y="f195"/>
              </a:cxn>
              <a:cxn ang="f108">
                <a:pos x="f196" y="f197"/>
              </a:cxn>
              <a:cxn ang="f108">
                <a:pos x="f198" y="f199"/>
              </a:cxn>
              <a:cxn ang="f108">
                <a:pos x="f200" y="f199"/>
              </a:cxn>
              <a:cxn ang="f108">
                <a:pos x="f201" y="f202"/>
              </a:cxn>
              <a:cxn ang="f108">
                <a:pos x="f187" y="f188"/>
              </a:cxn>
              <a:cxn ang="f108">
                <a:pos x="f203" y="f204"/>
              </a:cxn>
              <a:cxn ang="f108">
                <a:pos x="f183" y="f205"/>
              </a:cxn>
              <a:cxn ang="f108">
                <a:pos x="f203" y="f206"/>
              </a:cxn>
              <a:cxn ang="f108">
                <a:pos x="f207" y="f205"/>
              </a:cxn>
              <a:cxn ang="f108">
                <a:pos x="f203" y="f204"/>
              </a:cxn>
              <a:cxn ang="f108">
                <a:pos x="f208" y="f209"/>
              </a:cxn>
              <a:cxn ang="f108">
                <a:pos x="f210" y="f209"/>
              </a:cxn>
              <a:cxn ang="f108">
                <a:pos x="f211" y="f212"/>
              </a:cxn>
              <a:cxn ang="f108">
                <a:pos x="f211" y="f213"/>
              </a:cxn>
              <a:cxn ang="f108">
                <a:pos x="f210" y="f214"/>
              </a:cxn>
              <a:cxn ang="f108">
                <a:pos x="f208" y="f214"/>
              </a:cxn>
              <a:cxn ang="f108">
                <a:pos x="f215" y="f213"/>
              </a:cxn>
              <a:cxn ang="f108">
                <a:pos x="f215" y="f212"/>
              </a:cxn>
              <a:cxn ang="f108">
                <a:pos x="f208" y="f209"/>
              </a:cxn>
            </a:cxnLst>
            <a:rect l="f179" t="f182" r="f180" b="f181"/>
            <a:pathLst>
              <a:path w="3888432" h="3960440">
                <a:moveTo>
                  <a:pt x="f8" y="f9"/>
                </a:moveTo>
                <a:lnTo>
                  <a:pt x="f8" y="f10"/>
                </a:lnTo>
                <a:lnTo>
                  <a:pt x="f11" y="f10"/>
                </a:lnTo>
                <a:lnTo>
                  <a:pt x="f11" y="f9"/>
                </a:lnTo>
                <a:lnTo>
                  <a:pt x="f8" y="f9"/>
                </a:lnTo>
                <a:close/>
                <a:moveTo>
                  <a:pt x="f12" y="f13"/>
                </a:moveTo>
                <a:cubicBezTo>
                  <a:pt x="f14" y="f15"/>
                  <a:pt x="f16" y="f17"/>
                  <a:pt x="f18" y="f19"/>
                </a:cubicBezTo>
                <a:lnTo>
                  <a:pt x="f18" y="f20"/>
                </a:lnTo>
                <a:lnTo>
                  <a:pt x="f21" y="f20"/>
                </a:lnTo>
                <a:lnTo>
                  <a:pt x="f21" y="f22"/>
                </a:lnTo>
                <a:lnTo>
                  <a:pt x="f18" y="f22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33" y="f34"/>
                </a:cubicBezTo>
                <a:lnTo>
                  <a:pt x="f35" y="f36"/>
                </a:lnTo>
                <a:lnTo>
                  <a:pt x="f37" y="f36"/>
                </a:ln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12" y="f13"/>
                </a:cubicBezTo>
                <a:close/>
                <a:moveTo>
                  <a:pt x="f48" y="f49"/>
                </a:moveTo>
                <a:cubicBezTo>
                  <a:pt x="f50" y="f49"/>
                  <a:pt x="f8" y="f51"/>
                  <a:pt x="f8" y="f52"/>
                </a:cubicBezTo>
                <a:cubicBezTo>
                  <a:pt x="f8" y="f53"/>
                  <a:pt x="f50" y="f54"/>
                  <a:pt x="f48" y="f54"/>
                </a:cubicBezTo>
                <a:cubicBezTo>
                  <a:pt x="f55" y="f54"/>
                  <a:pt x="f56" y="f53"/>
                  <a:pt x="f56" y="f52"/>
                </a:cubicBezTo>
                <a:cubicBezTo>
                  <a:pt x="f56" y="f51"/>
                  <a:pt x="f55" y="f49"/>
                  <a:pt x="f48" y="f49"/>
                </a:cubicBezTo>
                <a:close/>
                <a:moveTo>
                  <a:pt x="f57" y="f5"/>
                </a:moveTo>
                <a:lnTo>
                  <a:pt x="f58" y="f5"/>
                </a:lnTo>
                <a:cubicBezTo>
                  <a:pt x="f59" y="f5"/>
                  <a:pt x="f6" y="f60"/>
                  <a:pt x="f6" y="f57"/>
                </a:cubicBezTo>
                <a:lnTo>
                  <a:pt x="f6" y="f61"/>
                </a:lnTo>
                <a:cubicBezTo>
                  <a:pt x="f6" y="f62"/>
                  <a:pt x="f59" y="f7"/>
                  <a:pt x="f58" y="f7"/>
                </a:cubicBezTo>
                <a:lnTo>
                  <a:pt x="f57" y="f7"/>
                </a:lnTo>
                <a:cubicBezTo>
                  <a:pt x="f60" y="f7"/>
                  <a:pt x="f5" y="f62"/>
                  <a:pt x="f5" y="f61"/>
                </a:cubicBezTo>
                <a:lnTo>
                  <a:pt x="f5" y="f57"/>
                </a:lnTo>
                <a:cubicBezTo>
                  <a:pt x="f5" y="f60"/>
                  <a:pt x="f60" y="f5"/>
                  <a:pt x="f57" y="f5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Rounded Rectangle 2">
            <a:extLst>
              <a:ext uri="{FF2B5EF4-FFF2-40B4-BE49-F238E27FC236}">
                <a16:creationId xmlns:a16="http://schemas.microsoft.com/office/drawing/2014/main" id="{66E64284-35BC-A59E-E106-712296BF028D}"/>
              </a:ext>
            </a:extLst>
          </p:cNvPr>
          <p:cNvSpPr/>
          <p:nvPr/>
        </p:nvSpPr>
        <p:spPr>
          <a:xfrm>
            <a:off x="5140758" y="5615975"/>
            <a:ext cx="573084" cy="61078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000"/>
              <a:gd name="f7" fmla="val 3160999"/>
              <a:gd name="f8" fmla="val 1374274"/>
              <a:gd name="f9" fmla="val 3155132"/>
              <a:gd name="f10" fmla="val 1419362"/>
              <a:gd name="f11" fmla="val 2496208"/>
              <a:gd name="f12" fmla="val 770986"/>
              <a:gd name="f13" fmla="val 2113414"/>
              <a:gd name="f14" fmla="val 1929581"/>
              <a:gd name="f15" fmla="val 1106902"/>
              <a:gd name="f16" fmla="val 1921633"/>
              <a:gd name="f17" fmla="val 1292845"/>
              <a:gd name="f18" fmla="val 1914712"/>
              <a:gd name="f19" fmla="val 1454769"/>
              <a:gd name="f20" fmla="val 1928136"/>
              <a:gd name="f21" fmla="val 1522392"/>
              <a:gd name="f22" fmla="val 1942445"/>
              <a:gd name="f23" fmla="val 1570340"/>
              <a:gd name="f24" fmla="val 1547199"/>
              <a:gd name="f25" fmla="val 1510736"/>
              <a:gd name="f26" fmla="val 1237189"/>
              <a:gd name="f27" fmla="val 1330681"/>
              <a:gd name="f28" fmla="val 815277"/>
              <a:gd name="f29" fmla="val 836121"/>
              <a:gd name="f30" fmla="val 618819"/>
              <a:gd name="f31" fmla="val 1229038"/>
              <a:gd name="f32" fmla="val 733086"/>
              <a:gd name="f33" fmla="val 1558961"/>
              <a:gd name="f34" fmla="val 965659"/>
              <a:gd name="f35" fmla="val 1735195"/>
              <a:gd name="f36" fmla="val 864541"/>
              <a:gd name="f37" fmla="val 1716416"/>
              <a:gd name="f38" fmla="val 662904"/>
              <a:gd name="f39" fmla="val 1695759"/>
              <a:gd name="f40" fmla="val 570453"/>
              <a:gd name="f41" fmla="val 1629310"/>
              <a:gd name="f42" fmla="val 597898"/>
              <a:gd name="f43" fmla="val 2016450"/>
              <a:gd name="f44" fmla="val 990931"/>
              <a:gd name="f45" fmla="val 2177657"/>
              <a:gd name="f46" fmla="val 1196057"/>
              <a:gd name="f47" fmla="val 2257108"/>
              <a:gd name="f48" fmla="val 1113718"/>
              <a:gd name="f49" fmla="val 2275887"/>
              <a:gd name="f50" fmla="val 943857"/>
              <a:gd name="f51" fmla="val 2321380"/>
              <a:gd name="f52" fmla="val 813848"/>
              <a:gd name="f53" fmla="val 2296824"/>
              <a:gd name="f54" fmla="val 926523"/>
              <a:gd name="f55" fmla="val 2634848"/>
              <a:gd name="f56" fmla="val 1326064"/>
              <a:gd name="f57" fmla="val 2611755"/>
              <a:gd name="f58" fmla="val 1486410"/>
              <a:gd name="f59" fmla="val 2607420"/>
              <a:gd name="f60" fmla="val 1297174"/>
              <a:gd name="f61" fmla="val 2749708"/>
              <a:gd name="f62" fmla="val 1000058"/>
              <a:gd name="f63" fmla="val 2795794"/>
              <a:gd name="f64" fmla="val 489408"/>
              <a:gd name="f65" fmla="val 2829018"/>
              <a:gd name="f66" fmla="val 914827"/>
              <a:gd name="f67" fmla="val 3139596"/>
              <a:gd name="f68" fmla="val 1734874"/>
              <a:gd name="f69" fmla="val 3242281"/>
              <a:gd name="f70" fmla="val 2062787"/>
              <a:gd name="f71" fmla="val 3146219"/>
              <a:gd name="f72" fmla="val 2763394"/>
              <a:gd name="f73" fmla="val 2903535"/>
              <a:gd name="f74" fmla="val 2915370"/>
              <a:gd name="f75" fmla="val 2621267"/>
              <a:gd name="f76" fmla="val 3074271"/>
              <a:gd name="f77" fmla="val 2105563"/>
              <a:gd name="f78" fmla="val 3173740"/>
              <a:gd name="f79" fmla="val 1733406"/>
              <a:gd name="f80" fmla="val 3145310"/>
              <a:gd name="f81" fmla="val 1648999"/>
              <a:gd name="f82" fmla="val 3207849"/>
              <a:gd name="f83" fmla="val 1493166"/>
              <a:gd name="f84" fmla="val 3270388"/>
              <a:gd name="f85" fmla="val 1337333"/>
              <a:gd name="f86" fmla="val 3414210"/>
              <a:gd name="f87" fmla="val 1276468"/>
              <a:gd name="f88" fmla="val 3449507"/>
              <a:gd name="f89" fmla="val 1170564"/>
              <a:gd name="f90" fmla="val 3349883"/>
              <a:gd name="f91" fmla="val 1192977"/>
              <a:gd name="f92" fmla="val 3252716"/>
              <a:gd name="f93" fmla="val 1239516"/>
              <a:gd name="f94" fmla="val 3140091"/>
              <a:gd name="f95" fmla="val 1227260"/>
              <a:gd name="f96" fmla="val 3219995"/>
              <a:gd name="f97" fmla="val 1183499"/>
              <a:gd name="f98" fmla="val 3274317"/>
              <a:gd name="f99" fmla="val 996523"/>
              <a:gd name="f100" fmla="val 3324107"/>
              <a:gd name="f101" fmla="val 851504"/>
              <a:gd name="f102" fmla="val 3215037"/>
              <a:gd name="f103" fmla="val 921165"/>
              <a:gd name="f104" fmla="val 3152155"/>
              <a:gd name="f105" fmla="val 998691"/>
              <a:gd name="f106" fmla="val 2995677"/>
              <a:gd name="f107" fmla="val 1008938"/>
              <a:gd name="f108" fmla="val 2884471"/>
              <a:gd name="f109" fmla="val 881691"/>
              <a:gd name="f110" fmla="val 2678487"/>
              <a:gd name="f111" fmla="val 308009"/>
              <a:gd name="f112" fmla="val 3651991"/>
              <a:gd name="f113" fmla="val 3822100"/>
              <a:gd name="f114" fmla="val 137900"/>
              <a:gd name="f115" fmla="+- 0 0 -90"/>
              <a:gd name="f116" fmla="*/ f3 1 3960000"/>
              <a:gd name="f117" fmla="*/ f4 1 3960000"/>
              <a:gd name="f118" fmla="val f5"/>
              <a:gd name="f119" fmla="val f6"/>
              <a:gd name="f120" fmla="*/ f115 f0 1"/>
              <a:gd name="f121" fmla="+- f119 0 f118"/>
              <a:gd name="f122" fmla="*/ f120 1 f2"/>
              <a:gd name="f123" fmla="*/ f121 1 3960000"/>
              <a:gd name="f124" fmla="*/ 3160999 f121 1"/>
              <a:gd name="f125" fmla="*/ 1374274 f121 1"/>
              <a:gd name="f126" fmla="*/ 3155132 f121 1"/>
              <a:gd name="f127" fmla="*/ 1419362 f121 1"/>
              <a:gd name="f128" fmla="*/ 1921633 f121 1"/>
              <a:gd name="f129" fmla="*/ 1942445 f121 1"/>
              <a:gd name="f130" fmla="*/ 1570340 f121 1"/>
              <a:gd name="f131" fmla="*/ 2257108 f121 1"/>
              <a:gd name="f132" fmla="*/ 3207849 f121 1"/>
              <a:gd name="f133" fmla="*/ 1493166 f121 1"/>
              <a:gd name="f134" fmla="*/ 2995677 f121 1"/>
              <a:gd name="f135" fmla="*/ 1008938 f121 1"/>
              <a:gd name="f136" fmla="*/ 308009 f121 1"/>
              <a:gd name="f137" fmla="*/ 0 f121 1"/>
              <a:gd name="f138" fmla="*/ 3651991 f121 1"/>
              <a:gd name="f139" fmla="*/ 3960000 f121 1"/>
              <a:gd name="f140" fmla="*/ 3140091 f121 1"/>
              <a:gd name="f141" fmla="*/ 1227260 f121 1"/>
              <a:gd name="f142" fmla="*/ 3449507 f121 1"/>
              <a:gd name="f143" fmla="*/ 1170564 f121 1"/>
              <a:gd name="f144" fmla="*/ 3324107 f121 1"/>
              <a:gd name="f145" fmla="*/ 851504 f121 1"/>
              <a:gd name="f146" fmla="*/ 1292845 f121 1"/>
              <a:gd name="f147" fmla="*/ 2496208 f121 1"/>
              <a:gd name="f148" fmla="*/ 770986 f121 1"/>
              <a:gd name="f149" fmla="*/ 815277 f121 1"/>
              <a:gd name="f150" fmla="*/ 836121 f121 1"/>
              <a:gd name="f151" fmla="*/ 965659 f121 1"/>
              <a:gd name="f152" fmla="*/ 1735195 f121 1"/>
              <a:gd name="f153" fmla="*/ 1196057 f121 1"/>
              <a:gd name="f154" fmla="*/ 1486410 f121 1"/>
              <a:gd name="f155" fmla="*/ 2607420 f121 1"/>
              <a:gd name="f156" fmla="*/ 813848 f121 1"/>
              <a:gd name="f157" fmla="*/ 2296824 f121 1"/>
              <a:gd name="f158" fmla="*/ 570453 f121 1"/>
              <a:gd name="f159" fmla="*/ 1629310 f121 1"/>
              <a:gd name="f160" fmla="*/ 489408 f121 1"/>
              <a:gd name="f161" fmla="*/ 2829018 f121 1"/>
              <a:gd name="f162" fmla="*/ 2062787 f121 1"/>
              <a:gd name="f163" fmla="*/ 3146219 f121 1"/>
              <a:gd name="f164" fmla="*/ 3074271 f121 1"/>
              <a:gd name="f165" fmla="*/ 2105563 f121 1"/>
              <a:gd name="f166" fmla="+- f122 0 f1"/>
              <a:gd name="f167" fmla="*/ f124 1 3960000"/>
              <a:gd name="f168" fmla="*/ f125 1 3960000"/>
              <a:gd name="f169" fmla="*/ f126 1 3960000"/>
              <a:gd name="f170" fmla="*/ f127 1 3960000"/>
              <a:gd name="f171" fmla="*/ f128 1 3960000"/>
              <a:gd name="f172" fmla="*/ f129 1 3960000"/>
              <a:gd name="f173" fmla="*/ f130 1 3960000"/>
              <a:gd name="f174" fmla="*/ f131 1 3960000"/>
              <a:gd name="f175" fmla="*/ f132 1 3960000"/>
              <a:gd name="f176" fmla="*/ f133 1 3960000"/>
              <a:gd name="f177" fmla="*/ f134 1 3960000"/>
              <a:gd name="f178" fmla="*/ f135 1 3960000"/>
              <a:gd name="f179" fmla="*/ f136 1 3960000"/>
              <a:gd name="f180" fmla="*/ f137 1 3960000"/>
              <a:gd name="f181" fmla="*/ f138 1 3960000"/>
              <a:gd name="f182" fmla="*/ f139 1 3960000"/>
              <a:gd name="f183" fmla="*/ f140 1 3960000"/>
              <a:gd name="f184" fmla="*/ f141 1 3960000"/>
              <a:gd name="f185" fmla="*/ f142 1 3960000"/>
              <a:gd name="f186" fmla="*/ f143 1 3960000"/>
              <a:gd name="f187" fmla="*/ f144 1 3960000"/>
              <a:gd name="f188" fmla="*/ f145 1 3960000"/>
              <a:gd name="f189" fmla="*/ f146 1 3960000"/>
              <a:gd name="f190" fmla="*/ f147 1 3960000"/>
              <a:gd name="f191" fmla="*/ f148 1 3960000"/>
              <a:gd name="f192" fmla="*/ f149 1 3960000"/>
              <a:gd name="f193" fmla="*/ f150 1 3960000"/>
              <a:gd name="f194" fmla="*/ f151 1 3960000"/>
              <a:gd name="f195" fmla="*/ f152 1 3960000"/>
              <a:gd name="f196" fmla="*/ f153 1 3960000"/>
              <a:gd name="f197" fmla="*/ f154 1 3960000"/>
              <a:gd name="f198" fmla="*/ f155 1 3960000"/>
              <a:gd name="f199" fmla="*/ f156 1 3960000"/>
              <a:gd name="f200" fmla="*/ f157 1 3960000"/>
              <a:gd name="f201" fmla="*/ f158 1 3960000"/>
              <a:gd name="f202" fmla="*/ f159 1 3960000"/>
              <a:gd name="f203" fmla="*/ f160 1 3960000"/>
              <a:gd name="f204" fmla="*/ f161 1 3960000"/>
              <a:gd name="f205" fmla="*/ f162 1 3960000"/>
              <a:gd name="f206" fmla="*/ f163 1 3960000"/>
              <a:gd name="f207" fmla="*/ f164 1 3960000"/>
              <a:gd name="f208" fmla="*/ f165 1 3960000"/>
              <a:gd name="f209" fmla="*/ f118 1 f123"/>
              <a:gd name="f210" fmla="*/ f119 1 f123"/>
              <a:gd name="f211" fmla="*/ f167 1 f123"/>
              <a:gd name="f212" fmla="*/ f168 1 f123"/>
              <a:gd name="f213" fmla="*/ f169 1 f123"/>
              <a:gd name="f214" fmla="*/ f170 1 f123"/>
              <a:gd name="f215" fmla="*/ f190 1 f123"/>
              <a:gd name="f216" fmla="*/ f191 1 f123"/>
              <a:gd name="f217" fmla="*/ f171 1 f123"/>
              <a:gd name="f218" fmla="*/ f189 1 f123"/>
              <a:gd name="f219" fmla="*/ f172 1 f123"/>
              <a:gd name="f220" fmla="*/ f173 1 f123"/>
              <a:gd name="f221" fmla="*/ f192 1 f123"/>
              <a:gd name="f222" fmla="*/ f193 1 f123"/>
              <a:gd name="f223" fmla="*/ f194 1 f123"/>
              <a:gd name="f224" fmla="*/ f195 1 f123"/>
              <a:gd name="f225" fmla="*/ f201 1 f123"/>
              <a:gd name="f226" fmla="*/ f202 1 f123"/>
              <a:gd name="f227" fmla="*/ f196 1 f123"/>
              <a:gd name="f228" fmla="*/ f174 1 f123"/>
              <a:gd name="f229" fmla="*/ f199 1 f123"/>
              <a:gd name="f230" fmla="*/ f200 1 f123"/>
              <a:gd name="f231" fmla="*/ f197 1 f123"/>
              <a:gd name="f232" fmla="*/ f198 1 f123"/>
              <a:gd name="f233" fmla="*/ f203 1 f123"/>
              <a:gd name="f234" fmla="*/ f204 1 f123"/>
              <a:gd name="f235" fmla="*/ f205 1 f123"/>
              <a:gd name="f236" fmla="*/ f206 1 f123"/>
              <a:gd name="f237" fmla="*/ f207 1 f123"/>
              <a:gd name="f238" fmla="*/ f208 1 f123"/>
              <a:gd name="f239" fmla="*/ f175 1 f123"/>
              <a:gd name="f240" fmla="*/ f176 1 f123"/>
              <a:gd name="f241" fmla="*/ f185 1 f123"/>
              <a:gd name="f242" fmla="*/ f186 1 f123"/>
              <a:gd name="f243" fmla="*/ f183 1 f123"/>
              <a:gd name="f244" fmla="*/ f184 1 f123"/>
              <a:gd name="f245" fmla="*/ f187 1 f123"/>
              <a:gd name="f246" fmla="*/ f188 1 f123"/>
              <a:gd name="f247" fmla="*/ f177 1 f123"/>
              <a:gd name="f248" fmla="*/ f178 1 f123"/>
              <a:gd name="f249" fmla="*/ f179 1 f123"/>
              <a:gd name="f250" fmla="*/ f180 1 f123"/>
              <a:gd name="f251" fmla="*/ f181 1 f123"/>
              <a:gd name="f252" fmla="*/ f182 1 f123"/>
              <a:gd name="f253" fmla="*/ f209 f116 1"/>
              <a:gd name="f254" fmla="*/ f210 f116 1"/>
              <a:gd name="f255" fmla="*/ f210 f117 1"/>
              <a:gd name="f256" fmla="*/ f209 f117 1"/>
              <a:gd name="f257" fmla="*/ f211 f116 1"/>
              <a:gd name="f258" fmla="*/ f212 f117 1"/>
              <a:gd name="f259" fmla="*/ f213 f116 1"/>
              <a:gd name="f260" fmla="*/ f214 f117 1"/>
              <a:gd name="f261" fmla="*/ f215 f116 1"/>
              <a:gd name="f262" fmla="*/ f216 f117 1"/>
              <a:gd name="f263" fmla="*/ f217 f116 1"/>
              <a:gd name="f264" fmla="*/ f218 f117 1"/>
              <a:gd name="f265" fmla="*/ f219 f116 1"/>
              <a:gd name="f266" fmla="*/ f220 f117 1"/>
              <a:gd name="f267" fmla="*/ f221 f116 1"/>
              <a:gd name="f268" fmla="*/ f222 f117 1"/>
              <a:gd name="f269" fmla="*/ f223 f116 1"/>
              <a:gd name="f270" fmla="*/ f224 f117 1"/>
              <a:gd name="f271" fmla="*/ f225 f116 1"/>
              <a:gd name="f272" fmla="*/ f226 f117 1"/>
              <a:gd name="f273" fmla="*/ f227 f116 1"/>
              <a:gd name="f274" fmla="*/ f228 f117 1"/>
              <a:gd name="f275" fmla="*/ f229 f116 1"/>
              <a:gd name="f276" fmla="*/ f230 f117 1"/>
              <a:gd name="f277" fmla="*/ f231 f116 1"/>
              <a:gd name="f278" fmla="*/ f232 f117 1"/>
              <a:gd name="f279" fmla="*/ f233 f116 1"/>
              <a:gd name="f280" fmla="*/ f234 f117 1"/>
              <a:gd name="f281" fmla="*/ f235 f116 1"/>
              <a:gd name="f282" fmla="*/ f236 f117 1"/>
              <a:gd name="f283" fmla="*/ f237 f116 1"/>
              <a:gd name="f284" fmla="*/ f238 f117 1"/>
              <a:gd name="f285" fmla="*/ f239 f116 1"/>
              <a:gd name="f286" fmla="*/ f240 f117 1"/>
              <a:gd name="f287" fmla="*/ f241 f116 1"/>
              <a:gd name="f288" fmla="*/ f242 f117 1"/>
              <a:gd name="f289" fmla="*/ f243 f116 1"/>
              <a:gd name="f290" fmla="*/ f244 f117 1"/>
              <a:gd name="f291" fmla="*/ f245 f116 1"/>
              <a:gd name="f292" fmla="*/ f246 f117 1"/>
              <a:gd name="f293" fmla="*/ f247 f116 1"/>
              <a:gd name="f294" fmla="*/ f248 f117 1"/>
              <a:gd name="f295" fmla="*/ f249 f116 1"/>
              <a:gd name="f296" fmla="*/ f250 f117 1"/>
              <a:gd name="f297" fmla="*/ f251 f116 1"/>
              <a:gd name="f298" fmla="*/ f252 f116 1"/>
              <a:gd name="f299" fmla="*/ f249 f117 1"/>
              <a:gd name="f300" fmla="*/ f251 f117 1"/>
              <a:gd name="f301" fmla="*/ f252 f117 1"/>
              <a:gd name="f302" fmla="*/ f250 f1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66">
                <a:pos x="f257" y="f258"/>
              </a:cxn>
              <a:cxn ang="f166">
                <a:pos x="f259" y="f260"/>
              </a:cxn>
              <a:cxn ang="f166">
                <a:pos x="f257" y="f258"/>
              </a:cxn>
              <a:cxn ang="f166">
                <a:pos x="f261" y="f262"/>
              </a:cxn>
              <a:cxn ang="f166">
                <a:pos x="f263" y="f264"/>
              </a:cxn>
              <a:cxn ang="f166">
                <a:pos x="f265" y="f266"/>
              </a:cxn>
              <a:cxn ang="f166">
                <a:pos x="f267" y="f268"/>
              </a:cxn>
              <a:cxn ang="f166">
                <a:pos x="f269" y="f270"/>
              </a:cxn>
              <a:cxn ang="f166">
                <a:pos x="f271" y="f272"/>
              </a:cxn>
              <a:cxn ang="f166">
                <a:pos x="f273" y="f274"/>
              </a:cxn>
              <a:cxn ang="f166">
                <a:pos x="f275" y="f276"/>
              </a:cxn>
              <a:cxn ang="f166">
                <a:pos x="f277" y="f278"/>
              </a:cxn>
              <a:cxn ang="f166">
                <a:pos x="f279" y="f280"/>
              </a:cxn>
              <a:cxn ang="f166">
                <a:pos x="f281" y="f282"/>
              </a:cxn>
              <a:cxn ang="f166">
                <a:pos x="f283" y="f284"/>
              </a:cxn>
              <a:cxn ang="f166">
                <a:pos x="f285" y="f286"/>
              </a:cxn>
              <a:cxn ang="f166">
                <a:pos x="f287" y="f288"/>
              </a:cxn>
              <a:cxn ang="f166">
                <a:pos x="f289" y="f290"/>
              </a:cxn>
              <a:cxn ang="f166">
                <a:pos x="f291" y="f292"/>
              </a:cxn>
              <a:cxn ang="f166">
                <a:pos x="f293" y="f294"/>
              </a:cxn>
              <a:cxn ang="f166">
                <a:pos x="f261" y="f262"/>
              </a:cxn>
              <a:cxn ang="f166">
                <a:pos x="f295" y="f296"/>
              </a:cxn>
              <a:cxn ang="f166">
                <a:pos x="f297" y="f296"/>
              </a:cxn>
              <a:cxn ang="f166">
                <a:pos x="f298" y="f299"/>
              </a:cxn>
              <a:cxn ang="f166">
                <a:pos x="f298" y="f300"/>
              </a:cxn>
              <a:cxn ang="f166">
                <a:pos x="f297" y="f301"/>
              </a:cxn>
              <a:cxn ang="f166">
                <a:pos x="f295" y="f301"/>
              </a:cxn>
              <a:cxn ang="f166">
                <a:pos x="f302" y="f300"/>
              </a:cxn>
              <a:cxn ang="f166">
                <a:pos x="f302" y="f299"/>
              </a:cxn>
              <a:cxn ang="f166">
                <a:pos x="f295" y="f296"/>
              </a:cxn>
            </a:cxnLst>
            <a:rect l="f253" t="f256" r="f254" b="f255"/>
            <a:pathLst>
              <a:path w="3960000" h="3960000">
                <a:moveTo>
                  <a:pt x="f7" y="f8"/>
                </a:moveTo>
                <a:lnTo>
                  <a:pt x="f9" y="f10"/>
                </a:lnTo>
                <a:lnTo>
                  <a:pt x="f7" y="f8"/>
                </a:lnTo>
                <a:close/>
                <a:moveTo>
                  <a:pt x="f11" y="f12"/>
                </a:moveTo>
                <a:cubicBezTo>
                  <a:pt x="f13" y="f12"/>
                  <a:pt x="f14" y="f15"/>
                  <a:pt x="f16" y="f17"/>
                </a:cubicBezTo>
                <a:cubicBezTo>
                  <a:pt x="f18" y="f19"/>
                  <a:pt x="f20" y="f21"/>
                  <a:pt x="f22" y="f23"/>
                </a:cubicBezTo>
                <a:cubicBezTo>
                  <a:pt x="f24" y="f25"/>
                  <a:pt x="f26" y="f27"/>
                  <a:pt x="f28" y="f29"/>
                </a:cubicBezTo>
                <a:cubicBezTo>
                  <a:pt x="f30" y="f31"/>
                  <a:pt x="f32" y="f33"/>
                  <a:pt x="f34" y="f35"/>
                </a:cubicBezTo>
                <a:cubicBezTo>
                  <a:pt x="f36" y="f37"/>
                  <a:pt x="f38" y="f39"/>
                  <a:pt x="f40" y="f41"/>
                </a:cubicBez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64" y="f65"/>
                </a:cubicBezTo>
                <a:cubicBezTo>
                  <a:pt x="f66" y="f67"/>
                  <a:pt x="f68" y="f69"/>
                  <a:pt x="f70" y="f71"/>
                </a:cubicBezTo>
                <a:cubicBezTo>
                  <a:pt x="f72" y="f73"/>
                  <a:pt x="f74" y="f75"/>
                  <a:pt x="f76" y="f77"/>
                </a:cubicBezTo>
                <a:cubicBezTo>
                  <a:pt x="f78" y="f79"/>
                  <a:pt x="f80" y="f81"/>
                  <a:pt x="f82" y="f83"/>
                </a:cubicBezTo>
                <a:cubicBezTo>
                  <a:pt x="f84" y="f85"/>
                  <a:pt x="f86" y="f87"/>
                  <a:pt x="f88" y="f89"/>
                </a:cubicBez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100" y="f101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2"/>
                  <a:pt x="f11" y="f12"/>
                </a:cubicBezTo>
                <a:close/>
                <a:moveTo>
                  <a:pt x="f111" y="f5"/>
                </a:moveTo>
                <a:lnTo>
                  <a:pt x="f112" y="f5"/>
                </a:lnTo>
                <a:cubicBezTo>
                  <a:pt x="f113" y="f5"/>
                  <a:pt x="f6" y="f114"/>
                  <a:pt x="f6" y="f111"/>
                </a:cubicBezTo>
                <a:lnTo>
                  <a:pt x="f6" y="f112"/>
                </a:lnTo>
                <a:cubicBezTo>
                  <a:pt x="f6" y="f113"/>
                  <a:pt x="f113" y="f6"/>
                  <a:pt x="f112" y="f6"/>
                </a:cubicBezTo>
                <a:lnTo>
                  <a:pt x="f111" y="f6"/>
                </a:lnTo>
                <a:cubicBezTo>
                  <a:pt x="f114" y="f6"/>
                  <a:pt x="f5" y="f113"/>
                  <a:pt x="f5" y="f112"/>
                </a:cubicBezTo>
                <a:lnTo>
                  <a:pt x="f5" y="f111"/>
                </a:lnTo>
                <a:cubicBezTo>
                  <a:pt x="f5" y="f114"/>
                  <a:pt x="f114" y="f5"/>
                  <a:pt x="f111" y="f5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Rounded Rectangle 3">
            <a:extLst>
              <a:ext uri="{FF2B5EF4-FFF2-40B4-BE49-F238E27FC236}">
                <a16:creationId xmlns:a16="http://schemas.microsoft.com/office/drawing/2014/main" id="{50F8782C-971F-0854-AE32-301E80AF82B0}"/>
              </a:ext>
            </a:extLst>
          </p:cNvPr>
          <p:cNvSpPr/>
          <p:nvPr/>
        </p:nvSpPr>
        <p:spPr>
          <a:xfrm>
            <a:off x="4202667" y="5615975"/>
            <a:ext cx="573084" cy="61078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000"/>
              <a:gd name="f7" fmla="val 2841893"/>
              <a:gd name="f8" fmla="val 181064"/>
              <a:gd name="f9" fmla="val 2485731"/>
              <a:gd name="f10" fmla="val 190239"/>
              <a:gd name="f11" fmla="val 2106781"/>
              <a:gd name="f12" fmla="val 339266"/>
              <a:gd name="f13" fmla="val 2105790"/>
              <a:gd name="f14" fmla="val 859562"/>
              <a:gd name="f15" fmla="val 2106860"/>
              <a:gd name="f16" fmla="val 863292"/>
              <a:gd name="f17" fmla="val 1248172"/>
              <a:gd name="f18" fmla="val 1691968"/>
              <a:gd name="f19" fmla="val 1824236"/>
              <a:gd name="f20" fmla="val 3779396"/>
              <a:gd name="f21" fmla="val 2754932"/>
              <a:gd name="f22" fmla="val 3305869"/>
              <a:gd name="f23" fmla="val 1813665"/>
              <a:gd name="f24" fmla="val 3348152"/>
              <a:gd name="f25" fmla="val 907124"/>
              <a:gd name="f26" fmla="val 2746287"/>
              <a:gd name="f27" fmla="val 682909"/>
              <a:gd name="f28" fmla="val 3126764"/>
              <a:gd name="f29" fmla="val 685506"/>
              <a:gd name="f30" fmla="val 3369037"/>
              <a:gd name="f31" fmla="val 704441"/>
              <a:gd name="f32" fmla="val 3391941"/>
              <a:gd name="f33" fmla="val 556446"/>
              <a:gd name="f34" fmla="val 3409927"/>
              <a:gd name="f35" fmla="val 381656"/>
              <a:gd name="f36" fmla="val 3410216"/>
              <a:gd name="f37" fmla="val 195189"/>
              <a:gd name="f38" fmla="val 3239930"/>
              <a:gd name="f39" fmla="val 163882"/>
              <a:gd name="f40" fmla="val 3118909"/>
              <a:gd name="f41" fmla="val 173928"/>
              <a:gd name="f42" fmla="val 308009"/>
              <a:gd name="f43" fmla="val 3651991"/>
              <a:gd name="f44" fmla="val 3822100"/>
              <a:gd name="f45" fmla="val 137900"/>
              <a:gd name="f46" fmla="+- 0 0 -90"/>
              <a:gd name="f47" fmla="*/ f3 1 3960000"/>
              <a:gd name="f48" fmla="*/ f4 1 3960000"/>
              <a:gd name="f49" fmla="val f5"/>
              <a:gd name="f50" fmla="val f6"/>
              <a:gd name="f51" fmla="*/ f46 f0 1"/>
              <a:gd name="f52" fmla="+- f50 0 f49"/>
              <a:gd name="f53" fmla="*/ f51 1 f2"/>
              <a:gd name="f54" fmla="*/ f52 1 3960000"/>
              <a:gd name="f55" fmla="*/ 2841893 f52 1"/>
              <a:gd name="f56" fmla="*/ 181064 f52 1"/>
              <a:gd name="f57" fmla="*/ 2105790 f52 1"/>
              <a:gd name="f58" fmla="*/ 859562 f52 1"/>
              <a:gd name="f59" fmla="*/ 2106860 f52 1"/>
              <a:gd name="f60" fmla="*/ 863292 f52 1"/>
              <a:gd name="f61" fmla="*/ 1248172 f52 1"/>
              <a:gd name="f62" fmla="*/ 1691968 f52 1"/>
              <a:gd name="f63" fmla="*/ 1824236 f52 1"/>
              <a:gd name="f64" fmla="*/ 3779396 f52 1"/>
              <a:gd name="f65" fmla="*/ 2754932 f52 1"/>
              <a:gd name="f66" fmla="*/ 3305869 f52 1"/>
              <a:gd name="f67" fmla="*/ 1813665 f52 1"/>
              <a:gd name="f68" fmla="*/ 3348152 f52 1"/>
              <a:gd name="f69" fmla="*/ 907124 f52 1"/>
              <a:gd name="f70" fmla="*/ 3369037 f52 1"/>
              <a:gd name="f71" fmla="*/ 308009 f52 1"/>
              <a:gd name="f72" fmla="*/ 0 f52 1"/>
              <a:gd name="f73" fmla="*/ 3651991 f52 1"/>
              <a:gd name="f74" fmla="*/ 3960000 f52 1"/>
              <a:gd name="f75" fmla="*/ 704441 f52 1"/>
              <a:gd name="f76" fmla="*/ 3410216 f52 1"/>
              <a:gd name="f77" fmla="*/ 195189 f52 1"/>
              <a:gd name="f78" fmla="+- f53 0 f1"/>
              <a:gd name="f79" fmla="*/ f55 1 3960000"/>
              <a:gd name="f80" fmla="*/ f56 1 3960000"/>
              <a:gd name="f81" fmla="*/ f57 1 3960000"/>
              <a:gd name="f82" fmla="*/ f58 1 3960000"/>
              <a:gd name="f83" fmla="*/ f59 1 3960000"/>
              <a:gd name="f84" fmla="*/ f60 1 3960000"/>
              <a:gd name="f85" fmla="*/ f61 1 3960000"/>
              <a:gd name="f86" fmla="*/ f62 1 3960000"/>
              <a:gd name="f87" fmla="*/ f63 1 3960000"/>
              <a:gd name="f88" fmla="*/ f64 1 3960000"/>
              <a:gd name="f89" fmla="*/ f65 1 3960000"/>
              <a:gd name="f90" fmla="*/ f66 1 3960000"/>
              <a:gd name="f91" fmla="*/ f67 1 3960000"/>
              <a:gd name="f92" fmla="*/ f68 1 3960000"/>
              <a:gd name="f93" fmla="*/ f69 1 3960000"/>
              <a:gd name="f94" fmla="*/ f70 1 3960000"/>
              <a:gd name="f95" fmla="*/ f71 1 3960000"/>
              <a:gd name="f96" fmla="*/ f72 1 3960000"/>
              <a:gd name="f97" fmla="*/ f73 1 3960000"/>
              <a:gd name="f98" fmla="*/ f74 1 3960000"/>
              <a:gd name="f99" fmla="*/ f75 1 3960000"/>
              <a:gd name="f100" fmla="*/ f76 1 3960000"/>
              <a:gd name="f101" fmla="*/ f77 1 3960000"/>
              <a:gd name="f102" fmla="*/ f49 1 f54"/>
              <a:gd name="f103" fmla="*/ f50 1 f54"/>
              <a:gd name="f104" fmla="*/ f79 1 f54"/>
              <a:gd name="f105" fmla="*/ f80 1 f54"/>
              <a:gd name="f106" fmla="*/ f81 1 f54"/>
              <a:gd name="f107" fmla="*/ f82 1 f54"/>
              <a:gd name="f108" fmla="*/ f83 1 f54"/>
              <a:gd name="f109" fmla="*/ f84 1 f54"/>
              <a:gd name="f110" fmla="*/ f85 1 f54"/>
              <a:gd name="f111" fmla="*/ f86 1 f54"/>
              <a:gd name="f112" fmla="*/ f87 1 f54"/>
              <a:gd name="f113" fmla="*/ f88 1 f54"/>
              <a:gd name="f114" fmla="*/ f89 1 f54"/>
              <a:gd name="f115" fmla="*/ f90 1 f54"/>
              <a:gd name="f116" fmla="*/ f91 1 f54"/>
              <a:gd name="f117" fmla="*/ f92 1 f54"/>
              <a:gd name="f118" fmla="*/ f93 1 f54"/>
              <a:gd name="f119" fmla="*/ f94 1 f54"/>
              <a:gd name="f120" fmla="*/ f99 1 f54"/>
              <a:gd name="f121" fmla="*/ f100 1 f54"/>
              <a:gd name="f122" fmla="*/ f101 1 f54"/>
              <a:gd name="f123" fmla="*/ f95 1 f54"/>
              <a:gd name="f124" fmla="*/ f96 1 f54"/>
              <a:gd name="f125" fmla="*/ f97 1 f54"/>
              <a:gd name="f126" fmla="*/ f98 1 f54"/>
              <a:gd name="f127" fmla="*/ f102 f47 1"/>
              <a:gd name="f128" fmla="*/ f103 f47 1"/>
              <a:gd name="f129" fmla="*/ f103 f48 1"/>
              <a:gd name="f130" fmla="*/ f102 f48 1"/>
              <a:gd name="f131" fmla="*/ f104 f47 1"/>
              <a:gd name="f132" fmla="*/ f105 f48 1"/>
              <a:gd name="f133" fmla="*/ f106 f47 1"/>
              <a:gd name="f134" fmla="*/ f107 f48 1"/>
              <a:gd name="f135" fmla="*/ f108 f47 1"/>
              <a:gd name="f136" fmla="*/ f109 f48 1"/>
              <a:gd name="f137" fmla="*/ f110 f48 1"/>
              <a:gd name="f138" fmla="*/ f111 f47 1"/>
              <a:gd name="f139" fmla="*/ f112 f48 1"/>
              <a:gd name="f140" fmla="*/ f113 f48 1"/>
              <a:gd name="f141" fmla="*/ f114 f47 1"/>
              <a:gd name="f142" fmla="*/ f115 f47 1"/>
              <a:gd name="f143" fmla="*/ f116 f48 1"/>
              <a:gd name="f144" fmla="*/ f117 f47 1"/>
              <a:gd name="f145" fmla="*/ f118 f48 1"/>
              <a:gd name="f146" fmla="*/ f119 f47 1"/>
              <a:gd name="f147" fmla="*/ f120 f48 1"/>
              <a:gd name="f148" fmla="*/ f121 f47 1"/>
              <a:gd name="f149" fmla="*/ f122 f48 1"/>
              <a:gd name="f150" fmla="*/ f123 f47 1"/>
              <a:gd name="f151" fmla="*/ f124 f48 1"/>
              <a:gd name="f152" fmla="*/ f125 f47 1"/>
              <a:gd name="f153" fmla="*/ f126 f47 1"/>
              <a:gd name="f154" fmla="*/ f123 f48 1"/>
              <a:gd name="f155" fmla="*/ f125 f48 1"/>
              <a:gd name="f156" fmla="*/ f126 f48 1"/>
              <a:gd name="f157" fmla="*/ f124 f4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78">
                <a:pos x="f131" y="f132"/>
              </a:cxn>
              <a:cxn ang="f78">
                <a:pos x="f133" y="f134"/>
              </a:cxn>
              <a:cxn ang="f78">
                <a:pos x="f135" y="f136"/>
              </a:cxn>
              <a:cxn ang="f78">
                <a:pos x="f135" y="f137"/>
              </a:cxn>
              <a:cxn ang="f78">
                <a:pos x="f138" y="f137"/>
              </a:cxn>
              <a:cxn ang="f78">
                <a:pos x="f138" y="f139"/>
              </a:cxn>
              <a:cxn ang="f78">
                <a:pos x="f135" y="f139"/>
              </a:cxn>
              <a:cxn ang="f78">
                <a:pos x="f135" y="f140"/>
              </a:cxn>
              <a:cxn ang="f78">
                <a:pos x="f141" y="f140"/>
              </a:cxn>
              <a:cxn ang="f78">
                <a:pos x="f141" y="f139"/>
              </a:cxn>
              <a:cxn ang="f78">
                <a:pos x="f142" y="f143"/>
              </a:cxn>
              <a:cxn ang="f78">
                <a:pos x="f144" y="f137"/>
              </a:cxn>
              <a:cxn ang="f78">
                <a:pos x="f141" y="f137"/>
              </a:cxn>
              <a:cxn ang="f78">
                <a:pos x="f141" y="f145"/>
              </a:cxn>
              <a:cxn ang="f78">
                <a:pos x="f146" y="f147"/>
              </a:cxn>
              <a:cxn ang="f78">
                <a:pos x="f148" y="f149"/>
              </a:cxn>
              <a:cxn ang="f78">
                <a:pos x="f131" y="f132"/>
              </a:cxn>
              <a:cxn ang="f78">
                <a:pos x="f150" y="f151"/>
              </a:cxn>
              <a:cxn ang="f78">
                <a:pos x="f152" y="f151"/>
              </a:cxn>
              <a:cxn ang="f78">
                <a:pos x="f153" y="f154"/>
              </a:cxn>
              <a:cxn ang="f78">
                <a:pos x="f153" y="f155"/>
              </a:cxn>
              <a:cxn ang="f78">
                <a:pos x="f152" y="f156"/>
              </a:cxn>
              <a:cxn ang="f78">
                <a:pos x="f150" y="f156"/>
              </a:cxn>
              <a:cxn ang="f78">
                <a:pos x="f157" y="f155"/>
              </a:cxn>
              <a:cxn ang="f78">
                <a:pos x="f157" y="f154"/>
              </a:cxn>
              <a:cxn ang="f78">
                <a:pos x="f150" y="f151"/>
              </a:cxn>
            </a:cxnLst>
            <a:rect l="f127" t="f130" r="f128" b="f129"/>
            <a:pathLst>
              <a:path w="3960000" h="3960000">
                <a:moveTo>
                  <a:pt x="f7" y="f8"/>
                </a:moveTo>
                <a:cubicBezTo>
                  <a:pt x="f9" y="f10"/>
                  <a:pt x="f11" y="f12"/>
                  <a:pt x="f13" y="f14"/>
                </a:cubicBezTo>
                <a:lnTo>
                  <a:pt x="f15" y="f16"/>
                </a:lnTo>
                <a:lnTo>
                  <a:pt x="f15" y="f17"/>
                </a:lnTo>
                <a:lnTo>
                  <a:pt x="f18" y="f17"/>
                </a:lnTo>
                <a:lnTo>
                  <a:pt x="f18" y="f19"/>
                </a:lnTo>
                <a:lnTo>
                  <a:pt x="f15" y="f19"/>
                </a:lnTo>
                <a:lnTo>
                  <a:pt x="f15" y="f20"/>
                </a:lnTo>
                <a:lnTo>
                  <a:pt x="f21" y="f20"/>
                </a:lnTo>
                <a:lnTo>
                  <a:pt x="f21" y="f19"/>
                </a:lnTo>
                <a:lnTo>
                  <a:pt x="f22" y="f23"/>
                </a:lnTo>
                <a:lnTo>
                  <a:pt x="f24" y="f17"/>
                </a:lnTo>
                <a:lnTo>
                  <a:pt x="f21" y="f17"/>
                </a:lnTo>
                <a:lnTo>
                  <a:pt x="f21" y="f25"/>
                </a:ln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7" y="f8"/>
                </a:cubicBezTo>
                <a:close/>
                <a:moveTo>
                  <a:pt x="f42" y="f5"/>
                </a:moveTo>
                <a:lnTo>
                  <a:pt x="f43" y="f5"/>
                </a:lnTo>
                <a:cubicBezTo>
                  <a:pt x="f44" y="f5"/>
                  <a:pt x="f6" y="f45"/>
                  <a:pt x="f6" y="f42"/>
                </a:cubicBezTo>
                <a:lnTo>
                  <a:pt x="f6" y="f43"/>
                </a:lnTo>
                <a:cubicBezTo>
                  <a:pt x="f6" y="f44"/>
                  <a:pt x="f44" y="f6"/>
                  <a:pt x="f43" y="f6"/>
                </a:cubicBezTo>
                <a:lnTo>
                  <a:pt x="f42" y="f6"/>
                </a:lnTo>
                <a:cubicBezTo>
                  <a:pt x="f45" y="f6"/>
                  <a:pt x="f5" y="f44"/>
                  <a:pt x="f5" y="f43"/>
                </a:cubicBezTo>
                <a:lnTo>
                  <a:pt x="f5" y="f42"/>
                </a:lnTo>
                <a:cubicBezTo>
                  <a:pt x="f5" y="f45"/>
                  <a:pt x="f45" y="f5"/>
                  <a:pt x="f42" y="f5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Rounded Rectangle 10">
            <a:extLst>
              <a:ext uri="{FF2B5EF4-FFF2-40B4-BE49-F238E27FC236}">
                <a16:creationId xmlns:a16="http://schemas.microsoft.com/office/drawing/2014/main" id="{9DAD7E32-2D4D-3FD6-FAA9-D16ABC049957}"/>
              </a:ext>
            </a:extLst>
          </p:cNvPr>
          <p:cNvSpPr/>
          <p:nvPr/>
        </p:nvSpPr>
        <p:spPr>
          <a:xfrm>
            <a:off x="6095843" y="5603564"/>
            <a:ext cx="575132" cy="623193"/>
          </a:xfrm>
          <a:custGeom>
            <a:avLst/>
            <a:gdLst>
              <a:gd name="f0" fmla="val w"/>
              <a:gd name="f1" fmla="val h"/>
              <a:gd name="f2" fmla="val 0"/>
              <a:gd name="f3" fmla="val 3186824"/>
              <a:gd name="f4" fmla="val 3240000"/>
              <a:gd name="f5" fmla="val 2141174"/>
              <a:gd name="f6" fmla="val 1384899"/>
              <a:gd name="f7" fmla="val 1528887"/>
              <a:gd name="f8" fmla="val 1997174"/>
              <a:gd name="f9" fmla="val 1744911"/>
              <a:gd name="f10" fmla="val 1888899"/>
              <a:gd name="f11" fmla="val 2357174"/>
              <a:gd name="f12" fmla="val 2501174"/>
              <a:gd name="f13" fmla="val 1286582"/>
              <a:gd name="f14" fmla="val 1008157"/>
              <a:gd name="f15" fmla="val 1148208"/>
              <a:gd name="f16" fmla="val 1006486"/>
              <a:gd name="f17" fmla="val 1009270"/>
              <a:gd name="f18" fmla="val 1051569"/>
              <a:gd name="f19" fmla="val 894997"/>
              <a:gd name="f20" fmla="val 1143711"/>
              <a:gd name="f21" fmla="val 666451"/>
              <a:gd name="f22" fmla="val 1327995"/>
              <a:gd name="f23" fmla="val 600947"/>
              <a:gd name="f24" fmla="val 1648602"/>
              <a:gd name="f25" fmla="val 738892"/>
              <a:gd name="f26" fmla="val 1907765"/>
              <a:gd name="f27" fmla="val 876837"/>
              <a:gd name="f28" fmla="val 2166928"/>
              <a:gd name="f29" fmla="val 1179371"/>
              <a:gd name="f30" fmla="val 2291639"/>
              <a:gd name="f31" fmla="val 1459875"/>
              <a:gd name="f32" fmla="val 2204971"/>
              <a:gd name="f33" fmla="val 1676459"/>
              <a:gd name="f34" fmla="val 2138053"/>
              <a:gd name="f35" fmla="val 1832801"/>
              <a:gd name="f36" fmla="val 1959669"/>
              <a:gd name="f37" fmla="val 1876637"/>
              <a:gd name="f38" fmla="val 1747242"/>
              <a:gd name="f39" fmla="val 1879565"/>
              <a:gd name="f40" fmla="val 1728291"/>
              <a:gd name="f41" fmla="val 1891883"/>
              <a:gd name="f42" fmla="val 1671800"/>
              <a:gd name="f43" fmla="val 1894168"/>
              <a:gd name="f44" fmla="val 1612713"/>
              <a:gd name="f45" fmla="val 1887545"/>
              <a:gd name="f46" fmla="val 1552862"/>
              <a:gd name="f47" fmla="val 1553745"/>
              <a:gd name="f48" fmla="val 1531218"/>
              <a:gd name="f49" fmla="val 1231565"/>
              <a:gd name="f50" fmla="val 1565835"/>
              <a:gd name="f51" fmla="val 1530201"/>
              <a:gd name="f52" fmla="val 1827940"/>
              <a:gd name="f53" fmla="val 1460959"/>
              <a:gd name="f54" fmla="val 1892348"/>
              <a:gd name="f55" fmla="val 1371795"/>
              <a:gd name="f56" fmla="val 1919897"/>
              <a:gd name="f57" fmla="val 1228031"/>
              <a:gd name="f58" fmla="val 1964316"/>
              <a:gd name="f59" fmla="val 1072976"/>
              <a:gd name="f60" fmla="val 1900399"/>
              <a:gd name="f61" fmla="val 1002277"/>
              <a:gd name="f62" fmla="val 1767573"/>
              <a:gd name="f63" fmla="val 931578"/>
              <a:gd name="f64" fmla="val 1634747"/>
              <a:gd name="f65" fmla="val 965150"/>
              <a:gd name="f66" fmla="val 1470429"/>
              <a:gd name="f67" fmla="val 1082284"/>
              <a:gd name="f68" fmla="val 1375980"/>
              <a:gd name="f69" fmla="val 1199418"/>
              <a:gd name="f70" fmla="val 1281531"/>
              <a:gd name="f71" fmla="val 1367118"/>
              <a:gd name="f72" fmla="val 1283556"/>
              <a:gd name="f73" fmla="val 1481937"/>
              <a:gd name="f74" fmla="val 1380807"/>
              <a:gd name="f75" fmla="val 1674778"/>
              <a:gd name="f76" fmla="val 1153129"/>
              <a:gd name="f77" fmla="val 1562764"/>
              <a:gd name="f78" fmla="val 1058254"/>
              <a:gd name="f79" fmla="val 1424955"/>
              <a:gd name="f80" fmla="val 1009828"/>
              <a:gd name="f81" fmla="val 293028"/>
              <a:gd name="f82" fmla="val 2893796"/>
              <a:gd name="f83" fmla="val 3055631"/>
              <a:gd name="f84" fmla="val 131193"/>
              <a:gd name="f85" fmla="val 2946972"/>
              <a:gd name="f86" fmla="val 3108807"/>
              <a:gd name="f87" fmla="*/ f0 1 3186824"/>
              <a:gd name="f88" fmla="*/ f1 1 3240000"/>
              <a:gd name="f89" fmla="val f2"/>
              <a:gd name="f90" fmla="val f3"/>
              <a:gd name="f91" fmla="val f4"/>
              <a:gd name="f92" fmla="+- f91 0 f89"/>
              <a:gd name="f93" fmla="+- f90 0 f89"/>
              <a:gd name="f94" fmla="*/ f93 1 3186824"/>
              <a:gd name="f95" fmla="*/ f92 1 3240000"/>
              <a:gd name="f96" fmla="*/ f89 1 f94"/>
              <a:gd name="f97" fmla="*/ f90 1 f94"/>
              <a:gd name="f98" fmla="*/ f89 1 f95"/>
              <a:gd name="f99" fmla="*/ f91 1 f95"/>
              <a:gd name="f100" fmla="*/ f96 f87 1"/>
              <a:gd name="f101" fmla="*/ f97 f87 1"/>
              <a:gd name="f102" fmla="*/ f99 f88 1"/>
              <a:gd name="f103" fmla="*/ f98 f8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0" t="f103" r="f101" b="f102"/>
            <a:pathLst>
              <a:path w="3186824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9"/>
                </a:lnTo>
                <a:lnTo>
                  <a:pt x="f5" y="f9"/>
                </a:lnTo>
                <a:lnTo>
                  <a:pt x="f5" y="f10"/>
                </a:lnTo>
                <a:lnTo>
                  <a:pt x="f11" y="f10"/>
                </a:lnTo>
                <a:lnTo>
                  <a:pt x="f11" y="f9"/>
                </a:lnTo>
                <a:lnTo>
                  <a:pt x="f12" y="f9"/>
                </a:lnTo>
                <a:lnTo>
                  <a:pt x="f12" y="f7"/>
                </a:lnTo>
                <a:lnTo>
                  <a:pt x="f11" y="f7"/>
                </a:lnTo>
                <a:lnTo>
                  <a:pt x="f11" y="f6"/>
                </a:lnTo>
                <a:close/>
                <a:moveTo>
                  <a:pt x="f13" y="f14"/>
                </a:move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lnTo>
                  <a:pt x="f39" y="f38"/>
                </a:lnTo>
                <a:lnTo>
                  <a:pt x="f39" y="f40"/>
                </a:lnTo>
                <a:cubicBezTo>
                  <a:pt x="f41" y="f42"/>
                  <a:pt x="f43" y="f44"/>
                  <a:pt x="f45" y="f46"/>
                </a:cubicBezTo>
                <a:lnTo>
                  <a:pt x="f39" y="f47"/>
                </a:lnTo>
                <a:lnTo>
                  <a:pt x="f39" y="f48"/>
                </a:lnTo>
                <a:lnTo>
                  <a:pt x="f49" y="f48"/>
                </a:lnTo>
                <a:lnTo>
                  <a:pt x="f49" y="f38"/>
                </a:lnTo>
                <a:lnTo>
                  <a:pt x="f50" y="f38"/>
                </a:ln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cubicBezTo>
                  <a:pt x="f63" y="f64"/>
                  <a:pt x="f65" y="f66"/>
                  <a:pt x="f67" y="f68"/>
                </a:cubicBezTo>
                <a:cubicBezTo>
                  <a:pt x="f69" y="f70"/>
                  <a:pt x="f71" y="f72"/>
                  <a:pt x="f73" y="f74"/>
                </a:cubicBezTo>
                <a:lnTo>
                  <a:pt x="f75" y="f76"/>
                </a:lnTo>
                <a:cubicBezTo>
                  <a:pt x="f77" y="f78"/>
                  <a:pt x="f79" y="f80"/>
                  <a:pt x="f13" y="f14"/>
                </a:cubicBezTo>
                <a:close/>
                <a:moveTo>
                  <a:pt x="f81" y="f2"/>
                </a:moveTo>
                <a:lnTo>
                  <a:pt x="f82" y="f2"/>
                </a:lnTo>
                <a:cubicBezTo>
                  <a:pt x="f83" y="f2"/>
                  <a:pt x="f3" y="f84"/>
                  <a:pt x="f3" y="f81"/>
                </a:cubicBezTo>
                <a:lnTo>
                  <a:pt x="f3" y="f85"/>
                </a:lnTo>
                <a:cubicBezTo>
                  <a:pt x="f3" y="f86"/>
                  <a:pt x="f83" y="f4"/>
                  <a:pt x="f82" y="f4"/>
                </a:cubicBezTo>
                <a:lnTo>
                  <a:pt x="f81" y="f4"/>
                </a:lnTo>
                <a:cubicBezTo>
                  <a:pt x="f84" y="f4"/>
                  <a:pt x="f2" y="f86"/>
                  <a:pt x="f2" y="f85"/>
                </a:cubicBezTo>
                <a:lnTo>
                  <a:pt x="f2" y="f81"/>
                </a:lnTo>
                <a:cubicBezTo>
                  <a:pt x="f2" y="f84"/>
                  <a:pt x="f84" y="f2"/>
                  <a:pt x="f81" y="f2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Block Arc 6">
            <a:extLst>
              <a:ext uri="{FF2B5EF4-FFF2-40B4-BE49-F238E27FC236}">
                <a16:creationId xmlns:a16="http://schemas.microsoft.com/office/drawing/2014/main" id="{70BEC1F2-A7D8-E2EF-4D29-1FC43D6D0966}"/>
              </a:ext>
            </a:extLst>
          </p:cNvPr>
          <p:cNvSpPr/>
          <p:nvPr/>
        </p:nvSpPr>
        <p:spPr>
          <a:xfrm>
            <a:off x="6985786" y="5646492"/>
            <a:ext cx="539153" cy="58026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189723"/>
              <a:gd name="f7" fmla="val 3221116"/>
              <a:gd name="f8" fmla="val 2664630"/>
              <a:gd name="f9" fmla="val 2175617"/>
              <a:gd name="f10" fmla="val 2658205"/>
              <a:gd name="f11" fmla="val 2178566"/>
              <a:gd name="f12" fmla="val 2662222"/>
              <a:gd name="f13" fmla="val 2175972"/>
              <a:gd name="f14" fmla="val 2664284"/>
              <a:gd name="f15" fmla="val 2175096"/>
              <a:gd name="f16" fmla="val 1477043"/>
              <a:gd name="f17" fmla="val 1144372"/>
              <a:gd name="f18" fmla="val 1409070"/>
              <a:gd name="f19" fmla="val 1159393"/>
              <a:gd name="f20" fmla="val 1167974"/>
              <a:gd name="f21" fmla="val 1216277"/>
              <a:gd name="f22" fmla="val 1134894"/>
              <a:gd name="f23" fmla="val 1538245"/>
              <a:gd name="f24" fmla="val 1152384"/>
              <a:gd name="f25" fmla="val 1703728"/>
              <a:gd name="f26" fmla="val 1169874"/>
              <a:gd name="f27" fmla="val 1869211"/>
              <a:gd name="f28" fmla="val 1272747"/>
              <a:gd name="f29" fmla="val 2156947"/>
              <a:gd name="f30" fmla="val 1514013"/>
              <a:gd name="f31" fmla="val 2152290"/>
              <a:gd name="f32" fmla="val 1680659"/>
              <a:gd name="f33" fmla="val 2149073"/>
              <a:gd name="f34" fmla="val 1865876"/>
              <a:gd name="f35" fmla="val 1940767"/>
              <a:gd name="f36" fmla="val 1850815"/>
              <a:gd name="f37" fmla="val 1654259"/>
              <a:gd name="f38" fmla="val 1844015"/>
              <a:gd name="f39" fmla="val 1608142"/>
              <a:gd name="f40" fmla="val 1837162"/>
              <a:gd name="f41" fmla="val 1561942"/>
              <a:gd name="f42" fmla="val 1830467"/>
              <a:gd name="f43" fmla="val 1515986"/>
              <a:gd name="f44" fmla="val 1779361"/>
              <a:gd name="f45" fmla="val 1292438"/>
              <a:gd name="f46" fmla="val 1635542"/>
              <a:gd name="f47" fmla="val 1134285"/>
              <a:gd name="f48" fmla="val 1651152"/>
              <a:gd name="f49" fmla="val 501"/>
              <a:gd name="f50" fmla="val 1977584"/>
              <a:gd name="f51" fmla="val 8635"/>
              <a:gd name="f52" fmla="val 2235425"/>
              <a:gd name="f53" fmla="val 52153"/>
              <a:gd name="f54" fmla="val 2580395"/>
              <a:gd name="f55" fmla="val 324821"/>
              <a:gd name="f56" fmla="val 3000061"/>
              <a:gd name="f57" fmla="val 656529"/>
              <a:gd name="f58" fmla="val 3430704"/>
              <a:gd name="f59" fmla="val 1549940"/>
              <a:gd name="f60" fmla="val 3030464"/>
              <a:gd name="f61" fmla="val 2249544"/>
              <a:gd name="f62" fmla="val 2882259"/>
              <a:gd name="f63" fmla="val 2451798"/>
              <a:gd name="f64" fmla="val 2785813"/>
              <a:gd name="f65" fmla="val 2507403"/>
              <a:gd name="f66" fmla="val 2585849"/>
              <a:gd name="f67" fmla="val 2588887"/>
              <a:gd name="f68" fmla="val 2194785"/>
              <a:gd name="f69" fmla="val 2615774"/>
              <a:gd name="f70" fmla="val 1984876"/>
              <a:gd name="f71" fmla="val 2478759"/>
              <a:gd name="f72" fmla="val 1973374"/>
              <a:gd name="f73" fmla="val 2195096"/>
              <a:gd name="f74" fmla="val 1841986"/>
              <a:gd name="f75" fmla="val 2496540"/>
              <a:gd name="f76" fmla="val 1610941"/>
              <a:gd name="f77" fmla="val 2555551"/>
              <a:gd name="f78" fmla="val 1390827"/>
              <a:gd name="f79" fmla="val 2527630"/>
              <a:gd name="f80" fmla="val 1131071"/>
              <a:gd name="f81" fmla="val 2494680"/>
              <a:gd name="f82" fmla="val 853863"/>
              <a:gd name="f83" fmla="val 2136270"/>
              <a:gd name="f84" fmla="val 783896"/>
              <a:gd name="f85" fmla="val 1665044"/>
              <a:gd name="f86" fmla="val 715204"/>
              <a:gd name="f87" fmla="val 1202409"/>
              <a:gd name="f88" fmla="val 991941"/>
              <a:gd name="f89" fmla="val 900416"/>
              <a:gd name="f90" fmla="val 1268509"/>
              <a:gd name="f91" fmla="val 819983"/>
              <a:gd name="f92" fmla="val 1288264"/>
              <a:gd name="f93" fmla="val 814237"/>
              <a:gd name="f94" fmla="val 1308391"/>
              <a:gd name="f95" fmla="val 810536"/>
              <a:gd name="f96" fmla="val 1328805"/>
              <a:gd name="f97" fmla="val 807930"/>
              <a:gd name="f98" fmla="val 1349219"/>
              <a:gd name="f99" fmla="val 805325"/>
              <a:gd name="f100" fmla="val 1369921"/>
              <a:gd name="f101" fmla="val 803817"/>
              <a:gd name="f102" fmla="val 802457"/>
              <a:gd name="f103" fmla="val 1416795"/>
              <a:gd name="f104" fmla="val 800769"/>
              <a:gd name="f105" fmla="val 1355770"/>
              <a:gd name="f106" fmla="val 788713"/>
              <a:gd name="f107" fmla="val 1462242"/>
              <a:gd name="f108" fmla="val 801708"/>
              <a:gd name="f109" fmla="val 1599590"/>
              <a:gd name="f110" fmla="val 818472"/>
              <a:gd name="f111" fmla="val 1776043"/>
              <a:gd name="f112" fmla="val 890774"/>
              <a:gd name="f113" fmla="val 1956122"/>
              <a:gd name="f114" fmla="val 1110076"/>
              <a:gd name="f115" fmla="val 875315"/>
              <a:gd name="f116" fmla="val 2333414"/>
              <a:gd name="f117" fmla="val 2330539"/>
              <a:gd name="f118" fmla="val 1325736"/>
              <a:gd name="f119" fmla="val 2327663"/>
              <a:gd name="f120" fmla="val 1603628"/>
              <a:gd name="f121" fmla="val 2324788"/>
              <a:gd name="f122" fmla="val 2054049"/>
              <a:gd name="f123" fmla="val 2290850"/>
              <a:gd name="f124" fmla="val 2479718"/>
              <a:gd name="f125" fmla="val 2627788"/>
              <a:gd name="f126" fmla="val 2217580"/>
              <a:gd name="f127" fmla="val 2661746"/>
              <a:gd name="f128" fmla="val 2179658"/>
              <a:gd name="f129" fmla="val 2691046"/>
              <a:gd name="f130" fmla="val 2188689"/>
              <a:gd name="f131" fmla="val 2667011"/>
              <a:gd name="f132" fmla="val 2175828"/>
              <a:gd name="f133" fmla="val 2945550"/>
              <a:gd name="f134" fmla="val 1655295"/>
              <a:gd name="f135" fmla="val 2803444"/>
              <a:gd name="f136" fmla="val 1009445"/>
              <a:gd name="f137" fmla="val 2332141"/>
              <a:gd name="f138" fmla="val 653899"/>
              <a:gd name="f139" fmla="val 1860838"/>
              <a:gd name="f140" fmla="val 298353"/>
              <a:gd name="f141" fmla="val 1200794"/>
              <a:gd name="f142" fmla="val 339069"/>
              <a:gd name="f143" fmla="val 776764"/>
              <a:gd name="f144" fmla="val 749845"/>
              <a:gd name="f145" fmla="val 352733"/>
              <a:gd name="f146" fmla="val 1160621"/>
              <a:gd name="f147" fmla="val 291083"/>
              <a:gd name="f148" fmla="val 1819040"/>
              <a:gd name="f149" fmla="val 631487"/>
              <a:gd name="f150" fmla="val 2301392"/>
              <a:gd name="f151" fmla="val 971891"/>
              <a:gd name="f152" fmla="val 2783745"/>
              <a:gd name="f153" fmla="val 1612904"/>
              <a:gd name="f154" fmla="val 2946283"/>
              <a:gd name="f155" fmla="val 2142017"/>
              <a:gd name="f156" fmla="val 2684410"/>
              <a:gd name="f157" fmla="val 2324866"/>
              <a:gd name="f158" fmla="val 3053856"/>
              <a:gd name="f159" fmla="val 1613730"/>
              <a:gd name="f160" fmla="val 3405817"/>
              <a:gd name="f161" fmla="val 752200"/>
              <a:gd name="f162" fmla="val 3187363"/>
              <a:gd name="f163" fmla="val 294693"/>
              <a:gd name="f164" fmla="val 2539075"/>
              <a:gd name="f165" fmla="val -162814"/>
              <a:gd name="f166" fmla="val 1890787"/>
              <a:gd name="f167" fmla="val -79956"/>
              <a:gd name="f168" fmla="val 1005863"/>
              <a:gd name="f169" fmla="val 489947"/>
              <a:gd name="f170" fmla="val 453774"/>
              <a:gd name="f171" fmla="val 810518"/>
              <a:gd name="f172" fmla="val 143225"/>
              <a:gd name="f173" fmla="val 1231454"/>
              <a:gd name="f174" fmla="val -9956"/>
              <a:gd name="f175" fmla="+- 0 0 -90"/>
              <a:gd name="f176" fmla="*/ f3 1 3189723"/>
              <a:gd name="f177" fmla="*/ f4 1 3221116"/>
              <a:gd name="f178" fmla="val f5"/>
              <a:gd name="f179" fmla="val f6"/>
              <a:gd name="f180" fmla="val f7"/>
              <a:gd name="f181" fmla="*/ f175 f0 1"/>
              <a:gd name="f182" fmla="+- f180 0 f178"/>
              <a:gd name="f183" fmla="+- f179 0 f178"/>
              <a:gd name="f184" fmla="*/ f181 1 f2"/>
              <a:gd name="f185" fmla="*/ f183 1 3189723"/>
              <a:gd name="f186" fmla="*/ f182 1 3221116"/>
              <a:gd name="f187" fmla="*/ 2175617 f182 1"/>
              <a:gd name="f188" fmla="*/ 2178566 f182 1"/>
              <a:gd name="f189" fmla="*/ 1144372 f182 1"/>
              <a:gd name="f190" fmla="*/ 1159393 f182 1"/>
              <a:gd name="f191" fmla="*/ 1703728 f182 1"/>
              <a:gd name="f192" fmla="*/ 2152290 f182 1"/>
              <a:gd name="f193" fmla="*/ 1654259 f182 1"/>
              <a:gd name="f194" fmla="*/ 1515986 f182 1"/>
              <a:gd name="f195" fmla="*/ 501 f182 1"/>
              <a:gd name="f196" fmla="*/ 324821 f182 1"/>
              <a:gd name="f197" fmla="*/ 2588887 f182 1"/>
              <a:gd name="f198" fmla="*/ 2195096 f182 1"/>
              <a:gd name="f199" fmla="*/ 2527630 f182 1"/>
              <a:gd name="f200" fmla="*/ 1665044 f182 1"/>
              <a:gd name="f201" fmla="*/ 819983 f182 1"/>
              <a:gd name="f202" fmla="*/ 807930 f182 1"/>
              <a:gd name="f203" fmla="*/ 802457 f182 1"/>
              <a:gd name="f204" fmla="*/ 801708 f182 1"/>
              <a:gd name="f205" fmla="*/ 1110076 f182 1"/>
              <a:gd name="f206" fmla="*/ 875315 f182 1"/>
              <a:gd name="f207" fmla="*/ 2054049 f182 1"/>
              <a:gd name="f208" fmla="*/ 2179658 f182 1"/>
              <a:gd name="f209" fmla="*/ 2188689 f182 1"/>
              <a:gd name="f210" fmla="*/ 2175828 f182 1"/>
              <a:gd name="f211" fmla="*/ 653899 f182 1"/>
              <a:gd name="f212" fmla="*/ 749845 f182 1"/>
              <a:gd name="f213" fmla="*/ 2301392 f182 1"/>
              <a:gd name="f214" fmla="*/ 2684410 f182 1"/>
              <a:gd name="f215" fmla="*/ 3053856 f182 1"/>
              <a:gd name="f216" fmla="*/ 2539075 f182 1"/>
              <a:gd name="f217" fmla="*/ 453774 f182 1"/>
              <a:gd name="f218" fmla="*/ 2249544 f182 1"/>
              <a:gd name="f219" fmla="*/ 2664630 f183 1"/>
              <a:gd name="f220" fmla="*/ 2658205 f183 1"/>
              <a:gd name="f221" fmla="*/ 1477043 f183 1"/>
              <a:gd name="f222" fmla="*/ 1409070 f183 1"/>
              <a:gd name="f223" fmla="*/ 1152384 f183 1"/>
              <a:gd name="f224" fmla="*/ 1514013 f183 1"/>
              <a:gd name="f225" fmla="*/ 1850815 f183 1"/>
              <a:gd name="f226" fmla="*/ 1830467 f183 1"/>
              <a:gd name="f227" fmla="*/ 1651152 f183 1"/>
              <a:gd name="f228" fmla="*/ 2580395 f183 1"/>
              <a:gd name="f229" fmla="*/ 3030464 f183 1"/>
              <a:gd name="f230" fmla="*/ 2585849 f183 1"/>
              <a:gd name="f231" fmla="*/ 1973374 f183 1"/>
              <a:gd name="f232" fmla="*/ 1390827 f183 1"/>
              <a:gd name="f233" fmla="*/ 783896 f183 1"/>
              <a:gd name="f234" fmla="*/ 1268509 f183 1"/>
              <a:gd name="f235" fmla="*/ 1328805 f183 1"/>
              <a:gd name="f236" fmla="*/ 1462242 f183 1"/>
              <a:gd name="f237" fmla="*/ 1956122 f183 1"/>
              <a:gd name="f238" fmla="*/ 2333414 f183 1"/>
              <a:gd name="f239" fmla="*/ 2324788 f183 1"/>
              <a:gd name="f240" fmla="*/ 2661746 f183 1"/>
              <a:gd name="f241" fmla="*/ 2691046 f183 1"/>
              <a:gd name="f242" fmla="*/ 2667011 f183 1"/>
              <a:gd name="f243" fmla="*/ 2332141 f183 1"/>
              <a:gd name="f244" fmla="*/ 776764 f183 1"/>
              <a:gd name="f245" fmla="*/ 631487 f183 1"/>
              <a:gd name="f246" fmla="*/ 2142017 f183 1"/>
              <a:gd name="f247" fmla="*/ 2324866 f183 1"/>
              <a:gd name="f248" fmla="*/ 294693 f183 1"/>
              <a:gd name="f249" fmla="*/ 489947 f183 1"/>
              <a:gd name="f250" fmla="+- f184 0 f1"/>
              <a:gd name="f251" fmla="*/ f187 1 3221116"/>
              <a:gd name="f252" fmla="*/ f188 1 3221116"/>
              <a:gd name="f253" fmla="*/ f189 1 3221116"/>
              <a:gd name="f254" fmla="*/ f190 1 3221116"/>
              <a:gd name="f255" fmla="*/ f191 1 3221116"/>
              <a:gd name="f256" fmla="*/ f192 1 3221116"/>
              <a:gd name="f257" fmla="*/ f193 1 3221116"/>
              <a:gd name="f258" fmla="*/ f194 1 3221116"/>
              <a:gd name="f259" fmla="*/ f195 1 3221116"/>
              <a:gd name="f260" fmla="*/ f196 1 3221116"/>
              <a:gd name="f261" fmla="*/ f197 1 3221116"/>
              <a:gd name="f262" fmla="*/ f198 1 3221116"/>
              <a:gd name="f263" fmla="*/ f199 1 3221116"/>
              <a:gd name="f264" fmla="*/ f200 1 3221116"/>
              <a:gd name="f265" fmla="*/ f201 1 3221116"/>
              <a:gd name="f266" fmla="*/ f202 1 3221116"/>
              <a:gd name="f267" fmla="*/ f203 1 3221116"/>
              <a:gd name="f268" fmla="*/ f204 1 3221116"/>
              <a:gd name="f269" fmla="*/ f205 1 3221116"/>
              <a:gd name="f270" fmla="*/ f206 1 3221116"/>
              <a:gd name="f271" fmla="*/ f207 1 3221116"/>
              <a:gd name="f272" fmla="*/ f208 1 3221116"/>
              <a:gd name="f273" fmla="*/ f209 1 3221116"/>
              <a:gd name="f274" fmla="*/ f210 1 3221116"/>
              <a:gd name="f275" fmla="*/ f211 1 3221116"/>
              <a:gd name="f276" fmla="*/ f212 1 3221116"/>
              <a:gd name="f277" fmla="*/ f213 1 3221116"/>
              <a:gd name="f278" fmla="*/ f214 1 3221116"/>
              <a:gd name="f279" fmla="*/ f215 1 3221116"/>
              <a:gd name="f280" fmla="*/ f216 1 3221116"/>
              <a:gd name="f281" fmla="*/ f217 1 3221116"/>
              <a:gd name="f282" fmla="*/ f218 1 3221116"/>
              <a:gd name="f283" fmla="*/ f219 1 3189723"/>
              <a:gd name="f284" fmla="*/ f220 1 3189723"/>
              <a:gd name="f285" fmla="*/ f221 1 3189723"/>
              <a:gd name="f286" fmla="*/ f222 1 3189723"/>
              <a:gd name="f287" fmla="*/ f223 1 3189723"/>
              <a:gd name="f288" fmla="*/ f224 1 3189723"/>
              <a:gd name="f289" fmla="*/ f225 1 3189723"/>
              <a:gd name="f290" fmla="*/ f226 1 3189723"/>
              <a:gd name="f291" fmla="*/ f227 1 3189723"/>
              <a:gd name="f292" fmla="*/ f228 1 3189723"/>
              <a:gd name="f293" fmla="*/ f229 1 3189723"/>
              <a:gd name="f294" fmla="*/ f230 1 3189723"/>
              <a:gd name="f295" fmla="*/ f231 1 3189723"/>
              <a:gd name="f296" fmla="*/ f232 1 3189723"/>
              <a:gd name="f297" fmla="*/ f233 1 3189723"/>
              <a:gd name="f298" fmla="*/ f234 1 3189723"/>
              <a:gd name="f299" fmla="*/ f235 1 3189723"/>
              <a:gd name="f300" fmla="*/ f236 1 3189723"/>
              <a:gd name="f301" fmla="*/ f237 1 3189723"/>
              <a:gd name="f302" fmla="*/ f238 1 3189723"/>
              <a:gd name="f303" fmla="*/ f239 1 3189723"/>
              <a:gd name="f304" fmla="*/ f240 1 3189723"/>
              <a:gd name="f305" fmla="*/ f241 1 3189723"/>
              <a:gd name="f306" fmla="*/ f242 1 3189723"/>
              <a:gd name="f307" fmla="*/ f243 1 3189723"/>
              <a:gd name="f308" fmla="*/ f244 1 3189723"/>
              <a:gd name="f309" fmla="*/ f245 1 3189723"/>
              <a:gd name="f310" fmla="*/ f246 1 3189723"/>
              <a:gd name="f311" fmla="*/ f247 1 3189723"/>
              <a:gd name="f312" fmla="*/ f248 1 3189723"/>
              <a:gd name="f313" fmla="*/ f249 1 3189723"/>
              <a:gd name="f314" fmla="*/ f178 1 f185"/>
              <a:gd name="f315" fmla="*/ f179 1 f185"/>
              <a:gd name="f316" fmla="*/ f178 1 f186"/>
              <a:gd name="f317" fmla="*/ f180 1 f186"/>
              <a:gd name="f318" fmla="*/ f283 1 f185"/>
              <a:gd name="f319" fmla="*/ f251 1 f186"/>
              <a:gd name="f320" fmla="*/ f284 1 f185"/>
              <a:gd name="f321" fmla="*/ f252 1 f186"/>
              <a:gd name="f322" fmla="*/ f285 1 f185"/>
              <a:gd name="f323" fmla="*/ f253 1 f186"/>
              <a:gd name="f324" fmla="*/ f286 1 f185"/>
              <a:gd name="f325" fmla="*/ f254 1 f186"/>
              <a:gd name="f326" fmla="*/ f287 1 f185"/>
              <a:gd name="f327" fmla="*/ f255 1 f186"/>
              <a:gd name="f328" fmla="*/ f288 1 f185"/>
              <a:gd name="f329" fmla="*/ f256 1 f186"/>
              <a:gd name="f330" fmla="*/ f289 1 f185"/>
              <a:gd name="f331" fmla="*/ f257 1 f186"/>
              <a:gd name="f332" fmla="*/ f290 1 f185"/>
              <a:gd name="f333" fmla="*/ f258 1 f186"/>
              <a:gd name="f334" fmla="*/ f291 1 f185"/>
              <a:gd name="f335" fmla="*/ f259 1 f186"/>
              <a:gd name="f336" fmla="*/ f292 1 f185"/>
              <a:gd name="f337" fmla="*/ f260 1 f186"/>
              <a:gd name="f338" fmla="*/ f293 1 f185"/>
              <a:gd name="f339" fmla="*/ f282 1 f186"/>
              <a:gd name="f340" fmla="*/ f294 1 f185"/>
              <a:gd name="f341" fmla="*/ f261 1 f186"/>
              <a:gd name="f342" fmla="*/ f295 1 f185"/>
              <a:gd name="f343" fmla="*/ f262 1 f186"/>
              <a:gd name="f344" fmla="*/ f296 1 f185"/>
              <a:gd name="f345" fmla="*/ f263 1 f186"/>
              <a:gd name="f346" fmla="*/ f297 1 f185"/>
              <a:gd name="f347" fmla="*/ f264 1 f186"/>
              <a:gd name="f348" fmla="*/ f298 1 f185"/>
              <a:gd name="f349" fmla="*/ f265 1 f186"/>
              <a:gd name="f350" fmla="*/ f299 1 f185"/>
              <a:gd name="f351" fmla="*/ f266 1 f186"/>
              <a:gd name="f352" fmla="*/ f267 1 f186"/>
              <a:gd name="f353" fmla="*/ f300 1 f185"/>
              <a:gd name="f354" fmla="*/ f268 1 f186"/>
              <a:gd name="f355" fmla="*/ f301 1 f185"/>
              <a:gd name="f356" fmla="*/ f269 1 f186"/>
              <a:gd name="f357" fmla="*/ f270 1 f186"/>
              <a:gd name="f358" fmla="*/ f302 1 f185"/>
              <a:gd name="f359" fmla="*/ f303 1 f185"/>
              <a:gd name="f360" fmla="*/ f271 1 f186"/>
              <a:gd name="f361" fmla="*/ f304 1 f185"/>
              <a:gd name="f362" fmla="*/ f272 1 f186"/>
              <a:gd name="f363" fmla="*/ f305 1 f185"/>
              <a:gd name="f364" fmla="*/ f273 1 f186"/>
              <a:gd name="f365" fmla="*/ f306 1 f185"/>
              <a:gd name="f366" fmla="*/ f274 1 f186"/>
              <a:gd name="f367" fmla="*/ f307 1 f185"/>
              <a:gd name="f368" fmla="*/ f275 1 f186"/>
              <a:gd name="f369" fmla="*/ f308 1 f185"/>
              <a:gd name="f370" fmla="*/ f276 1 f186"/>
              <a:gd name="f371" fmla="*/ f309 1 f185"/>
              <a:gd name="f372" fmla="*/ f277 1 f186"/>
              <a:gd name="f373" fmla="*/ f310 1 f185"/>
              <a:gd name="f374" fmla="*/ f278 1 f186"/>
              <a:gd name="f375" fmla="*/ f311 1 f185"/>
              <a:gd name="f376" fmla="*/ f279 1 f186"/>
              <a:gd name="f377" fmla="*/ f312 1 f185"/>
              <a:gd name="f378" fmla="*/ f280 1 f186"/>
              <a:gd name="f379" fmla="*/ f313 1 f185"/>
              <a:gd name="f380" fmla="*/ f281 1 f186"/>
              <a:gd name="f381" fmla="*/ f314 f176 1"/>
              <a:gd name="f382" fmla="*/ f315 f176 1"/>
              <a:gd name="f383" fmla="*/ f317 f177 1"/>
              <a:gd name="f384" fmla="*/ f316 f177 1"/>
              <a:gd name="f385" fmla="*/ f318 f176 1"/>
              <a:gd name="f386" fmla="*/ f319 f177 1"/>
              <a:gd name="f387" fmla="*/ f320 f176 1"/>
              <a:gd name="f388" fmla="*/ f321 f177 1"/>
              <a:gd name="f389" fmla="*/ f322 f176 1"/>
              <a:gd name="f390" fmla="*/ f323 f177 1"/>
              <a:gd name="f391" fmla="*/ f324 f176 1"/>
              <a:gd name="f392" fmla="*/ f325 f177 1"/>
              <a:gd name="f393" fmla="*/ f326 f176 1"/>
              <a:gd name="f394" fmla="*/ f327 f177 1"/>
              <a:gd name="f395" fmla="*/ f328 f176 1"/>
              <a:gd name="f396" fmla="*/ f329 f177 1"/>
              <a:gd name="f397" fmla="*/ f330 f176 1"/>
              <a:gd name="f398" fmla="*/ f331 f177 1"/>
              <a:gd name="f399" fmla="*/ f332 f176 1"/>
              <a:gd name="f400" fmla="*/ f333 f177 1"/>
              <a:gd name="f401" fmla="*/ f334 f176 1"/>
              <a:gd name="f402" fmla="*/ f335 f177 1"/>
              <a:gd name="f403" fmla="*/ f336 f176 1"/>
              <a:gd name="f404" fmla="*/ f337 f177 1"/>
              <a:gd name="f405" fmla="*/ f338 f176 1"/>
              <a:gd name="f406" fmla="*/ f339 f177 1"/>
              <a:gd name="f407" fmla="*/ f340 f176 1"/>
              <a:gd name="f408" fmla="*/ f341 f177 1"/>
              <a:gd name="f409" fmla="*/ f342 f176 1"/>
              <a:gd name="f410" fmla="*/ f343 f177 1"/>
              <a:gd name="f411" fmla="*/ f344 f176 1"/>
              <a:gd name="f412" fmla="*/ f345 f177 1"/>
              <a:gd name="f413" fmla="*/ f346 f176 1"/>
              <a:gd name="f414" fmla="*/ f347 f177 1"/>
              <a:gd name="f415" fmla="*/ f348 f176 1"/>
              <a:gd name="f416" fmla="*/ f349 f177 1"/>
              <a:gd name="f417" fmla="*/ f350 f176 1"/>
              <a:gd name="f418" fmla="*/ f351 f177 1"/>
              <a:gd name="f419" fmla="*/ f352 f177 1"/>
              <a:gd name="f420" fmla="*/ f353 f176 1"/>
              <a:gd name="f421" fmla="*/ f354 f177 1"/>
              <a:gd name="f422" fmla="*/ f355 f176 1"/>
              <a:gd name="f423" fmla="*/ f356 f177 1"/>
              <a:gd name="f424" fmla="*/ f357 f177 1"/>
              <a:gd name="f425" fmla="*/ f358 f176 1"/>
              <a:gd name="f426" fmla="*/ f359 f176 1"/>
              <a:gd name="f427" fmla="*/ f360 f177 1"/>
              <a:gd name="f428" fmla="*/ f361 f176 1"/>
              <a:gd name="f429" fmla="*/ f362 f177 1"/>
              <a:gd name="f430" fmla="*/ f363 f176 1"/>
              <a:gd name="f431" fmla="*/ f364 f177 1"/>
              <a:gd name="f432" fmla="*/ f365 f176 1"/>
              <a:gd name="f433" fmla="*/ f366 f177 1"/>
              <a:gd name="f434" fmla="*/ f367 f176 1"/>
              <a:gd name="f435" fmla="*/ f368 f177 1"/>
              <a:gd name="f436" fmla="*/ f369 f176 1"/>
              <a:gd name="f437" fmla="*/ f370 f177 1"/>
              <a:gd name="f438" fmla="*/ f371 f176 1"/>
              <a:gd name="f439" fmla="*/ f372 f177 1"/>
              <a:gd name="f440" fmla="*/ f373 f176 1"/>
              <a:gd name="f441" fmla="*/ f374 f177 1"/>
              <a:gd name="f442" fmla="*/ f375 f176 1"/>
              <a:gd name="f443" fmla="*/ f376 f177 1"/>
              <a:gd name="f444" fmla="*/ f377 f176 1"/>
              <a:gd name="f445" fmla="*/ f378 f177 1"/>
              <a:gd name="f446" fmla="*/ f379 f176 1"/>
              <a:gd name="f447" fmla="*/ f380 f17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50">
                <a:pos x="f385" y="f386"/>
              </a:cxn>
              <a:cxn ang="f250">
                <a:pos x="f387" y="f388"/>
              </a:cxn>
              <a:cxn ang="f250">
                <a:pos x="f385" y="f386"/>
              </a:cxn>
              <a:cxn ang="f250">
                <a:pos x="f389" y="f390"/>
              </a:cxn>
              <a:cxn ang="f250">
                <a:pos x="f391" y="f392"/>
              </a:cxn>
              <a:cxn ang="f250">
                <a:pos x="f393" y="f394"/>
              </a:cxn>
              <a:cxn ang="f250">
                <a:pos x="f395" y="f396"/>
              </a:cxn>
              <a:cxn ang="f250">
                <a:pos x="f397" y="f398"/>
              </a:cxn>
              <a:cxn ang="f250">
                <a:pos x="f399" y="f400"/>
              </a:cxn>
              <a:cxn ang="f250">
                <a:pos x="f389" y="f390"/>
              </a:cxn>
              <a:cxn ang="f250">
                <a:pos x="f401" y="f402"/>
              </a:cxn>
              <a:cxn ang="f250">
                <a:pos x="f403" y="f404"/>
              </a:cxn>
              <a:cxn ang="f250">
                <a:pos x="f405" y="f406"/>
              </a:cxn>
              <a:cxn ang="f250">
                <a:pos x="f407" y="f408"/>
              </a:cxn>
              <a:cxn ang="f250">
                <a:pos x="f409" y="f410"/>
              </a:cxn>
              <a:cxn ang="f250">
                <a:pos x="f411" y="f412"/>
              </a:cxn>
              <a:cxn ang="f250">
                <a:pos x="f413" y="f414"/>
              </a:cxn>
              <a:cxn ang="f250">
                <a:pos x="f415" y="f416"/>
              </a:cxn>
              <a:cxn ang="f250">
                <a:pos x="f417" y="f418"/>
              </a:cxn>
              <a:cxn ang="f250">
                <a:pos x="f411" y="f419"/>
              </a:cxn>
              <a:cxn ang="f250">
                <a:pos x="f420" y="f421"/>
              </a:cxn>
              <a:cxn ang="f250">
                <a:pos x="f422" y="f423"/>
              </a:cxn>
              <a:cxn ang="f250">
                <a:pos x="f409" y="f424"/>
              </a:cxn>
              <a:cxn ang="f250">
                <a:pos x="f425" y="f424"/>
              </a:cxn>
              <a:cxn ang="f250">
                <a:pos x="f426" y="f427"/>
              </a:cxn>
              <a:cxn ang="f250">
                <a:pos x="f428" y="f429"/>
              </a:cxn>
              <a:cxn ang="f250">
                <a:pos x="f430" y="f431"/>
              </a:cxn>
              <a:cxn ang="f250">
                <a:pos x="f432" y="f433"/>
              </a:cxn>
              <a:cxn ang="f250">
                <a:pos x="f434" y="f435"/>
              </a:cxn>
              <a:cxn ang="f250">
                <a:pos x="f436" y="f437"/>
              </a:cxn>
              <a:cxn ang="f250">
                <a:pos x="f438" y="f439"/>
              </a:cxn>
              <a:cxn ang="f250">
                <a:pos x="f440" y="f441"/>
              </a:cxn>
              <a:cxn ang="f250">
                <a:pos x="f442" y="f443"/>
              </a:cxn>
              <a:cxn ang="f250">
                <a:pos x="f444" y="f445"/>
              </a:cxn>
              <a:cxn ang="f250">
                <a:pos x="f446" y="f447"/>
              </a:cxn>
              <a:cxn ang="f250">
                <a:pos x="f401" y="f402"/>
              </a:cxn>
            </a:cxnLst>
            <a:rect l="f381" t="f384" r="f382" b="f383"/>
            <a:pathLst>
              <a:path w="3189723" h="3221116">
                <a:moveTo>
                  <a:pt x="f8" y="f9"/>
                </a:moveTo>
                <a:lnTo>
                  <a:pt x="f10" y="f11"/>
                </a:lnTo>
                <a:cubicBezTo>
                  <a:pt x="f12" y="f13"/>
                  <a:pt x="f14" y="f15"/>
                  <a:pt x="f8" y="f9"/>
                </a:cubicBezTo>
                <a:close/>
                <a:moveTo>
                  <a:pt x="f16" y="f17"/>
                </a:moveTo>
                <a:lnTo>
                  <a:pt x="f18" y="f19"/>
                </a:ln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16" y="f17"/>
                </a:cubicBezTo>
                <a:close/>
                <a:moveTo>
                  <a:pt x="f48" y="f49"/>
                </a:moveTo>
                <a:cubicBezTo>
                  <a:pt x="f50" y="f51"/>
                  <a:pt x="f52" y="f53"/>
                  <a:pt x="f54" y="f55"/>
                </a:cubicBezTo>
                <a:cubicBezTo>
                  <a:pt x="f56" y="f57"/>
                  <a:pt x="f58" y="f59"/>
                  <a:pt x="f60" y="f61"/>
                </a:cubicBezTo>
                <a:cubicBezTo>
                  <a:pt x="f62" y="f63"/>
                  <a:pt x="f64" y="f65"/>
                  <a:pt x="f66" y="f67"/>
                </a:cubicBezTo>
                <a:cubicBezTo>
                  <a:pt x="f68" y="f69"/>
                  <a:pt x="f70" y="f71"/>
                  <a:pt x="f72" y="f73"/>
                </a:cubicBezTo>
                <a:cubicBezTo>
                  <a:pt x="f74" y="f75"/>
                  <a:pt x="f76" y="f77"/>
                  <a:pt x="f78" y="f79"/>
                </a:cubicBezTo>
                <a:cubicBezTo>
                  <a:pt x="f80" y="f81"/>
                  <a:pt x="f82" y="f83"/>
                  <a:pt x="f84" y="f85"/>
                </a:cubicBezTo>
                <a:cubicBezTo>
                  <a:pt x="f86" y="f87"/>
                  <a:pt x="f88" y="f89"/>
                  <a:pt x="f90" y="f91"/>
                </a:cubicBezTo>
                <a:cubicBezTo>
                  <a:pt x="f92" y="f93"/>
                  <a:pt x="f94" y="f95"/>
                  <a:pt x="f96" y="f97"/>
                </a:cubicBezTo>
                <a:cubicBezTo>
                  <a:pt x="f98" y="f99"/>
                  <a:pt x="f100" y="f101"/>
                  <a:pt x="f78" y="f102"/>
                </a:cubicBezTo>
                <a:cubicBezTo>
                  <a:pt x="f103" y="f104"/>
                  <a:pt x="f105" y="f106"/>
                  <a:pt x="f107" y="f108"/>
                </a:cubicBezTo>
                <a:cubicBezTo>
                  <a:pt x="f109" y="f110"/>
                  <a:pt x="f111" y="f112"/>
                  <a:pt x="f113" y="f114"/>
                </a:cubicBezTo>
                <a:lnTo>
                  <a:pt x="f72" y="f115"/>
                </a:lnTo>
                <a:lnTo>
                  <a:pt x="f116" y="f115"/>
                </a:ln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lnTo>
                  <a:pt x="f129" y="f130"/>
                </a:lnTo>
                <a:lnTo>
                  <a:pt x="f131" y="f132"/>
                </a:ln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43" y="f144"/>
                </a:cubicBezTo>
                <a:cubicBezTo>
                  <a:pt x="f145" y="f146"/>
                  <a:pt x="f147" y="f148"/>
                  <a:pt x="f149" y="f150"/>
                </a:cubicBezTo>
                <a:cubicBezTo>
                  <a:pt x="f151" y="f152"/>
                  <a:pt x="f153" y="f154"/>
                  <a:pt x="f155" y="f156"/>
                </a:cubicBezTo>
                <a:lnTo>
                  <a:pt x="f157" y="f158"/>
                </a:lnTo>
                <a:cubicBezTo>
                  <a:pt x="f159" y="f160"/>
                  <a:pt x="f161" y="f162"/>
                  <a:pt x="f163" y="f164"/>
                </a:cubicBezTo>
                <a:cubicBezTo>
                  <a:pt x="f165" y="f166"/>
                  <a:pt x="f167" y="f168"/>
                  <a:pt x="f169" y="f170"/>
                </a:cubicBezTo>
                <a:cubicBezTo>
                  <a:pt x="f171" y="f172"/>
                  <a:pt x="f173" y="f174"/>
                  <a:pt x="f48" y="f49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15" name="Google Shape;10001;p74">
            <a:extLst>
              <a:ext uri="{FF2B5EF4-FFF2-40B4-BE49-F238E27FC236}">
                <a16:creationId xmlns:a16="http://schemas.microsoft.com/office/drawing/2014/main" id="{C48DA44B-858B-2656-E6BF-7E5598B9F992}"/>
              </a:ext>
            </a:extLst>
          </p:cNvPr>
          <p:cNvGrpSpPr/>
          <p:nvPr/>
        </p:nvGrpSpPr>
        <p:grpSpPr>
          <a:xfrm>
            <a:off x="8639912" y="5591786"/>
            <a:ext cx="547785" cy="583839"/>
            <a:chOff x="7851532" y="4063209"/>
            <a:chExt cx="410839" cy="437879"/>
          </a:xfrm>
          <a:solidFill>
            <a:schemeClr val="bg2"/>
          </a:solidFill>
        </p:grpSpPr>
        <p:sp>
          <p:nvSpPr>
            <p:cNvPr id="16" name="Google Shape;10002;p74">
              <a:extLst>
                <a:ext uri="{FF2B5EF4-FFF2-40B4-BE49-F238E27FC236}">
                  <a16:creationId xmlns:a16="http://schemas.microsoft.com/office/drawing/2014/main" id="{59484EE6-ADE1-6FAC-D6B7-7F1E9E5BA065}"/>
                </a:ext>
              </a:extLst>
            </p:cNvPr>
            <p:cNvSpPr/>
            <p:nvPr/>
          </p:nvSpPr>
          <p:spPr>
            <a:xfrm>
              <a:off x="7851532" y="4120771"/>
              <a:ext cx="356808" cy="3803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7"/>
                <a:gd name="f4" fmla="val 11028"/>
                <a:gd name="f5" fmla="val 5514"/>
                <a:gd name="f6" fmla="val 1"/>
                <a:gd name="f7" fmla="val 2489"/>
                <a:gd name="f8" fmla="val 2458"/>
                <a:gd name="f9" fmla="val 8539"/>
                <a:gd name="f10" fmla="val 8538"/>
                <a:gd name="f11" fmla="val 5294"/>
                <a:gd name="f12" fmla="val 10869"/>
                <a:gd name="f13" fmla="val 5105"/>
                <a:gd name="f14" fmla="val 10649"/>
                <a:gd name="f15" fmla="val 5955"/>
                <a:gd name="f16" fmla="val 410"/>
                <a:gd name="f17" fmla="val 190"/>
                <a:gd name="f18" fmla="val 5766"/>
                <a:gd name="f19" fmla="*/ f0 1 11027"/>
                <a:gd name="f20" fmla="*/ f1 1 11028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11027"/>
                <a:gd name="f27" fmla="*/ f24 1 11028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11027" h="11028">
                  <a:moveTo>
                    <a:pt x="f5" y="f6"/>
                  </a:moveTo>
                  <a:cubicBezTo>
                    <a:pt x="f7" y="f6"/>
                    <a:pt x="f2" y="f8"/>
                    <a:pt x="f2" y="f5"/>
                  </a:cubicBezTo>
                  <a:cubicBezTo>
                    <a:pt x="f2" y="f9"/>
                    <a:pt x="f7" y="f3"/>
                    <a:pt x="f5" y="f3"/>
                  </a:cubicBezTo>
                  <a:cubicBezTo>
                    <a:pt x="f10" y="f3"/>
                    <a:pt x="f3" y="f9"/>
                    <a:pt x="f3" y="f5"/>
                  </a:cubicBezTo>
                  <a:cubicBezTo>
                    <a:pt x="f3" y="f11"/>
                    <a:pt x="f12" y="f13"/>
                    <a:pt x="f14" y="f13"/>
                  </a:cubicBezTo>
                  <a:lnTo>
                    <a:pt x="f15" y="f13"/>
                  </a:lnTo>
                  <a:lnTo>
                    <a:pt x="f15" y="f16"/>
                  </a:lnTo>
                  <a:cubicBezTo>
                    <a:pt x="f15" y="f17"/>
                    <a:pt x="f1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" name="Google Shape;10003;p74">
              <a:extLst>
                <a:ext uri="{FF2B5EF4-FFF2-40B4-BE49-F238E27FC236}">
                  <a16:creationId xmlns:a16="http://schemas.microsoft.com/office/drawing/2014/main" id="{3B6A164C-90B2-155A-4B8B-6088887F2A4D}"/>
                </a:ext>
              </a:extLst>
            </p:cNvPr>
            <p:cNvSpPr/>
            <p:nvPr/>
          </p:nvSpPr>
          <p:spPr>
            <a:xfrm>
              <a:off x="8069680" y="4063209"/>
              <a:ext cx="192691" cy="2031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55"/>
                <a:gd name="f4" fmla="val 5892"/>
                <a:gd name="f5" fmla="val 441"/>
                <a:gd name="f6" fmla="val 189"/>
                <a:gd name="f7" fmla="val 158"/>
                <a:gd name="f8" fmla="val 378"/>
                <a:gd name="f9" fmla="val 5513"/>
                <a:gd name="f10" fmla="val 5702"/>
                <a:gd name="f11" fmla="val 5891"/>
                <a:gd name="f12" fmla="val 5514"/>
                <a:gd name="f13" fmla="val 5734"/>
                <a:gd name="f14" fmla="val 2489"/>
                <a:gd name="f15" fmla="val 3466"/>
                <a:gd name="f16" fmla="*/ f0 1 5955"/>
                <a:gd name="f17" fmla="*/ f1 1 5892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5955"/>
                <a:gd name="f24" fmla="*/ f21 1 5892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5955" h="5892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lnTo>
                    <a:pt x="f2" y="f9"/>
                  </a:lnTo>
                  <a:cubicBezTo>
                    <a:pt x="f2" y="f10"/>
                    <a:pt x="f6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3" y="f10"/>
                    <a:pt x="f3" y="f9"/>
                  </a:cubicBezTo>
                  <a:cubicBezTo>
                    <a:pt x="f3" y="f14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8" name="Google Shape;10027;p74">
            <a:extLst>
              <a:ext uri="{FF2B5EF4-FFF2-40B4-BE49-F238E27FC236}">
                <a16:creationId xmlns:a16="http://schemas.microsoft.com/office/drawing/2014/main" id="{B8032A51-F1D9-AA34-DFA3-50A874265D2B}"/>
              </a:ext>
            </a:extLst>
          </p:cNvPr>
          <p:cNvGrpSpPr/>
          <p:nvPr/>
        </p:nvGrpSpPr>
        <p:grpSpPr>
          <a:xfrm>
            <a:off x="3482658" y="3876994"/>
            <a:ext cx="523671" cy="508113"/>
            <a:chOff x="3983592" y="2777115"/>
            <a:chExt cx="392753" cy="381085"/>
          </a:xfrm>
          <a:solidFill>
            <a:schemeClr val="bg2"/>
          </a:solidFill>
        </p:grpSpPr>
        <p:sp>
          <p:nvSpPr>
            <p:cNvPr id="19" name="Google Shape;10028;p74">
              <a:extLst>
                <a:ext uri="{FF2B5EF4-FFF2-40B4-BE49-F238E27FC236}">
                  <a16:creationId xmlns:a16="http://schemas.microsoft.com/office/drawing/2014/main" id="{8F05C175-1EE8-77F9-50B5-D86F2695292B}"/>
                </a:ext>
              </a:extLst>
            </p:cNvPr>
            <p:cNvSpPr/>
            <p:nvPr/>
          </p:nvSpPr>
          <p:spPr>
            <a:xfrm>
              <a:off x="4175068" y="2941597"/>
              <a:ext cx="51819" cy="541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1640"/>
                <a:gd name="f5" fmla="val 820"/>
                <a:gd name="f6" fmla="val 1"/>
                <a:gd name="f7" fmla="val 379"/>
                <a:gd name="f8" fmla="val 348"/>
                <a:gd name="f9" fmla="val 1261"/>
                <a:gd name="f10" fmla="val 1639"/>
                <a:gd name="f11" fmla="val 1292"/>
                <a:gd name="f12" fmla="val 1670"/>
                <a:gd name="f13" fmla="*/ f0 1 1671"/>
                <a:gd name="f14" fmla="*/ f1 1 1640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1671"/>
                <a:gd name="f21" fmla="*/ f18 1 1640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671" h="1640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cubicBezTo>
                    <a:pt x="f6" y="f9"/>
                    <a:pt x="f7" y="f10"/>
                    <a:pt x="f5" y="f10"/>
                  </a:cubicBezTo>
                  <a:cubicBezTo>
                    <a:pt x="f11" y="f10"/>
                    <a:pt x="f12" y="f9"/>
                    <a:pt x="f12" y="f5"/>
                  </a:cubicBezTo>
                  <a:cubicBezTo>
                    <a:pt x="f12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" name="Google Shape;10029;p74">
              <a:extLst>
                <a:ext uri="{FF2B5EF4-FFF2-40B4-BE49-F238E27FC236}">
                  <a16:creationId xmlns:a16="http://schemas.microsoft.com/office/drawing/2014/main" id="{647FF2AA-B8FA-4C21-24D7-5FB2AB0D380E}"/>
                </a:ext>
              </a:extLst>
            </p:cNvPr>
            <p:cNvSpPr/>
            <p:nvPr/>
          </p:nvSpPr>
          <p:spPr>
            <a:xfrm>
              <a:off x="4059807" y="2859374"/>
              <a:ext cx="239353" cy="2186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19"/>
                <a:gd name="f4" fmla="val 6617"/>
                <a:gd name="f5" fmla="val 6191"/>
                <a:gd name="f6" fmla="val 1260"/>
                <a:gd name="f7" fmla="val 6301"/>
                <a:gd name="f8" fmla="val 6411"/>
                <a:gd name="f9" fmla="val 1292"/>
                <a:gd name="f10" fmla="val 6490"/>
                <a:gd name="f11" fmla="val 1355"/>
                <a:gd name="f12" fmla="val 6648"/>
                <a:gd name="f13" fmla="val 1512"/>
                <a:gd name="f14" fmla="val 1796"/>
                <a:gd name="f15" fmla="val 1953"/>
                <a:gd name="f16" fmla="val 5954"/>
                <a:gd name="f17" fmla="val 2457"/>
                <a:gd name="f18" fmla="val 6112"/>
                <a:gd name="f19" fmla="val 2709"/>
                <a:gd name="f20" fmla="val 6207"/>
                <a:gd name="f21" fmla="val 3025"/>
                <a:gd name="f22" fmla="val 3308"/>
                <a:gd name="f23" fmla="val 3592"/>
                <a:gd name="f24" fmla="val 3907"/>
                <a:gd name="f25" fmla="val 4127"/>
                <a:gd name="f26" fmla="val 4631"/>
                <a:gd name="f27" fmla="val 4789"/>
                <a:gd name="f28" fmla="val 5072"/>
                <a:gd name="f29" fmla="val 5230"/>
                <a:gd name="f30" fmla="val 6396"/>
                <a:gd name="f31" fmla="val 5324"/>
                <a:gd name="f32" fmla="val 6270"/>
                <a:gd name="f33" fmla="val 5356"/>
                <a:gd name="f34" fmla="val 6080"/>
                <a:gd name="f35" fmla="val 6017"/>
                <a:gd name="f36" fmla="val 5923"/>
                <a:gd name="f37" fmla="val 5419"/>
                <a:gd name="f38" fmla="val 4726"/>
                <a:gd name="f39" fmla="val 5167"/>
                <a:gd name="f40" fmla="val 4883"/>
                <a:gd name="f41" fmla="val 4852"/>
                <a:gd name="f42" fmla="val 4946"/>
                <a:gd name="f43" fmla="val 4600"/>
                <a:gd name="f44" fmla="val 4316"/>
                <a:gd name="f45" fmla="val 4001"/>
                <a:gd name="f46" fmla="val 3749"/>
                <a:gd name="f47" fmla="val 3245"/>
                <a:gd name="f48" fmla="val 3182"/>
                <a:gd name="f49" fmla="val 3056"/>
                <a:gd name="f50" fmla="val 2961"/>
                <a:gd name="f51" fmla="val 2835"/>
                <a:gd name="f52" fmla="val 2772"/>
                <a:gd name="f53" fmla="val 2552"/>
                <a:gd name="f54" fmla="val 3214"/>
                <a:gd name="f55" fmla="val 2898"/>
                <a:gd name="f56" fmla="val 3623"/>
                <a:gd name="f57" fmla="val 2993"/>
                <a:gd name="f58" fmla="val 3119"/>
                <a:gd name="f59" fmla="val 2615"/>
                <a:gd name="f60" fmla="val 2694"/>
                <a:gd name="f61" fmla="val 2804"/>
                <a:gd name="f62" fmla="val 2914"/>
                <a:gd name="f63" fmla="val 3135"/>
                <a:gd name="f64" fmla="val 3718"/>
                <a:gd name="f65" fmla="val 1890"/>
                <a:gd name="f66" fmla="val 3970"/>
                <a:gd name="f67" fmla="val 1733"/>
                <a:gd name="f68" fmla="val 4253"/>
                <a:gd name="f69" fmla="val 1638"/>
                <a:gd name="f70" fmla="val 4537"/>
                <a:gd name="f71" fmla="val 4820"/>
                <a:gd name="f72" fmla="val 5135"/>
                <a:gd name="f73" fmla="val 5387"/>
                <a:gd name="f74" fmla="val 5891"/>
                <a:gd name="f75" fmla="val 5970"/>
                <a:gd name="f76" fmla="val 851"/>
                <a:gd name="f77" fmla="val 1071"/>
                <a:gd name="f78" fmla="val 1449"/>
                <a:gd name="f79" fmla="val 1859"/>
                <a:gd name="f80" fmla="val 2079"/>
                <a:gd name="f81" fmla="val 4568"/>
                <a:gd name="f82" fmla="val 4757"/>
                <a:gd name="f83" fmla="val 5198"/>
                <a:gd name="f84" fmla="val 6616"/>
                <a:gd name="f85" fmla="*/ f0 1 7719"/>
                <a:gd name="f86" fmla="*/ f1 1 6617"/>
                <a:gd name="f87" fmla="val f2"/>
                <a:gd name="f88" fmla="val f3"/>
                <a:gd name="f89" fmla="val f4"/>
                <a:gd name="f90" fmla="+- f89 0 f87"/>
                <a:gd name="f91" fmla="+- f88 0 f87"/>
                <a:gd name="f92" fmla="*/ f91 1 7719"/>
                <a:gd name="f93" fmla="*/ f90 1 6617"/>
                <a:gd name="f94" fmla="*/ f87 1 f92"/>
                <a:gd name="f95" fmla="*/ f88 1 f92"/>
                <a:gd name="f96" fmla="*/ f87 1 f93"/>
                <a:gd name="f97" fmla="*/ f89 1 f93"/>
                <a:gd name="f98" fmla="*/ f94 f85 1"/>
                <a:gd name="f99" fmla="*/ f95 f85 1"/>
                <a:gd name="f100" fmla="*/ f97 f86 1"/>
                <a:gd name="f101" fmla="*/ f96 f8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8" t="f101" r="f99" b="f100"/>
              <a:pathLst>
                <a:path w="7719" h="661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0" y="f22"/>
                  </a:cubicBezTo>
                  <a:cubicBezTo>
                    <a:pt x="f20" y="f23"/>
                    <a:pt x="f18" y="f24"/>
                    <a:pt x="f16" y="f25"/>
                  </a:cubicBezTo>
                  <a:lnTo>
                    <a:pt x="f10" y="f26"/>
                  </a:lnTo>
                  <a:cubicBezTo>
                    <a:pt x="f12" y="f27"/>
                    <a:pt x="f12" y="f28"/>
                    <a:pt x="f10" y="f29"/>
                  </a:cubicBezTo>
                  <a:cubicBezTo>
                    <a:pt x="f30" y="f31"/>
                    <a:pt x="f32" y="f33"/>
                    <a:pt x="f20" y="f33"/>
                  </a:cubicBezTo>
                  <a:cubicBezTo>
                    <a:pt x="f34" y="f33"/>
                    <a:pt x="f35" y="f31"/>
                    <a:pt x="f36" y="f29"/>
                  </a:cubicBezTo>
                  <a:lnTo>
                    <a:pt x="f37" y="f38"/>
                  </a:lnTo>
                  <a:cubicBezTo>
                    <a:pt x="f39" y="f40"/>
                    <a:pt x="f41" y="f42"/>
                    <a:pt x="f43" y="f42"/>
                  </a:cubicBezTo>
                  <a:cubicBezTo>
                    <a:pt x="f44" y="f42"/>
                    <a:pt x="f45" y="f40"/>
                    <a:pt x="f46" y="f38"/>
                  </a:cubicBezTo>
                  <a:lnTo>
                    <a:pt x="f47" y="f29"/>
                  </a:lnTo>
                  <a:cubicBezTo>
                    <a:pt x="f48" y="f31"/>
                    <a:pt x="f49" y="f33"/>
                    <a:pt x="f50" y="f33"/>
                  </a:cubicBezTo>
                  <a:cubicBezTo>
                    <a:pt x="f51" y="f33"/>
                    <a:pt x="f52" y="f31"/>
                    <a:pt x="f19" y="f29"/>
                  </a:cubicBezTo>
                  <a:cubicBezTo>
                    <a:pt x="f53" y="f28"/>
                    <a:pt x="f53" y="f27"/>
                    <a:pt x="f19" y="f26"/>
                  </a:cubicBezTo>
                  <a:lnTo>
                    <a:pt x="f54" y="f25"/>
                  </a:lnTo>
                  <a:cubicBezTo>
                    <a:pt x="f50" y="f24"/>
                    <a:pt x="f55" y="f56"/>
                    <a:pt x="f55" y="f22"/>
                  </a:cubicBezTo>
                  <a:cubicBezTo>
                    <a:pt x="f55" y="f57"/>
                    <a:pt x="f50" y="f19"/>
                    <a:pt x="f58" y="f17"/>
                  </a:cubicBezTo>
                  <a:lnTo>
                    <a:pt x="f59" y="f15"/>
                  </a:lnTo>
                  <a:cubicBezTo>
                    <a:pt x="f17" y="f14"/>
                    <a:pt x="f17" y="f13"/>
                    <a:pt x="f59" y="f11"/>
                  </a:cubicBezTo>
                  <a:cubicBezTo>
                    <a:pt x="f60" y="f9"/>
                    <a:pt x="f61" y="f6"/>
                    <a:pt x="f62" y="f6"/>
                  </a:cubicBezTo>
                  <a:cubicBezTo>
                    <a:pt x="f21" y="f6"/>
                    <a:pt x="f63" y="f9"/>
                    <a:pt x="f54" y="f11"/>
                  </a:cubicBezTo>
                  <a:lnTo>
                    <a:pt x="f64" y="f65"/>
                  </a:lnTo>
                  <a:cubicBezTo>
                    <a:pt x="f66" y="f67"/>
                    <a:pt x="f68" y="f69"/>
                    <a:pt x="f70" y="f69"/>
                  </a:cubicBezTo>
                  <a:cubicBezTo>
                    <a:pt x="f71" y="f69"/>
                    <a:pt x="f72" y="f67"/>
                    <a:pt x="f73" y="f65"/>
                  </a:cubicBezTo>
                  <a:lnTo>
                    <a:pt x="f74" y="f11"/>
                  </a:lnTo>
                  <a:cubicBezTo>
                    <a:pt x="f75" y="f9"/>
                    <a:pt x="f34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6"/>
                  </a:lnTo>
                  <a:lnTo>
                    <a:pt x="f76" y="f6"/>
                  </a:lnTo>
                  <a:cubicBezTo>
                    <a:pt x="f77" y="f6"/>
                    <a:pt x="f6" y="f78"/>
                    <a:pt x="f6" y="f69"/>
                  </a:cubicBezTo>
                  <a:cubicBezTo>
                    <a:pt x="f6" y="f79"/>
                    <a:pt x="f77" y="f80"/>
                    <a:pt x="f76" y="f80"/>
                  </a:cubicBezTo>
                  <a:lnTo>
                    <a:pt x="f2" y="f80"/>
                  </a:lnTo>
                  <a:lnTo>
                    <a:pt x="f2" y="f81"/>
                  </a:lnTo>
                  <a:lnTo>
                    <a:pt x="f76" y="f81"/>
                  </a:lnTo>
                  <a:cubicBezTo>
                    <a:pt x="f77" y="f81"/>
                    <a:pt x="f6" y="f82"/>
                    <a:pt x="f6" y="f42"/>
                  </a:cubicBezTo>
                  <a:cubicBezTo>
                    <a:pt x="f6" y="f83"/>
                    <a:pt x="f77" y="f73"/>
                    <a:pt x="f76" y="f73"/>
                  </a:cubicBezTo>
                  <a:lnTo>
                    <a:pt x="f2" y="f73"/>
                  </a:lnTo>
                  <a:lnTo>
                    <a:pt x="f2" y="f84"/>
                  </a:lnTo>
                  <a:lnTo>
                    <a:pt x="f3" y="f8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1" name="Google Shape;10030;p74">
              <a:extLst>
                <a:ext uri="{FF2B5EF4-FFF2-40B4-BE49-F238E27FC236}">
                  <a16:creationId xmlns:a16="http://schemas.microsoft.com/office/drawing/2014/main" id="{7DCD92A4-57C3-6818-7BA5-F6820666516F}"/>
                </a:ext>
              </a:extLst>
            </p:cNvPr>
            <p:cNvSpPr/>
            <p:nvPr/>
          </p:nvSpPr>
          <p:spPr>
            <a:xfrm>
              <a:off x="3983592" y="2777115"/>
              <a:ext cx="392753" cy="3810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11531"/>
                <a:gd name="f5" fmla="val 10618"/>
                <a:gd name="f6" fmla="val 1701"/>
                <a:gd name="f7" fmla="val 10870"/>
                <a:gd name="f8" fmla="val 11027"/>
                <a:gd name="f9" fmla="val 1890"/>
                <a:gd name="f10" fmla="val 2080"/>
                <a:gd name="f11" fmla="val 9546"/>
                <a:gd name="f12" fmla="val 9767"/>
                <a:gd name="f13" fmla="val 10807"/>
                <a:gd name="f14" fmla="val 9956"/>
                <a:gd name="f15" fmla="val 1828"/>
                <a:gd name="f16" fmla="val 1670"/>
                <a:gd name="f17" fmla="val 1859"/>
                <a:gd name="f18" fmla="val 1891"/>
                <a:gd name="f19" fmla="val 1198"/>
                <a:gd name="f20" fmla="val 536"/>
                <a:gd name="f21" fmla="val 1"/>
                <a:gd name="f22" fmla="val 567"/>
                <a:gd name="f23" fmla="val 1229"/>
                <a:gd name="f24" fmla="val 10334"/>
                <a:gd name="f25" fmla="val 10995"/>
                <a:gd name="f26" fmla="val 11405"/>
                <a:gd name="f27" fmla="val 12067"/>
                <a:gd name="f28" fmla="val 1260"/>
                <a:gd name="f29" fmla="val 12130"/>
                <a:gd name="f30" fmla="*/ f0 1 12666"/>
                <a:gd name="f31" fmla="*/ f1 1 11531"/>
                <a:gd name="f32" fmla="val f2"/>
                <a:gd name="f33" fmla="val f3"/>
                <a:gd name="f34" fmla="val f4"/>
                <a:gd name="f35" fmla="+- f34 0 f32"/>
                <a:gd name="f36" fmla="+- f33 0 f32"/>
                <a:gd name="f37" fmla="*/ f36 1 12666"/>
                <a:gd name="f38" fmla="*/ f35 1 11531"/>
                <a:gd name="f39" fmla="*/ f32 1 f37"/>
                <a:gd name="f40" fmla="*/ f33 1 f37"/>
                <a:gd name="f41" fmla="*/ f32 1 f38"/>
                <a:gd name="f42" fmla="*/ f34 1 f38"/>
                <a:gd name="f43" fmla="*/ f39 f30 1"/>
                <a:gd name="f44" fmla="*/ f40 f30 1"/>
                <a:gd name="f45" fmla="*/ f42 f31 1"/>
                <a:gd name="f46" fmla="*/ f4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12666" h="1153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lnTo>
                    <a:pt x="f10" y="f14"/>
                  </a:lnTo>
                  <a:cubicBezTo>
                    <a:pt x="f15" y="f14"/>
                    <a:pt x="f16" y="f12"/>
                    <a:pt x="f16" y="f11"/>
                  </a:cubicBezTo>
                  <a:lnTo>
                    <a:pt x="f16" y="f10"/>
                  </a:lnTo>
                  <a:cubicBezTo>
                    <a:pt x="f16" y="f17"/>
                    <a:pt x="f18" y="f6"/>
                    <a:pt x="f10" y="f6"/>
                  </a:cubicBezTo>
                  <a:close/>
                  <a:moveTo>
                    <a:pt x="f19" y="f2"/>
                  </a:moveTo>
                  <a:cubicBezTo>
                    <a:pt x="f20" y="f2"/>
                    <a:pt x="f21" y="f22"/>
                    <a:pt x="f21" y="f23"/>
                  </a:cubicBezTo>
                  <a:lnTo>
                    <a:pt x="f21" y="f24"/>
                  </a:lnTo>
                  <a:cubicBezTo>
                    <a:pt x="f21" y="f25"/>
                    <a:pt x="f20" y="f4"/>
                    <a:pt x="f19" y="f4"/>
                  </a:cubicBezTo>
                  <a:lnTo>
                    <a:pt x="f26" y="f4"/>
                  </a:lnTo>
                  <a:cubicBezTo>
                    <a:pt x="f27" y="f4"/>
                    <a:pt x="f3" y="f25"/>
                    <a:pt x="f3" y="f24"/>
                  </a:cubicBezTo>
                  <a:lnTo>
                    <a:pt x="f3" y="f28"/>
                  </a:lnTo>
                  <a:cubicBezTo>
                    <a:pt x="f3" y="f22"/>
                    <a:pt x="f29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2" name="Google Shape;10074;p74">
            <a:extLst>
              <a:ext uri="{FF2B5EF4-FFF2-40B4-BE49-F238E27FC236}">
                <a16:creationId xmlns:a16="http://schemas.microsoft.com/office/drawing/2014/main" id="{8746048F-062C-0E14-773D-6E120065411C}"/>
              </a:ext>
            </a:extLst>
          </p:cNvPr>
          <p:cNvGrpSpPr/>
          <p:nvPr/>
        </p:nvGrpSpPr>
        <p:grpSpPr>
          <a:xfrm>
            <a:off x="4275479" y="3843246"/>
            <a:ext cx="523671" cy="547017"/>
            <a:chOff x="4578208" y="2751804"/>
            <a:chExt cx="392753" cy="410263"/>
          </a:xfrm>
          <a:solidFill>
            <a:schemeClr val="bg2"/>
          </a:solidFill>
        </p:grpSpPr>
        <p:sp>
          <p:nvSpPr>
            <p:cNvPr id="23" name="Google Shape;10075;p74">
              <a:extLst>
                <a:ext uri="{FF2B5EF4-FFF2-40B4-BE49-F238E27FC236}">
                  <a16:creationId xmlns:a16="http://schemas.microsoft.com/office/drawing/2014/main" id="{3F72337F-0525-A6C6-2128-E4A50346CBE2}"/>
                </a:ext>
              </a:extLst>
            </p:cNvPr>
            <p:cNvSpPr/>
            <p:nvPr/>
          </p:nvSpPr>
          <p:spPr>
            <a:xfrm>
              <a:off x="4578208" y="2751804"/>
              <a:ext cx="385904" cy="4102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45"/>
                <a:gd name="f4" fmla="val 12414"/>
                <a:gd name="f5" fmla="val 7026"/>
                <a:gd name="f6" fmla="val 1670"/>
                <a:gd name="f7" fmla="val 7278"/>
                <a:gd name="f8" fmla="val 7467"/>
                <a:gd name="f9" fmla="val 1859"/>
                <a:gd name="f10" fmla="val 2111"/>
                <a:gd name="f11" fmla="val 2332"/>
                <a:gd name="f12" fmla="val 2490"/>
                <a:gd name="f13" fmla="val 2080"/>
                <a:gd name="f14" fmla="val 1828"/>
                <a:gd name="f15" fmla="val 1639"/>
                <a:gd name="f16" fmla="val 2300"/>
                <a:gd name="f17" fmla="val 4159"/>
                <a:gd name="f18" fmla="val 4348"/>
                <a:gd name="f19" fmla="val 4537"/>
                <a:gd name="f20" fmla="val 4789"/>
                <a:gd name="f21" fmla="val 4978"/>
                <a:gd name="f22" fmla="val 4317"/>
                <a:gd name="f23" fmla="val 6648"/>
                <a:gd name="f24" fmla="val 6837"/>
                <a:gd name="f25" fmla="val 7058"/>
                <a:gd name="f26" fmla="val 7310"/>
                <a:gd name="f27" fmla="val 6806"/>
                <a:gd name="f28" fmla="val 9106"/>
                <a:gd name="f29" fmla="val 9295"/>
                <a:gd name="f30" fmla="val 9515"/>
                <a:gd name="f31" fmla="val 9736"/>
                <a:gd name="f32" fmla="val 9893"/>
                <a:gd name="f33" fmla="val 9704"/>
                <a:gd name="f34" fmla="val 9263"/>
                <a:gd name="f35" fmla="val 11500"/>
                <a:gd name="f36" fmla="val 10775"/>
                <a:gd name="f37" fmla="val 11342"/>
                <a:gd name="f38" fmla="val 11248"/>
                <a:gd name="f39" fmla="val 10870"/>
                <a:gd name="f40" fmla="val 11594"/>
                <a:gd name="f41" fmla="val 10303"/>
                <a:gd name="f42" fmla="val 9767"/>
                <a:gd name="f43" fmla="val 9326"/>
                <a:gd name="f44" fmla="val 9137"/>
                <a:gd name="f45" fmla="val 1261"/>
                <a:gd name="f46" fmla="val 1"/>
                <a:gd name="f47" fmla="val 568"/>
                <a:gd name="f48" fmla="val 32"/>
                <a:gd name="f49" fmla="val 1229"/>
                <a:gd name="f50" fmla="val 10334"/>
                <a:gd name="f51" fmla="val 11468"/>
                <a:gd name="f52" fmla="val 946"/>
                <a:gd name="f53" fmla="val 10082"/>
                <a:gd name="f54" fmla="val 12224"/>
                <a:gd name="f55" fmla="val 12004"/>
                <a:gd name="f56" fmla="val 9074"/>
                <a:gd name="f57" fmla="val 8538"/>
                <a:gd name="f58" fmla="val 7877"/>
                <a:gd name="f59" fmla="*/ f0 1 12445"/>
                <a:gd name="f60" fmla="*/ f1 1 12414"/>
                <a:gd name="f61" fmla="val f2"/>
                <a:gd name="f62" fmla="val f3"/>
                <a:gd name="f63" fmla="val f4"/>
                <a:gd name="f64" fmla="+- f63 0 f61"/>
                <a:gd name="f65" fmla="+- f62 0 f61"/>
                <a:gd name="f66" fmla="*/ f65 1 12445"/>
                <a:gd name="f67" fmla="*/ f64 1 12414"/>
                <a:gd name="f68" fmla="*/ f61 1 f66"/>
                <a:gd name="f69" fmla="*/ f62 1 f66"/>
                <a:gd name="f70" fmla="*/ f61 1 f67"/>
                <a:gd name="f71" fmla="*/ f63 1 f67"/>
                <a:gd name="f72" fmla="*/ f68 f59 1"/>
                <a:gd name="f73" fmla="*/ f69 f59 1"/>
                <a:gd name="f74" fmla="*/ f71 f60 1"/>
                <a:gd name="f75" fmla="*/ f70 f6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2" t="f75" r="f73" b="f74"/>
              <a:pathLst>
                <a:path w="12445" h="1241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6"/>
                    <a:pt x="f15" y="f10"/>
                  </a:cubicBezTo>
                  <a:cubicBezTo>
                    <a:pt x="f15" y="f14"/>
                    <a:pt x="f14" y="f6"/>
                    <a:pt x="f13" y="f6"/>
                  </a:cubicBezTo>
                  <a:close/>
                  <a:moveTo>
                    <a:pt x="f5" y="f17"/>
                  </a:moveTo>
                  <a:cubicBezTo>
                    <a:pt x="f7" y="f17"/>
                    <a:pt x="f8" y="f18"/>
                    <a:pt x="f8" y="f19"/>
                  </a:cubicBezTo>
                  <a:cubicBezTo>
                    <a:pt x="f8" y="f20"/>
                    <a:pt x="f7" y="f21"/>
                    <a:pt x="f5" y="f21"/>
                  </a:cubicBezTo>
                  <a:lnTo>
                    <a:pt x="f13" y="f21"/>
                  </a:lnTo>
                  <a:cubicBezTo>
                    <a:pt x="f14" y="f21"/>
                    <a:pt x="f15" y="f20"/>
                    <a:pt x="f15" y="f19"/>
                  </a:cubicBezTo>
                  <a:cubicBezTo>
                    <a:pt x="f15" y="f22"/>
                    <a:pt x="f14" y="f17"/>
                    <a:pt x="f13" y="f17"/>
                  </a:cubicBezTo>
                  <a:close/>
                  <a:moveTo>
                    <a:pt x="f5" y="f23"/>
                  </a:moveTo>
                  <a:cubicBezTo>
                    <a:pt x="f7" y="f23"/>
                    <a:pt x="f8" y="f24"/>
                    <a:pt x="f8" y="f25"/>
                  </a:cubicBezTo>
                  <a:cubicBezTo>
                    <a:pt x="f8" y="f26"/>
                    <a:pt x="f7" y="f8"/>
                    <a:pt x="f5" y="f8"/>
                  </a:cubicBezTo>
                  <a:lnTo>
                    <a:pt x="f13" y="f8"/>
                  </a:lnTo>
                  <a:cubicBezTo>
                    <a:pt x="f14" y="f8"/>
                    <a:pt x="f15" y="f7"/>
                    <a:pt x="f15" y="f25"/>
                  </a:cubicBezTo>
                  <a:cubicBezTo>
                    <a:pt x="f15" y="f27"/>
                    <a:pt x="f14" y="f23"/>
                    <a:pt x="f13" y="f23"/>
                  </a:cubicBezTo>
                  <a:close/>
                  <a:moveTo>
                    <a:pt x="f5" y="f28"/>
                  </a:moveTo>
                  <a:cubicBezTo>
                    <a:pt x="f7" y="f28"/>
                    <a:pt x="f8" y="f29"/>
                    <a:pt x="f8" y="f30"/>
                  </a:cubicBezTo>
                  <a:cubicBezTo>
                    <a:pt x="f8" y="f31"/>
                    <a:pt x="f7" y="f32"/>
                    <a:pt x="f5" y="f32"/>
                  </a:cubicBezTo>
                  <a:lnTo>
                    <a:pt x="f13" y="f32"/>
                  </a:lnTo>
                  <a:cubicBezTo>
                    <a:pt x="f14" y="f32"/>
                    <a:pt x="f15" y="f33"/>
                    <a:pt x="f15" y="f30"/>
                  </a:cubicBezTo>
                  <a:cubicBezTo>
                    <a:pt x="f15" y="f34"/>
                    <a:pt x="f14" y="f28"/>
                    <a:pt x="f13" y="f28"/>
                  </a:cubicBezTo>
                  <a:close/>
                  <a:moveTo>
                    <a:pt x="f35" y="f36"/>
                  </a:move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38"/>
                    <a:pt x="f44" y="f36"/>
                  </a:cubicBezTo>
                  <a:close/>
                  <a:moveTo>
                    <a:pt x="f45" y="f46"/>
                  </a:moveTo>
                  <a:cubicBezTo>
                    <a:pt x="f47" y="f46"/>
                    <a:pt x="f48" y="f47"/>
                    <a:pt x="f48" y="f49"/>
                  </a:cubicBezTo>
                  <a:lnTo>
                    <a:pt x="f48" y="f50"/>
                  </a:lnTo>
                  <a:cubicBezTo>
                    <a:pt x="f2" y="f51"/>
                    <a:pt x="f52" y="f4"/>
                    <a:pt x="f13" y="f4"/>
                  </a:cubicBezTo>
                  <a:lnTo>
                    <a:pt x="f50" y="f4"/>
                  </a:lnTo>
                  <a:cubicBezTo>
                    <a:pt x="f35" y="f4"/>
                    <a:pt x="f3" y="f51"/>
                    <a:pt x="f3" y="f50"/>
                  </a:cubicBezTo>
                  <a:cubicBezTo>
                    <a:pt x="f3" y="f53"/>
                    <a:pt x="f54" y="f32"/>
                    <a:pt x="f55" y="f32"/>
                  </a:cubicBezTo>
                  <a:lnTo>
                    <a:pt x="f56" y="f32"/>
                  </a:lnTo>
                  <a:lnTo>
                    <a:pt x="f56" y="f49"/>
                  </a:lnTo>
                  <a:cubicBezTo>
                    <a:pt x="f56" y="f47"/>
                    <a:pt x="f57" y="f46"/>
                    <a:pt x="f58" y="f4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4" name="Google Shape;10076;p74">
              <a:extLst>
                <a:ext uri="{FF2B5EF4-FFF2-40B4-BE49-F238E27FC236}">
                  <a16:creationId xmlns:a16="http://schemas.microsoft.com/office/drawing/2014/main" id="{554EBD9B-AB74-4F59-F255-1CCFF877032E}"/>
                </a:ext>
              </a:extLst>
            </p:cNvPr>
            <p:cNvSpPr/>
            <p:nvPr/>
          </p:nvSpPr>
          <p:spPr>
            <a:xfrm>
              <a:off x="4883984" y="2989191"/>
              <a:ext cx="85030" cy="729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207"/>
                <a:gd name="f5" fmla="val 1"/>
                <a:gd name="f6" fmla="val 32"/>
                <a:gd name="f7" fmla="val 1009"/>
                <a:gd name="f8" fmla="val 1986"/>
                <a:gd name="f9" fmla="val 1103"/>
                <a:gd name="f10" fmla="val 2080"/>
                <a:gd name="f11" fmla="val 1261"/>
                <a:gd name="f12" fmla="val 2206"/>
                <a:gd name="f13" fmla="val 1418"/>
                <a:gd name="f14" fmla="val 1576"/>
                <a:gd name="f15" fmla="val 1733"/>
                <a:gd name="f16" fmla="val 2143"/>
                <a:gd name="f17" fmla="val 1796"/>
                <a:gd name="f18" fmla="val 2741"/>
                <a:gd name="f19" fmla="*/ f0 1 2742"/>
                <a:gd name="f20" fmla="*/ f1 1 2207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742"/>
                <a:gd name="f27" fmla="*/ f24 1 2207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742" h="2207">
                  <a:moveTo>
                    <a:pt x="f2" y="f5"/>
                  </a:moveTo>
                  <a:lnTo>
                    <a:pt x="f2" y="f6"/>
                  </a:lnTo>
                  <a:lnTo>
                    <a:pt x="f7" y="f8"/>
                  </a:lnTo>
                  <a:cubicBezTo>
                    <a:pt x="f9" y="f10"/>
                    <a:pt x="f11" y="f12"/>
                    <a:pt x="f13" y="f12"/>
                  </a:cubicBezTo>
                  <a:cubicBezTo>
                    <a:pt x="f14" y="f12"/>
                    <a:pt x="f15" y="f16"/>
                    <a:pt x="f17" y="f8"/>
                  </a:cubicBezTo>
                  <a:lnTo>
                    <a:pt x="f18" y="f6"/>
                  </a:lnTo>
                  <a:lnTo>
                    <a:pt x="f18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5" name="Google Shape;10077;p74">
              <a:extLst>
                <a:ext uri="{FF2B5EF4-FFF2-40B4-BE49-F238E27FC236}">
                  <a16:creationId xmlns:a16="http://schemas.microsoft.com/office/drawing/2014/main" id="{ED87A36C-6B90-4A37-9970-F4EFE02B104B}"/>
                </a:ext>
              </a:extLst>
            </p:cNvPr>
            <p:cNvSpPr/>
            <p:nvPr/>
          </p:nvSpPr>
          <p:spPr>
            <a:xfrm>
              <a:off x="4885931" y="2752856"/>
              <a:ext cx="85030" cy="20929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6333"/>
                <a:gd name="f5" fmla="val 1796"/>
                <a:gd name="f6" fmla="val 819"/>
                <a:gd name="f7" fmla="val 1891"/>
                <a:gd name="f8" fmla="val 1922"/>
                <a:gd name="f9" fmla="val 882"/>
                <a:gd name="f10" fmla="val 945"/>
                <a:gd name="f11" fmla="val 1638"/>
                <a:gd name="f12" fmla="val 820"/>
                <a:gd name="f13" fmla="val 851"/>
                <a:gd name="f14" fmla="val 883"/>
                <a:gd name="f15" fmla="val 977"/>
                <a:gd name="f16" fmla="val 410"/>
                <a:gd name="f17" fmla="val 1"/>
                <a:gd name="f18" fmla="val 2741"/>
                <a:gd name="f19" fmla="val 2300"/>
                <a:gd name="f20" fmla="*/ f0 1 2742"/>
                <a:gd name="f21" fmla="*/ f1 1 6333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2742"/>
                <a:gd name="f28" fmla="*/ f25 1 6333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2742" h="633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lnTo>
                    <a:pt x="f12" y="f10"/>
                  </a:lnTo>
                  <a:cubicBezTo>
                    <a:pt x="f12" y="f13"/>
                    <a:pt x="f14" y="f6"/>
                    <a:pt x="f15" y="f6"/>
                  </a:cubicBezTo>
                  <a:close/>
                  <a:moveTo>
                    <a:pt x="f15" y="f2"/>
                  </a:moveTo>
                  <a:cubicBezTo>
                    <a:pt x="f16" y="f2"/>
                    <a:pt x="f17" y="f16"/>
                    <a:pt x="f17" y="f10"/>
                  </a:cubicBezTo>
                  <a:lnTo>
                    <a:pt x="f17" y="f4"/>
                  </a:lnTo>
                  <a:lnTo>
                    <a:pt x="f18" y="f4"/>
                  </a:lnTo>
                  <a:lnTo>
                    <a:pt x="f18" y="f10"/>
                  </a:lnTo>
                  <a:cubicBezTo>
                    <a:pt x="f18" y="f16"/>
                    <a:pt x="f1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6" name="Google Shape;10084;p74">
            <a:extLst>
              <a:ext uri="{FF2B5EF4-FFF2-40B4-BE49-F238E27FC236}">
                <a16:creationId xmlns:a16="http://schemas.microsoft.com/office/drawing/2014/main" id="{E859AB94-D93B-B8FC-1858-35517073F654}"/>
              </a:ext>
            </a:extLst>
          </p:cNvPr>
          <p:cNvGrpSpPr/>
          <p:nvPr/>
        </p:nvGrpSpPr>
        <p:grpSpPr>
          <a:xfrm>
            <a:off x="7678033" y="3855265"/>
            <a:ext cx="479547" cy="494715"/>
            <a:chOff x="7130125" y="2760820"/>
            <a:chExt cx="359660" cy="371036"/>
          </a:xfrm>
          <a:solidFill>
            <a:schemeClr val="bg2"/>
          </a:solidFill>
        </p:grpSpPr>
        <p:sp>
          <p:nvSpPr>
            <p:cNvPr id="27" name="Google Shape;10085;p74">
              <a:extLst>
                <a:ext uri="{FF2B5EF4-FFF2-40B4-BE49-F238E27FC236}">
                  <a16:creationId xmlns:a16="http://schemas.microsoft.com/office/drawing/2014/main" id="{AE01F92D-6C29-E5B9-0915-15BCF8F1E7E0}"/>
                </a:ext>
              </a:extLst>
            </p:cNvPr>
            <p:cNvSpPr/>
            <p:nvPr/>
          </p:nvSpPr>
          <p:spPr>
            <a:xfrm>
              <a:off x="7203835" y="3021095"/>
              <a:ext cx="89720" cy="359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83"/>
                <a:gd name="f4" fmla="val 1198"/>
                <a:gd name="f5" fmla="val 1607"/>
                <a:gd name="f6" fmla="val 820"/>
                <a:gd name="f7" fmla="val 190"/>
                <a:gd name="f8" fmla="val 504"/>
                <a:gd name="f9" fmla="val 1"/>
                <a:gd name="f10" fmla="val 1197"/>
                <a:gd name="f11" fmla="val 3025"/>
                <a:gd name="f12" fmla="val 536"/>
                <a:gd name="f13" fmla="val 2363"/>
                <a:gd name="f14" fmla="*/ f0 1 3183"/>
                <a:gd name="f15" fmla="*/ f1 1 1198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3183"/>
                <a:gd name="f22" fmla="*/ f19 1 1198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3183" h="1198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3" y="f10"/>
                  </a:lnTo>
                  <a:cubicBezTo>
                    <a:pt x="f11" y="f12"/>
                    <a:pt x="f1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8" name="Google Shape;10086;p74">
              <a:extLst>
                <a:ext uri="{FF2B5EF4-FFF2-40B4-BE49-F238E27FC236}">
                  <a16:creationId xmlns:a16="http://schemas.microsoft.com/office/drawing/2014/main" id="{FFE87A48-D603-3E67-5470-09619C555248}"/>
                </a:ext>
              </a:extLst>
            </p:cNvPr>
            <p:cNvSpPr/>
            <p:nvPr/>
          </p:nvSpPr>
          <p:spPr>
            <a:xfrm>
              <a:off x="7223375" y="2947522"/>
              <a:ext cx="48874" cy="491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34"/>
                <a:gd name="f4" fmla="val 1636"/>
                <a:gd name="f5" fmla="val 858"/>
                <a:gd name="f6" fmla="val 784"/>
                <a:gd name="f7" fmla="val 707"/>
                <a:gd name="f8" fmla="val 8"/>
                <a:gd name="f9" fmla="val 631"/>
                <a:gd name="f10" fmla="val 23"/>
                <a:gd name="f11" fmla="val 347"/>
                <a:gd name="f12" fmla="val 118"/>
                <a:gd name="f13" fmla="val 127"/>
                <a:gd name="f14" fmla="val 307"/>
                <a:gd name="f15" fmla="val 95"/>
                <a:gd name="f16" fmla="val 590"/>
                <a:gd name="f17" fmla="val 1"/>
                <a:gd name="f18" fmla="val 906"/>
                <a:gd name="f19" fmla="val 1189"/>
                <a:gd name="f20" fmla="val 284"/>
                <a:gd name="f21" fmla="val 1410"/>
                <a:gd name="f22" fmla="val 446"/>
                <a:gd name="f23" fmla="val 1548"/>
                <a:gd name="f24" fmla="val 658"/>
                <a:gd name="f25" fmla="val 871"/>
                <a:gd name="f26" fmla="val 949"/>
                <a:gd name="f27" fmla="val 1027"/>
                <a:gd name="f28" fmla="val 1624"/>
                <a:gd name="f29" fmla="val 1103"/>
                <a:gd name="f30" fmla="val 1599"/>
                <a:gd name="f31" fmla="val 1387"/>
                <a:gd name="f32" fmla="val 1536"/>
                <a:gd name="f33" fmla="val 1607"/>
                <a:gd name="f34" fmla="val 1347"/>
                <a:gd name="f35" fmla="val 1670"/>
                <a:gd name="f36" fmla="val 1063"/>
                <a:gd name="f37" fmla="val 1733"/>
                <a:gd name="f38" fmla="val 748"/>
                <a:gd name="f39" fmla="val 464"/>
                <a:gd name="f40" fmla="val 1450"/>
                <a:gd name="f41" fmla="val 244"/>
                <a:gd name="f42" fmla="val 1307"/>
                <a:gd name="f43" fmla="val 77"/>
                <a:gd name="f44" fmla="val 1091"/>
                <a:gd name="f45" fmla="*/ f0 1 1734"/>
                <a:gd name="f46" fmla="*/ f1 1 1636"/>
                <a:gd name="f47" fmla="val f2"/>
                <a:gd name="f48" fmla="val f3"/>
                <a:gd name="f49" fmla="val f4"/>
                <a:gd name="f50" fmla="+- f49 0 f47"/>
                <a:gd name="f51" fmla="+- f48 0 f47"/>
                <a:gd name="f52" fmla="*/ f51 1 1734"/>
                <a:gd name="f53" fmla="*/ f50 1 1636"/>
                <a:gd name="f54" fmla="*/ f47 1 f52"/>
                <a:gd name="f55" fmla="*/ f48 1 f52"/>
                <a:gd name="f56" fmla="*/ f47 1 f53"/>
                <a:gd name="f57" fmla="*/ f49 1 f53"/>
                <a:gd name="f58" fmla="*/ f54 f45 1"/>
                <a:gd name="f59" fmla="*/ f55 f45 1"/>
                <a:gd name="f60" fmla="*/ f57 f46 1"/>
                <a:gd name="f61" fmla="*/ f56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8" t="f61" r="f59" b="f60"/>
              <a:pathLst>
                <a:path w="1734" h="163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5" y="f19"/>
                    <a:pt x="f20" y="f21"/>
                  </a:cubicBezTo>
                  <a:cubicBezTo>
                    <a:pt x="f22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5" y="f39"/>
                    <a:pt x="f40" y="f41"/>
                  </a:cubicBezTo>
                  <a:cubicBezTo>
                    <a:pt x="f42" y="f43"/>
                    <a:pt x="f4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9" name="Google Shape;10087;p74">
              <a:extLst>
                <a:ext uri="{FF2B5EF4-FFF2-40B4-BE49-F238E27FC236}">
                  <a16:creationId xmlns:a16="http://schemas.microsoft.com/office/drawing/2014/main" id="{8E9C3933-7BAA-5F6C-23A8-470148580293}"/>
                </a:ext>
              </a:extLst>
            </p:cNvPr>
            <p:cNvSpPr/>
            <p:nvPr/>
          </p:nvSpPr>
          <p:spPr>
            <a:xfrm>
              <a:off x="7130125" y="2760820"/>
              <a:ext cx="359660" cy="3710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760"/>
                <a:gd name="f4" fmla="val 12351"/>
                <a:gd name="f5" fmla="val 6428"/>
                <a:gd name="f6" fmla="val 820"/>
                <a:gd name="f7" fmla="val 6900"/>
                <a:gd name="f8" fmla="val 7247"/>
                <a:gd name="f9" fmla="val 1166"/>
                <a:gd name="f10" fmla="val 1639"/>
                <a:gd name="f11" fmla="val 4128"/>
                <a:gd name="f12" fmla="val 5609"/>
                <a:gd name="f13" fmla="val 5955"/>
                <a:gd name="f14" fmla="val 10681"/>
                <a:gd name="f15" fmla="val 6616"/>
                <a:gd name="f16" fmla="val 10901"/>
                <a:gd name="f17" fmla="val 11059"/>
                <a:gd name="f18" fmla="val 6805"/>
                <a:gd name="f19" fmla="val 6994"/>
                <a:gd name="f20" fmla="val 11122"/>
                <a:gd name="f21" fmla="val 7436"/>
                <a:gd name="f22" fmla="val 8192"/>
                <a:gd name="f23" fmla="val 7971"/>
                <a:gd name="f24" fmla="val 7751"/>
                <a:gd name="f25" fmla="val 6742"/>
                <a:gd name="f26" fmla="val 8255"/>
                <a:gd name="f27" fmla="val 8444"/>
                <a:gd name="f28" fmla="val 8696"/>
                <a:gd name="f29" fmla="val 8885"/>
                <a:gd name="f30" fmla="val 9074"/>
                <a:gd name="f31" fmla="val 4233"/>
                <a:gd name="f32" fmla="val 5360"/>
                <a:gd name="f33" fmla="val 4671"/>
                <a:gd name="f34" fmla="val 5082"/>
                <a:gd name="f35" fmla="val 5531"/>
                <a:gd name="f36" fmla="val 5388"/>
                <a:gd name="f37" fmla="val 5860"/>
                <a:gd name="f38" fmla="val 5829"/>
                <a:gd name="f39" fmla="val 6301"/>
                <a:gd name="f40" fmla="val 5987"/>
                <a:gd name="f41" fmla="val 6868"/>
                <a:gd name="f42" fmla="val 7467"/>
                <a:gd name="f43" fmla="val 5766"/>
                <a:gd name="f44" fmla="val 5640"/>
                <a:gd name="f45" fmla="val 5451"/>
                <a:gd name="f46" fmla="val 6176"/>
                <a:gd name="f47" fmla="val 8601"/>
                <a:gd name="f48" fmla="val 6711"/>
                <a:gd name="f49" fmla="val 9389"/>
                <a:gd name="f50" fmla="val 10334"/>
                <a:gd name="f51" fmla="val 10555"/>
                <a:gd name="f52" fmla="val 6491"/>
                <a:gd name="f53" fmla="val 10744"/>
                <a:gd name="f54" fmla="val 6270"/>
                <a:gd name="f55" fmla="val 2143"/>
                <a:gd name="f56" fmla="val 1891"/>
                <a:gd name="f57" fmla="val 1733"/>
                <a:gd name="f58" fmla="val 10303"/>
                <a:gd name="f59" fmla="val 9357"/>
                <a:gd name="f60" fmla="val 2238"/>
                <a:gd name="f61" fmla="val 8570"/>
                <a:gd name="f62" fmla="val 3025"/>
                <a:gd name="f63" fmla="val 8129"/>
                <a:gd name="f64" fmla="val 2647"/>
                <a:gd name="f65" fmla="val 7688"/>
                <a:gd name="f66" fmla="val 2490"/>
                <a:gd name="f67" fmla="val 7121"/>
                <a:gd name="f68" fmla="val 6553"/>
                <a:gd name="f69" fmla="val 2805"/>
                <a:gd name="f70" fmla="val 6018"/>
                <a:gd name="f71" fmla="val 3246"/>
                <a:gd name="f72" fmla="val 5577"/>
                <a:gd name="f73" fmla="val 3781"/>
                <a:gd name="f74" fmla="val 5419"/>
                <a:gd name="f75" fmla="val 3933"/>
                <a:gd name="f76" fmla="val 5379"/>
                <a:gd name="f77" fmla="val 4084"/>
                <a:gd name="f78" fmla="val 9893"/>
                <a:gd name="f79" fmla="val 10113"/>
                <a:gd name="f80" fmla="val 10050"/>
                <a:gd name="f81" fmla="val 6396"/>
                <a:gd name="f82" fmla="val 5483"/>
                <a:gd name="f83" fmla="val 4726"/>
                <a:gd name="f84" fmla="val 725"/>
                <a:gd name="f85" fmla="val 2458"/>
                <a:gd name="f86" fmla="val 1261"/>
                <a:gd name="f87" fmla="val 599"/>
                <a:gd name="f88" fmla="val 1"/>
                <a:gd name="f89" fmla="val 3686"/>
                <a:gd name="f90" fmla="val 11815"/>
                <a:gd name="f91" fmla="val 568"/>
                <a:gd name="f92" fmla="val 12350"/>
                <a:gd name="f93" fmla="val 11468"/>
                <a:gd name="f94" fmla="val 12130"/>
                <a:gd name="f95" fmla="val 12697"/>
                <a:gd name="f96" fmla="val 12162"/>
                <a:gd name="f97" fmla="val 11500"/>
                <a:gd name="f98" fmla="val 8034"/>
                <a:gd name="f99" fmla="val 7278"/>
                <a:gd name="f100" fmla="*/ f0 1 12760"/>
                <a:gd name="f101" fmla="*/ f1 1 12351"/>
                <a:gd name="f102" fmla="val f2"/>
                <a:gd name="f103" fmla="val f3"/>
                <a:gd name="f104" fmla="val f4"/>
                <a:gd name="f105" fmla="+- f104 0 f102"/>
                <a:gd name="f106" fmla="+- f103 0 f102"/>
                <a:gd name="f107" fmla="*/ f106 1 12760"/>
                <a:gd name="f108" fmla="*/ f105 1 12351"/>
                <a:gd name="f109" fmla="*/ f102 1 f107"/>
                <a:gd name="f110" fmla="*/ f103 1 f107"/>
                <a:gd name="f111" fmla="*/ f102 1 f108"/>
                <a:gd name="f112" fmla="*/ f104 1 f108"/>
                <a:gd name="f113" fmla="*/ f109 f100 1"/>
                <a:gd name="f114" fmla="*/ f110 f100 1"/>
                <a:gd name="f115" fmla="*/ f112 f101 1"/>
                <a:gd name="f116" fmla="*/ f111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3" t="f116" r="f114" b="f115"/>
              <a:pathLst>
                <a:path w="12760" h="1235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lnTo>
                    <a:pt x="f12" y="f10"/>
                  </a:lnTo>
                  <a:cubicBezTo>
                    <a:pt x="f12" y="f9"/>
                    <a:pt x="f13" y="f6"/>
                    <a:pt x="f5" y="f6"/>
                  </a:cubicBezTo>
                  <a:close/>
                  <a:moveTo>
                    <a:pt x="f14" y="f15"/>
                  </a:moveTo>
                  <a:cubicBezTo>
                    <a:pt x="f16" y="f15"/>
                    <a:pt x="f17" y="f18"/>
                    <a:pt x="f17" y="f19"/>
                  </a:cubicBezTo>
                  <a:cubicBezTo>
                    <a:pt x="f20" y="f8"/>
                    <a:pt x="f16" y="f21"/>
                    <a:pt x="f14" y="f21"/>
                  </a:cubicBezTo>
                  <a:lnTo>
                    <a:pt x="f22" y="f21"/>
                  </a:lnTo>
                  <a:cubicBezTo>
                    <a:pt x="f23" y="f21"/>
                    <a:pt x="f24" y="f8"/>
                    <a:pt x="f24" y="f19"/>
                  </a:cubicBezTo>
                  <a:cubicBezTo>
                    <a:pt x="f24" y="f25"/>
                    <a:pt x="f23" y="f15"/>
                    <a:pt x="f22" y="f15"/>
                  </a:cubicBezTo>
                  <a:close/>
                  <a:moveTo>
                    <a:pt x="f14" y="f26"/>
                  </a:moveTo>
                  <a:cubicBezTo>
                    <a:pt x="f16" y="f26"/>
                    <a:pt x="f17" y="f27"/>
                    <a:pt x="f17" y="f28"/>
                  </a:cubicBezTo>
                  <a:cubicBezTo>
                    <a:pt x="f20" y="f29"/>
                    <a:pt x="f16" y="f30"/>
                    <a:pt x="f14" y="f30"/>
                  </a:cubicBezTo>
                  <a:lnTo>
                    <a:pt x="f22" y="f30"/>
                  </a:lnTo>
                  <a:cubicBezTo>
                    <a:pt x="f23" y="f30"/>
                    <a:pt x="f24" y="f29"/>
                    <a:pt x="f24" y="f28"/>
                  </a:cubicBezTo>
                  <a:cubicBezTo>
                    <a:pt x="f24" y="f27"/>
                    <a:pt x="f23" y="f26"/>
                    <a:pt x="f22" y="f26"/>
                  </a:cubicBezTo>
                  <a:close/>
                  <a:moveTo>
                    <a:pt x="f31" y="f32"/>
                  </a:moveTo>
                  <a:cubicBezTo>
                    <a:pt x="f33" y="f32"/>
                    <a:pt x="f34" y="f35"/>
                    <a:pt x="f36" y="f37"/>
                  </a:cubicBezTo>
                  <a:cubicBezTo>
                    <a:pt x="f38" y="f39"/>
                    <a:pt x="f40" y="f41"/>
                    <a:pt x="f38" y="f42"/>
                  </a:cubicBezTo>
                  <a:cubicBezTo>
                    <a:pt x="f43" y="f24"/>
                    <a:pt x="f44" y="f23"/>
                    <a:pt x="f45" y="f22"/>
                  </a:cubicBezTo>
                  <a:cubicBezTo>
                    <a:pt x="f46" y="f47"/>
                    <a:pt x="f48" y="f49"/>
                    <a:pt x="f48" y="f50"/>
                  </a:cubicBezTo>
                  <a:cubicBezTo>
                    <a:pt x="f48" y="f51"/>
                    <a:pt x="f52" y="f53"/>
                    <a:pt x="f54" y="f53"/>
                  </a:cubicBezTo>
                  <a:lnTo>
                    <a:pt x="f55" y="f53"/>
                  </a:lnTo>
                  <a:cubicBezTo>
                    <a:pt x="f56" y="f53"/>
                    <a:pt x="f57" y="f51"/>
                    <a:pt x="f57" y="f58"/>
                  </a:cubicBezTo>
                  <a:cubicBezTo>
                    <a:pt x="f57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4" y="f68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32"/>
                    <a:pt x="f31" y="f32"/>
                  </a:cubicBezTo>
                  <a:close/>
                  <a:moveTo>
                    <a:pt x="f14" y="f78"/>
                  </a:moveTo>
                  <a:cubicBezTo>
                    <a:pt x="f16" y="f78"/>
                    <a:pt x="f17" y="f79"/>
                    <a:pt x="f17" y="f58"/>
                  </a:cubicBezTo>
                  <a:cubicBezTo>
                    <a:pt x="f20" y="f51"/>
                    <a:pt x="f16" y="f53"/>
                    <a:pt x="f14" y="f53"/>
                  </a:cubicBezTo>
                  <a:lnTo>
                    <a:pt x="f22" y="f53"/>
                  </a:lnTo>
                  <a:cubicBezTo>
                    <a:pt x="f23" y="f53"/>
                    <a:pt x="f24" y="f51"/>
                    <a:pt x="f24" y="f58"/>
                  </a:cubicBezTo>
                  <a:cubicBezTo>
                    <a:pt x="f24" y="f80"/>
                    <a:pt x="f23" y="f78"/>
                    <a:pt x="f22" y="f78"/>
                  </a:cubicBezTo>
                  <a:close/>
                  <a:moveTo>
                    <a:pt x="f81" y="f2"/>
                  </a:moveTo>
                  <a:cubicBezTo>
                    <a:pt x="f82" y="f2"/>
                    <a:pt x="f83" y="f84"/>
                    <a:pt x="f83" y="f10"/>
                  </a:cubicBezTo>
                  <a:lnTo>
                    <a:pt x="f83" y="f85"/>
                  </a:lnTo>
                  <a:lnTo>
                    <a:pt x="f86" y="f85"/>
                  </a:lnTo>
                  <a:cubicBezTo>
                    <a:pt x="f87" y="f85"/>
                    <a:pt x="f88" y="f62"/>
                    <a:pt x="f88" y="f89"/>
                  </a:cubicBezTo>
                  <a:lnTo>
                    <a:pt x="f88" y="f20"/>
                  </a:lnTo>
                  <a:cubicBezTo>
                    <a:pt x="f88" y="f90"/>
                    <a:pt x="f91" y="f92"/>
                    <a:pt x="f86" y="f92"/>
                  </a:cubicBezTo>
                  <a:lnTo>
                    <a:pt x="f93" y="f92"/>
                  </a:lnTo>
                  <a:cubicBezTo>
                    <a:pt x="f94" y="f92"/>
                    <a:pt x="f95" y="f90"/>
                    <a:pt x="f95" y="f20"/>
                  </a:cubicBezTo>
                  <a:lnTo>
                    <a:pt x="f95" y="f89"/>
                  </a:lnTo>
                  <a:cubicBezTo>
                    <a:pt x="f3" y="f62"/>
                    <a:pt x="f96" y="f85"/>
                    <a:pt x="f97" y="f85"/>
                  </a:cubicBezTo>
                  <a:lnTo>
                    <a:pt x="f98" y="f85"/>
                  </a:lnTo>
                  <a:lnTo>
                    <a:pt x="f98" y="f10"/>
                  </a:lnTo>
                  <a:cubicBezTo>
                    <a:pt x="f98" y="f84"/>
                    <a:pt x="f99" y="f2"/>
                    <a:pt x="f8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0" name="Google Shape;10088;p74">
              <a:extLst>
                <a:ext uri="{FF2B5EF4-FFF2-40B4-BE49-F238E27FC236}">
                  <a16:creationId xmlns:a16="http://schemas.microsoft.com/office/drawing/2014/main" id="{ECD78056-42DE-76FA-C1F0-1548C63E34CD}"/>
                </a:ext>
              </a:extLst>
            </p:cNvPr>
            <p:cNvSpPr/>
            <p:nvPr/>
          </p:nvSpPr>
          <p:spPr>
            <a:xfrm>
              <a:off x="7303312" y="2801520"/>
              <a:ext cx="15983" cy="170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7"/>
                <a:gd name="f4" fmla="val 568"/>
                <a:gd name="f5" fmla="val 284"/>
                <a:gd name="f6" fmla="val 126"/>
                <a:gd name="f7" fmla="val 441"/>
                <a:gd name="f8" fmla="*/ f0 1 567"/>
                <a:gd name="f9" fmla="*/ f1 1 568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567"/>
                <a:gd name="f16" fmla="*/ f13 1 568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567" h="568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2" y="f7"/>
                    <a:pt x="f6" y="f3"/>
                    <a:pt x="f5" y="f3"/>
                  </a:cubicBezTo>
                  <a:cubicBezTo>
                    <a:pt x="f7" y="f3"/>
                    <a:pt x="f3" y="f7"/>
                    <a:pt x="f3" y="f5"/>
                  </a:cubicBez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1" name="Google Shape;10089;p74">
            <a:extLst>
              <a:ext uri="{FF2B5EF4-FFF2-40B4-BE49-F238E27FC236}">
                <a16:creationId xmlns:a16="http://schemas.microsoft.com/office/drawing/2014/main" id="{86D1AD44-9D18-3A27-53AB-D953F547DFF4}"/>
              </a:ext>
            </a:extLst>
          </p:cNvPr>
          <p:cNvGrpSpPr/>
          <p:nvPr/>
        </p:nvGrpSpPr>
        <p:grpSpPr>
          <a:xfrm>
            <a:off x="6709222" y="1747002"/>
            <a:ext cx="687348" cy="724668"/>
            <a:chOff x="6403515" y="1179621"/>
            <a:chExt cx="515511" cy="543501"/>
          </a:xfrm>
          <a:solidFill>
            <a:schemeClr val="bg2"/>
          </a:solidFill>
        </p:grpSpPr>
        <p:sp>
          <p:nvSpPr>
            <p:cNvPr id="32" name="Google Shape;10090;p74">
              <a:extLst>
                <a:ext uri="{FF2B5EF4-FFF2-40B4-BE49-F238E27FC236}">
                  <a16:creationId xmlns:a16="http://schemas.microsoft.com/office/drawing/2014/main" id="{530B9DDF-FEB2-CDFA-A38B-7F6D482D4A68}"/>
                </a:ext>
              </a:extLst>
            </p:cNvPr>
            <p:cNvSpPr/>
            <p:nvPr/>
          </p:nvSpPr>
          <p:spPr>
            <a:xfrm>
              <a:off x="6523439" y="1179621"/>
              <a:ext cx="275636" cy="3436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06"/>
                <a:gd name="f4" fmla="val 7961"/>
                <a:gd name="f5" fmla="val 4506"/>
                <a:gd name="f6" fmla="val 3266"/>
                <a:gd name="f7" fmla="val 4569"/>
                <a:gd name="f8" fmla="val 4601"/>
                <a:gd name="f9" fmla="val 3298"/>
                <a:gd name="f10" fmla="val 4632"/>
                <a:gd name="f11" fmla="val 5577"/>
                <a:gd name="f12" fmla="val 4621"/>
                <a:gd name="f13" fmla="val 5420"/>
                <a:gd name="f14" fmla="val 5881"/>
                <a:gd name="f15" fmla="val 4664"/>
                <a:gd name="f16" fmla="val 7110"/>
                <a:gd name="f17" fmla="val 3403"/>
                <a:gd name="f18" fmla="val 2206"/>
                <a:gd name="f19" fmla="val 1419"/>
                <a:gd name="f20" fmla="val 5944"/>
                <a:gd name="f21" fmla="val 1261"/>
                <a:gd name="f22" fmla="val 2238"/>
                <a:gd name="f23" fmla="val 2269"/>
                <a:gd name="f24" fmla="val 2301"/>
                <a:gd name="f25" fmla="val 4055"/>
                <a:gd name="f26" fmla="val 1"/>
                <a:gd name="f27" fmla="val 3400"/>
                <a:gd name="f28" fmla="val 2703"/>
                <a:gd name="f29" fmla="val 167"/>
                <a:gd name="f30" fmla="val 2049"/>
                <a:gd name="f31" fmla="val 494"/>
                <a:gd name="f32" fmla="val 1957"/>
                <a:gd name="f33" fmla="val 483"/>
                <a:gd name="f34" fmla="val 1867"/>
                <a:gd name="f35" fmla="val 478"/>
                <a:gd name="f36" fmla="val 1779"/>
                <a:gd name="f37" fmla="val 1354"/>
                <a:gd name="f38" fmla="val 976"/>
                <a:gd name="f39" fmla="val 600"/>
                <a:gd name="f40" fmla="val 662"/>
                <a:gd name="f41" fmla="val 809"/>
                <a:gd name="f42" fmla="val 347"/>
                <a:gd name="f43" fmla="val 1061"/>
                <a:gd name="f44" fmla="val 1534"/>
                <a:gd name="f45" fmla="val 2384"/>
                <a:gd name="f46" fmla="val 2857"/>
                <a:gd name="f47" fmla="val 95"/>
                <a:gd name="f48" fmla="val 3613"/>
                <a:gd name="f49" fmla="val 473"/>
                <a:gd name="f50" fmla="val 4810"/>
                <a:gd name="f51" fmla="val 536"/>
                <a:gd name="f52" fmla="val 6070"/>
                <a:gd name="f53" fmla="val 1482"/>
                <a:gd name="f54" fmla="val 7078"/>
                <a:gd name="f55" fmla="val 7646"/>
                <a:gd name="f56" fmla="val 2710"/>
                <a:gd name="f57" fmla="val 5136"/>
                <a:gd name="f58" fmla="val 6207"/>
                <a:gd name="f59" fmla="val 6417"/>
                <a:gd name="f60" fmla="val 6396"/>
                <a:gd name="f61" fmla="val 6554"/>
                <a:gd name="f62" fmla="val 4085"/>
                <a:gd name="f63" fmla="val 6774"/>
                <a:gd name="f64" fmla="val 3046"/>
                <a:gd name="f65" fmla="val 2447"/>
                <a:gd name="f66" fmla="val 1565"/>
                <a:gd name="f67" fmla="val 6459"/>
                <a:gd name="f68" fmla="val 872"/>
                <a:gd name="f69" fmla="val 5703"/>
                <a:gd name="f70" fmla="val 431"/>
                <a:gd name="f71" fmla="val 5234"/>
                <a:gd name="f72" fmla="val 143"/>
                <a:gd name="f73" fmla="val 4662"/>
                <a:gd name="f74" fmla="*/ f0 1 6806"/>
                <a:gd name="f75" fmla="*/ f1 1 7961"/>
                <a:gd name="f76" fmla="val f2"/>
                <a:gd name="f77" fmla="val f3"/>
                <a:gd name="f78" fmla="val f4"/>
                <a:gd name="f79" fmla="+- f78 0 f76"/>
                <a:gd name="f80" fmla="+- f77 0 f76"/>
                <a:gd name="f81" fmla="*/ f80 1 6806"/>
                <a:gd name="f82" fmla="*/ f79 1 7961"/>
                <a:gd name="f83" fmla="*/ f76 1 f81"/>
                <a:gd name="f84" fmla="*/ f77 1 f81"/>
                <a:gd name="f85" fmla="*/ f76 1 f82"/>
                <a:gd name="f86" fmla="*/ f78 1 f82"/>
                <a:gd name="f87" fmla="*/ f83 f74 1"/>
                <a:gd name="f88" fmla="*/ f84 f74 1"/>
                <a:gd name="f89" fmla="*/ f86 f75 1"/>
                <a:gd name="f90" fmla="*/ f85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6806" h="7961">
                  <a:moveTo>
                    <a:pt x="f5" y="f6"/>
                  </a:moveTo>
                  <a:cubicBezTo>
                    <a:pt x="f7" y="f6"/>
                    <a:pt x="f8" y="f9"/>
                    <a:pt x="f10" y="f9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16"/>
                  </a:cubicBezTo>
                  <a:cubicBezTo>
                    <a:pt x="f18" y="f16"/>
                    <a:pt x="f19" y="f20"/>
                    <a:pt x="f21" y="f12"/>
                  </a:cubicBezTo>
                  <a:lnTo>
                    <a:pt x="f18" y="f9"/>
                  </a:lnTo>
                  <a:cubicBezTo>
                    <a:pt x="f22" y="f6"/>
                    <a:pt x="f23" y="f6"/>
                    <a:pt x="f24" y="f6"/>
                  </a:cubicBezTo>
                  <a:close/>
                  <a:moveTo>
                    <a:pt x="f25" y="f26"/>
                  </a:moveTo>
                  <a:cubicBezTo>
                    <a:pt x="f27" y="f26"/>
                    <a:pt x="f28" y="f29"/>
                    <a:pt x="f30" y="f31"/>
                  </a:cubicBez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9"/>
                    <a:pt x="f40" y="f41"/>
                  </a:cubicBezTo>
                  <a:cubicBezTo>
                    <a:pt x="f42" y="f43"/>
                    <a:pt x="f26" y="f44"/>
                    <a:pt x="f26" y="f45"/>
                  </a:cubicBezTo>
                  <a:cubicBezTo>
                    <a:pt x="f26" y="f46"/>
                    <a:pt x="f47" y="f48"/>
                    <a:pt x="f42" y="f12"/>
                  </a:cubicBezTo>
                  <a:cubicBezTo>
                    <a:pt x="f49" y="f50"/>
                    <a:pt x="f51" y="f52"/>
                    <a:pt x="f53" y="f54"/>
                  </a:cubicBezTo>
                  <a:cubicBezTo>
                    <a:pt x="f30" y="f55"/>
                    <a:pt x="f56" y="f4"/>
                    <a:pt x="f17" y="f4"/>
                  </a:cubicBezTo>
                  <a:cubicBezTo>
                    <a:pt x="f57" y="f4"/>
                    <a:pt x="f58" y="f59"/>
                    <a:pt x="f60" y="f12"/>
                  </a:cubicBezTo>
                  <a:cubicBezTo>
                    <a:pt x="f61" y="f62"/>
                    <a:pt x="f63" y="f64"/>
                    <a:pt x="f3" y="f65"/>
                  </a:cubicBezTo>
                  <a:cubicBezTo>
                    <a:pt x="f3" y="f66"/>
                    <a:pt x="f67" y="f68"/>
                    <a:pt x="f69" y="f70"/>
                  </a:cubicBezTo>
                  <a:cubicBezTo>
                    <a:pt x="f71" y="f72"/>
                    <a:pt x="f73" y="f26"/>
                    <a:pt x="f25" y="f2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3" name="Google Shape;10091;p74">
              <a:extLst>
                <a:ext uri="{FF2B5EF4-FFF2-40B4-BE49-F238E27FC236}">
                  <a16:creationId xmlns:a16="http://schemas.microsoft.com/office/drawing/2014/main" id="{4D9FFC52-32A6-6D04-5248-02EA0A492164}"/>
                </a:ext>
              </a:extLst>
            </p:cNvPr>
            <p:cNvSpPr/>
            <p:nvPr/>
          </p:nvSpPr>
          <p:spPr>
            <a:xfrm>
              <a:off x="6403515" y="1519440"/>
              <a:ext cx="515511" cy="2036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729"/>
                <a:gd name="f4" fmla="val 4719"/>
                <a:gd name="f5" fmla="val 4474"/>
                <a:gd name="f6" fmla="val 1001"/>
                <a:gd name="f7" fmla="val 5797"/>
                <a:gd name="f8" fmla="val 2293"/>
                <a:gd name="f9" fmla="val 5199"/>
                <a:gd name="f10" fmla="val 2891"/>
                <a:gd name="f11" fmla="val 4002"/>
                <a:gd name="f12" fmla="val 1159"/>
                <a:gd name="f13" fmla="val 4159"/>
                <a:gd name="f14" fmla="val 1096"/>
                <a:gd name="f15" fmla="val 4380"/>
                <a:gd name="f16" fmla="val 1064"/>
                <a:gd name="f17" fmla="val 8318"/>
                <a:gd name="f18" fmla="val 8475"/>
                <a:gd name="f19" fmla="val 8633"/>
                <a:gd name="f20" fmla="val 8790"/>
                <a:gd name="f21" fmla="val 1190"/>
                <a:gd name="f22" fmla="val 7593"/>
                <a:gd name="f23" fmla="val 6995"/>
                <a:gd name="f24" fmla="val 10681"/>
                <a:gd name="f25" fmla="val 3112"/>
                <a:gd name="f26" fmla="val 10901"/>
                <a:gd name="f27" fmla="val 11059"/>
                <a:gd name="f28" fmla="val 3301"/>
                <a:gd name="f29" fmla="val 3553"/>
                <a:gd name="f30" fmla="val 3742"/>
                <a:gd name="f31" fmla="val 10870"/>
                <a:gd name="f32" fmla="val 3931"/>
                <a:gd name="f33" fmla="val 9578"/>
                <a:gd name="f34" fmla="val 9326"/>
                <a:gd name="f35" fmla="val 9137"/>
                <a:gd name="f36" fmla="val 4458"/>
                <a:gd name="f37" fmla="val 1"/>
                <a:gd name="f38" fmla="val 4348"/>
                <a:gd name="f39" fmla="val 4238"/>
                <a:gd name="f40" fmla="val 40"/>
                <a:gd name="f41" fmla="val 119"/>
                <a:gd name="f42" fmla="val 4065"/>
                <a:gd name="f43" fmla="val 245"/>
                <a:gd name="f44" fmla="val 3939"/>
                <a:gd name="f45" fmla="val 308"/>
                <a:gd name="f46" fmla="val 3781"/>
                <a:gd name="f47" fmla="val 2395"/>
                <a:gd name="f48" fmla="val 914"/>
                <a:gd name="f49" fmla="val 1442"/>
                <a:gd name="f50" fmla="val 2639"/>
                <a:gd name="f51" fmla="val 4341"/>
                <a:gd name="f52" fmla="val 4561"/>
                <a:gd name="f53" fmla="val 189"/>
                <a:gd name="f54" fmla="val 441"/>
                <a:gd name="f55" fmla="val 12287"/>
                <a:gd name="f56" fmla="val 12508"/>
                <a:gd name="f57" fmla="val 12665"/>
                <a:gd name="f58" fmla="val 4530"/>
                <a:gd name="f59" fmla="val 12728"/>
                <a:gd name="f60" fmla="val 1474"/>
                <a:gd name="f61" fmla="val 11783"/>
                <a:gd name="f62" fmla="val 371"/>
                <a:gd name="f63" fmla="val 10303"/>
                <a:gd name="f64" fmla="val 8948"/>
                <a:gd name="f65" fmla="val 8727"/>
                <a:gd name="f66" fmla="val 8664"/>
                <a:gd name="f67" fmla="val 277"/>
                <a:gd name="f68" fmla="val 8538"/>
                <a:gd name="f69" fmla="val 151"/>
                <a:gd name="f70" fmla="val 8456"/>
                <a:gd name="f71" fmla="val 52"/>
                <a:gd name="f72" fmla="val 8339"/>
                <a:gd name="f73" fmla="val 5"/>
                <a:gd name="f74" fmla="val 8219"/>
                <a:gd name="f75" fmla="val 8110"/>
                <a:gd name="f76" fmla="val 7998"/>
                <a:gd name="f77" fmla="val 44"/>
                <a:gd name="f78" fmla="val 7908"/>
                <a:gd name="f79" fmla="val 6333"/>
                <a:gd name="f80" fmla="val 1694"/>
                <a:gd name="f81" fmla="val 4758"/>
                <a:gd name="f82" fmla="val 4679"/>
                <a:gd name="f83" fmla="val 4569"/>
                <a:gd name="f84" fmla="*/ f0 1 12729"/>
                <a:gd name="f85" fmla="*/ f1 1 4719"/>
                <a:gd name="f86" fmla="val f2"/>
                <a:gd name="f87" fmla="val f3"/>
                <a:gd name="f88" fmla="val f4"/>
                <a:gd name="f89" fmla="+- f88 0 f86"/>
                <a:gd name="f90" fmla="+- f87 0 f86"/>
                <a:gd name="f91" fmla="*/ f90 1 12729"/>
                <a:gd name="f92" fmla="*/ f89 1 4719"/>
                <a:gd name="f93" fmla="*/ f86 1 f91"/>
                <a:gd name="f94" fmla="*/ f87 1 f91"/>
                <a:gd name="f95" fmla="*/ f86 1 f92"/>
                <a:gd name="f96" fmla="*/ f88 1 f92"/>
                <a:gd name="f97" fmla="*/ f93 f84 1"/>
                <a:gd name="f98" fmla="*/ f94 f84 1"/>
                <a:gd name="f99" fmla="*/ f96 f85 1"/>
                <a:gd name="f100" fmla="*/ f95 f8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7" t="f100" r="f98" b="f99"/>
              <a:pathLst>
                <a:path w="12729" h="4719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cubicBezTo>
                    <a:pt x="f13" y="f14"/>
                    <a:pt x="f15" y="f16"/>
                    <a:pt x="f5" y="f6"/>
                  </a:cubicBezTo>
                  <a:close/>
                  <a:moveTo>
                    <a:pt x="f17" y="f6"/>
                  </a:moveTo>
                  <a:cubicBezTo>
                    <a:pt x="f18" y="f16"/>
                    <a:pt x="f19" y="f12"/>
                    <a:pt x="f20" y="f21"/>
                  </a:cubicBezTo>
                  <a:lnTo>
                    <a:pt x="f22" y="f10"/>
                  </a:lnTo>
                  <a:lnTo>
                    <a:pt x="f23" y="f8"/>
                  </a:lnTo>
                  <a:lnTo>
                    <a:pt x="f17" y="f6"/>
                  </a:lnTo>
                  <a:close/>
                  <a:moveTo>
                    <a:pt x="f24" y="f25"/>
                  </a:moveTo>
                  <a:cubicBezTo>
                    <a:pt x="f26" y="f25"/>
                    <a:pt x="f27" y="f28"/>
                    <a:pt x="f27" y="f29"/>
                  </a:cubicBezTo>
                  <a:cubicBezTo>
                    <a:pt x="f27" y="f30"/>
                    <a:pt x="f31" y="f32"/>
                    <a:pt x="f24" y="f32"/>
                  </a:cubicBezTo>
                  <a:lnTo>
                    <a:pt x="f33" y="f32"/>
                  </a:lnTo>
                  <a:cubicBezTo>
                    <a:pt x="f34" y="f32"/>
                    <a:pt x="f35" y="f30"/>
                    <a:pt x="f35" y="f29"/>
                  </a:cubicBezTo>
                  <a:cubicBezTo>
                    <a:pt x="f35" y="f28"/>
                    <a:pt x="f34" y="f25"/>
                    <a:pt x="f33" y="f25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40"/>
                    <a:pt x="f13" y="f41"/>
                  </a:cubicBezTo>
                  <a:cubicBezTo>
                    <a:pt x="f42" y="f43"/>
                    <a:pt x="f44" y="f45"/>
                    <a:pt x="f46" y="f45"/>
                  </a:cubicBezTo>
                  <a:lnTo>
                    <a:pt x="f47" y="f45"/>
                  </a:lnTo>
                  <a:cubicBezTo>
                    <a:pt x="f48" y="f45"/>
                    <a:pt x="f2" y="f49"/>
                    <a:pt x="f2" y="f50"/>
                  </a:cubicBezTo>
                  <a:lnTo>
                    <a:pt x="f2" y="f51"/>
                  </a:lnTo>
                  <a:cubicBezTo>
                    <a:pt x="f2" y="f52"/>
                    <a:pt x="f53" y="f4"/>
                    <a:pt x="f54" y="f4"/>
                  </a:cubicBezTo>
                  <a:lnTo>
                    <a:pt x="f55" y="f4"/>
                  </a:lnTo>
                  <a:cubicBezTo>
                    <a:pt x="f56" y="f4"/>
                    <a:pt x="f57" y="f58"/>
                    <a:pt x="f57" y="f51"/>
                  </a:cubicBezTo>
                  <a:lnTo>
                    <a:pt x="f57" y="f50"/>
                  </a:lnTo>
                  <a:cubicBezTo>
                    <a:pt x="f59" y="f60"/>
                    <a:pt x="f61" y="f62"/>
                    <a:pt x="f63" y="f62"/>
                  </a:cubicBezTo>
                  <a:lnTo>
                    <a:pt x="f64" y="f62"/>
                  </a:lnTo>
                  <a:cubicBezTo>
                    <a:pt x="f65" y="f62"/>
                    <a:pt x="f66" y="f67"/>
                    <a:pt x="f68" y="f69"/>
                  </a:cubicBezTo>
                  <a:cubicBezTo>
                    <a:pt x="f70" y="f71"/>
                    <a:pt x="f72" y="f73"/>
                    <a:pt x="f74" y="f73"/>
                  </a:cubicBezTo>
                  <a:cubicBezTo>
                    <a:pt x="f75" y="f73"/>
                    <a:pt x="f76" y="f77"/>
                    <a:pt x="f78" y="f41"/>
                  </a:cubicBezTo>
                  <a:lnTo>
                    <a:pt x="f79" y="f80"/>
                  </a:lnTo>
                  <a:lnTo>
                    <a:pt x="f81" y="f41"/>
                  </a:lnTo>
                  <a:cubicBezTo>
                    <a:pt x="f82" y="f40"/>
                    <a:pt x="f83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34" name="Google Shape;10113;p74">
            <a:extLst>
              <a:ext uri="{FF2B5EF4-FFF2-40B4-BE49-F238E27FC236}">
                <a16:creationId xmlns:a16="http://schemas.microsoft.com/office/drawing/2014/main" id="{B4BF1858-D9B8-E3A3-1CE0-03CEFA4826C8}"/>
              </a:ext>
            </a:extLst>
          </p:cNvPr>
          <p:cNvSpPr/>
          <p:nvPr/>
        </p:nvSpPr>
        <p:spPr>
          <a:xfrm>
            <a:off x="5143841" y="3815058"/>
            <a:ext cx="527560" cy="556052"/>
          </a:xfrm>
          <a:custGeom>
            <a:avLst/>
            <a:gdLst>
              <a:gd name="f0" fmla="val w"/>
              <a:gd name="f1" fmla="val h"/>
              <a:gd name="f2" fmla="val 0"/>
              <a:gd name="f3" fmla="val 12760"/>
              <a:gd name="f4" fmla="val 12619"/>
              <a:gd name="f5" fmla="val 10082"/>
              <a:gd name="f6" fmla="val 2190"/>
              <a:gd name="f7" fmla="val 11027"/>
              <a:gd name="f8" fmla="val 2726"/>
              <a:gd name="f9" fmla="val 8948"/>
              <a:gd name="f10" fmla="val 6317"/>
              <a:gd name="f11" fmla="val 8003"/>
              <a:gd name="f12" fmla="val 5781"/>
              <a:gd name="f13" fmla="val 8349"/>
              <a:gd name="f14" fmla="val 5151"/>
              <a:gd name="f15" fmla="val 9704"/>
              <a:gd name="f16" fmla="val 2820"/>
              <a:gd name="f17" fmla="val 7813"/>
              <a:gd name="f18" fmla="val 6601"/>
              <a:gd name="f19" fmla="val 8318"/>
              <a:gd name="f20" fmla="val 6916"/>
              <a:gd name="f21" fmla="val 7782"/>
              <a:gd name="f22" fmla="val 7262"/>
              <a:gd name="f23" fmla="val 10554"/>
              <a:gd name="f24" fmla="val 8522"/>
              <a:gd name="f25" fmla="val 10806"/>
              <a:gd name="f26" fmla="val 10964"/>
              <a:gd name="f27" fmla="val 8711"/>
              <a:gd name="f28" fmla="val 8900"/>
              <a:gd name="f29" fmla="val 9153"/>
              <a:gd name="f30" fmla="val 9342"/>
              <a:gd name="f31" fmla="val 5608"/>
              <a:gd name="f32" fmla="val 5356"/>
              <a:gd name="f33" fmla="val 5167"/>
              <a:gd name="f34" fmla="val 8680"/>
              <a:gd name="f35" fmla="val 3088"/>
              <a:gd name="f36" fmla="val 5592"/>
              <a:gd name="f37" fmla="val 3308"/>
              <a:gd name="f38" fmla="val 3497"/>
              <a:gd name="f39" fmla="val 5813"/>
              <a:gd name="f40" fmla="val 6002"/>
              <a:gd name="f41" fmla="val 6286"/>
              <a:gd name="f42" fmla="val 3970"/>
              <a:gd name="f43" fmla="val 6443"/>
              <a:gd name="f44" fmla="val 4348"/>
              <a:gd name="f45" fmla="val 7451"/>
              <a:gd name="f46" fmla="val 7703"/>
              <a:gd name="f47" fmla="val 4159"/>
              <a:gd name="f48" fmla="val 7861"/>
              <a:gd name="f49" fmla="val 3907"/>
              <a:gd name="f50" fmla="val 3655"/>
              <a:gd name="f51" fmla="val 7640"/>
              <a:gd name="f52" fmla="val 7231"/>
              <a:gd name="f53" fmla="val 7010"/>
              <a:gd name="f54" fmla="val 2836"/>
              <a:gd name="f55" fmla="val 2678"/>
              <a:gd name="f56" fmla="val 3025"/>
              <a:gd name="f57" fmla="val 7924"/>
              <a:gd name="f58" fmla="val 3340"/>
              <a:gd name="f59" fmla="val 8176"/>
              <a:gd name="f60" fmla="val 3781"/>
              <a:gd name="f61" fmla="val 8491"/>
              <a:gd name="f62" fmla="val 8869"/>
              <a:gd name="f63" fmla="val 9531"/>
              <a:gd name="f64" fmla="val 10098"/>
              <a:gd name="f65" fmla="val 10539"/>
              <a:gd name="f66" fmla="val 10728"/>
              <a:gd name="f67" fmla="val 11011"/>
              <a:gd name="f68" fmla="val 11232"/>
              <a:gd name="f69" fmla="val 11452"/>
              <a:gd name="f70" fmla="val 2206"/>
              <a:gd name="f71" fmla="val 10570"/>
              <a:gd name="f72" fmla="val 1859"/>
              <a:gd name="f73" fmla="val 9310"/>
              <a:gd name="f74" fmla="val 2048"/>
              <a:gd name="f75" fmla="val 9121"/>
              <a:gd name="f76" fmla="val 2300"/>
              <a:gd name="f77" fmla="val 2521"/>
              <a:gd name="f78" fmla="val 9783"/>
              <a:gd name="f79" fmla="val 2867"/>
              <a:gd name="f80" fmla="val 9940"/>
              <a:gd name="f81" fmla="val 9751"/>
              <a:gd name="f82" fmla="val 3182"/>
              <a:gd name="f83" fmla="val 9089"/>
              <a:gd name="f84" fmla="val 8837"/>
              <a:gd name="f85" fmla="val 2395"/>
              <a:gd name="f86" fmla="val 8113"/>
              <a:gd name="f87" fmla="val 6475"/>
              <a:gd name="f88" fmla="val 5750"/>
              <a:gd name="f89" fmla="val 11200"/>
              <a:gd name="f90" fmla="val 11641"/>
              <a:gd name="f91" fmla="val 11830"/>
              <a:gd name="f92" fmla="val 10933"/>
              <a:gd name="f93" fmla="val 1"/>
              <a:gd name="f94" fmla="val 10599"/>
              <a:gd name="f95" fmla="val 10280"/>
              <a:gd name="f96" fmla="val 176"/>
              <a:gd name="f97" fmla="val 10113"/>
              <a:gd name="f98" fmla="val 489"/>
              <a:gd name="f99" fmla="val 7877"/>
              <a:gd name="f100" fmla="val 4395"/>
              <a:gd name="f101" fmla="val 1229"/>
              <a:gd name="f102" fmla="val 567"/>
              <a:gd name="f103" fmla="val 4931"/>
              <a:gd name="f104" fmla="val 11389"/>
              <a:gd name="f105" fmla="val 12051"/>
              <a:gd name="f106" fmla="val 12618"/>
              <a:gd name="f107" fmla="val 11437"/>
              <a:gd name="f108" fmla="val 12098"/>
              <a:gd name="f109" fmla="val 12697"/>
              <a:gd name="f110" fmla="val 12082"/>
              <a:gd name="f111" fmla="val 12602"/>
              <a:gd name="f112" fmla="val 12067"/>
              <a:gd name="f113" fmla="val 11374"/>
              <a:gd name="f114" fmla="val 12476"/>
              <a:gd name="f115" fmla="val 1875"/>
              <a:gd name="f116" fmla="val 1402"/>
              <a:gd name="f117" fmla="val 804"/>
              <a:gd name="f118" fmla="val 12130"/>
              <a:gd name="f119" fmla="val 583"/>
              <a:gd name="f120" fmla="val 142"/>
              <a:gd name="f121" fmla="val 11277"/>
              <a:gd name="f122" fmla="val 46"/>
              <a:gd name="f123" fmla="val 11103"/>
              <a:gd name="f124" fmla="*/ f0 1 12760"/>
              <a:gd name="f125" fmla="*/ f1 1 12619"/>
              <a:gd name="f126" fmla="val f2"/>
              <a:gd name="f127" fmla="val f3"/>
              <a:gd name="f128" fmla="val f4"/>
              <a:gd name="f129" fmla="+- f128 0 f126"/>
              <a:gd name="f130" fmla="+- f127 0 f126"/>
              <a:gd name="f131" fmla="*/ f130 1 12760"/>
              <a:gd name="f132" fmla="*/ f129 1 12619"/>
              <a:gd name="f133" fmla="*/ f126 1 f131"/>
              <a:gd name="f134" fmla="*/ f127 1 f131"/>
              <a:gd name="f135" fmla="*/ f126 1 f132"/>
              <a:gd name="f136" fmla="*/ f128 1 f132"/>
              <a:gd name="f137" fmla="*/ f133 f124 1"/>
              <a:gd name="f138" fmla="*/ f134 f124 1"/>
              <a:gd name="f139" fmla="*/ f136 f125 1"/>
              <a:gd name="f140" fmla="*/ f135 f1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37" t="f140" r="f138" b="f139"/>
            <a:pathLst>
              <a:path w="12760" h="12619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11" y="f12"/>
                </a:lnTo>
                <a:cubicBezTo>
                  <a:pt x="f13" y="f14"/>
                  <a:pt x="f15" y="f16"/>
                  <a:pt x="f5" y="f6"/>
                </a:cubicBez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17" y="f18"/>
                </a:lnTo>
                <a:close/>
                <a:moveTo>
                  <a:pt x="f23" y="f24"/>
                </a:moveTo>
                <a:cubicBezTo>
                  <a:pt x="f25" y="f24"/>
                  <a:pt x="f26" y="f27"/>
                  <a:pt x="f26" y="f28"/>
                </a:cubicBezTo>
                <a:cubicBezTo>
                  <a:pt x="f26" y="f29"/>
                  <a:pt x="f25" y="f30"/>
                  <a:pt x="f23" y="f30"/>
                </a:cubicBezTo>
                <a:lnTo>
                  <a:pt x="f31" y="f30"/>
                </a:lnTo>
                <a:cubicBezTo>
                  <a:pt x="f32" y="f30"/>
                  <a:pt x="f33" y="f29"/>
                  <a:pt x="f33" y="f28"/>
                </a:cubicBezTo>
                <a:cubicBezTo>
                  <a:pt x="f33" y="f34"/>
                  <a:pt x="f32" y="f24"/>
                  <a:pt x="f31" y="f24"/>
                </a:cubicBezTo>
                <a:close/>
                <a:moveTo>
                  <a:pt x="f35" y="f36"/>
                </a:moveTo>
                <a:cubicBezTo>
                  <a:pt x="f37" y="f36"/>
                  <a:pt x="f38" y="f39"/>
                  <a:pt x="f38" y="f40"/>
                </a:cubicBezTo>
                <a:lnTo>
                  <a:pt x="f38" y="f41"/>
                </a:lnTo>
                <a:cubicBezTo>
                  <a:pt x="f42" y="f43"/>
                  <a:pt x="f44" y="f20"/>
                  <a:pt x="f44" y="f45"/>
                </a:cubicBezTo>
                <a:cubicBezTo>
                  <a:pt x="f44" y="f46"/>
                  <a:pt x="f47" y="f48"/>
                  <a:pt x="f49" y="f48"/>
                </a:cubicBezTo>
                <a:cubicBezTo>
                  <a:pt x="f50" y="f48"/>
                  <a:pt x="f38" y="f51"/>
                  <a:pt x="f38" y="f45"/>
                </a:cubicBezTo>
                <a:cubicBezTo>
                  <a:pt x="f38" y="f52"/>
                  <a:pt x="f37" y="f53"/>
                  <a:pt x="f35" y="f53"/>
                </a:cubicBezTo>
                <a:cubicBezTo>
                  <a:pt x="f54" y="f53"/>
                  <a:pt x="f55" y="f52"/>
                  <a:pt x="f55" y="f45"/>
                </a:cubicBezTo>
                <a:cubicBezTo>
                  <a:pt x="f55" y="f46"/>
                  <a:pt x="f56" y="f57"/>
                  <a:pt x="f58" y="f59"/>
                </a:cubicBezTo>
                <a:cubicBezTo>
                  <a:pt x="f60" y="f61"/>
                  <a:pt x="f44" y="f62"/>
                  <a:pt x="f44" y="f63"/>
                </a:cubicBezTo>
                <a:cubicBezTo>
                  <a:pt x="f44" y="f64"/>
                  <a:pt x="f42" y="f65"/>
                  <a:pt x="f38" y="f66"/>
                </a:cubicBezTo>
                <a:lnTo>
                  <a:pt x="f38" y="f67"/>
                </a:lnTo>
                <a:cubicBezTo>
                  <a:pt x="f38" y="f68"/>
                  <a:pt x="f37" y="f69"/>
                  <a:pt x="f35" y="f69"/>
                </a:cubicBezTo>
                <a:cubicBezTo>
                  <a:pt x="f54" y="f69"/>
                  <a:pt x="f55" y="f68"/>
                  <a:pt x="f55" y="f67"/>
                </a:cubicBezTo>
                <a:lnTo>
                  <a:pt x="f55" y="f66"/>
                </a:lnTo>
                <a:cubicBezTo>
                  <a:pt x="f70" y="f71"/>
                  <a:pt x="f72" y="f64"/>
                  <a:pt x="f72" y="f63"/>
                </a:cubicBezTo>
                <a:cubicBezTo>
                  <a:pt x="f72" y="f73"/>
                  <a:pt x="f74" y="f75"/>
                  <a:pt x="f76" y="f75"/>
                </a:cubicBezTo>
                <a:cubicBezTo>
                  <a:pt x="f77" y="f75"/>
                  <a:pt x="f55" y="f73"/>
                  <a:pt x="f55" y="f63"/>
                </a:cubicBezTo>
                <a:cubicBezTo>
                  <a:pt x="f55" y="f78"/>
                  <a:pt x="f79" y="f80"/>
                  <a:pt x="f35" y="f80"/>
                </a:cubicBezTo>
                <a:cubicBezTo>
                  <a:pt x="f37" y="f80"/>
                  <a:pt x="f38" y="f81"/>
                  <a:pt x="f38" y="f63"/>
                </a:cubicBezTo>
                <a:cubicBezTo>
                  <a:pt x="f38" y="f73"/>
                  <a:pt x="f82" y="f83"/>
                  <a:pt x="f54" y="f84"/>
                </a:cubicBezTo>
                <a:cubicBezTo>
                  <a:pt x="f85" y="f24"/>
                  <a:pt x="f72" y="f86"/>
                  <a:pt x="f72" y="f45"/>
                </a:cubicBezTo>
                <a:cubicBezTo>
                  <a:pt x="f72" y="f20"/>
                  <a:pt x="f70" y="f87"/>
                  <a:pt x="f55" y="f41"/>
                </a:cubicBezTo>
                <a:lnTo>
                  <a:pt x="f55" y="f40"/>
                </a:lnTo>
                <a:cubicBezTo>
                  <a:pt x="f55" y="f88"/>
                  <a:pt x="f79" y="f36"/>
                  <a:pt x="f35" y="f36"/>
                </a:cubicBezTo>
                <a:close/>
                <a:moveTo>
                  <a:pt x="f23" y="f67"/>
                </a:moveTo>
                <a:cubicBezTo>
                  <a:pt x="f25" y="f67"/>
                  <a:pt x="f26" y="f89"/>
                  <a:pt x="f26" y="f69"/>
                </a:cubicBezTo>
                <a:cubicBezTo>
                  <a:pt x="f26" y="f90"/>
                  <a:pt x="f25" y="f91"/>
                  <a:pt x="f23" y="f91"/>
                </a:cubicBezTo>
                <a:lnTo>
                  <a:pt x="f31" y="f91"/>
                </a:lnTo>
                <a:cubicBezTo>
                  <a:pt x="f32" y="f91"/>
                  <a:pt x="f33" y="f90"/>
                  <a:pt x="f33" y="f69"/>
                </a:cubicBezTo>
                <a:cubicBezTo>
                  <a:pt x="f33" y="f89"/>
                  <a:pt x="f32" y="f67"/>
                  <a:pt x="f31" y="f67"/>
                </a:cubicBezTo>
                <a:close/>
                <a:moveTo>
                  <a:pt x="f92" y="f93"/>
                </a:moveTo>
                <a:cubicBezTo>
                  <a:pt x="f94" y="f93"/>
                  <a:pt x="f95" y="f96"/>
                  <a:pt x="f97" y="f98"/>
                </a:cubicBezTo>
                <a:lnTo>
                  <a:pt x="f99" y="f100"/>
                </a:lnTo>
                <a:lnTo>
                  <a:pt x="f101" y="f100"/>
                </a:lnTo>
                <a:cubicBezTo>
                  <a:pt x="f102" y="f100"/>
                  <a:pt x="f2" y="f103"/>
                  <a:pt x="f2" y="f36"/>
                </a:cubicBezTo>
                <a:lnTo>
                  <a:pt x="f2" y="f104"/>
                </a:lnTo>
                <a:cubicBezTo>
                  <a:pt x="f2" y="f105"/>
                  <a:pt x="f102" y="f106"/>
                  <a:pt x="f101" y="f106"/>
                </a:cubicBezTo>
                <a:lnTo>
                  <a:pt x="f107" y="f106"/>
                </a:lnTo>
                <a:cubicBezTo>
                  <a:pt x="f108" y="f106"/>
                  <a:pt x="f109" y="f110"/>
                  <a:pt x="f109" y="f104"/>
                </a:cubicBezTo>
                <a:lnTo>
                  <a:pt x="f109" y="f36"/>
                </a:lnTo>
                <a:cubicBezTo>
                  <a:pt x="f111" y="f103"/>
                  <a:pt x="f112" y="f100"/>
                  <a:pt x="f113" y="f100"/>
                </a:cubicBezTo>
                <a:lnTo>
                  <a:pt x="f7" y="f100"/>
                </a:lnTo>
                <a:lnTo>
                  <a:pt x="f114" y="f115"/>
                </a:lnTo>
                <a:cubicBezTo>
                  <a:pt x="f3" y="f116"/>
                  <a:pt x="f111" y="f117"/>
                  <a:pt x="f118" y="f119"/>
                </a:cubicBezTo>
                <a:lnTo>
                  <a:pt x="f107" y="f120"/>
                </a:lnTo>
                <a:cubicBezTo>
                  <a:pt x="f121" y="f122"/>
                  <a:pt x="f123" y="f93"/>
                  <a:pt x="f92" y="f93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27" tIns="91427" rIns="91427" bIns="91427" anchor="ctr" anchorCtr="0" compatLnSpc="1">
            <a:noAutofit/>
          </a:bodyPr>
          <a:lstStyle/>
          <a:p>
            <a:pPr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40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grpSp>
        <p:nvGrpSpPr>
          <p:cNvPr id="35" name="Google Shape;10118;p74">
            <a:extLst>
              <a:ext uri="{FF2B5EF4-FFF2-40B4-BE49-F238E27FC236}">
                <a16:creationId xmlns:a16="http://schemas.microsoft.com/office/drawing/2014/main" id="{C2416D16-146F-2DF4-61D2-5CD429F60033}"/>
              </a:ext>
            </a:extLst>
          </p:cNvPr>
          <p:cNvGrpSpPr/>
          <p:nvPr/>
        </p:nvGrpSpPr>
        <p:grpSpPr>
          <a:xfrm>
            <a:off x="9470295" y="2938355"/>
            <a:ext cx="467527" cy="505895"/>
            <a:chOff x="8474320" y="2073136"/>
            <a:chExt cx="350645" cy="379421"/>
          </a:xfrm>
          <a:solidFill>
            <a:schemeClr val="bg2"/>
          </a:solidFill>
        </p:grpSpPr>
        <p:sp>
          <p:nvSpPr>
            <p:cNvPr id="36" name="Google Shape;10119;p74">
              <a:extLst>
                <a:ext uri="{FF2B5EF4-FFF2-40B4-BE49-F238E27FC236}">
                  <a16:creationId xmlns:a16="http://schemas.microsoft.com/office/drawing/2014/main" id="{CD067CC7-D517-2939-8AD3-3ACCF5C23B09}"/>
                </a:ext>
              </a:extLst>
            </p:cNvPr>
            <p:cNvSpPr/>
            <p:nvPr/>
          </p:nvSpPr>
          <p:spPr>
            <a:xfrm>
              <a:off x="8474320" y="2353190"/>
              <a:ext cx="101205" cy="993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796"/>
                <a:gd name="f6" fmla="val 851"/>
                <a:gd name="f7" fmla="val 2048"/>
                <a:gd name="f8" fmla="val 2237"/>
                <a:gd name="f9" fmla="val 1071"/>
                <a:gd name="f10" fmla="val 1260"/>
                <a:gd name="f11" fmla="val 1449"/>
                <a:gd name="f12" fmla="val 1701"/>
                <a:gd name="f13" fmla="val 1576"/>
                <a:gd name="f14" fmla="val 1418"/>
                <a:gd name="f15" fmla="val 1481"/>
                <a:gd name="f16" fmla="val 1008"/>
                <a:gd name="f17" fmla="val 2079"/>
                <a:gd name="f18" fmla="val 2741"/>
                <a:gd name="f19" fmla="val 536"/>
                <a:gd name="f20" fmla="val 3308"/>
                <a:gd name="f21" fmla="val 1229"/>
                <a:gd name="f22" fmla="val 2332"/>
                <a:gd name="f23" fmla="val 2993"/>
                <a:gd name="f24" fmla="*/ f0 1 3592"/>
                <a:gd name="f25" fmla="*/ f1 1 3309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3592"/>
                <a:gd name="f32" fmla="*/ f29 1 3309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16"/>
                    <a:pt x="f13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7"/>
                  </a:lnTo>
                  <a:cubicBezTo>
                    <a:pt x="f2" y="f18"/>
                    <a:pt x="f19" y="f20"/>
                    <a:pt x="f21" y="f20"/>
                  </a:cubicBezTo>
                  <a:lnTo>
                    <a:pt x="f22" y="f20"/>
                  </a:lnTo>
                  <a:cubicBezTo>
                    <a:pt x="f23" y="f20"/>
                    <a:pt x="f3" y="f18"/>
                    <a:pt x="f3" y="f17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7" name="Google Shape;10120;p74">
              <a:extLst>
                <a:ext uri="{FF2B5EF4-FFF2-40B4-BE49-F238E27FC236}">
                  <a16:creationId xmlns:a16="http://schemas.microsoft.com/office/drawing/2014/main" id="{AECF3D37-2240-5247-477A-D1E13DC7E235}"/>
                </a:ext>
              </a:extLst>
            </p:cNvPr>
            <p:cNvSpPr/>
            <p:nvPr/>
          </p:nvSpPr>
          <p:spPr>
            <a:xfrm>
              <a:off x="8475189" y="2073136"/>
              <a:ext cx="101233" cy="2554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3"/>
                <a:gd name="f4" fmla="val 8508"/>
                <a:gd name="f5" fmla="val 1734"/>
                <a:gd name="f6" fmla="val 1607"/>
                <a:gd name="f7" fmla="val 1923"/>
                <a:gd name="f8" fmla="val 2175"/>
                <a:gd name="f9" fmla="val 1797"/>
                <a:gd name="f10" fmla="val 2049"/>
                <a:gd name="f11" fmla="val 7278"/>
                <a:gd name="f12" fmla="val 7499"/>
                <a:gd name="f13" fmla="val 1986"/>
                <a:gd name="f14" fmla="val 7656"/>
                <a:gd name="f15" fmla="val 1513"/>
                <a:gd name="f16" fmla="val 1356"/>
                <a:gd name="f17" fmla="val 7467"/>
                <a:gd name="f18" fmla="val 1545"/>
                <a:gd name="f19" fmla="val 1230"/>
                <a:gd name="f20" fmla="val 1"/>
                <a:gd name="f21" fmla="val 568"/>
                <a:gd name="f22" fmla="val 536"/>
                <a:gd name="f23" fmla="val 1198"/>
                <a:gd name="f24" fmla="val 8507"/>
                <a:gd name="f25" fmla="val 3561"/>
                <a:gd name="f26" fmla="val 2994"/>
                <a:gd name="f27" fmla="val 2332"/>
                <a:gd name="f28" fmla="*/ f0 1 3593"/>
                <a:gd name="f29" fmla="*/ f1 1 8508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3593"/>
                <a:gd name="f36" fmla="*/ f33 1 8508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3593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15" y="f14"/>
                    <a:pt x="f16" y="f17"/>
                    <a:pt x="f16" y="f11"/>
                  </a:cubicBezTo>
                  <a:lnTo>
                    <a:pt x="f16" y="f10"/>
                  </a:lnTo>
                  <a:cubicBezTo>
                    <a:pt x="f16" y="f9"/>
                    <a:pt x="f18" y="f6"/>
                    <a:pt x="f5" y="f6"/>
                  </a:cubicBezTo>
                  <a:close/>
                  <a:moveTo>
                    <a:pt x="f19" y="f20"/>
                  </a:moveTo>
                  <a:cubicBezTo>
                    <a:pt x="f21" y="f20"/>
                    <a:pt x="f20" y="f22"/>
                    <a:pt x="f20" y="f23"/>
                  </a:cubicBezTo>
                  <a:lnTo>
                    <a:pt x="f20" y="f24"/>
                  </a:lnTo>
                  <a:lnTo>
                    <a:pt x="f3" y="f24"/>
                  </a:lnTo>
                  <a:lnTo>
                    <a:pt x="f3" y="f23"/>
                  </a:lnTo>
                  <a:cubicBezTo>
                    <a:pt x="f25" y="f22"/>
                    <a:pt x="f26" y="f20"/>
                    <a:pt x="f27" y="f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8" name="Google Shape;10121;p74">
              <a:extLst>
                <a:ext uri="{FF2B5EF4-FFF2-40B4-BE49-F238E27FC236}">
                  <a16:creationId xmlns:a16="http://schemas.microsoft.com/office/drawing/2014/main" id="{D0C9415B-A6C4-0B2A-2212-132964B678EC}"/>
                </a:ext>
              </a:extLst>
            </p:cNvPr>
            <p:cNvSpPr/>
            <p:nvPr/>
          </p:nvSpPr>
          <p:spPr>
            <a:xfrm>
              <a:off x="8598596" y="2353190"/>
              <a:ext cx="101205" cy="993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796"/>
                <a:gd name="f6" fmla="val 851"/>
                <a:gd name="f7" fmla="val 2048"/>
                <a:gd name="f8" fmla="val 2205"/>
                <a:gd name="f9" fmla="val 1071"/>
                <a:gd name="f10" fmla="val 1260"/>
                <a:gd name="f11" fmla="val 1449"/>
                <a:gd name="f12" fmla="val 2016"/>
                <a:gd name="f13" fmla="val 1701"/>
                <a:gd name="f14" fmla="val 1575"/>
                <a:gd name="f15" fmla="val 1386"/>
                <a:gd name="f16" fmla="val 1481"/>
                <a:gd name="f17" fmla="val 1008"/>
                <a:gd name="f18" fmla="val 2079"/>
                <a:gd name="f19" fmla="val 2741"/>
                <a:gd name="f20" fmla="val 536"/>
                <a:gd name="f21" fmla="val 3308"/>
                <a:gd name="f22" fmla="val 2363"/>
                <a:gd name="f23" fmla="val 3025"/>
                <a:gd name="f24" fmla="*/ f0 1 3592"/>
                <a:gd name="f25" fmla="*/ f1 1 3309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3592"/>
                <a:gd name="f32" fmla="*/ f29 1 3309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5" y="f13"/>
                  </a:cubicBezTo>
                  <a:cubicBezTo>
                    <a:pt x="f14" y="f13"/>
                    <a:pt x="f15" y="f16"/>
                    <a:pt x="f15" y="f10"/>
                  </a:cubicBezTo>
                  <a:cubicBezTo>
                    <a:pt x="f15" y="f17"/>
                    <a:pt x="f14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8"/>
                  </a:lnTo>
                  <a:cubicBezTo>
                    <a:pt x="f2" y="f19"/>
                    <a:pt x="f20" y="f21"/>
                    <a:pt x="f10" y="f21"/>
                  </a:cubicBezTo>
                  <a:lnTo>
                    <a:pt x="f22" y="f21"/>
                  </a:lnTo>
                  <a:cubicBezTo>
                    <a:pt x="f23" y="f21"/>
                    <a:pt x="f3" y="f19"/>
                    <a:pt x="f3" y="f18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9" name="Google Shape;10122;p74">
              <a:extLst>
                <a:ext uri="{FF2B5EF4-FFF2-40B4-BE49-F238E27FC236}">
                  <a16:creationId xmlns:a16="http://schemas.microsoft.com/office/drawing/2014/main" id="{D001B0E9-9159-BEFE-6316-89AA3E33C163}"/>
                </a:ext>
              </a:extLst>
            </p:cNvPr>
            <p:cNvSpPr/>
            <p:nvPr/>
          </p:nvSpPr>
          <p:spPr>
            <a:xfrm>
              <a:off x="8598596" y="2073136"/>
              <a:ext cx="101205" cy="2554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8508"/>
                <a:gd name="f5" fmla="val 1796"/>
                <a:gd name="f6" fmla="val 1607"/>
                <a:gd name="f7" fmla="val 2048"/>
                <a:gd name="f8" fmla="val 2205"/>
                <a:gd name="f9" fmla="val 1797"/>
                <a:gd name="f10" fmla="val 2049"/>
                <a:gd name="f11" fmla="val 7278"/>
                <a:gd name="f12" fmla="val 7499"/>
                <a:gd name="f13" fmla="val 2016"/>
                <a:gd name="f14" fmla="val 7656"/>
                <a:gd name="f15" fmla="val 1386"/>
                <a:gd name="f16" fmla="val 7467"/>
                <a:gd name="f17" fmla="val 1575"/>
                <a:gd name="f18" fmla="val 1260"/>
                <a:gd name="f19" fmla="val 1"/>
                <a:gd name="f20" fmla="val 599"/>
                <a:gd name="f21" fmla="val 536"/>
                <a:gd name="f22" fmla="val 1198"/>
                <a:gd name="f23" fmla="val 8507"/>
                <a:gd name="f24" fmla="val 3025"/>
                <a:gd name="f25" fmla="val 2363"/>
                <a:gd name="f26" fmla="*/ f0 1 3592"/>
                <a:gd name="f27" fmla="*/ f1 1 8508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3592"/>
                <a:gd name="f34" fmla="*/ f31 1 8508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3592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6" y="f14"/>
                    <a:pt x="f15" y="f16"/>
                    <a:pt x="f15" y="f11"/>
                  </a:cubicBezTo>
                  <a:lnTo>
                    <a:pt x="f15" y="f10"/>
                  </a:lnTo>
                  <a:cubicBezTo>
                    <a:pt x="f15" y="f9"/>
                    <a:pt x="f17" y="f6"/>
                    <a:pt x="f5" y="f6"/>
                  </a:cubicBezTo>
                  <a:close/>
                  <a:moveTo>
                    <a:pt x="f18" y="f19"/>
                  </a:moveTo>
                  <a:cubicBezTo>
                    <a:pt x="f20" y="f19"/>
                    <a:pt x="f2" y="f21"/>
                    <a:pt x="f2" y="f22"/>
                  </a:cubicBezTo>
                  <a:lnTo>
                    <a:pt x="f2" y="f23"/>
                  </a:lnTo>
                  <a:lnTo>
                    <a:pt x="f3" y="f23"/>
                  </a:lnTo>
                  <a:lnTo>
                    <a:pt x="f3" y="f22"/>
                  </a:lnTo>
                  <a:cubicBezTo>
                    <a:pt x="f3" y="f21"/>
                    <a:pt x="f24" y="f19"/>
                    <a:pt x="f25" y="f1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0" name="Google Shape;10123;p74">
              <a:extLst>
                <a:ext uri="{FF2B5EF4-FFF2-40B4-BE49-F238E27FC236}">
                  <a16:creationId xmlns:a16="http://schemas.microsoft.com/office/drawing/2014/main" id="{07831A45-F7B3-D575-0C3B-718559384900}"/>
                </a:ext>
              </a:extLst>
            </p:cNvPr>
            <p:cNvSpPr/>
            <p:nvPr/>
          </p:nvSpPr>
          <p:spPr>
            <a:xfrm>
              <a:off x="8721986" y="2353190"/>
              <a:ext cx="101205" cy="993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828"/>
                <a:gd name="f6" fmla="val 851"/>
                <a:gd name="f7" fmla="val 2080"/>
                <a:gd name="f8" fmla="val 2269"/>
                <a:gd name="f9" fmla="val 1071"/>
                <a:gd name="f10" fmla="val 1260"/>
                <a:gd name="f11" fmla="val 1449"/>
                <a:gd name="f12" fmla="val 1701"/>
                <a:gd name="f13" fmla="val 1607"/>
                <a:gd name="f14" fmla="val 1450"/>
                <a:gd name="f15" fmla="val 1481"/>
                <a:gd name="f16" fmla="val 1008"/>
                <a:gd name="f17" fmla="val 2079"/>
                <a:gd name="f18" fmla="val 32"/>
                <a:gd name="f19" fmla="val 2741"/>
                <a:gd name="f20" fmla="val 567"/>
                <a:gd name="f21" fmla="val 3308"/>
                <a:gd name="f22" fmla="val 1261"/>
                <a:gd name="f23" fmla="val 2363"/>
                <a:gd name="f24" fmla="val 3025"/>
                <a:gd name="f25" fmla="*/ f0 1 3592"/>
                <a:gd name="f26" fmla="*/ f1 1 3309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3592"/>
                <a:gd name="f33" fmla="*/ f30 1 3309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16"/>
                    <a:pt x="f13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7"/>
                  </a:lnTo>
                  <a:lnTo>
                    <a:pt x="f18" y="f17"/>
                  </a:lnTo>
                  <a:cubicBezTo>
                    <a:pt x="f18" y="f19"/>
                    <a:pt x="f20" y="f21"/>
                    <a:pt x="f22" y="f21"/>
                  </a:cubicBezTo>
                  <a:lnTo>
                    <a:pt x="f23" y="f21"/>
                  </a:lnTo>
                  <a:cubicBezTo>
                    <a:pt x="f24" y="f21"/>
                    <a:pt x="f3" y="f19"/>
                    <a:pt x="f3" y="f17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1" name="Google Shape;10124;p74">
              <a:extLst>
                <a:ext uri="{FF2B5EF4-FFF2-40B4-BE49-F238E27FC236}">
                  <a16:creationId xmlns:a16="http://schemas.microsoft.com/office/drawing/2014/main" id="{1F97E8A9-2D54-1430-87AE-42499489B837}"/>
                </a:ext>
              </a:extLst>
            </p:cNvPr>
            <p:cNvSpPr/>
            <p:nvPr/>
          </p:nvSpPr>
          <p:spPr>
            <a:xfrm>
              <a:off x="8723760" y="2073136"/>
              <a:ext cx="101205" cy="2554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8508"/>
                <a:gd name="f5" fmla="val 1733"/>
                <a:gd name="f6" fmla="val 1607"/>
                <a:gd name="f7" fmla="val 1922"/>
                <a:gd name="f8" fmla="val 2174"/>
                <a:gd name="f9" fmla="val 1797"/>
                <a:gd name="f10" fmla="val 2049"/>
                <a:gd name="f11" fmla="val 7278"/>
                <a:gd name="f12" fmla="val 7499"/>
                <a:gd name="f13" fmla="val 1985"/>
                <a:gd name="f14" fmla="val 7656"/>
                <a:gd name="f15" fmla="val 1513"/>
                <a:gd name="f16" fmla="val 1355"/>
                <a:gd name="f17" fmla="val 7467"/>
                <a:gd name="f18" fmla="val 1544"/>
                <a:gd name="f19" fmla="val 1229"/>
                <a:gd name="f20" fmla="val 1"/>
                <a:gd name="f21" fmla="val 567"/>
                <a:gd name="f22" fmla="val 536"/>
                <a:gd name="f23" fmla="val 1198"/>
                <a:gd name="f24" fmla="val 8507"/>
                <a:gd name="f25" fmla="val 3560"/>
                <a:gd name="f26" fmla="val 2993"/>
                <a:gd name="f27" fmla="val 2332"/>
                <a:gd name="f28" fmla="*/ f0 1 3592"/>
                <a:gd name="f29" fmla="*/ f1 1 8508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3592"/>
                <a:gd name="f36" fmla="*/ f33 1 8508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3592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15" y="f14"/>
                    <a:pt x="f16" y="f17"/>
                    <a:pt x="f16" y="f11"/>
                  </a:cubicBezTo>
                  <a:lnTo>
                    <a:pt x="f16" y="f10"/>
                  </a:lnTo>
                  <a:cubicBezTo>
                    <a:pt x="f16" y="f9"/>
                    <a:pt x="f18" y="f6"/>
                    <a:pt x="f5" y="f6"/>
                  </a:cubicBezTo>
                  <a:close/>
                  <a:moveTo>
                    <a:pt x="f19" y="f20"/>
                  </a:moveTo>
                  <a:cubicBezTo>
                    <a:pt x="f21" y="f20"/>
                    <a:pt x="f2" y="f22"/>
                    <a:pt x="f2" y="f23"/>
                  </a:cubicBezTo>
                  <a:lnTo>
                    <a:pt x="f2" y="f24"/>
                  </a:lnTo>
                  <a:lnTo>
                    <a:pt x="f3" y="f24"/>
                  </a:lnTo>
                  <a:lnTo>
                    <a:pt x="f3" y="f23"/>
                  </a:lnTo>
                  <a:cubicBezTo>
                    <a:pt x="f25" y="f22"/>
                    <a:pt x="f26" y="f20"/>
                    <a:pt x="f27" y="f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2" name="Google Shape;10129;p74">
            <a:extLst>
              <a:ext uri="{FF2B5EF4-FFF2-40B4-BE49-F238E27FC236}">
                <a16:creationId xmlns:a16="http://schemas.microsoft.com/office/drawing/2014/main" id="{B338E91E-2F3E-C917-B7BD-16CFADF0DD39}"/>
              </a:ext>
            </a:extLst>
          </p:cNvPr>
          <p:cNvGrpSpPr/>
          <p:nvPr/>
        </p:nvGrpSpPr>
        <p:grpSpPr>
          <a:xfrm>
            <a:off x="5992916" y="1787967"/>
            <a:ext cx="570256" cy="714060"/>
            <a:chOff x="5866287" y="1210345"/>
            <a:chExt cx="427692" cy="535545"/>
          </a:xfrm>
          <a:solidFill>
            <a:schemeClr val="bg2"/>
          </a:solidFill>
        </p:grpSpPr>
        <p:sp>
          <p:nvSpPr>
            <p:cNvPr id="43" name="Google Shape;10130;p74">
              <a:extLst>
                <a:ext uri="{FF2B5EF4-FFF2-40B4-BE49-F238E27FC236}">
                  <a16:creationId xmlns:a16="http://schemas.microsoft.com/office/drawing/2014/main" id="{7BCB542E-61D9-EAE6-228A-AB6A6395D36C}"/>
                </a:ext>
              </a:extLst>
            </p:cNvPr>
            <p:cNvSpPr/>
            <p:nvPr/>
          </p:nvSpPr>
          <p:spPr>
            <a:xfrm>
              <a:off x="5866287" y="1522594"/>
              <a:ext cx="427692" cy="1528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807"/>
                <a:gd name="f4" fmla="val 3624"/>
                <a:gd name="f5" fmla="val 2111"/>
                <a:gd name="f6" fmla="val 1"/>
                <a:gd name="f7" fmla="val 945"/>
                <a:gd name="f8" fmla="val 946"/>
                <a:gd name="f9" fmla="val 2080"/>
                <a:gd name="f10" fmla="val 3183"/>
                <a:gd name="f11" fmla="val 3435"/>
                <a:gd name="f12" fmla="val 221"/>
                <a:gd name="f13" fmla="val 441"/>
                <a:gd name="f14" fmla="val 10365"/>
                <a:gd name="f15" fmla="val 10618"/>
                <a:gd name="f16" fmla="val 9861"/>
                <a:gd name="f17" fmla="val 8727"/>
                <a:gd name="f18" fmla="*/ f0 1 10807"/>
                <a:gd name="f19" fmla="*/ f1 1 3624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10807"/>
                <a:gd name="f26" fmla="*/ f23 1 3624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10807" h="3624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4"/>
                    <a:pt x="f13" y="f4"/>
                  </a:cubicBezTo>
                  <a:lnTo>
                    <a:pt x="f14" y="f4"/>
                  </a:lnTo>
                  <a:cubicBezTo>
                    <a:pt x="f15" y="f4"/>
                    <a:pt x="f3" y="f11"/>
                    <a:pt x="f3" y="f10"/>
                  </a:cubicBezTo>
                  <a:lnTo>
                    <a:pt x="f3" y="f9"/>
                  </a:lnTo>
                  <a:cubicBezTo>
                    <a:pt x="f3" y="f8"/>
                    <a:pt x="f16" y="f6"/>
                    <a:pt x="f17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4" name="Google Shape;10131;p74">
              <a:extLst>
                <a:ext uri="{FF2B5EF4-FFF2-40B4-BE49-F238E27FC236}">
                  <a16:creationId xmlns:a16="http://schemas.microsoft.com/office/drawing/2014/main" id="{21C148CD-5808-287E-06D1-C5FB111AE824}"/>
                </a:ext>
              </a:extLst>
            </p:cNvPr>
            <p:cNvSpPr/>
            <p:nvPr/>
          </p:nvSpPr>
          <p:spPr>
            <a:xfrm>
              <a:off x="5901190" y="1709955"/>
              <a:ext cx="360374" cy="359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06"/>
                <a:gd name="f4" fmla="val 852"/>
                <a:gd name="f5" fmla="val 1"/>
                <a:gd name="f6" fmla="val 442"/>
                <a:gd name="f7" fmla="val 694"/>
                <a:gd name="f8" fmla="val 190"/>
                <a:gd name="f9" fmla="val 851"/>
                <a:gd name="f10" fmla="val 8696"/>
                <a:gd name="f11" fmla="val 8948"/>
                <a:gd name="f12" fmla="val 9105"/>
                <a:gd name="f13" fmla="val 631"/>
                <a:gd name="f14" fmla="*/ f0 1 9106"/>
                <a:gd name="f15" fmla="*/ f1 1 852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9106"/>
                <a:gd name="f22" fmla="*/ f19 1 852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9106" h="852">
                  <a:moveTo>
                    <a:pt x="f2" y="f5"/>
                  </a:moveTo>
                  <a:lnTo>
                    <a:pt x="f2" y="f6"/>
                  </a:lnTo>
                  <a:cubicBezTo>
                    <a:pt x="f2" y="f7"/>
                    <a:pt x="f8" y="f9"/>
                    <a:pt x="f6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6"/>
                  </a:cubicBezTo>
                  <a:lnTo>
                    <a:pt x="f12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5" name="Google Shape;10132;p74">
              <a:extLst>
                <a:ext uri="{FF2B5EF4-FFF2-40B4-BE49-F238E27FC236}">
                  <a16:creationId xmlns:a16="http://schemas.microsoft.com/office/drawing/2014/main" id="{637D41CD-C07E-75A6-EF6A-1DE838D00E2E}"/>
                </a:ext>
              </a:extLst>
            </p:cNvPr>
            <p:cNvSpPr/>
            <p:nvPr/>
          </p:nvSpPr>
          <p:spPr>
            <a:xfrm>
              <a:off x="5964786" y="1210345"/>
              <a:ext cx="229422" cy="2791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97"/>
                <a:gd name="f4" fmla="val 6617"/>
                <a:gd name="f5" fmla="val 2930"/>
                <a:gd name="f6" fmla="val 1292"/>
                <a:gd name="f7" fmla="val 2867"/>
                <a:gd name="f8" fmla="val 32"/>
                <a:gd name="f9" fmla="val 3812"/>
                <a:gd name="f10" fmla="val 504"/>
                <a:gd name="f11" fmla="val 4694"/>
                <a:gd name="f12" fmla="val 1260"/>
                <a:gd name="f13" fmla="val 5230"/>
                <a:gd name="f14" fmla="val 6616"/>
                <a:gd name="f15" fmla="val 4568"/>
                <a:gd name="f16" fmla="val 5356"/>
                <a:gd name="f17" fmla="val 4505"/>
                <a:gd name="f18" fmla="*/ f0 1 5797"/>
                <a:gd name="f19" fmla="*/ f1 1 6617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5797"/>
                <a:gd name="f26" fmla="*/ f23 1 6617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5797" h="6617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cubicBezTo>
                    <a:pt x="f8" y="f9"/>
                    <a:pt x="f10" y="f11"/>
                    <a:pt x="f12" y="f13"/>
                  </a:cubicBezTo>
                  <a:lnTo>
                    <a:pt x="f12" y="f14"/>
                  </a:lnTo>
                  <a:lnTo>
                    <a:pt x="f15" y="f14"/>
                  </a:lnTo>
                  <a:lnTo>
                    <a:pt x="f15" y="f13"/>
                  </a:lnTo>
                  <a:cubicBezTo>
                    <a:pt x="f16" y="f11"/>
                    <a:pt x="f3" y="f9"/>
                    <a:pt x="f3" y="f7"/>
                  </a:cubicBezTo>
                  <a:cubicBezTo>
                    <a:pt x="f3" y="f12"/>
                    <a:pt x="f1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6" name="Google Shape;10154;p74">
            <a:extLst>
              <a:ext uri="{FF2B5EF4-FFF2-40B4-BE49-F238E27FC236}">
                <a16:creationId xmlns:a16="http://schemas.microsoft.com/office/drawing/2014/main" id="{D4CF3B00-11C8-2E99-B606-166815AD5DB0}"/>
              </a:ext>
            </a:extLst>
          </p:cNvPr>
          <p:cNvGrpSpPr/>
          <p:nvPr/>
        </p:nvGrpSpPr>
        <p:grpSpPr>
          <a:xfrm>
            <a:off x="6095843" y="3814631"/>
            <a:ext cx="523669" cy="557941"/>
            <a:chOff x="5943481" y="2730343"/>
            <a:chExt cx="392752" cy="418456"/>
          </a:xfrm>
          <a:solidFill>
            <a:schemeClr val="bg2"/>
          </a:solidFill>
        </p:grpSpPr>
        <p:sp>
          <p:nvSpPr>
            <p:cNvPr id="47" name="Google Shape;10155;p74">
              <a:extLst>
                <a:ext uri="{FF2B5EF4-FFF2-40B4-BE49-F238E27FC236}">
                  <a16:creationId xmlns:a16="http://schemas.microsoft.com/office/drawing/2014/main" id="{C1925259-FFFF-9F5A-5326-452013D4ACC1}"/>
                </a:ext>
              </a:extLst>
            </p:cNvPr>
            <p:cNvSpPr/>
            <p:nvPr/>
          </p:nvSpPr>
          <p:spPr>
            <a:xfrm>
              <a:off x="5989402" y="2730343"/>
              <a:ext cx="292132" cy="418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421"/>
                <a:gd name="f4" fmla="val 12662"/>
                <a:gd name="f5" fmla="val 4821"/>
                <a:gd name="f6" fmla="val 1666"/>
                <a:gd name="f7" fmla="val 5073"/>
                <a:gd name="f8" fmla="val 5262"/>
                <a:gd name="f9" fmla="val 1886"/>
                <a:gd name="f10" fmla="val 2075"/>
                <a:gd name="f11" fmla="val 2359"/>
                <a:gd name="f12" fmla="val 5734"/>
                <a:gd name="f13" fmla="val 2485"/>
                <a:gd name="f14" fmla="val 6081"/>
                <a:gd name="f15" fmla="val 2989"/>
                <a:gd name="f16" fmla="val 3525"/>
                <a:gd name="f17" fmla="val 3777"/>
                <a:gd name="f18" fmla="val 5892"/>
                <a:gd name="f19" fmla="val 3934"/>
                <a:gd name="f20" fmla="val 5640"/>
                <a:gd name="f21" fmla="val 5419"/>
                <a:gd name="f22" fmla="val 3714"/>
                <a:gd name="f23" fmla="val 3273"/>
                <a:gd name="f24" fmla="val 3084"/>
                <a:gd name="f25" fmla="val 4569"/>
                <a:gd name="f26" fmla="val 4411"/>
                <a:gd name="f27" fmla="val 4789"/>
                <a:gd name="f28" fmla="val 3997"/>
                <a:gd name="f29" fmla="val 5104"/>
                <a:gd name="f30" fmla="val 4249"/>
                <a:gd name="f31" fmla="val 5514"/>
                <a:gd name="f32" fmla="val 4564"/>
                <a:gd name="f33" fmla="val 4942"/>
                <a:gd name="f34" fmla="val 5604"/>
                <a:gd name="f35" fmla="val 6171"/>
                <a:gd name="f36" fmla="val 6612"/>
                <a:gd name="f37" fmla="val 6801"/>
                <a:gd name="f38" fmla="val 7085"/>
                <a:gd name="f39" fmla="val 7305"/>
                <a:gd name="f40" fmla="val 5041"/>
                <a:gd name="f41" fmla="val 7463"/>
                <a:gd name="f42" fmla="val 7274"/>
                <a:gd name="f43" fmla="val 3938"/>
                <a:gd name="f44" fmla="val 6644"/>
                <a:gd name="f45" fmla="val 3592"/>
                <a:gd name="f46" fmla="val 5383"/>
                <a:gd name="f47" fmla="val 3781"/>
                <a:gd name="f48" fmla="val 5194"/>
                <a:gd name="f49" fmla="val 4033"/>
                <a:gd name="f50" fmla="val 4253"/>
                <a:gd name="f51" fmla="val 5856"/>
                <a:gd name="f52" fmla="val 4632"/>
                <a:gd name="f53" fmla="val 6014"/>
                <a:gd name="f54" fmla="val 5824"/>
                <a:gd name="f55" fmla="val 4947"/>
                <a:gd name="f56" fmla="val 5131"/>
                <a:gd name="f57" fmla="val 4911"/>
                <a:gd name="f58" fmla="val 4159"/>
                <a:gd name="f59" fmla="val 4596"/>
                <a:gd name="f60" fmla="val 4186"/>
                <a:gd name="f61" fmla="val 2548"/>
                <a:gd name="f62" fmla="val 1823"/>
                <a:gd name="f63" fmla="val 9385"/>
                <a:gd name="f64" fmla="val 10235"/>
                <a:gd name="f65" fmla="val 4801"/>
                <a:gd name="f66" fmla="val 4498"/>
                <a:gd name="f67" fmla="val 4188"/>
                <a:gd name="f68" fmla="val 29"/>
                <a:gd name="f69" fmla="val 3875"/>
                <a:gd name="f70" fmla="val 91"/>
                <a:gd name="f71" fmla="val 2111"/>
                <a:gd name="f72" fmla="val 500"/>
                <a:gd name="f73" fmla="val 693"/>
                <a:gd name="f74" fmla="val 1949"/>
                <a:gd name="f75" fmla="val 378"/>
                <a:gd name="f76" fmla="val 5698"/>
                <a:gd name="f77" fmla="val 1008"/>
                <a:gd name="f78" fmla="val 7652"/>
                <a:gd name="f79" fmla="val 2773"/>
                <a:gd name="f80" fmla="val 8565"/>
                <a:gd name="f81" fmla="val 10582"/>
                <a:gd name="f82" fmla="val 11716"/>
                <a:gd name="f83" fmla="val 3718"/>
                <a:gd name="f84" fmla="val 12661"/>
                <a:gd name="f85" fmla="val 4852"/>
                <a:gd name="f86" fmla="val 5986"/>
                <a:gd name="f87" fmla="val 6963"/>
                <a:gd name="f88" fmla="val 8444"/>
                <a:gd name="f89" fmla="val 7778"/>
                <a:gd name="f90" fmla="val 9420"/>
                <a:gd name="f91" fmla="val 6234"/>
                <a:gd name="f92" fmla="val 4501"/>
                <a:gd name="f93" fmla="val 9392"/>
                <a:gd name="f94" fmla="val 2000"/>
                <a:gd name="f95" fmla="val 7308"/>
                <a:gd name="f96" fmla="*/ f0 1 9421"/>
                <a:gd name="f97" fmla="*/ f1 1 12662"/>
                <a:gd name="f98" fmla="val f2"/>
                <a:gd name="f99" fmla="val f3"/>
                <a:gd name="f100" fmla="val f4"/>
                <a:gd name="f101" fmla="+- f100 0 f98"/>
                <a:gd name="f102" fmla="+- f99 0 f98"/>
                <a:gd name="f103" fmla="*/ f102 1 9421"/>
                <a:gd name="f104" fmla="*/ f101 1 12662"/>
                <a:gd name="f105" fmla="*/ f98 1 f103"/>
                <a:gd name="f106" fmla="*/ f99 1 f103"/>
                <a:gd name="f107" fmla="*/ f98 1 f104"/>
                <a:gd name="f108" fmla="*/ f100 1 f104"/>
                <a:gd name="f109" fmla="*/ f105 f96 1"/>
                <a:gd name="f110" fmla="*/ f106 f96 1"/>
                <a:gd name="f111" fmla="*/ f108 f97 1"/>
                <a:gd name="f112" fmla="*/ f107 f9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9" t="f112" r="f110" b="f111"/>
              <a:pathLst>
                <a:path w="9421" h="1266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19"/>
                  </a:cubicBezTo>
                  <a:cubicBezTo>
                    <a:pt x="f21" y="f19"/>
                    <a:pt x="f8" y="f22"/>
                    <a:pt x="f8" y="f16"/>
                  </a:cubicBezTo>
                  <a:cubicBezTo>
                    <a:pt x="f8" y="f23"/>
                    <a:pt x="f7" y="f24"/>
                    <a:pt x="f5" y="f24"/>
                  </a:cubicBezTo>
                  <a:cubicBezTo>
                    <a:pt x="f25" y="f24"/>
                    <a:pt x="f26" y="f23"/>
                    <a:pt x="f26" y="f16"/>
                  </a:cubicBezTo>
                  <a:cubicBezTo>
                    <a:pt x="f26" y="f17"/>
                    <a:pt x="f27" y="f28"/>
                    <a:pt x="f29" y="f30"/>
                  </a:cubicBezTo>
                  <a:cubicBezTo>
                    <a:pt x="f31" y="f32"/>
                    <a:pt x="f14" y="f33"/>
                    <a:pt x="f14" y="f34"/>
                  </a:cubicBezTo>
                  <a:cubicBezTo>
                    <a:pt x="f14" y="f35"/>
                    <a:pt x="f12" y="f36"/>
                    <a:pt x="f8" y="f37"/>
                  </a:cubicBezTo>
                  <a:lnTo>
                    <a:pt x="f8" y="f38"/>
                  </a:lnTo>
                  <a:cubicBezTo>
                    <a:pt x="f8" y="f39"/>
                    <a:pt x="f40" y="f41"/>
                    <a:pt x="f5" y="f41"/>
                  </a:cubicBezTo>
                  <a:cubicBezTo>
                    <a:pt x="f25" y="f41"/>
                    <a:pt x="f26" y="f42"/>
                    <a:pt x="f26" y="f38"/>
                  </a:cubicBezTo>
                  <a:lnTo>
                    <a:pt x="f26" y="f37"/>
                  </a:lnTo>
                  <a:cubicBezTo>
                    <a:pt x="f43" y="f44"/>
                    <a:pt x="f45" y="f35"/>
                    <a:pt x="f45" y="f34"/>
                  </a:cubicBezTo>
                  <a:cubicBezTo>
                    <a:pt x="f45" y="f46"/>
                    <a:pt x="f47" y="f48"/>
                    <a:pt x="f49" y="f48"/>
                  </a:cubicBezTo>
                  <a:cubicBezTo>
                    <a:pt x="f50" y="f48"/>
                    <a:pt x="f26" y="f46"/>
                    <a:pt x="f26" y="f34"/>
                  </a:cubicBezTo>
                  <a:cubicBezTo>
                    <a:pt x="f26" y="f51"/>
                    <a:pt x="f52" y="f53"/>
                    <a:pt x="f5" y="f53"/>
                  </a:cubicBezTo>
                  <a:cubicBezTo>
                    <a:pt x="f40" y="f53"/>
                    <a:pt x="f8" y="f54"/>
                    <a:pt x="f8" y="f34"/>
                  </a:cubicBezTo>
                  <a:cubicBezTo>
                    <a:pt x="f8" y="f46"/>
                    <a:pt x="f55" y="f56"/>
                    <a:pt x="f25" y="f57"/>
                  </a:cubicBezTo>
                  <a:cubicBezTo>
                    <a:pt x="f58" y="f59"/>
                    <a:pt x="f45" y="f60"/>
                    <a:pt x="f45" y="f16"/>
                  </a:cubicBezTo>
                  <a:cubicBezTo>
                    <a:pt x="f45" y="f15"/>
                    <a:pt x="f43" y="f61"/>
                    <a:pt x="f26" y="f11"/>
                  </a:cubicBezTo>
                  <a:lnTo>
                    <a:pt x="f26" y="f10"/>
                  </a:lnTo>
                  <a:cubicBezTo>
                    <a:pt x="f26" y="f62"/>
                    <a:pt x="f52" y="f6"/>
                    <a:pt x="f5" y="f6"/>
                  </a:cubicBezTo>
                  <a:close/>
                  <a:moveTo>
                    <a:pt x="f14" y="f63"/>
                  </a:moveTo>
                  <a:lnTo>
                    <a:pt x="f14" y="f64"/>
                  </a:lnTo>
                  <a:lnTo>
                    <a:pt x="f45" y="f64"/>
                  </a:lnTo>
                  <a:lnTo>
                    <a:pt x="f45" y="f63"/>
                  </a:lnTo>
                  <a:close/>
                  <a:moveTo>
                    <a:pt x="f65" y="f2"/>
                  </a:moveTo>
                  <a:cubicBezTo>
                    <a:pt x="f66" y="f2"/>
                    <a:pt x="f67" y="f68"/>
                    <a:pt x="f69" y="f70"/>
                  </a:cubicBezTo>
                  <a:cubicBezTo>
                    <a:pt x="f71" y="f72"/>
                    <a:pt x="f73" y="f74"/>
                    <a:pt x="f75" y="f22"/>
                  </a:cubicBezTo>
                  <a:cubicBezTo>
                    <a:pt x="f2" y="f76"/>
                    <a:pt x="f77" y="f78"/>
                    <a:pt x="f79" y="f80"/>
                  </a:cubicBezTo>
                  <a:lnTo>
                    <a:pt x="f79" y="f81"/>
                  </a:lnTo>
                  <a:cubicBezTo>
                    <a:pt x="f79" y="f82"/>
                    <a:pt x="f83" y="f84"/>
                    <a:pt x="f85" y="f84"/>
                  </a:cubicBezTo>
                  <a:cubicBezTo>
                    <a:pt x="f86" y="f84"/>
                    <a:pt x="f87" y="f82"/>
                    <a:pt x="f87" y="f81"/>
                  </a:cubicBezTo>
                  <a:lnTo>
                    <a:pt x="f87" y="f80"/>
                  </a:lnTo>
                  <a:cubicBezTo>
                    <a:pt x="f88" y="f89"/>
                    <a:pt x="f90" y="f91"/>
                    <a:pt x="f90" y="f92"/>
                  </a:cubicBezTo>
                  <a:cubicBezTo>
                    <a:pt x="f93" y="f94"/>
                    <a:pt x="f95" y="f2"/>
                    <a:pt x="f6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8" name="Google Shape;10156;p74">
              <a:extLst>
                <a:ext uri="{FF2B5EF4-FFF2-40B4-BE49-F238E27FC236}">
                  <a16:creationId xmlns:a16="http://schemas.microsoft.com/office/drawing/2014/main" id="{51824A9F-6D5D-5C02-2B47-64ADBEEC7D50}"/>
                </a:ext>
              </a:extLst>
            </p:cNvPr>
            <p:cNvSpPr/>
            <p:nvPr/>
          </p:nvSpPr>
          <p:spPr>
            <a:xfrm>
              <a:off x="5943481" y="2877013"/>
              <a:ext cx="43013" cy="271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820"/>
                <a:gd name="f5" fmla="val 379"/>
                <a:gd name="f6" fmla="val 158"/>
                <a:gd name="f7" fmla="val 1"/>
                <a:gd name="f8" fmla="val 189"/>
                <a:gd name="f9" fmla="val 378"/>
                <a:gd name="f10" fmla="val 630"/>
                <a:gd name="f11" fmla="val 190"/>
                <a:gd name="f12" fmla="val 819"/>
                <a:gd name="f13" fmla="val 946"/>
                <a:gd name="f14" fmla="val 1166"/>
                <a:gd name="f15" fmla="*/ f0 1 1387"/>
                <a:gd name="f16" fmla="*/ f1 1 82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387"/>
                <a:gd name="f23" fmla="*/ f20 1 820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387" h="82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3" y="f10"/>
                    <a:pt x="f3" y="f9"/>
                  </a:cubicBezTo>
                  <a:cubicBezTo>
                    <a:pt x="f3" y="f6"/>
                    <a:pt x="f14" y="f2"/>
                    <a:pt x="f1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9" name="Google Shape;10157;p74">
              <a:extLst>
                <a:ext uri="{FF2B5EF4-FFF2-40B4-BE49-F238E27FC236}">
                  <a16:creationId xmlns:a16="http://schemas.microsoft.com/office/drawing/2014/main" id="{D1B1382D-7A2D-4A05-4AA7-28FFB121CB2F}"/>
                </a:ext>
              </a:extLst>
            </p:cNvPr>
            <p:cNvSpPr/>
            <p:nvPr/>
          </p:nvSpPr>
          <p:spPr>
            <a:xfrm>
              <a:off x="6292233" y="2877013"/>
              <a:ext cx="44000" cy="271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820"/>
                <a:gd name="f5" fmla="val 442"/>
                <a:gd name="f6" fmla="val 221"/>
                <a:gd name="f7" fmla="val 1"/>
                <a:gd name="f8" fmla="val 189"/>
                <a:gd name="f9" fmla="val 378"/>
                <a:gd name="f10" fmla="val 630"/>
                <a:gd name="f11" fmla="val 819"/>
                <a:gd name="f12" fmla="val 1009"/>
                <a:gd name="f13" fmla="val 1230"/>
                <a:gd name="f14" fmla="val 1387"/>
                <a:gd name="f15" fmla="val 158"/>
                <a:gd name="f16" fmla="*/ f0 1 1419"/>
                <a:gd name="f17" fmla="*/ f1 1 82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419"/>
                <a:gd name="f24" fmla="*/ f21 1 82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419" h="82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14" y="f10"/>
                    <a:pt x="f14" y="f9"/>
                  </a:cubicBezTo>
                  <a:cubicBezTo>
                    <a:pt x="f3" y="f15"/>
                    <a:pt x="f13" y="f2"/>
                    <a:pt x="f1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0" name="Google Shape;10158;p74">
              <a:extLst>
                <a:ext uri="{FF2B5EF4-FFF2-40B4-BE49-F238E27FC236}">
                  <a16:creationId xmlns:a16="http://schemas.microsoft.com/office/drawing/2014/main" id="{44A10EEB-23FC-1ECC-7FD5-F24A4D7EEC8F}"/>
                </a:ext>
              </a:extLst>
            </p:cNvPr>
            <p:cNvSpPr/>
            <p:nvPr/>
          </p:nvSpPr>
          <p:spPr>
            <a:xfrm>
              <a:off x="5996223" y="3002194"/>
              <a:ext cx="40096" cy="401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3"/>
                <a:gd name="f4" fmla="val 1214"/>
                <a:gd name="f5" fmla="val 836"/>
                <a:gd name="f6" fmla="val 1"/>
                <a:gd name="f7" fmla="val 725"/>
                <a:gd name="f8" fmla="val 615"/>
                <a:gd name="f9" fmla="val 40"/>
                <a:gd name="f10" fmla="val 536"/>
                <a:gd name="f11" fmla="val 119"/>
                <a:gd name="f12" fmla="val 158"/>
                <a:gd name="f13" fmla="val 497"/>
                <a:gd name="f14" fmla="val 654"/>
                <a:gd name="f15" fmla="val 938"/>
                <a:gd name="f16" fmla="val 1096"/>
                <a:gd name="f17" fmla="val 237"/>
                <a:gd name="f18" fmla="val 1174"/>
                <a:gd name="f19" fmla="val 340"/>
                <a:gd name="f20" fmla="val 442"/>
                <a:gd name="f21" fmla="val 544"/>
                <a:gd name="f22" fmla="val 647"/>
                <a:gd name="f23" fmla="val 1135"/>
                <a:gd name="f24" fmla="val 686"/>
                <a:gd name="f25" fmla="val 528"/>
                <a:gd name="f26" fmla="val 245"/>
                <a:gd name="f27" fmla="val 1056"/>
                <a:gd name="f28" fmla="val 946"/>
                <a:gd name="f29" fmla="*/ f0 1 1293"/>
                <a:gd name="f30" fmla="*/ f1 1 1214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1293"/>
                <a:gd name="f37" fmla="*/ f34 1 1214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1293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7" y="f16"/>
                  </a:cubicBezTo>
                  <a:lnTo>
                    <a:pt x="f23" y="f24"/>
                  </a:lnTo>
                  <a:cubicBezTo>
                    <a:pt x="f3" y="f25"/>
                    <a:pt x="f3" y="f26"/>
                    <a:pt x="f23" y="f11"/>
                  </a:cubicBezTo>
                  <a:cubicBezTo>
                    <a:pt x="f27" y="f9"/>
                    <a:pt x="f2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1" name="Google Shape;10159;p74">
              <a:extLst>
                <a:ext uri="{FF2B5EF4-FFF2-40B4-BE49-F238E27FC236}">
                  <a16:creationId xmlns:a16="http://schemas.microsoft.com/office/drawing/2014/main" id="{78A22137-FC40-43AE-1057-5C35AE009A03}"/>
                </a:ext>
              </a:extLst>
            </p:cNvPr>
            <p:cNvSpPr/>
            <p:nvPr/>
          </p:nvSpPr>
          <p:spPr>
            <a:xfrm>
              <a:off x="6244382" y="2737741"/>
              <a:ext cx="40059" cy="401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2"/>
                <a:gd name="f4" fmla="val 1214"/>
                <a:gd name="f5" fmla="val 835"/>
                <a:gd name="f6" fmla="val 1"/>
                <a:gd name="f7" fmla="val 725"/>
                <a:gd name="f8" fmla="val 614"/>
                <a:gd name="f9" fmla="val 40"/>
                <a:gd name="f10" fmla="val 536"/>
                <a:gd name="f11" fmla="val 119"/>
                <a:gd name="f12" fmla="val 126"/>
                <a:gd name="f13" fmla="val 497"/>
                <a:gd name="f14" fmla="val 654"/>
                <a:gd name="f15" fmla="val 938"/>
                <a:gd name="f16" fmla="val 1095"/>
                <a:gd name="f17" fmla="val 205"/>
                <a:gd name="f18" fmla="val 1174"/>
                <a:gd name="f19" fmla="val 315"/>
                <a:gd name="f20" fmla="val 1213"/>
                <a:gd name="f21" fmla="val 425"/>
                <a:gd name="f22" fmla="val 646"/>
                <a:gd name="f23" fmla="val 1134"/>
                <a:gd name="f24" fmla="val 686"/>
                <a:gd name="f25" fmla="val 560"/>
                <a:gd name="f26" fmla="val 276"/>
                <a:gd name="f27" fmla="val 1056"/>
                <a:gd name="f28" fmla="val 945"/>
                <a:gd name="f29" fmla="*/ f0 1 1292"/>
                <a:gd name="f30" fmla="*/ f1 1 1214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1292"/>
                <a:gd name="f37" fmla="*/ f34 1 1214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1292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2" y="f14"/>
                    <a:pt x="f2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10" y="f20"/>
                    <a:pt x="f22" y="f18"/>
                    <a:pt x="f7" y="f16"/>
                  </a:cubicBezTo>
                  <a:lnTo>
                    <a:pt x="f23" y="f24"/>
                  </a:lnTo>
                  <a:cubicBezTo>
                    <a:pt x="f3" y="f25"/>
                    <a:pt x="f3" y="f26"/>
                    <a:pt x="f23" y="f11"/>
                  </a:cubicBezTo>
                  <a:cubicBezTo>
                    <a:pt x="f27" y="f9"/>
                    <a:pt x="f2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2" name="Google Shape;10160;p74">
              <a:extLst>
                <a:ext uri="{FF2B5EF4-FFF2-40B4-BE49-F238E27FC236}">
                  <a16:creationId xmlns:a16="http://schemas.microsoft.com/office/drawing/2014/main" id="{D015975C-FF0D-286D-6DC5-38B01C779BBB}"/>
                </a:ext>
              </a:extLst>
            </p:cNvPr>
            <p:cNvSpPr/>
            <p:nvPr/>
          </p:nvSpPr>
          <p:spPr>
            <a:xfrm>
              <a:off x="6244382" y="3002194"/>
              <a:ext cx="40059" cy="401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2"/>
                <a:gd name="f4" fmla="val 1214"/>
                <a:gd name="f5" fmla="val 425"/>
                <a:gd name="f6" fmla="val 1"/>
                <a:gd name="f7" fmla="val 315"/>
                <a:gd name="f8" fmla="val 205"/>
                <a:gd name="f9" fmla="val 40"/>
                <a:gd name="f10" fmla="val 126"/>
                <a:gd name="f11" fmla="val 119"/>
                <a:gd name="f12" fmla="val 245"/>
                <a:gd name="f13" fmla="val 528"/>
                <a:gd name="f14" fmla="val 686"/>
                <a:gd name="f15" fmla="val 536"/>
                <a:gd name="f16" fmla="val 1096"/>
                <a:gd name="f17" fmla="val 614"/>
                <a:gd name="f18" fmla="val 1174"/>
                <a:gd name="f19" fmla="val 725"/>
                <a:gd name="f20" fmla="val 835"/>
                <a:gd name="f21" fmla="val 945"/>
                <a:gd name="f22" fmla="val 1056"/>
                <a:gd name="f23" fmla="val 1134"/>
                <a:gd name="f24" fmla="val 938"/>
                <a:gd name="f25" fmla="val 654"/>
                <a:gd name="f26" fmla="val 497"/>
                <a:gd name="f27" fmla="val 646"/>
                <a:gd name="f28" fmla="*/ f0 1 1292"/>
                <a:gd name="f29" fmla="*/ f1 1 1214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1292"/>
                <a:gd name="f36" fmla="*/ f33 1 1214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1292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2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23" y="f16"/>
                  </a:cubicBezTo>
                  <a:cubicBezTo>
                    <a:pt x="f3" y="f24"/>
                    <a:pt x="f3" y="f25"/>
                    <a:pt x="f23" y="f26"/>
                  </a:cubicBezTo>
                  <a:lnTo>
                    <a:pt x="f19" y="f11"/>
                  </a:lnTo>
                  <a:cubicBezTo>
                    <a:pt x="f27" y="f9"/>
                    <a:pt x="f1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3" name="Google Shape;10161;p74">
              <a:extLst>
                <a:ext uri="{FF2B5EF4-FFF2-40B4-BE49-F238E27FC236}">
                  <a16:creationId xmlns:a16="http://schemas.microsoft.com/office/drawing/2014/main" id="{A0F274F7-49B3-B61F-D344-F21E115FD5A0}"/>
                </a:ext>
              </a:extLst>
            </p:cNvPr>
            <p:cNvSpPr/>
            <p:nvPr/>
          </p:nvSpPr>
          <p:spPr>
            <a:xfrm>
              <a:off x="5996223" y="2737741"/>
              <a:ext cx="40096" cy="401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3"/>
                <a:gd name="f4" fmla="val 1214"/>
                <a:gd name="f5" fmla="val 442"/>
                <a:gd name="f6" fmla="val 1"/>
                <a:gd name="f7" fmla="val 340"/>
                <a:gd name="f8" fmla="val 237"/>
                <a:gd name="f9" fmla="val 40"/>
                <a:gd name="f10" fmla="val 158"/>
                <a:gd name="f11" fmla="val 119"/>
                <a:gd name="f12" fmla="val 276"/>
                <a:gd name="f13" fmla="val 560"/>
                <a:gd name="f14" fmla="val 686"/>
                <a:gd name="f15" fmla="val 536"/>
                <a:gd name="f16" fmla="val 1095"/>
                <a:gd name="f17" fmla="val 615"/>
                <a:gd name="f18" fmla="val 1174"/>
                <a:gd name="f19" fmla="val 725"/>
                <a:gd name="f20" fmla="val 1213"/>
                <a:gd name="f21" fmla="val 836"/>
                <a:gd name="f22" fmla="val 946"/>
                <a:gd name="f23" fmla="val 1056"/>
                <a:gd name="f24" fmla="val 1135"/>
                <a:gd name="f25" fmla="val 938"/>
                <a:gd name="f26" fmla="val 654"/>
                <a:gd name="f27" fmla="val 497"/>
                <a:gd name="f28" fmla="val 647"/>
                <a:gd name="f29" fmla="val 544"/>
                <a:gd name="f30" fmla="*/ f0 1 1293"/>
                <a:gd name="f31" fmla="*/ f1 1 1214"/>
                <a:gd name="f32" fmla="val f2"/>
                <a:gd name="f33" fmla="val f3"/>
                <a:gd name="f34" fmla="val f4"/>
                <a:gd name="f35" fmla="+- f34 0 f32"/>
                <a:gd name="f36" fmla="+- f33 0 f32"/>
                <a:gd name="f37" fmla="*/ f36 1 1293"/>
                <a:gd name="f38" fmla="*/ f35 1 1214"/>
                <a:gd name="f39" fmla="*/ f32 1 f37"/>
                <a:gd name="f40" fmla="*/ f33 1 f37"/>
                <a:gd name="f41" fmla="*/ f32 1 f38"/>
                <a:gd name="f42" fmla="*/ f34 1 f38"/>
                <a:gd name="f43" fmla="*/ f39 f30 1"/>
                <a:gd name="f44" fmla="*/ f40 f30 1"/>
                <a:gd name="f45" fmla="*/ f42 f31 1"/>
                <a:gd name="f46" fmla="*/ f4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1293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3" y="f25"/>
                    <a:pt x="f3" y="f26"/>
                    <a:pt x="f24" y="f27"/>
                  </a:cubicBezTo>
                  <a:lnTo>
                    <a:pt x="f19" y="f11"/>
                  </a:lnTo>
                  <a:cubicBezTo>
                    <a:pt x="f28" y="f9"/>
                    <a:pt x="f2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54" name="Google Shape;10172;p74">
            <a:extLst>
              <a:ext uri="{FF2B5EF4-FFF2-40B4-BE49-F238E27FC236}">
                <a16:creationId xmlns:a16="http://schemas.microsoft.com/office/drawing/2014/main" id="{43EB732D-0BA4-AC92-89BA-23750BE6B1C5}"/>
              </a:ext>
            </a:extLst>
          </p:cNvPr>
          <p:cNvGrpSpPr/>
          <p:nvPr/>
        </p:nvGrpSpPr>
        <p:grpSpPr>
          <a:xfrm>
            <a:off x="7596178" y="1805975"/>
            <a:ext cx="683983" cy="722277"/>
            <a:chOff x="7068732" y="1223851"/>
            <a:chExt cx="512987" cy="541708"/>
          </a:xfrm>
          <a:solidFill>
            <a:schemeClr val="bg2"/>
          </a:solidFill>
        </p:grpSpPr>
        <p:sp>
          <p:nvSpPr>
            <p:cNvPr id="55" name="Google Shape;10173;p74">
              <a:extLst>
                <a:ext uri="{FF2B5EF4-FFF2-40B4-BE49-F238E27FC236}">
                  <a16:creationId xmlns:a16="http://schemas.microsoft.com/office/drawing/2014/main" id="{EAF77951-A658-77F7-2491-622E0CFB2253}"/>
                </a:ext>
              </a:extLst>
            </p:cNvPr>
            <p:cNvSpPr/>
            <p:nvPr/>
          </p:nvSpPr>
          <p:spPr>
            <a:xfrm>
              <a:off x="7203615" y="1223851"/>
              <a:ext cx="378104" cy="3929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452"/>
                <a:gd name="f4" fmla="val 9217"/>
                <a:gd name="f5" fmla="val 3387"/>
                <a:gd name="f6" fmla="val 836"/>
                <a:gd name="f7" fmla="val 3497"/>
                <a:gd name="f8" fmla="val 3607"/>
                <a:gd name="f9" fmla="val 875"/>
                <a:gd name="f10" fmla="val 3686"/>
                <a:gd name="f11" fmla="val 954"/>
                <a:gd name="f12" fmla="val 3844"/>
                <a:gd name="f13" fmla="val 1111"/>
                <a:gd name="f14" fmla="val 1395"/>
                <a:gd name="f15" fmla="val 1553"/>
                <a:gd name="f16" fmla="val 1638"/>
                <a:gd name="f17" fmla="val 3600"/>
                <a:gd name="f18" fmla="val 1560"/>
                <a:gd name="f19" fmla="val 3679"/>
                <a:gd name="f20" fmla="val 1449"/>
                <a:gd name="f21" fmla="val 3718"/>
                <a:gd name="f22" fmla="val 1339"/>
                <a:gd name="f23" fmla="val 1229"/>
                <a:gd name="f24" fmla="val 1118"/>
                <a:gd name="f25" fmla="val 1040"/>
                <a:gd name="f26" fmla="val 882"/>
                <a:gd name="f27" fmla="val 3443"/>
                <a:gd name="f28" fmla="val 3159"/>
                <a:gd name="f29" fmla="val 3002"/>
                <a:gd name="f30" fmla="val 3088"/>
                <a:gd name="f31" fmla="val 3166"/>
                <a:gd name="f32" fmla="val 3277"/>
                <a:gd name="f33" fmla="val 8081"/>
                <a:gd name="f34" fmla="val 5530"/>
                <a:gd name="f35" fmla="val 8191"/>
                <a:gd name="f36" fmla="val 8302"/>
                <a:gd name="f37" fmla="val 5569"/>
                <a:gd name="f38" fmla="val 8380"/>
                <a:gd name="f39" fmla="val 5648"/>
                <a:gd name="f40" fmla="val 8538"/>
                <a:gd name="f41" fmla="val 5806"/>
                <a:gd name="f42" fmla="val 6089"/>
                <a:gd name="f43" fmla="val 6247"/>
                <a:gd name="f44" fmla="val 6333"/>
                <a:gd name="f45" fmla="val 8295"/>
                <a:gd name="f46" fmla="val 6254"/>
                <a:gd name="f47" fmla="val 8358"/>
                <a:gd name="f48" fmla="val 6143"/>
                <a:gd name="f49" fmla="val 8389"/>
                <a:gd name="f50" fmla="val 6033"/>
                <a:gd name="f51" fmla="val 5923"/>
                <a:gd name="f52" fmla="val 5813"/>
                <a:gd name="f53" fmla="val 5734"/>
                <a:gd name="f54" fmla="val 5576"/>
                <a:gd name="f55" fmla="val 8137"/>
                <a:gd name="f56" fmla="val 7853"/>
                <a:gd name="f57" fmla="val 7696"/>
                <a:gd name="f58" fmla="val 7782"/>
                <a:gd name="f59" fmla="val 7861"/>
                <a:gd name="f60" fmla="val 7971"/>
                <a:gd name="f61" fmla="val 3414"/>
                <a:gd name="f62" fmla="val 1"/>
                <a:gd name="f63" fmla="val 3095"/>
                <a:gd name="f64" fmla="val 2772"/>
                <a:gd name="f65" fmla="val 119"/>
                <a:gd name="f66" fmla="val 2520"/>
                <a:gd name="f67" fmla="val 355"/>
                <a:gd name="f68" fmla="val 473"/>
                <a:gd name="f69" fmla="val 2403"/>
                <a:gd name="f70" fmla="val 2876"/>
                <a:gd name="f71" fmla="val 3663"/>
                <a:gd name="f72" fmla="val 4199"/>
                <a:gd name="f73" fmla="val 700"/>
                <a:gd name="f74" fmla="val 4406"/>
                <a:gd name="f75" fmla="val 1008"/>
                <a:gd name="f76" fmla="val 4544"/>
                <a:gd name="f77" fmla="val 1345"/>
                <a:gd name="f78" fmla="val 1522"/>
                <a:gd name="f79" fmla="val 1706"/>
                <a:gd name="f80" fmla="val 4506"/>
                <a:gd name="f81" fmla="val 1890"/>
                <a:gd name="f82" fmla="val 4419"/>
                <a:gd name="f83" fmla="val 4915"/>
                <a:gd name="f84" fmla="val 7444"/>
                <a:gd name="f85" fmla="val 4663"/>
                <a:gd name="f86" fmla="val 7980"/>
                <a:gd name="f87" fmla="val 4789"/>
                <a:gd name="f88" fmla="val 8515"/>
                <a:gd name="f89" fmla="val 5135"/>
                <a:gd name="f90" fmla="val 8862"/>
                <a:gd name="f91" fmla="val 5372"/>
                <a:gd name="f92" fmla="val 9098"/>
                <a:gd name="f93" fmla="val 5687"/>
                <a:gd name="f94" fmla="val 9216"/>
                <a:gd name="f95" fmla="val 6010"/>
                <a:gd name="f96" fmla="val 6663"/>
                <a:gd name="f97" fmla="val 6931"/>
                <a:gd name="f98" fmla="val 8979"/>
                <a:gd name="f99" fmla="val 6814"/>
                <a:gd name="f100" fmla="val 6341"/>
                <a:gd name="f101" fmla="val 5554"/>
                <a:gd name="f102" fmla="val 5050"/>
                <a:gd name="f103" fmla="val 8757"/>
                <a:gd name="f104" fmla="val 4828"/>
                <a:gd name="f105" fmla="val 8445"/>
                <a:gd name="f106" fmla="val 4696"/>
                <a:gd name="f107" fmla="val 8117"/>
                <a:gd name="f108" fmla="val 7933"/>
                <a:gd name="f109" fmla="val 7743"/>
                <a:gd name="f110" fmla="val 4738"/>
                <a:gd name="f111" fmla="val 7561"/>
                <a:gd name="f112" fmla="val 4829"/>
                <a:gd name="f113" fmla="val 4505"/>
                <a:gd name="f114" fmla="val 1773"/>
                <a:gd name="f115" fmla="val 4757"/>
                <a:gd name="f116" fmla="val 1269"/>
                <a:gd name="f117" fmla="val 4631"/>
                <a:gd name="f118" fmla="val 733"/>
                <a:gd name="f119" fmla="val 4285"/>
                <a:gd name="f120" fmla="val 4048"/>
                <a:gd name="f121" fmla="val 3733"/>
                <a:gd name="f122" fmla="*/ f0 1 9452"/>
                <a:gd name="f123" fmla="*/ f1 1 9217"/>
                <a:gd name="f124" fmla="val f2"/>
                <a:gd name="f125" fmla="val f3"/>
                <a:gd name="f126" fmla="val f4"/>
                <a:gd name="f127" fmla="+- f126 0 f124"/>
                <a:gd name="f128" fmla="+- f125 0 f124"/>
                <a:gd name="f129" fmla="*/ f128 1 9452"/>
                <a:gd name="f130" fmla="*/ f127 1 9217"/>
                <a:gd name="f131" fmla="*/ f124 1 f129"/>
                <a:gd name="f132" fmla="*/ f125 1 f129"/>
                <a:gd name="f133" fmla="*/ f124 1 f130"/>
                <a:gd name="f134" fmla="*/ f126 1 f130"/>
                <a:gd name="f135" fmla="*/ f131 f122 1"/>
                <a:gd name="f136" fmla="*/ f132 f122 1"/>
                <a:gd name="f137" fmla="*/ f134 f123 1"/>
                <a:gd name="f138" fmla="*/ f133 f1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5" t="f138" r="f136" b="f137"/>
              <a:pathLst>
                <a:path w="9452" h="921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27"/>
                    <a:pt x="f26" y="f28"/>
                    <a:pt x="f25" y="f29"/>
                  </a:cubicBezTo>
                  <a:lnTo>
                    <a:pt x="f30" y="f11"/>
                  </a:lnTo>
                  <a:cubicBezTo>
                    <a:pt x="f31" y="f9"/>
                    <a:pt x="f32" y="f6"/>
                    <a:pt x="f5" y="f6"/>
                  </a:cubicBezTo>
                  <a:close/>
                  <a:moveTo>
                    <a:pt x="f33" y="f34"/>
                  </a:moveTo>
                  <a:cubicBezTo>
                    <a:pt x="f35" y="f34"/>
                    <a:pt x="f36" y="f37"/>
                    <a:pt x="f38" y="f39"/>
                  </a:cubicBezTo>
                  <a:cubicBezTo>
                    <a:pt x="f40" y="f41"/>
                    <a:pt x="f40" y="f42"/>
                    <a:pt x="f38" y="f43"/>
                  </a:cubicBezTo>
                  <a:lnTo>
                    <a:pt x="f44" y="f45"/>
                  </a:ln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53" y="f45"/>
                  </a:cubicBezTo>
                  <a:cubicBezTo>
                    <a:pt x="f54" y="f55"/>
                    <a:pt x="f54" y="f56"/>
                    <a:pt x="f53" y="f57"/>
                  </a:cubicBezTo>
                  <a:lnTo>
                    <a:pt x="f58" y="f39"/>
                  </a:lnTo>
                  <a:cubicBezTo>
                    <a:pt x="f59" y="f37"/>
                    <a:pt x="f60" y="f34"/>
                    <a:pt x="f33" y="f34"/>
                  </a:cubicBezTo>
                  <a:close/>
                  <a:moveTo>
                    <a:pt x="f61" y="f62"/>
                  </a:moveTo>
                  <a:cubicBezTo>
                    <a:pt x="f63" y="f62"/>
                    <a:pt x="f64" y="f65"/>
                    <a:pt x="f66" y="f67"/>
                  </a:cubicBezTo>
                  <a:lnTo>
                    <a:pt x="f68" y="f69"/>
                  </a:lnTo>
                  <a:cubicBezTo>
                    <a:pt x="f2" y="f70"/>
                    <a:pt x="f2" y="f71"/>
                    <a:pt x="f68" y="f72"/>
                  </a:cubicBezTo>
                  <a:cubicBezTo>
                    <a:pt x="f73" y="f74"/>
                    <a:pt x="f75" y="f76"/>
                    <a:pt x="f77" y="f76"/>
                  </a:cubicBezTo>
                  <a:cubicBezTo>
                    <a:pt x="f78" y="f76"/>
                    <a:pt x="f79" y="f80"/>
                    <a:pt x="f81" y="f82"/>
                  </a:cubicBezTo>
                  <a:lnTo>
                    <a:pt x="f83" y="f84"/>
                  </a:ln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5" y="f94"/>
                  </a:cubicBezTo>
                  <a:cubicBezTo>
                    <a:pt x="f44" y="f94"/>
                    <a:pt x="f96" y="f92"/>
                    <a:pt x="f97" y="f90"/>
                  </a:cubicBezTo>
                  <a:lnTo>
                    <a:pt x="f98" y="f99"/>
                  </a:lnTo>
                  <a:cubicBezTo>
                    <a:pt x="f3" y="f100"/>
                    <a:pt x="f3" y="f101"/>
                    <a:pt x="f98" y="f102"/>
                  </a:cubicBezTo>
                  <a:cubicBezTo>
                    <a:pt x="f103" y="f104"/>
                    <a:pt x="f105" y="f106"/>
                    <a:pt x="f107" y="f106"/>
                  </a:cubicBezTo>
                  <a:cubicBezTo>
                    <a:pt x="f108" y="f106"/>
                    <a:pt x="f109" y="f110"/>
                    <a:pt x="f111" y="f112"/>
                  </a:cubicBezTo>
                  <a:lnTo>
                    <a:pt x="f113" y="f114"/>
                  </a:lnTo>
                  <a:cubicBezTo>
                    <a:pt x="f115" y="f116"/>
                    <a:pt x="f117" y="f118"/>
                    <a:pt x="f119" y="f67"/>
                  </a:cubicBezTo>
                  <a:cubicBezTo>
                    <a:pt x="f120" y="f65"/>
                    <a:pt x="f121" y="f62"/>
                    <a:pt x="f61" y="f6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6" name="Google Shape;10174;p74">
              <a:extLst>
                <a:ext uri="{FF2B5EF4-FFF2-40B4-BE49-F238E27FC236}">
                  <a16:creationId xmlns:a16="http://schemas.microsoft.com/office/drawing/2014/main" id="{6EA5E4FE-CBC5-EA55-E572-C924972D6459}"/>
                </a:ext>
              </a:extLst>
            </p:cNvPr>
            <p:cNvSpPr/>
            <p:nvPr/>
          </p:nvSpPr>
          <p:spPr>
            <a:xfrm>
              <a:off x="7068732" y="1463277"/>
              <a:ext cx="283619" cy="3022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90"/>
                <a:gd name="f4" fmla="val 5325"/>
                <a:gd name="f5" fmla="val 1"/>
                <a:gd name="f6" fmla="val 4160"/>
                <a:gd name="f7" fmla="val 1166"/>
                <a:gd name="f8" fmla="val 4081"/>
                <a:gd name="f9" fmla="val 1088"/>
                <a:gd name="f10" fmla="val 3971"/>
                <a:gd name="f11" fmla="val 1048"/>
                <a:gd name="f12" fmla="val 3860"/>
                <a:gd name="f13" fmla="val 3750"/>
                <a:gd name="f14" fmla="val 3640"/>
                <a:gd name="f15" fmla="val 3561"/>
                <a:gd name="f16" fmla="val 474"/>
                <a:gd name="f17" fmla="val 4254"/>
                <a:gd name="f18" fmla="val 159"/>
                <a:gd name="f19" fmla="val 4569"/>
                <a:gd name="f20" fmla="val 4947"/>
                <a:gd name="f21" fmla="val 5419"/>
                <a:gd name="f22" fmla="val 5861"/>
                <a:gd name="f23" fmla="val 6302"/>
                <a:gd name="f24" fmla="val 6617"/>
                <a:gd name="f25" fmla="val 789"/>
                <a:gd name="f26" fmla="val 6932"/>
                <a:gd name="f27" fmla="val 1214"/>
                <a:gd name="f28" fmla="val 7089"/>
                <a:gd name="f29" fmla="val 1639"/>
                <a:gd name="f30" fmla="val 2065"/>
                <a:gd name="f31" fmla="val 2490"/>
                <a:gd name="f32" fmla="val 2805"/>
                <a:gd name="f33" fmla="val 5892"/>
                <a:gd name="f34" fmla="val 3529"/>
                <a:gd name="f35" fmla="val 6081"/>
                <a:gd name="f36" fmla="val 3372"/>
                <a:gd name="f37" fmla="val 3088"/>
                <a:gd name="f38" fmla="val 5924"/>
                <a:gd name="f39" fmla="val 2931"/>
                <a:gd name="f40" fmla="val 1765"/>
                <a:gd name="f41" fmla="*/ f0 1 7090"/>
                <a:gd name="f42" fmla="*/ f1 1 7090"/>
                <a:gd name="f43" fmla="val f2"/>
                <a:gd name="f44" fmla="val f3"/>
                <a:gd name="f45" fmla="+- f44 0 f43"/>
                <a:gd name="f46" fmla="*/ f45 1 7090"/>
                <a:gd name="f47" fmla="*/ f43 1 f46"/>
                <a:gd name="f48" fmla="*/ f44 1 f46"/>
                <a:gd name="f49" fmla="*/ f47 f41 1"/>
                <a:gd name="f50" fmla="*/ f48 f41 1"/>
                <a:gd name="f51" fmla="*/ f48 f42 1"/>
                <a:gd name="f52" fmla="*/ f47 f4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7090" h="7090">
                  <a:moveTo>
                    <a:pt x="f4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5" y="f7"/>
                  </a:cubicBezTo>
                  <a:lnTo>
                    <a:pt x="f16" y="f17"/>
                  </a:lnTo>
                  <a:cubicBezTo>
                    <a:pt x="f18" y="f19"/>
                    <a:pt x="f5" y="f20"/>
                    <a:pt x="f5" y="f21"/>
                  </a:cubicBezTo>
                  <a:cubicBezTo>
                    <a:pt x="f5" y="f22"/>
                    <a:pt x="f18" y="f23"/>
                    <a:pt x="f16" y="f24"/>
                  </a:cubicBez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26"/>
                    <a:pt x="f32" y="f24"/>
                  </a:cubicBezTo>
                  <a:lnTo>
                    <a:pt x="f33" y="f34"/>
                  </a:lnTo>
                  <a:cubicBezTo>
                    <a:pt x="f35" y="f36"/>
                    <a:pt x="f35" y="f37"/>
                    <a:pt x="f38" y="f39"/>
                  </a:cubicBezTo>
                  <a:lnTo>
                    <a:pt x="f3" y="f40"/>
                  </a:lnTo>
                  <a:lnTo>
                    <a:pt x="f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7" name="Google Shape;10175;p74">
              <a:extLst>
                <a:ext uri="{FF2B5EF4-FFF2-40B4-BE49-F238E27FC236}">
                  <a16:creationId xmlns:a16="http://schemas.microsoft.com/office/drawing/2014/main" id="{5A6C672F-9326-9D5E-189D-9E4A06AB471D}"/>
                </a:ext>
              </a:extLst>
            </p:cNvPr>
            <p:cNvSpPr/>
            <p:nvPr/>
          </p:nvSpPr>
          <p:spPr>
            <a:xfrm>
              <a:off x="7279227" y="1659398"/>
              <a:ext cx="297463" cy="1061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2490"/>
                <a:gd name="f5" fmla="val 2048"/>
                <a:gd name="f6" fmla="val 1355"/>
                <a:gd name="f7" fmla="val 819"/>
                <a:gd name="f8" fmla="val 536"/>
                <a:gd name="f9" fmla="val 1229"/>
                <a:gd name="f10" fmla="val 1639"/>
                <a:gd name="f11" fmla="val 410"/>
                <a:gd name="f12" fmla="val 189"/>
                <a:gd name="f13" fmla="val 1859"/>
                <a:gd name="f14" fmla="val 2269"/>
                <a:gd name="f15" fmla="val 2489"/>
                <a:gd name="f16" fmla="val 7026"/>
                <a:gd name="f17" fmla="val 7278"/>
                <a:gd name="f18" fmla="val 7435"/>
                <a:gd name="f19" fmla="val 7246"/>
                <a:gd name="f20" fmla="val 6994"/>
                <a:gd name="f21" fmla="val 6616"/>
                <a:gd name="f22" fmla="val 6049"/>
                <a:gd name="f23" fmla="val 5356"/>
                <a:gd name="f24" fmla="*/ f0 1 7436"/>
                <a:gd name="f25" fmla="*/ f1 1 2490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7436"/>
                <a:gd name="f32" fmla="*/ f29 1 2490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7436" h="249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2" y="f13"/>
                    <a:pt x="f2" y="f5"/>
                  </a:cubicBezTo>
                  <a:cubicBezTo>
                    <a:pt x="f2" y="f14"/>
                    <a:pt x="f12" y="f15"/>
                    <a:pt x="f11" y="f15"/>
                  </a:cubicBezTo>
                  <a:lnTo>
                    <a:pt x="f16" y="f15"/>
                  </a:lnTo>
                  <a:cubicBezTo>
                    <a:pt x="f17" y="f15"/>
                    <a:pt x="f18" y="f14"/>
                    <a:pt x="f18" y="f5"/>
                  </a:cubicBezTo>
                  <a:cubicBezTo>
                    <a:pt x="f18" y="f13"/>
                    <a:pt x="f19" y="f10"/>
                    <a:pt x="f20" y="f10"/>
                  </a:cubicBezTo>
                  <a:lnTo>
                    <a:pt x="f21" y="f10"/>
                  </a:lnTo>
                  <a:lnTo>
                    <a:pt x="f21" y="f9"/>
                  </a:lnTo>
                  <a:cubicBezTo>
                    <a:pt x="f21" y="f8"/>
                    <a:pt x="f22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58" name="Google Shape;10184;p74">
            <a:extLst>
              <a:ext uri="{FF2B5EF4-FFF2-40B4-BE49-F238E27FC236}">
                <a16:creationId xmlns:a16="http://schemas.microsoft.com/office/drawing/2014/main" id="{92F3906A-6B41-2C66-A9D7-954718B8E07E}"/>
              </a:ext>
            </a:extLst>
          </p:cNvPr>
          <p:cNvGrpSpPr/>
          <p:nvPr/>
        </p:nvGrpSpPr>
        <p:grpSpPr>
          <a:xfrm>
            <a:off x="2447046" y="3812925"/>
            <a:ext cx="523671" cy="559527"/>
            <a:chOff x="3206883" y="2729063"/>
            <a:chExt cx="392753" cy="419645"/>
          </a:xfrm>
          <a:solidFill>
            <a:schemeClr val="bg2"/>
          </a:solidFill>
        </p:grpSpPr>
        <p:sp>
          <p:nvSpPr>
            <p:cNvPr id="59" name="Google Shape;10185;p74">
              <a:extLst>
                <a:ext uri="{FF2B5EF4-FFF2-40B4-BE49-F238E27FC236}">
                  <a16:creationId xmlns:a16="http://schemas.microsoft.com/office/drawing/2014/main" id="{63B08846-2F4E-564F-F27C-6108C834349F}"/>
                </a:ext>
              </a:extLst>
            </p:cNvPr>
            <p:cNvSpPr/>
            <p:nvPr/>
          </p:nvSpPr>
          <p:spPr>
            <a:xfrm>
              <a:off x="3206883" y="2729063"/>
              <a:ext cx="392753" cy="4196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12698"/>
                <a:gd name="f5" fmla="val 379"/>
                <a:gd name="f6" fmla="val 1"/>
                <a:gd name="f7" fmla="val 158"/>
                <a:gd name="f8" fmla="val 190"/>
                <a:gd name="f9" fmla="val 410"/>
                <a:gd name="f10" fmla="val 12256"/>
                <a:gd name="f11" fmla="val 12508"/>
                <a:gd name="f12" fmla="val 12697"/>
                <a:gd name="f13" fmla="val 12477"/>
                <a:gd name="f14" fmla="val 12634"/>
                <a:gd name="f15" fmla="val 12067"/>
                <a:gd name="f16" fmla="val 11878"/>
                <a:gd name="f17" fmla="val 820"/>
                <a:gd name="f18" fmla="val 631"/>
                <a:gd name="f19" fmla="*/ f0 1 12666"/>
                <a:gd name="f20" fmla="*/ f1 1 12698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12666"/>
                <a:gd name="f27" fmla="*/ f24 1 12698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12666" h="12698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8" y="f12"/>
                    <a:pt x="f5" y="f12"/>
                  </a:cubicBezTo>
                  <a:lnTo>
                    <a:pt x="f10" y="f12"/>
                  </a:lnTo>
                  <a:cubicBezTo>
                    <a:pt x="f13" y="f12"/>
                    <a:pt x="f3" y="f11"/>
                    <a:pt x="f3" y="f10"/>
                  </a:cubicBezTo>
                  <a:cubicBezTo>
                    <a:pt x="f14" y="f15"/>
                    <a:pt x="f13" y="f16"/>
                    <a:pt x="f10" y="f16"/>
                  </a:cubicBezTo>
                  <a:lnTo>
                    <a:pt x="f17" y="f16"/>
                  </a:lnTo>
                  <a:lnTo>
                    <a:pt x="f17" y="f9"/>
                  </a:lnTo>
                  <a:cubicBezTo>
                    <a:pt x="f17" y="f7"/>
                    <a:pt x="f1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0" name="Google Shape;10186;p74">
              <a:extLst>
                <a:ext uri="{FF2B5EF4-FFF2-40B4-BE49-F238E27FC236}">
                  <a16:creationId xmlns:a16="http://schemas.microsoft.com/office/drawing/2014/main" id="{7EAF4563-4655-ECF7-ADB9-7B33E9B5A7DC}"/>
                </a:ext>
              </a:extLst>
            </p:cNvPr>
            <p:cNvSpPr/>
            <p:nvPr/>
          </p:nvSpPr>
          <p:spPr>
            <a:xfrm>
              <a:off x="3261609" y="2847770"/>
              <a:ext cx="338026" cy="19785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901"/>
                <a:gd name="f4" fmla="val 5987"/>
                <a:gd name="f5" fmla="val 9641"/>
                <a:gd name="f6" fmla="val 8979"/>
                <a:gd name="f7" fmla="val 8444"/>
                <a:gd name="f8" fmla="val 536"/>
                <a:gd name="f9" fmla="val 1229"/>
                <a:gd name="f10" fmla="val 1418"/>
                <a:gd name="f11" fmla="val 8475"/>
                <a:gd name="f12" fmla="val 1575"/>
                <a:gd name="f13" fmla="val 8538"/>
                <a:gd name="f14" fmla="val 1733"/>
                <a:gd name="f15" fmla="val 6900"/>
                <a:gd name="f16" fmla="val 3403"/>
                <a:gd name="f17" fmla="val 6742"/>
                <a:gd name="f18" fmla="val 3308"/>
                <a:gd name="f19" fmla="val 6553"/>
                <a:gd name="f20" fmla="val 3277"/>
                <a:gd name="f21" fmla="val 6396"/>
                <a:gd name="f22" fmla="val 6238"/>
                <a:gd name="f23" fmla="val 6018"/>
                <a:gd name="f24" fmla="val 5860"/>
                <a:gd name="f25" fmla="val 5041"/>
                <a:gd name="f26" fmla="val 2552"/>
                <a:gd name="f27" fmla="val 5136"/>
                <a:gd name="f28" fmla="val 2395"/>
                <a:gd name="f29" fmla="val 5167"/>
                <a:gd name="f30" fmla="val 2206"/>
                <a:gd name="f31" fmla="val 2048"/>
                <a:gd name="f32" fmla="val 1386"/>
                <a:gd name="f33" fmla="val 4600"/>
                <a:gd name="f34" fmla="val 819"/>
                <a:gd name="f35" fmla="val 3938"/>
                <a:gd name="f36" fmla="val 2710"/>
                <a:gd name="f37" fmla="val 2237"/>
                <a:gd name="f38" fmla="val 2773"/>
                <a:gd name="f39" fmla="val 2836"/>
                <a:gd name="f40" fmla="val 3655"/>
                <a:gd name="f41" fmla="val 3592"/>
                <a:gd name="f42" fmla="val 3560"/>
                <a:gd name="f43" fmla="val 567"/>
                <a:gd name="f44" fmla="val 4096"/>
                <a:gd name="f45" fmla="val 4757"/>
                <a:gd name="f46" fmla="val 5451"/>
                <a:gd name="f47" fmla="val 5986"/>
                <a:gd name="f48" fmla="val 1891"/>
                <a:gd name="f49" fmla="val 2458"/>
                <a:gd name="f50" fmla="val 4568"/>
                <a:gd name="f51" fmla="val 4411"/>
                <a:gd name="f52" fmla="val 2332"/>
                <a:gd name="f53" fmla="val 4253"/>
                <a:gd name="f54" fmla="val 3434"/>
                <a:gd name="f55" fmla="val 3151"/>
                <a:gd name="f56" fmla="val 3214"/>
                <a:gd name="f57" fmla="val 3781"/>
                <a:gd name="f58" fmla="val 4285"/>
                <a:gd name="f59" fmla="val 4442"/>
                <a:gd name="f60" fmla="val 5293"/>
                <a:gd name="f61" fmla="val 3970"/>
                <a:gd name="f62" fmla="val 5199"/>
                <a:gd name="f63" fmla="val 4127"/>
                <a:gd name="f64" fmla="val 4348"/>
                <a:gd name="f65" fmla="val 4505"/>
                <a:gd name="f66" fmla="val 5703"/>
                <a:gd name="f67" fmla="val 7057"/>
                <a:gd name="f68" fmla="val 7593"/>
                <a:gd name="f69" fmla="val 7561"/>
                <a:gd name="f70" fmla="val 7498"/>
                <a:gd name="f71" fmla="val 9137"/>
                <a:gd name="f72" fmla="val 9294"/>
                <a:gd name="f73" fmla="val 9483"/>
                <a:gd name="f74" fmla="val 10334"/>
                <a:gd name="f75" fmla="val 1890"/>
                <a:gd name="f76" fmla="*/ f0 1 10901"/>
                <a:gd name="f77" fmla="*/ f1 1 5987"/>
                <a:gd name="f78" fmla="val f2"/>
                <a:gd name="f79" fmla="val f3"/>
                <a:gd name="f80" fmla="val f4"/>
                <a:gd name="f81" fmla="+- f80 0 f78"/>
                <a:gd name="f82" fmla="+- f79 0 f78"/>
                <a:gd name="f83" fmla="*/ f82 1 10901"/>
                <a:gd name="f84" fmla="*/ f81 1 5987"/>
                <a:gd name="f85" fmla="*/ f78 1 f83"/>
                <a:gd name="f86" fmla="*/ f79 1 f83"/>
                <a:gd name="f87" fmla="*/ f78 1 f84"/>
                <a:gd name="f88" fmla="*/ f80 1 f84"/>
                <a:gd name="f89" fmla="*/ f85 f76 1"/>
                <a:gd name="f90" fmla="*/ f86 f76 1"/>
                <a:gd name="f91" fmla="*/ f88 f77 1"/>
                <a:gd name="f92" fmla="*/ f87 f7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9" t="f92" r="f90" b="f91"/>
              <a:pathLst>
                <a:path w="10901" h="598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27" y="f28"/>
                    <a:pt x="f29" y="f30"/>
                    <a:pt x="f29" y="f31"/>
                  </a:cubicBezTo>
                  <a:cubicBezTo>
                    <a:pt x="f29" y="f32"/>
                    <a:pt x="f33" y="f34"/>
                    <a:pt x="f35" y="f34"/>
                  </a:cubicBezTo>
                  <a:cubicBezTo>
                    <a:pt x="f20" y="f34"/>
                    <a:pt x="f36" y="f32"/>
                    <a:pt x="f36" y="f31"/>
                  </a:cubicBezTo>
                  <a:cubicBezTo>
                    <a:pt x="f36" y="f37"/>
                    <a:pt x="f38" y="f28"/>
                    <a:pt x="f39" y="f26"/>
                  </a:cubicBezTo>
                  <a:lnTo>
                    <a:pt x="f14" y="f40"/>
                  </a:lnTo>
                  <a:cubicBezTo>
                    <a:pt x="f12" y="f41"/>
                    <a:pt x="f32" y="f42"/>
                    <a:pt x="f9" y="f42"/>
                  </a:cubicBezTo>
                  <a:cubicBezTo>
                    <a:pt x="f43" y="f42"/>
                    <a:pt x="f2" y="f44"/>
                    <a:pt x="f2" y="f45"/>
                  </a:cubicBezTo>
                  <a:cubicBezTo>
                    <a:pt x="f2" y="f46"/>
                    <a:pt x="f43" y="f47"/>
                    <a:pt x="f9" y="f47"/>
                  </a:cubicBezTo>
                  <a:cubicBezTo>
                    <a:pt x="f48" y="f47"/>
                    <a:pt x="f49" y="f46"/>
                    <a:pt x="f49" y="f45"/>
                  </a:cubicBezTo>
                  <a:cubicBezTo>
                    <a:pt x="f49" y="f50"/>
                    <a:pt x="f28" y="f51"/>
                    <a:pt x="f52" y="f53"/>
                  </a:cubicBezTo>
                  <a:lnTo>
                    <a:pt x="f54" y="f55"/>
                  </a:lnTo>
                  <a:cubicBezTo>
                    <a:pt x="f41" y="f56"/>
                    <a:pt x="f57" y="f20"/>
                    <a:pt x="f35" y="f20"/>
                  </a:cubicBezTo>
                  <a:cubicBezTo>
                    <a:pt x="f44" y="f20"/>
                    <a:pt x="f58" y="f56"/>
                    <a:pt x="f59" y="f55"/>
                  </a:cubicBezTo>
                  <a:lnTo>
                    <a:pt x="f60" y="f61"/>
                  </a:lnTo>
                  <a:cubicBezTo>
                    <a:pt x="f62" y="f63"/>
                    <a:pt x="f29" y="f64"/>
                    <a:pt x="f29" y="f65"/>
                  </a:cubicBezTo>
                  <a:cubicBezTo>
                    <a:pt x="f29" y="f29"/>
                    <a:pt x="f66" y="f66"/>
                    <a:pt x="f21" y="f66"/>
                  </a:cubicBezTo>
                  <a:cubicBezTo>
                    <a:pt x="f67" y="f66"/>
                    <a:pt x="f68" y="f29"/>
                    <a:pt x="f68" y="f65"/>
                  </a:cubicBezTo>
                  <a:cubicBezTo>
                    <a:pt x="f68" y="f58"/>
                    <a:pt x="f69" y="f63"/>
                    <a:pt x="f70" y="f61"/>
                  </a:cubicBezTo>
                  <a:lnTo>
                    <a:pt x="f71" y="f52"/>
                  </a:lnTo>
                  <a:cubicBezTo>
                    <a:pt x="f72" y="f28"/>
                    <a:pt x="f73" y="f49"/>
                    <a:pt x="f5" y="f49"/>
                  </a:cubicBezTo>
                  <a:cubicBezTo>
                    <a:pt x="f74" y="f49"/>
                    <a:pt x="f3" y="f75"/>
                    <a:pt x="f3" y="f9"/>
                  </a:cubicBezTo>
                  <a:cubicBezTo>
                    <a:pt x="f3" y="f8"/>
                    <a:pt x="f7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61" name="Google Shape;10189;p74">
            <a:extLst>
              <a:ext uri="{FF2B5EF4-FFF2-40B4-BE49-F238E27FC236}">
                <a16:creationId xmlns:a16="http://schemas.microsoft.com/office/drawing/2014/main" id="{46500FBB-1C7D-1BB1-99D4-1B2E0E59FEDD}"/>
              </a:ext>
            </a:extLst>
          </p:cNvPr>
          <p:cNvSpPr/>
          <p:nvPr/>
        </p:nvSpPr>
        <p:spPr>
          <a:xfrm>
            <a:off x="6919157" y="3891793"/>
            <a:ext cx="526279" cy="437339"/>
          </a:xfrm>
          <a:custGeom>
            <a:avLst/>
            <a:gdLst>
              <a:gd name="f0" fmla="val w"/>
              <a:gd name="f1" fmla="val h"/>
              <a:gd name="f2" fmla="val 0"/>
              <a:gd name="f3" fmla="val 12729"/>
              <a:gd name="f4" fmla="val 9925"/>
              <a:gd name="f5" fmla="val 925"/>
              <a:gd name="f6" fmla="val 3644"/>
              <a:gd name="f7" fmla="val 944"/>
              <a:gd name="f8" fmla="val 963"/>
              <a:gd name="f9" fmla="val 3648"/>
              <a:gd name="f10" fmla="val 978"/>
              <a:gd name="f11" fmla="val 3655"/>
              <a:gd name="f12" fmla="val 1608"/>
              <a:gd name="f13" fmla="val 3970"/>
              <a:gd name="f14" fmla="val 5924"/>
              <a:gd name="f15" fmla="val 6239"/>
              <a:gd name="f16" fmla="val 960"/>
              <a:gd name="f17" fmla="val 6256"/>
              <a:gd name="f18" fmla="val 937"/>
              <a:gd name="f19" fmla="val 6264"/>
              <a:gd name="f20" fmla="val 914"/>
              <a:gd name="f21" fmla="val 854"/>
              <a:gd name="f22" fmla="val 788"/>
              <a:gd name="f23" fmla="val 6212"/>
              <a:gd name="f24" fmla="val 6144"/>
              <a:gd name="f25" fmla="val 3781"/>
              <a:gd name="f26" fmla="val 3685"/>
              <a:gd name="f27" fmla="val 862"/>
              <a:gd name="f28" fmla="val 4128"/>
              <a:gd name="f29" fmla="val 7184"/>
              <a:gd name="f30" fmla="val 6963"/>
              <a:gd name="f31" fmla="val 8035"/>
              <a:gd name="f32" fmla="val 6648"/>
              <a:gd name="f33" fmla="val 8507"/>
              <a:gd name="f34" fmla="val 6176"/>
              <a:gd name="f35" fmla="val 8759"/>
              <a:gd name="f36" fmla="val 5640"/>
              <a:gd name="f37" fmla="val 4821"/>
              <a:gd name="f38" fmla="val 4097"/>
              <a:gd name="f39" fmla="val 8066"/>
              <a:gd name="f40" fmla="val 11374"/>
              <a:gd name="f41" fmla="val 820"/>
              <a:gd name="f42" fmla="val 11626"/>
              <a:gd name="f43" fmla="val 11815"/>
              <a:gd name="f44" fmla="val 1009"/>
              <a:gd name="f45" fmla="val 1198"/>
              <a:gd name="f46" fmla="val 8665"/>
              <a:gd name="f47" fmla="val 8885"/>
              <a:gd name="f48" fmla="val 9043"/>
              <a:gd name="f49" fmla="val 11154"/>
              <a:gd name="f50" fmla="val 10996"/>
              <a:gd name="f51" fmla="val 8854"/>
              <a:gd name="f52" fmla="val 977"/>
              <a:gd name="f53" fmla="val 11185"/>
              <a:gd name="f54" fmla="val 11437"/>
              <a:gd name="f55" fmla="val 1"/>
              <a:gd name="f56" fmla="val 10870"/>
              <a:gd name="f57" fmla="val 10366"/>
              <a:gd name="f58" fmla="val 379"/>
              <a:gd name="f59" fmla="val 10240"/>
              <a:gd name="f60" fmla="val 883"/>
              <a:gd name="f61" fmla="val 2080"/>
              <a:gd name="f62" fmla="val 3246"/>
              <a:gd name="f63" fmla="val 1387"/>
              <a:gd name="f64" fmla="val 2899"/>
              <a:gd name="f65" fmla="val 1251"/>
              <a:gd name="f66" fmla="val 2831"/>
              <a:gd name="f67" fmla="val 1109"/>
              <a:gd name="f68" fmla="val 2800"/>
              <a:gd name="f69" fmla="val 970"/>
              <a:gd name="f70" fmla="val 466"/>
              <a:gd name="f71" fmla="val 3213"/>
              <a:gd name="f72" fmla="val 6687"/>
              <a:gd name="f73" fmla="val 465"/>
              <a:gd name="f74" fmla="val 7095"/>
              <a:gd name="f75" fmla="val 983"/>
              <a:gd name="f76" fmla="val 1127"/>
              <a:gd name="f77" fmla="val 1275"/>
              <a:gd name="f78" fmla="val 7063"/>
              <a:gd name="f79" fmla="val 1419"/>
              <a:gd name="f80" fmla="val 6995"/>
              <a:gd name="f81" fmla="val 2143"/>
              <a:gd name="f82" fmla="val 3340"/>
              <a:gd name="f83" fmla="val 3151"/>
              <a:gd name="f84" fmla="val 8444"/>
              <a:gd name="f85" fmla="val 4286"/>
              <a:gd name="f86" fmla="val 9641"/>
              <a:gd name="f87" fmla="val 5672"/>
              <a:gd name="f88" fmla="val 6585"/>
              <a:gd name="f89" fmla="val 7405"/>
              <a:gd name="f90" fmla="val 9074"/>
              <a:gd name="f91" fmla="val 7814"/>
              <a:gd name="f92" fmla="val 8287"/>
              <a:gd name="f93" fmla="val 10271"/>
              <a:gd name="f94" fmla="val 9011"/>
              <a:gd name="f95" fmla="val 10429"/>
              <a:gd name="f96" fmla="val 9515"/>
              <a:gd name="f97" fmla="val 10902"/>
              <a:gd name="f98" fmla="val 11469"/>
              <a:gd name="f99" fmla="val 12130"/>
              <a:gd name="f100" fmla="val 9358"/>
              <a:gd name="f101" fmla="val 8696"/>
              <a:gd name="f102" fmla="val 1261"/>
              <a:gd name="f103" fmla="val 12634"/>
              <a:gd name="f104" fmla="val 536"/>
              <a:gd name="f105" fmla="val 12099"/>
              <a:gd name="f106" fmla="*/ f0 1 12729"/>
              <a:gd name="f107" fmla="*/ f1 1 9925"/>
              <a:gd name="f108" fmla="val f2"/>
              <a:gd name="f109" fmla="val f3"/>
              <a:gd name="f110" fmla="val f4"/>
              <a:gd name="f111" fmla="+- f110 0 f108"/>
              <a:gd name="f112" fmla="+- f109 0 f108"/>
              <a:gd name="f113" fmla="*/ f112 1 12729"/>
              <a:gd name="f114" fmla="*/ f111 1 9925"/>
              <a:gd name="f115" fmla="*/ f108 1 f113"/>
              <a:gd name="f116" fmla="*/ f109 1 f113"/>
              <a:gd name="f117" fmla="*/ f108 1 f114"/>
              <a:gd name="f118" fmla="*/ f110 1 f114"/>
              <a:gd name="f119" fmla="*/ f115 f106 1"/>
              <a:gd name="f120" fmla="*/ f116 f106 1"/>
              <a:gd name="f121" fmla="*/ f118 f107 1"/>
              <a:gd name="f122" fmla="*/ f117 f10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9" t="f122" r="f120" b="f121"/>
            <a:pathLst>
              <a:path w="12729" h="9925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lnTo>
                  <a:pt x="f12" y="f13"/>
                </a:lnTo>
                <a:lnTo>
                  <a:pt x="f12" y="f14"/>
                </a:lnTo>
                <a:lnTo>
                  <a:pt x="f10" y="f15"/>
                </a:lnTo>
                <a:cubicBezTo>
                  <a:pt x="f16" y="f17"/>
                  <a:pt x="f18" y="f19"/>
                  <a:pt x="f20" y="f19"/>
                </a:cubicBezTo>
                <a:cubicBezTo>
                  <a:pt x="f21" y="f19"/>
                  <a:pt x="f22" y="f23"/>
                  <a:pt x="f22" y="f24"/>
                </a:cubicBezTo>
                <a:lnTo>
                  <a:pt x="f22" y="f25"/>
                </a:lnTo>
                <a:cubicBezTo>
                  <a:pt x="f22" y="f26"/>
                  <a:pt x="f27" y="f6"/>
                  <a:pt x="f5" y="f6"/>
                </a:cubicBezTo>
                <a:close/>
                <a:moveTo>
                  <a:pt x="f28" y="f29"/>
                </a:moveTo>
                <a:lnTo>
                  <a:pt x="f30" y="f31"/>
                </a:lnTo>
                <a:cubicBezTo>
                  <a:pt x="f32" y="f33"/>
                  <a:pt x="f34" y="f35"/>
                  <a:pt x="f36" y="f35"/>
                </a:cubicBezTo>
                <a:cubicBezTo>
                  <a:pt x="f37" y="f35"/>
                  <a:pt x="f38" y="f39"/>
                  <a:pt x="f28" y="f29"/>
                </a:cubicBezTo>
                <a:close/>
                <a:moveTo>
                  <a:pt x="f40" y="f41"/>
                </a:moveTo>
                <a:cubicBezTo>
                  <a:pt x="f42" y="f41"/>
                  <a:pt x="f43" y="f44"/>
                  <a:pt x="f43" y="f45"/>
                </a:cubicBezTo>
                <a:lnTo>
                  <a:pt x="f43" y="f46"/>
                </a:lnTo>
                <a:cubicBezTo>
                  <a:pt x="f43" y="f47"/>
                  <a:pt x="f42" y="f48"/>
                  <a:pt x="f40" y="f48"/>
                </a:cubicBezTo>
                <a:cubicBezTo>
                  <a:pt x="f49" y="f48"/>
                  <a:pt x="f50" y="f51"/>
                  <a:pt x="f50" y="f46"/>
                </a:cubicBezTo>
                <a:lnTo>
                  <a:pt x="f50" y="f45"/>
                </a:lnTo>
                <a:cubicBezTo>
                  <a:pt x="f50" y="f52"/>
                  <a:pt x="f53" y="f41"/>
                  <a:pt x="f40" y="f41"/>
                </a:cubicBezTo>
                <a:close/>
                <a:moveTo>
                  <a:pt x="f54" y="f55"/>
                </a:moveTo>
                <a:cubicBezTo>
                  <a:pt x="f56" y="f55"/>
                  <a:pt x="f57" y="f58"/>
                  <a:pt x="f59" y="f60"/>
                </a:cubicBezTo>
                <a:lnTo>
                  <a:pt x="f61" y="f62"/>
                </a:lnTo>
                <a:lnTo>
                  <a:pt x="f63" y="f64"/>
                </a:lnTo>
                <a:cubicBezTo>
                  <a:pt x="f65" y="f66"/>
                  <a:pt x="f67" y="f68"/>
                  <a:pt x="f69" y="f68"/>
                </a:cubicBezTo>
                <a:cubicBezTo>
                  <a:pt x="f70" y="f68"/>
                  <a:pt x="f55" y="f71"/>
                  <a:pt x="f55" y="f25"/>
                </a:cubicBezTo>
                <a:lnTo>
                  <a:pt x="f55" y="f24"/>
                </a:lnTo>
                <a:cubicBezTo>
                  <a:pt x="f55" y="f72"/>
                  <a:pt x="f73" y="f74"/>
                  <a:pt x="f75" y="f74"/>
                </a:cubicBezTo>
                <a:cubicBezTo>
                  <a:pt x="f76" y="f74"/>
                  <a:pt x="f77" y="f78"/>
                  <a:pt x="f79" y="f80"/>
                </a:cubicBezTo>
                <a:lnTo>
                  <a:pt x="f81" y="f32"/>
                </a:lnTo>
                <a:lnTo>
                  <a:pt x="f82" y="f80"/>
                </a:lnTo>
                <a:cubicBezTo>
                  <a:pt x="f83" y="f84"/>
                  <a:pt x="f85" y="f86"/>
                  <a:pt x="f87" y="f86"/>
                </a:cubicBezTo>
                <a:cubicBezTo>
                  <a:pt x="f88" y="f86"/>
                  <a:pt x="f89" y="f90"/>
                  <a:pt x="f91" y="f92"/>
                </a:cubicBezTo>
                <a:lnTo>
                  <a:pt x="f93" y="f94"/>
                </a:lnTo>
                <a:cubicBezTo>
                  <a:pt x="f95" y="f96"/>
                  <a:pt x="f97" y="f4"/>
                  <a:pt x="f98" y="f4"/>
                </a:cubicBezTo>
                <a:cubicBezTo>
                  <a:pt x="f99" y="f4"/>
                  <a:pt x="f3" y="f100"/>
                  <a:pt x="f3" y="f101"/>
                </a:cubicBezTo>
                <a:lnTo>
                  <a:pt x="f3" y="f102"/>
                </a:lnTo>
                <a:cubicBezTo>
                  <a:pt x="f103" y="f104"/>
                  <a:pt x="f105" y="f55"/>
                  <a:pt x="f54" y="f55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27" tIns="91427" rIns="91427" bIns="91427" anchor="ctr" anchorCtr="0" compatLnSpc="1">
            <a:noAutofit/>
          </a:bodyPr>
          <a:lstStyle/>
          <a:p>
            <a:pPr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40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grpSp>
        <p:nvGrpSpPr>
          <p:cNvPr id="62" name="Google Shape;10190;p74">
            <a:extLst>
              <a:ext uri="{FF2B5EF4-FFF2-40B4-BE49-F238E27FC236}">
                <a16:creationId xmlns:a16="http://schemas.microsoft.com/office/drawing/2014/main" id="{722D5E99-2107-0C5C-BDA3-C9DF621AE1D9}"/>
              </a:ext>
            </a:extLst>
          </p:cNvPr>
          <p:cNvGrpSpPr/>
          <p:nvPr/>
        </p:nvGrpSpPr>
        <p:grpSpPr>
          <a:xfrm>
            <a:off x="8654076" y="3831161"/>
            <a:ext cx="479584" cy="504968"/>
            <a:chOff x="7862157" y="2742742"/>
            <a:chExt cx="359688" cy="378726"/>
          </a:xfrm>
          <a:solidFill>
            <a:schemeClr val="bg2"/>
          </a:solidFill>
        </p:grpSpPr>
        <p:sp>
          <p:nvSpPr>
            <p:cNvPr id="63" name="Google Shape;10191;p74">
              <a:extLst>
                <a:ext uri="{FF2B5EF4-FFF2-40B4-BE49-F238E27FC236}">
                  <a16:creationId xmlns:a16="http://schemas.microsoft.com/office/drawing/2014/main" id="{57A738CC-0AE5-E803-B186-A025FA41DD8F}"/>
                </a:ext>
              </a:extLst>
            </p:cNvPr>
            <p:cNvSpPr/>
            <p:nvPr/>
          </p:nvSpPr>
          <p:spPr>
            <a:xfrm>
              <a:off x="7862157" y="2742742"/>
              <a:ext cx="168752" cy="30861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5987"/>
                <a:gd name="f5" fmla="val 10273"/>
                <a:gd name="f6" fmla="val 5532"/>
                <a:gd name="f7" fmla="val 1"/>
                <a:gd name="f8" fmla="val 5515"/>
                <a:gd name="f9" fmla="val 5499"/>
                <a:gd name="f10" fmla="val 2"/>
                <a:gd name="f11" fmla="val 5483"/>
                <a:gd name="f12" fmla="val 4"/>
                <a:gd name="f13" fmla="val 2364"/>
                <a:gd name="f14" fmla="val 445"/>
                <a:gd name="f15" fmla="val 3123"/>
                <a:gd name="f16" fmla="val 6274"/>
                <a:gd name="f17" fmla="val 7692"/>
                <a:gd name="f18" fmla="val 442"/>
                <a:gd name="f19" fmla="val 8983"/>
                <a:gd name="f20" fmla="val 1293"/>
                <a:gd name="f21" fmla="val 10086"/>
                <a:gd name="f22" fmla="val 1381"/>
                <a:gd name="f23" fmla="val 10209"/>
                <a:gd name="f24" fmla="val 1507"/>
                <a:gd name="f25" fmla="val 1635"/>
                <a:gd name="f26" fmla="val 1737"/>
                <a:gd name="f27" fmla="val 1839"/>
                <a:gd name="f28" fmla="val 10233"/>
                <a:gd name="f29" fmla="val 1923"/>
                <a:gd name="f30" fmla="val 10149"/>
                <a:gd name="f31" fmla="val 3719"/>
                <a:gd name="f32" fmla="val 8353"/>
                <a:gd name="f33" fmla="val 3813"/>
                <a:gd name="f34" fmla="val 8259"/>
                <a:gd name="f35" fmla="val 3845"/>
                <a:gd name="f36" fmla="val 8007"/>
                <a:gd name="f37" fmla="val 3782"/>
                <a:gd name="f38" fmla="val 7849"/>
                <a:gd name="f39" fmla="val 3498"/>
                <a:gd name="f40" fmla="val 7376"/>
                <a:gd name="f41" fmla="val 3341"/>
                <a:gd name="f42" fmla="val 6809"/>
                <a:gd name="f43" fmla="val 4888"/>
                <a:gd name="f44" fmla="val 4286"/>
                <a:gd name="f45" fmla="val 3659"/>
                <a:gd name="f46" fmla="val 5672"/>
                <a:gd name="f47" fmla="val 3312"/>
                <a:gd name="f48" fmla="val 5861"/>
                <a:gd name="f49" fmla="val 3281"/>
                <a:gd name="f50" fmla="val 2934"/>
                <a:gd name="f51" fmla="val 414"/>
                <a:gd name="f52" fmla="val 5958"/>
                <a:gd name="f53" fmla="val 5739"/>
                <a:gd name="f54" fmla="*/ f1 1 5987"/>
                <a:gd name="f55" fmla="*/ f2 1 10273"/>
                <a:gd name="f56" fmla="val f3"/>
                <a:gd name="f57" fmla="val f4"/>
                <a:gd name="f58" fmla="val f5"/>
                <a:gd name="f59" fmla="+- f58 0 f56"/>
                <a:gd name="f60" fmla="+- f57 0 f56"/>
                <a:gd name="f61" fmla="*/ f60 1 5987"/>
                <a:gd name="f62" fmla="*/ f59 1 10273"/>
                <a:gd name="f63" fmla="*/ f56 1 f61"/>
                <a:gd name="f64" fmla="*/ f57 1 f61"/>
                <a:gd name="f65" fmla="*/ f56 1 f62"/>
                <a:gd name="f66" fmla="*/ f58 1 f62"/>
                <a:gd name="f67" fmla="*/ f63 f54 1"/>
                <a:gd name="f68" fmla="*/ f64 f54 1"/>
                <a:gd name="f69" fmla="*/ f66 f55 1"/>
                <a:gd name="f70" fmla="*/ f65 f5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7" t="f70" r="f68" b="f69"/>
              <a:pathLst>
                <a:path w="5987" h="10273">
                  <a:moveTo>
                    <a:pt x="f6" y="f7"/>
                  </a:moveTo>
                  <a:cubicBezTo>
                    <a:pt x="f8" y="f7"/>
                    <a:pt x="f9" y="f10"/>
                    <a:pt x="f11" y="f12"/>
                  </a:cubicBezTo>
                  <a:cubicBezTo>
                    <a:pt x="f13" y="f14"/>
                    <a:pt x="f7" y="f15"/>
                    <a:pt x="f7" y="f16"/>
                  </a:cubicBezTo>
                  <a:cubicBezTo>
                    <a:pt x="f7" y="f17"/>
                    <a:pt x="f18" y="f19"/>
                    <a:pt x="f20" y="f21"/>
                  </a:cubicBezTo>
                  <a:cubicBezTo>
                    <a:pt x="f22" y="f23"/>
                    <a:pt x="f24" y="f5"/>
                    <a:pt x="f25" y="f5"/>
                  </a:cubicBezTo>
                  <a:cubicBezTo>
                    <a:pt x="f26" y="f5"/>
                    <a:pt x="f27" y="f28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1" y="f16"/>
                  </a:cubicBezTo>
                  <a:cubicBezTo>
                    <a:pt x="f41" y="f43"/>
                    <a:pt x="f44" y="f45"/>
                    <a:pt x="f46" y="f47"/>
                  </a:cubicBezTo>
                  <a:cubicBezTo>
                    <a:pt x="f48" y="f49"/>
                    <a:pt x="f4" y="f15"/>
                    <a:pt x="f4" y="f50"/>
                  </a:cubicBezTo>
                  <a:lnTo>
                    <a:pt x="f4" y="f51"/>
                  </a:lnTo>
                  <a:cubicBezTo>
                    <a:pt x="f52" y="f0"/>
                    <a:pt x="f53" y="f7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4" name="Google Shape;10192;p74">
              <a:extLst>
                <a:ext uri="{FF2B5EF4-FFF2-40B4-BE49-F238E27FC236}">
                  <a16:creationId xmlns:a16="http://schemas.microsoft.com/office/drawing/2014/main" id="{6CA2C5C8-1C4F-FAAC-DC8B-5FA069B73097}"/>
                </a:ext>
              </a:extLst>
            </p:cNvPr>
            <p:cNvSpPr/>
            <p:nvPr/>
          </p:nvSpPr>
          <p:spPr>
            <a:xfrm>
              <a:off x="7927884" y="3006922"/>
              <a:ext cx="227356" cy="1145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066"/>
                <a:gd name="f4" fmla="val 3813"/>
                <a:gd name="f5" fmla="val 5758"/>
                <a:gd name="f6" fmla="val 5692"/>
                <a:gd name="f7" fmla="val 5629"/>
                <a:gd name="f8" fmla="val 11"/>
                <a:gd name="f9" fmla="val 5577"/>
                <a:gd name="f10" fmla="val 32"/>
                <a:gd name="f11" fmla="val 5091"/>
                <a:gd name="f12" fmla="val 339"/>
                <a:gd name="f13" fmla="val 4530"/>
                <a:gd name="f14" fmla="val 489"/>
                <a:gd name="f15" fmla="val 3972"/>
                <a:gd name="f16" fmla="val 3444"/>
                <a:gd name="f17" fmla="val 2917"/>
                <a:gd name="f18" fmla="val 355"/>
                <a:gd name="f19" fmla="val 2458"/>
                <a:gd name="f20" fmla="val 95"/>
                <a:gd name="f21" fmla="val 2389"/>
                <a:gd name="f22" fmla="val 53"/>
                <a:gd name="f23" fmla="val 2314"/>
                <a:gd name="f24" fmla="val 30"/>
                <a:gd name="f25" fmla="val 2239"/>
                <a:gd name="f26" fmla="val 2141"/>
                <a:gd name="f27" fmla="val 2042"/>
                <a:gd name="f28" fmla="val 69"/>
                <a:gd name="f29" fmla="val 1954"/>
                <a:gd name="f30" fmla="val 158"/>
                <a:gd name="f31" fmla="val 189"/>
                <a:gd name="f32" fmla="val 1922"/>
                <a:gd name="f33" fmla="val 2143"/>
                <a:gd name="f34" fmla="val 2395"/>
                <a:gd name="f35" fmla="val 221"/>
                <a:gd name="f36" fmla="val 2552"/>
                <a:gd name="f37" fmla="val 1324"/>
                <a:gd name="f38" fmla="val 3403"/>
                <a:gd name="f39" fmla="val 2615"/>
                <a:gd name="f40" fmla="val 3812"/>
                <a:gd name="f41" fmla="val 4001"/>
                <a:gd name="f42" fmla="val 5388"/>
                <a:gd name="f43" fmla="val 6711"/>
                <a:gd name="f44" fmla="val 7814"/>
                <a:gd name="f45" fmla="val 2521"/>
                <a:gd name="f46" fmla="val 8034"/>
                <a:gd name="f47" fmla="val 2363"/>
                <a:gd name="f48" fmla="val 2080"/>
                <a:gd name="f49" fmla="val 7877"/>
                <a:gd name="f50" fmla="val 1890"/>
                <a:gd name="f51" fmla="val 6112"/>
                <a:gd name="f52" fmla="val 126"/>
                <a:gd name="f53" fmla="val 6028"/>
                <a:gd name="f54" fmla="val 42"/>
                <a:gd name="f55" fmla="val 5888"/>
                <a:gd name="f56" fmla="*/ f0 1 8066"/>
                <a:gd name="f57" fmla="*/ f1 1 3813"/>
                <a:gd name="f58" fmla="val f2"/>
                <a:gd name="f59" fmla="val f3"/>
                <a:gd name="f60" fmla="val f4"/>
                <a:gd name="f61" fmla="+- f60 0 f58"/>
                <a:gd name="f62" fmla="+- f59 0 f58"/>
                <a:gd name="f63" fmla="*/ f62 1 8066"/>
                <a:gd name="f64" fmla="*/ f61 1 3813"/>
                <a:gd name="f65" fmla="*/ f58 1 f63"/>
                <a:gd name="f66" fmla="*/ f59 1 f63"/>
                <a:gd name="f67" fmla="*/ f58 1 f64"/>
                <a:gd name="f68" fmla="*/ f60 1 f64"/>
                <a:gd name="f69" fmla="*/ f65 f56 1"/>
                <a:gd name="f70" fmla="*/ f66 f56 1"/>
                <a:gd name="f71" fmla="*/ f68 f57 1"/>
                <a:gd name="f72" fmla="*/ f67 f5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9" t="f72" r="f70" b="f71"/>
              <a:pathLst>
                <a:path w="8066" h="3813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8"/>
                    <a:pt x="f29" y="f30"/>
                  </a:cubicBezTo>
                  <a:lnTo>
                    <a:pt x="f31" y="f32"/>
                  </a:lnTo>
                  <a:cubicBezTo>
                    <a:pt x="f2" y="f33"/>
                    <a:pt x="f10" y="f34"/>
                    <a:pt x="f35" y="f36"/>
                  </a:cubicBez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38"/>
                    <a:pt x="f44" y="f45"/>
                  </a:cubicBezTo>
                  <a:cubicBezTo>
                    <a:pt x="f46" y="f47"/>
                    <a:pt x="f3" y="f48"/>
                    <a:pt x="f49" y="f50"/>
                  </a:cubicBezTo>
                  <a:lnTo>
                    <a:pt x="f51" y="f52"/>
                  </a:lnTo>
                  <a:cubicBezTo>
                    <a:pt x="f53" y="f54"/>
                    <a:pt x="f5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5" name="Google Shape;10193;p74">
              <a:extLst>
                <a:ext uri="{FF2B5EF4-FFF2-40B4-BE49-F238E27FC236}">
                  <a16:creationId xmlns:a16="http://schemas.microsoft.com/office/drawing/2014/main" id="{174AB19A-EDA7-F8C2-0D63-0EB24777FB43}"/>
                </a:ext>
              </a:extLst>
            </p:cNvPr>
            <p:cNvSpPr/>
            <p:nvPr/>
          </p:nvSpPr>
          <p:spPr>
            <a:xfrm>
              <a:off x="8053093" y="2742742"/>
              <a:ext cx="168752" cy="308253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5987"/>
                <a:gd name="f5" fmla="val 10261"/>
                <a:gd name="f6" fmla="val 418"/>
                <a:gd name="f7" fmla="val 1"/>
                <a:gd name="f8" fmla="val 190"/>
                <a:gd name="f9" fmla="val 414"/>
                <a:gd name="f10" fmla="val 2934"/>
                <a:gd name="f11" fmla="val 3123"/>
                <a:gd name="f12" fmla="val 127"/>
                <a:gd name="f13" fmla="val 3281"/>
                <a:gd name="f14" fmla="val 316"/>
                <a:gd name="f15" fmla="val 3312"/>
                <a:gd name="f16" fmla="val 1639"/>
                <a:gd name="f17" fmla="val 3659"/>
                <a:gd name="f18" fmla="val 2647"/>
                <a:gd name="f19" fmla="val 4856"/>
                <a:gd name="f20" fmla="val 6274"/>
                <a:gd name="f21" fmla="val 6809"/>
                <a:gd name="f22" fmla="val 2489"/>
                <a:gd name="f23" fmla="val 7376"/>
                <a:gd name="f24" fmla="val 2206"/>
                <a:gd name="f25" fmla="val 7849"/>
                <a:gd name="f26" fmla="val 2080"/>
                <a:gd name="f27" fmla="val 8007"/>
                <a:gd name="f28" fmla="val 2111"/>
                <a:gd name="f29" fmla="val 8196"/>
                <a:gd name="f30" fmla="val 2269"/>
                <a:gd name="f31" fmla="val 8353"/>
                <a:gd name="f32" fmla="val 4065"/>
                <a:gd name="f33" fmla="val 10149"/>
                <a:gd name="f34" fmla="val 4137"/>
                <a:gd name="f35" fmla="val 10221"/>
                <a:gd name="f36" fmla="val 4242"/>
                <a:gd name="f37" fmla="val 10260"/>
                <a:gd name="f38" fmla="val 4350"/>
                <a:gd name="f39" fmla="val 4478"/>
                <a:gd name="f40" fmla="val 4609"/>
                <a:gd name="f41" fmla="val 10205"/>
                <a:gd name="f42" fmla="val 4695"/>
                <a:gd name="f43" fmla="val 10086"/>
                <a:gd name="f44" fmla="val 5514"/>
                <a:gd name="f45" fmla="val 8983"/>
                <a:gd name="f46" fmla="val 7660"/>
                <a:gd name="f47" fmla="val 5892"/>
                <a:gd name="f48" fmla="val 3592"/>
                <a:gd name="f49" fmla="val 445"/>
                <a:gd name="f50" fmla="val 473"/>
                <a:gd name="f51" fmla="val 4"/>
                <a:gd name="f52" fmla="val 455"/>
                <a:gd name="f53" fmla="val 2"/>
                <a:gd name="f54" fmla="val 436"/>
                <a:gd name="f55" fmla="*/ f1 1 5987"/>
                <a:gd name="f56" fmla="*/ f2 1 10261"/>
                <a:gd name="f57" fmla="val f3"/>
                <a:gd name="f58" fmla="val f4"/>
                <a:gd name="f59" fmla="val f5"/>
                <a:gd name="f60" fmla="+- f59 0 f57"/>
                <a:gd name="f61" fmla="+- f58 0 f57"/>
                <a:gd name="f62" fmla="*/ f61 1 5987"/>
                <a:gd name="f63" fmla="*/ f60 1 10261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987" h="10261">
                  <a:moveTo>
                    <a:pt x="f6" y="f7"/>
                  </a:moveTo>
                  <a:cubicBezTo>
                    <a:pt x="f8" y="f7"/>
                    <a:pt x="f7" y="f0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lnTo>
                    <a:pt x="f32" y="f33"/>
                  </a:lnTo>
                  <a:cubicBezTo>
                    <a:pt x="f34" y="f35"/>
                    <a:pt x="f36" y="f37"/>
                    <a:pt x="f38" y="f37"/>
                  </a:cubicBezTo>
                  <a:cubicBezTo>
                    <a:pt x="f39" y="f37"/>
                    <a:pt x="f40" y="f41"/>
                    <a:pt x="f42" y="f43"/>
                  </a:cubicBezTo>
                  <a:cubicBezTo>
                    <a:pt x="f44" y="f45"/>
                    <a:pt x="f4" y="f46"/>
                    <a:pt x="f4" y="f20"/>
                  </a:cubicBezTo>
                  <a:cubicBezTo>
                    <a:pt x="f47" y="f11"/>
                    <a:pt x="f48" y="f49"/>
                    <a:pt x="f50" y="f51"/>
                  </a:cubicBezTo>
                  <a:cubicBezTo>
                    <a:pt x="f52" y="f53"/>
                    <a:pt x="f54" y="f7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6" name="Google Shape;10194;p74">
              <a:extLst>
                <a:ext uri="{FF2B5EF4-FFF2-40B4-BE49-F238E27FC236}">
                  <a16:creationId xmlns:a16="http://schemas.microsoft.com/office/drawing/2014/main" id="{FDD29104-E06F-4F58-0DB2-1FD76BA9CF2D}"/>
                </a:ext>
              </a:extLst>
            </p:cNvPr>
            <p:cNvSpPr/>
            <p:nvPr/>
          </p:nvSpPr>
          <p:spPr>
            <a:xfrm>
              <a:off x="8005142" y="2845064"/>
              <a:ext cx="71058" cy="1741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5798"/>
                <a:gd name="f5" fmla="val 1260"/>
                <a:gd name="f6" fmla="val 1"/>
                <a:gd name="f7" fmla="val 1040"/>
                <a:gd name="f8" fmla="val 819"/>
                <a:gd name="f9" fmla="val 190"/>
                <a:gd name="f10" fmla="val 379"/>
                <a:gd name="f11" fmla="val 662"/>
                <a:gd name="f12" fmla="val 347"/>
                <a:gd name="f13" fmla="val 820"/>
                <a:gd name="f14" fmla="val 1293"/>
                <a:gd name="f15" fmla="val 1860"/>
                <a:gd name="f16" fmla="val 567"/>
                <a:gd name="f17" fmla="val 2899"/>
                <a:gd name="f18" fmla="val 977"/>
                <a:gd name="f19" fmla="val 3214"/>
                <a:gd name="f20" fmla="val 1292"/>
                <a:gd name="f21" fmla="val 3466"/>
                <a:gd name="f22" fmla="val 1670"/>
                <a:gd name="f23" fmla="val 3687"/>
                <a:gd name="f24" fmla="val 3939"/>
                <a:gd name="f25" fmla="val 4160"/>
                <a:gd name="f26" fmla="val 1450"/>
                <a:gd name="f27" fmla="val 4380"/>
                <a:gd name="f28" fmla="val 1071"/>
                <a:gd name="f29" fmla="val 630"/>
                <a:gd name="f30" fmla="val 3529"/>
                <a:gd name="f31" fmla="val 441"/>
                <a:gd name="f32" fmla="val 252"/>
                <a:gd name="f33" fmla="val 32"/>
                <a:gd name="f34" fmla="val 3750"/>
                <a:gd name="f35" fmla="val 4475"/>
                <a:gd name="f36" fmla="val 410"/>
                <a:gd name="f37" fmla="val 4916"/>
                <a:gd name="f38" fmla="val 882"/>
                <a:gd name="f39" fmla="val 5105"/>
                <a:gd name="f40" fmla="val 5388"/>
                <a:gd name="f41" fmla="val 5640"/>
                <a:gd name="f42" fmla="val 1544"/>
                <a:gd name="f43" fmla="val 1702"/>
                <a:gd name="f44" fmla="val 5577"/>
                <a:gd name="f45" fmla="val 5073"/>
                <a:gd name="f46" fmla="val 2174"/>
                <a:gd name="f47" fmla="val 4443"/>
                <a:gd name="f48" fmla="val 3907"/>
                <a:gd name="f49" fmla="val 1985"/>
                <a:gd name="f50" fmla="val 2836"/>
                <a:gd name="f51" fmla="val 1229"/>
                <a:gd name="f52" fmla="val 2269"/>
                <a:gd name="f53" fmla="val 2049"/>
                <a:gd name="f54" fmla="val 1797"/>
                <a:gd name="f55" fmla="val 1576"/>
                <a:gd name="f56" fmla="val 1419"/>
                <a:gd name="f57" fmla="val 1608"/>
                <a:gd name="f58" fmla="val 1891"/>
                <a:gd name="f59" fmla="val 2238"/>
                <a:gd name="f60" fmla="val 2143"/>
                <a:gd name="f61" fmla="val 2363"/>
                <a:gd name="f62" fmla="val 1261"/>
                <a:gd name="f63" fmla="val 631"/>
                <a:gd name="f64" fmla="val 158"/>
                <a:gd name="f65" fmla="val 1513"/>
                <a:gd name="f66" fmla="*/ f0 1 2521"/>
                <a:gd name="f67" fmla="*/ f1 1 5798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2521"/>
                <a:gd name="f74" fmla="*/ f71 1 5798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2521" h="579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2" y="f14"/>
                    <a:pt x="f2" y="f15"/>
                  </a:cubicBezTo>
                  <a:cubicBezTo>
                    <a:pt x="f2" y="f3"/>
                    <a:pt x="f16" y="f17"/>
                    <a:pt x="f18" y="f19"/>
                  </a:cubicBez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5" y="f27"/>
                  </a:cubicBezTo>
                  <a:cubicBezTo>
                    <a:pt x="f28" y="f27"/>
                    <a:pt x="f8" y="f25"/>
                    <a:pt x="f8" y="f24"/>
                  </a:cubicBezTo>
                  <a:cubicBezTo>
                    <a:pt x="f8" y="f23"/>
                    <a:pt x="f29" y="f30"/>
                    <a:pt x="f31" y="f30"/>
                  </a:cubicBezTo>
                  <a:cubicBezTo>
                    <a:pt x="f32" y="f30"/>
                    <a:pt x="f33" y="f34"/>
                    <a:pt x="f33" y="f24"/>
                  </a:cubicBezTo>
                  <a:cubicBezTo>
                    <a:pt x="f33" y="f35"/>
                    <a:pt x="f36" y="f37"/>
                    <a:pt x="f38" y="f39"/>
                  </a:cubicBezTo>
                  <a:lnTo>
                    <a:pt x="f38" y="f40"/>
                  </a:lnTo>
                  <a:cubicBezTo>
                    <a:pt x="f38" y="f41"/>
                    <a:pt x="f28" y="f4"/>
                    <a:pt x="f20" y="f4"/>
                  </a:cubicBezTo>
                  <a:cubicBezTo>
                    <a:pt x="f42" y="f4"/>
                    <a:pt x="f43" y="f44"/>
                    <a:pt x="f43" y="f40"/>
                  </a:cubicBezTo>
                  <a:lnTo>
                    <a:pt x="f43" y="f45"/>
                  </a:lnTo>
                  <a:cubicBezTo>
                    <a:pt x="f46" y="f37"/>
                    <a:pt x="f3" y="f47"/>
                    <a:pt x="f3" y="f48"/>
                  </a:cubicBezTo>
                  <a:cubicBezTo>
                    <a:pt x="f3" y="f19"/>
                    <a:pt x="f49" y="f50"/>
                    <a:pt x="f42" y="f3"/>
                  </a:cubicBezTo>
                  <a:cubicBezTo>
                    <a:pt x="f51" y="f52"/>
                    <a:pt x="f38" y="f53"/>
                    <a:pt x="f38" y="f54"/>
                  </a:cubicBezTo>
                  <a:cubicBezTo>
                    <a:pt x="f38" y="f55"/>
                    <a:pt x="f28" y="f56"/>
                    <a:pt x="f20" y="f56"/>
                  </a:cubicBezTo>
                  <a:cubicBezTo>
                    <a:pt x="f42" y="f56"/>
                    <a:pt x="f43" y="f57"/>
                    <a:pt x="f43" y="f54"/>
                  </a:cubicBezTo>
                  <a:cubicBezTo>
                    <a:pt x="f43" y="f53"/>
                    <a:pt x="f58" y="f59"/>
                    <a:pt x="f60" y="f59"/>
                  </a:cubicBezTo>
                  <a:cubicBezTo>
                    <a:pt x="f61" y="f59"/>
                    <a:pt x="f3" y="f53"/>
                    <a:pt x="f3" y="f54"/>
                  </a:cubicBezTo>
                  <a:cubicBezTo>
                    <a:pt x="f3" y="f62"/>
                    <a:pt x="f46" y="f13"/>
                    <a:pt x="f43" y="f63"/>
                  </a:cubicBezTo>
                  <a:lnTo>
                    <a:pt x="f43" y="f12"/>
                  </a:lnTo>
                  <a:cubicBezTo>
                    <a:pt x="f43" y="f64"/>
                    <a:pt x="f6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67" name="Google Shape;10221;p74">
            <a:extLst>
              <a:ext uri="{FF2B5EF4-FFF2-40B4-BE49-F238E27FC236}">
                <a16:creationId xmlns:a16="http://schemas.microsoft.com/office/drawing/2014/main" id="{728522AD-F781-0F3B-0823-F4C9A32B074E}"/>
              </a:ext>
            </a:extLst>
          </p:cNvPr>
          <p:cNvGrpSpPr/>
          <p:nvPr/>
        </p:nvGrpSpPr>
        <p:grpSpPr>
          <a:xfrm>
            <a:off x="3285161" y="4796770"/>
            <a:ext cx="422623" cy="511209"/>
            <a:chOff x="3835469" y="3466947"/>
            <a:chExt cx="316967" cy="383407"/>
          </a:xfrm>
          <a:solidFill>
            <a:schemeClr val="bg2"/>
          </a:solidFill>
        </p:grpSpPr>
        <p:sp>
          <p:nvSpPr>
            <p:cNvPr id="68" name="Google Shape;10222;p74">
              <a:extLst>
                <a:ext uri="{FF2B5EF4-FFF2-40B4-BE49-F238E27FC236}">
                  <a16:creationId xmlns:a16="http://schemas.microsoft.com/office/drawing/2014/main" id="{936F6FEA-BCF3-F6CF-B382-C79CB88483F3}"/>
                </a:ext>
              </a:extLst>
            </p:cNvPr>
            <p:cNvSpPr/>
            <p:nvPr/>
          </p:nvSpPr>
          <p:spPr>
            <a:xfrm>
              <a:off x="3940158" y="3647642"/>
              <a:ext cx="105668" cy="675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2080"/>
                <a:gd name="f5" fmla="val 1733"/>
                <a:gd name="f6" fmla="val 788"/>
                <a:gd name="f7" fmla="val 2678"/>
                <a:gd name="f8" fmla="*/ f0 1 3466"/>
                <a:gd name="f9" fmla="*/ f1 1 2080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3466"/>
                <a:gd name="f16" fmla="*/ f13 1 2080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3466" h="2080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4"/>
                  </a:lnTo>
                  <a:lnTo>
                    <a:pt x="f3" y="f4"/>
                  </a:lnTo>
                  <a:lnTo>
                    <a:pt x="f3" y="f5"/>
                  </a:ln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9" name="Google Shape;10223;p74">
              <a:extLst>
                <a:ext uri="{FF2B5EF4-FFF2-40B4-BE49-F238E27FC236}">
                  <a16:creationId xmlns:a16="http://schemas.microsoft.com/office/drawing/2014/main" id="{88DA2AA0-E9D2-FACA-AE7D-465B54034308}"/>
                </a:ext>
              </a:extLst>
            </p:cNvPr>
            <p:cNvSpPr/>
            <p:nvPr/>
          </p:nvSpPr>
          <p:spPr>
            <a:xfrm>
              <a:off x="3970891" y="3580086"/>
              <a:ext cx="43260" cy="460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418"/>
                <a:gd name="f5" fmla="val 725"/>
                <a:gd name="f6" fmla="val 316"/>
                <a:gd name="f7" fmla="val 315"/>
                <a:gd name="f8" fmla="val 1103"/>
                <a:gd name="f9" fmla="*/ f0 1 1419"/>
                <a:gd name="f10" fmla="*/ f1 1 1418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419"/>
                <a:gd name="f17" fmla="*/ f14 1 1418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419" h="1418">
                  <a:moveTo>
                    <a:pt x="f5" y="f2"/>
                  </a:moveTo>
                  <a:cubicBezTo>
                    <a:pt x="f6" y="f2"/>
                    <a:pt x="f2" y="f7"/>
                    <a:pt x="f2" y="f5"/>
                  </a:cubicBezTo>
                  <a:cubicBezTo>
                    <a:pt x="f2" y="f8"/>
                    <a:pt x="f6" y="f4"/>
                    <a:pt x="f5" y="f4"/>
                  </a:cubicBezTo>
                  <a:cubicBezTo>
                    <a:pt x="f8" y="f4"/>
                    <a:pt x="f4" y="f8"/>
                    <a:pt x="f4" y="f5"/>
                  </a:cubicBezTo>
                  <a:cubicBezTo>
                    <a:pt x="f4" y="f7"/>
                    <a:pt x="f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0" name="Google Shape;10224;p74">
              <a:extLst>
                <a:ext uri="{FF2B5EF4-FFF2-40B4-BE49-F238E27FC236}">
                  <a16:creationId xmlns:a16="http://schemas.microsoft.com/office/drawing/2014/main" id="{D4033E47-D08D-5FD9-817D-1D351A316B7E}"/>
                </a:ext>
              </a:extLst>
            </p:cNvPr>
            <p:cNvSpPr/>
            <p:nvPr/>
          </p:nvSpPr>
          <p:spPr>
            <a:xfrm>
              <a:off x="3835469" y="3466947"/>
              <a:ext cx="316967" cy="3834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97"/>
                <a:gd name="f4" fmla="val 11800"/>
                <a:gd name="f5" fmla="val 5167"/>
                <a:gd name="f6" fmla="val 2757"/>
                <a:gd name="f7" fmla="val 5923"/>
                <a:gd name="f8" fmla="val 6553"/>
                <a:gd name="f9" fmla="val 3388"/>
                <a:gd name="f10" fmla="val 4144"/>
                <a:gd name="f11" fmla="val 4490"/>
                <a:gd name="f12" fmla="val 6396"/>
                <a:gd name="f13" fmla="val 4805"/>
                <a:gd name="f14" fmla="val 6175"/>
                <a:gd name="f15" fmla="val 5089"/>
                <a:gd name="f16" fmla="val 7026"/>
                <a:gd name="f17" fmla="val 5498"/>
                <a:gd name="f18" fmla="val 7593"/>
                <a:gd name="f19" fmla="val 6317"/>
                <a:gd name="f20" fmla="val 7294"/>
                <a:gd name="f21" fmla="val 8019"/>
                <a:gd name="f22" fmla="val 8208"/>
                <a:gd name="f23" fmla="val 7435"/>
                <a:gd name="f24" fmla="val 8365"/>
                <a:gd name="f25" fmla="val 7246"/>
                <a:gd name="f26" fmla="val 3088"/>
                <a:gd name="f27" fmla="val 2867"/>
                <a:gd name="f28" fmla="val 2710"/>
                <a:gd name="f29" fmla="val 3308"/>
                <a:gd name="f30" fmla="val 4127"/>
                <a:gd name="f31" fmla="val 3907"/>
                <a:gd name="f32" fmla="val 4868"/>
                <a:gd name="f33" fmla="val 3781"/>
                <a:gd name="f34" fmla="val 4553"/>
                <a:gd name="f35" fmla="val 4411"/>
                <a:gd name="f36" fmla="val 5183"/>
                <a:gd name="f37" fmla="val 1"/>
                <a:gd name="f38" fmla="val 5128"/>
                <a:gd name="f39" fmla="val 5073"/>
                <a:gd name="f40" fmla="val 17"/>
                <a:gd name="f41" fmla="val 5010"/>
                <a:gd name="f42" fmla="val 48"/>
                <a:gd name="f43" fmla="val 3964"/>
                <a:gd name="f44" fmla="val 646"/>
                <a:gd name="f45" fmla="val 2946"/>
                <a:gd name="f46" fmla="val 940"/>
                <a:gd name="f47" fmla="val 1919"/>
                <a:gd name="f48" fmla="val 1430"/>
                <a:gd name="f49" fmla="val 939"/>
                <a:gd name="f50" fmla="val 873"/>
                <a:gd name="f51" fmla="val 441"/>
                <a:gd name="f52" fmla="val 741"/>
                <a:gd name="f53" fmla="val 402"/>
                <a:gd name="f54" fmla="val 722"/>
                <a:gd name="f55" fmla="val 363"/>
                <a:gd name="f56" fmla="val 714"/>
                <a:gd name="f57" fmla="val 326"/>
                <a:gd name="f58" fmla="val 243"/>
                <a:gd name="f59" fmla="val 170"/>
                <a:gd name="f60" fmla="val 751"/>
                <a:gd name="f61" fmla="val 126"/>
                <a:gd name="f62" fmla="val 773"/>
                <a:gd name="f63" fmla="val 32"/>
                <a:gd name="f64" fmla="val 836"/>
                <a:gd name="f65" fmla="val 930"/>
                <a:gd name="f66" fmla="val 1056"/>
                <a:gd name="f67" fmla="val 5026"/>
                <a:gd name="f68" fmla="val 8145"/>
                <a:gd name="f69" fmla="val 2080"/>
                <a:gd name="f70" fmla="val 10949"/>
                <a:gd name="f71" fmla="val 5104"/>
                <a:gd name="f72" fmla="val 11799"/>
                <a:gd name="f73" fmla="val 5262"/>
                <a:gd name="f74" fmla="val 8255"/>
                <a:gd name="f75" fmla="val 10917"/>
                <a:gd name="f76" fmla="val 10365"/>
                <a:gd name="f77" fmla="val 10271"/>
                <a:gd name="f78" fmla="val 10162"/>
                <a:gd name="f79" fmla="val 10084"/>
                <a:gd name="f80" fmla="val 10014"/>
                <a:gd name="f81" fmla="val 9983"/>
                <a:gd name="f82" fmla="val 9954"/>
                <a:gd name="f83" fmla="val 9924"/>
                <a:gd name="f84" fmla="val 9414"/>
                <a:gd name="f85" fmla="val 877"/>
                <a:gd name="f86" fmla="val 8910"/>
                <a:gd name="f87" fmla="val 946"/>
                <a:gd name="f88" fmla="val 8409"/>
                <a:gd name="f89" fmla="val 7395"/>
                <a:gd name="f90" fmla="val 6389"/>
                <a:gd name="f91" fmla="val 660"/>
                <a:gd name="f92" fmla="val 5356"/>
                <a:gd name="f93" fmla="val 5293"/>
                <a:gd name="f94" fmla="val 5238"/>
                <a:gd name="f95" fmla="*/ f0 1 10397"/>
                <a:gd name="f96" fmla="*/ f1 1 11800"/>
                <a:gd name="f97" fmla="val f2"/>
                <a:gd name="f98" fmla="val f3"/>
                <a:gd name="f99" fmla="val f4"/>
                <a:gd name="f100" fmla="+- f99 0 f97"/>
                <a:gd name="f101" fmla="+- f98 0 f97"/>
                <a:gd name="f102" fmla="*/ f101 1 10397"/>
                <a:gd name="f103" fmla="*/ f100 1 11800"/>
                <a:gd name="f104" fmla="*/ f97 1 f102"/>
                <a:gd name="f105" fmla="*/ f98 1 f102"/>
                <a:gd name="f106" fmla="*/ f97 1 f103"/>
                <a:gd name="f107" fmla="*/ f99 1 f103"/>
                <a:gd name="f108" fmla="*/ f104 f95 1"/>
                <a:gd name="f109" fmla="*/ f105 f95 1"/>
                <a:gd name="f110" fmla="*/ f107 f96 1"/>
                <a:gd name="f111" fmla="*/ f106 f9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8" t="f111" r="f109" b="f110"/>
              <a:pathLst>
                <a:path w="10397" h="1180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21"/>
                  </a:lnTo>
                  <a:cubicBezTo>
                    <a:pt x="f18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4"/>
                    <a:pt x="f28" y="f22"/>
                    <a:pt x="f28" y="f21"/>
                  </a:cubicBezTo>
                  <a:lnTo>
                    <a:pt x="f28" y="f20"/>
                  </a:lnTo>
                  <a:cubicBezTo>
                    <a:pt x="f28" y="f19"/>
                    <a:pt x="f29" y="f17"/>
                    <a:pt x="f30" y="f15"/>
                  </a:cubicBezTo>
                  <a:cubicBezTo>
                    <a:pt x="f31" y="f32"/>
                    <a:pt x="f33" y="f34"/>
                    <a:pt x="f33" y="f10"/>
                  </a:cubicBezTo>
                  <a:cubicBezTo>
                    <a:pt x="f33" y="f9"/>
                    <a:pt x="f35" y="f6"/>
                    <a:pt x="f5" y="f6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52"/>
                  </a:cubicBezTo>
                  <a:cubicBezTo>
                    <a:pt x="f53" y="f54"/>
                    <a:pt x="f55" y="f56"/>
                    <a:pt x="f57" y="f56"/>
                  </a:cubicBezTo>
                  <a:cubicBezTo>
                    <a:pt x="f58" y="f56"/>
                    <a:pt x="f59" y="f60"/>
                    <a:pt x="f61" y="f62"/>
                  </a:cubicBezTo>
                  <a:cubicBezTo>
                    <a:pt x="f63" y="f64"/>
                    <a:pt x="f2" y="f65"/>
                    <a:pt x="f2" y="f66"/>
                  </a:cubicBezTo>
                  <a:lnTo>
                    <a:pt x="f2" y="f67"/>
                  </a:lnTo>
                  <a:cubicBezTo>
                    <a:pt x="f2" y="f68"/>
                    <a:pt x="f69" y="f70"/>
                    <a:pt x="f71" y="f72"/>
                  </a:cubicBezTo>
                  <a:lnTo>
                    <a:pt x="f73" y="f72"/>
                  </a:lnTo>
                  <a:cubicBezTo>
                    <a:pt x="f74" y="f75"/>
                    <a:pt x="f3" y="f68"/>
                    <a:pt x="f3" y="f67"/>
                  </a:cubicBezTo>
                  <a:lnTo>
                    <a:pt x="f3" y="f66"/>
                  </a:lnTo>
                  <a:cubicBezTo>
                    <a:pt x="f3" y="f65"/>
                    <a:pt x="f76" y="f64"/>
                    <a:pt x="f77" y="f62"/>
                  </a:cubicBezTo>
                  <a:cubicBezTo>
                    <a:pt x="f78" y="f60"/>
                    <a:pt x="f79" y="f56"/>
                    <a:pt x="f80" y="f56"/>
                  </a:cubicBezTo>
                  <a:cubicBezTo>
                    <a:pt x="f81" y="f56"/>
                    <a:pt x="f82" y="f54"/>
                    <a:pt x="f83" y="f52"/>
                  </a:cubicBezTo>
                  <a:cubicBezTo>
                    <a:pt x="f84" y="f85"/>
                    <a:pt x="f86" y="f87"/>
                    <a:pt x="f88" y="f87"/>
                  </a:cubicBezTo>
                  <a:cubicBezTo>
                    <a:pt x="f89" y="f87"/>
                    <a:pt x="f90" y="f91"/>
                    <a:pt x="f92" y="f42"/>
                  </a:cubicBezTo>
                  <a:cubicBezTo>
                    <a:pt x="f93" y="f40"/>
                    <a:pt x="f94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1" name="Google Shape;10240;p74">
            <a:extLst>
              <a:ext uri="{FF2B5EF4-FFF2-40B4-BE49-F238E27FC236}">
                <a16:creationId xmlns:a16="http://schemas.microsoft.com/office/drawing/2014/main" id="{21208E7F-3053-F5BD-F122-89BABF2796BC}"/>
              </a:ext>
            </a:extLst>
          </p:cNvPr>
          <p:cNvGrpSpPr/>
          <p:nvPr/>
        </p:nvGrpSpPr>
        <p:grpSpPr>
          <a:xfrm>
            <a:off x="5136735" y="4801659"/>
            <a:ext cx="486692" cy="480487"/>
            <a:chOff x="5224150" y="3470614"/>
            <a:chExt cx="365019" cy="360365"/>
          </a:xfrm>
          <a:solidFill>
            <a:schemeClr val="bg2"/>
          </a:solidFill>
        </p:grpSpPr>
        <p:sp>
          <p:nvSpPr>
            <p:cNvPr id="72" name="Google Shape;10241;p74">
              <a:extLst>
                <a:ext uri="{FF2B5EF4-FFF2-40B4-BE49-F238E27FC236}">
                  <a16:creationId xmlns:a16="http://schemas.microsoft.com/office/drawing/2014/main" id="{4D93CDA7-1E82-2764-EC11-1CFE2DBAFE86}"/>
                </a:ext>
              </a:extLst>
            </p:cNvPr>
            <p:cNvSpPr/>
            <p:nvPr/>
          </p:nvSpPr>
          <p:spPr>
            <a:xfrm>
              <a:off x="5224150" y="3470614"/>
              <a:ext cx="365019" cy="2917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973"/>
                <a:gd name="f4" fmla="val 8980"/>
                <a:gd name="f5" fmla="val 2017"/>
                <a:gd name="f6" fmla="val 3749"/>
                <a:gd name="f7" fmla="val 3119"/>
                <a:gd name="f8" fmla="val 5514"/>
                <a:gd name="f9" fmla="val 914"/>
                <a:gd name="f10" fmla="val 9641"/>
                <a:gd name="f11" fmla="val 10744"/>
                <a:gd name="f12" fmla="val 8538"/>
                <a:gd name="f13" fmla="val 5892"/>
                <a:gd name="f14" fmla="val 5325"/>
                <a:gd name="f15" fmla="val 4852"/>
                <a:gd name="f16" fmla="val 473"/>
                <a:gd name="f17" fmla="val 1040"/>
                <a:gd name="f18" fmla="val 1166"/>
                <a:gd name="f19" fmla="val 4537"/>
                <a:gd name="f20" fmla="val 1324"/>
                <a:gd name="f21" fmla="val 3812"/>
                <a:gd name="f22" fmla="val 1733"/>
                <a:gd name="f23" fmla="val 3529"/>
                <a:gd name="f24" fmla="val 1891"/>
                <a:gd name="f25" fmla="val 3025"/>
                <a:gd name="f26" fmla="val 1954"/>
                <a:gd name="f27" fmla="val 2867"/>
                <a:gd name="f28" fmla="val 1607"/>
                <a:gd name="f29" fmla="val 2521"/>
                <a:gd name="f30" fmla="val 2080"/>
                <a:gd name="f31" fmla="val 1702"/>
                <a:gd name="f32" fmla="val 1576"/>
                <a:gd name="f33" fmla="val 1922"/>
                <a:gd name="f34" fmla="val 946"/>
                <a:gd name="f35" fmla="val 693"/>
                <a:gd name="f36" fmla="val 1796"/>
                <a:gd name="f37" fmla="val 504"/>
                <a:gd name="f38" fmla="val 454"/>
                <a:gd name="f39" fmla="val 1708"/>
                <a:gd name="f40" fmla="val 403"/>
                <a:gd name="f41" fmla="val 1696"/>
                <a:gd name="f42" fmla="val 355"/>
                <a:gd name="f43" fmla="val 223"/>
                <a:gd name="f44" fmla="val 110"/>
                <a:gd name="f45" fmla="val 1784"/>
                <a:gd name="f46" fmla="val 63"/>
                <a:gd name="f47" fmla="val 2111"/>
                <a:gd name="f48" fmla="val 2332"/>
                <a:gd name="f49" fmla="val 252"/>
                <a:gd name="f50" fmla="val 2363"/>
                <a:gd name="f51" fmla="val 536"/>
                <a:gd name="f52" fmla="val 2489"/>
                <a:gd name="f53" fmla="val 820"/>
                <a:gd name="f54" fmla="val 2552"/>
                <a:gd name="f55" fmla="val 1135"/>
                <a:gd name="f56" fmla="val 2615"/>
                <a:gd name="f57" fmla="val 1198"/>
                <a:gd name="f58" fmla="val 1387"/>
                <a:gd name="f59" fmla="val 3277"/>
                <a:gd name="f60" fmla="val 95"/>
                <a:gd name="f61" fmla="val 5671"/>
                <a:gd name="f62" fmla="val 5703"/>
                <a:gd name="f63" fmla="val 5829"/>
                <a:gd name="f64" fmla="val 5860"/>
                <a:gd name="f65" fmla="val 6238"/>
                <a:gd name="f66" fmla="val 7372"/>
                <a:gd name="f67" fmla="val 1009"/>
                <a:gd name="f68" fmla="val 8318"/>
                <a:gd name="f69" fmla="val 2143"/>
                <a:gd name="f70" fmla="val 3308"/>
                <a:gd name="f71" fmla="val 4254"/>
                <a:gd name="f72" fmla="val 4191"/>
                <a:gd name="f73" fmla="val 2710"/>
                <a:gd name="f74" fmla="val 2930"/>
                <a:gd name="f75" fmla="val 3151"/>
                <a:gd name="f76" fmla="val 3088"/>
                <a:gd name="f77" fmla="val 3182"/>
                <a:gd name="f78" fmla="val 2647"/>
                <a:gd name="f79" fmla="val 3844"/>
                <a:gd name="f80" fmla="val 4947"/>
                <a:gd name="f81" fmla="val 8979"/>
                <a:gd name="f82" fmla="val 7089"/>
                <a:gd name="f83" fmla="val 7814"/>
                <a:gd name="f84" fmla="val 8192"/>
                <a:gd name="f85" fmla="val 8853"/>
                <a:gd name="f86" fmla="val 8916"/>
                <a:gd name="f87" fmla="val 2899"/>
                <a:gd name="f88" fmla="val 9074"/>
                <a:gd name="f89" fmla="val 9326"/>
                <a:gd name="f90" fmla="val 7782"/>
                <a:gd name="f91" fmla="val 8727"/>
                <a:gd name="f92" fmla="val 9861"/>
                <a:gd name="f93" fmla="val 11027"/>
                <a:gd name="f94" fmla="val 11972"/>
                <a:gd name="f95" fmla="val 11909"/>
                <a:gd name="f96" fmla="val 10429"/>
                <a:gd name="f97" fmla="val 10618"/>
                <a:gd name="f98" fmla="val 10681"/>
                <a:gd name="f99" fmla="val 10933"/>
                <a:gd name="f100" fmla="val 11248"/>
                <a:gd name="f101" fmla="val 2458"/>
                <a:gd name="f102" fmla="val 11531"/>
                <a:gd name="f103" fmla="val 11720"/>
                <a:gd name="f104" fmla="val 2300"/>
                <a:gd name="f105" fmla="val 11815"/>
                <a:gd name="f106" fmla="val 11674"/>
                <a:gd name="f107" fmla="val 11560"/>
                <a:gd name="f108" fmla="val 11429"/>
                <a:gd name="f109" fmla="val 11380"/>
                <a:gd name="f110" fmla="val 11330"/>
                <a:gd name="f111" fmla="val 11279"/>
                <a:gd name="f112" fmla="val 11059"/>
                <a:gd name="f113" fmla="val 10870"/>
                <a:gd name="f114" fmla="val 10460"/>
                <a:gd name="f115" fmla="val 10113"/>
                <a:gd name="f116" fmla="val 9704"/>
                <a:gd name="f117" fmla="val 9294"/>
                <a:gd name="f118" fmla="val 8790"/>
                <a:gd name="f119" fmla="val 8255"/>
                <a:gd name="f120" fmla="val 8003"/>
                <a:gd name="f121" fmla="val 7278"/>
                <a:gd name="f122" fmla="val 6963"/>
                <a:gd name="f123" fmla="val 441"/>
                <a:gd name="f124" fmla="val 6490"/>
                <a:gd name="f125" fmla="*/ f0 1 11973"/>
                <a:gd name="f126" fmla="*/ f1 1 8980"/>
                <a:gd name="f127" fmla="val f2"/>
                <a:gd name="f128" fmla="val f3"/>
                <a:gd name="f129" fmla="val f4"/>
                <a:gd name="f130" fmla="+- f129 0 f127"/>
                <a:gd name="f131" fmla="+- f128 0 f127"/>
                <a:gd name="f132" fmla="*/ f131 1 11973"/>
                <a:gd name="f133" fmla="*/ f130 1 8980"/>
                <a:gd name="f134" fmla="*/ f127 1 f132"/>
                <a:gd name="f135" fmla="*/ f128 1 f132"/>
                <a:gd name="f136" fmla="*/ f127 1 f133"/>
                <a:gd name="f137" fmla="*/ f129 1 f133"/>
                <a:gd name="f138" fmla="*/ f134 f125 1"/>
                <a:gd name="f139" fmla="*/ f135 f125 1"/>
                <a:gd name="f140" fmla="*/ f137 f126 1"/>
                <a:gd name="f141" fmla="*/ f136 f1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8" t="f141" r="f139" b="f140"/>
              <a:pathLst>
                <a:path w="11973" h="8980">
                  <a:moveTo>
                    <a:pt x="f5" y="f6"/>
                  </a:moveTo>
                  <a:lnTo>
                    <a:pt x="f7" y="f8"/>
                  </a:lnTo>
                  <a:lnTo>
                    <a:pt x="f9" y="f8"/>
                  </a:lnTo>
                  <a:lnTo>
                    <a:pt x="f5" y="f6"/>
                  </a:lnTo>
                  <a:close/>
                  <a:moveTo>
                    <a:pt x="f10" y="f6"/>
                  </a:moveTo>
                  <a:lnTo>
                    <a:pt x="f11" y="f8"/>
                  </a:lnTo>
                  <a:lnTo>
                    <a:pt x="f12" y="f8"/>
                  </a:lnTo>
                  <a:lnTo>
                    <a:pt x="f10" y="f6"/>
                  </a:lnTo>
                  <a:close/>
                  <a:moveTo>
                    <a:pt x="f13" y="f2"/>
                  </a:moveTo>
                  <a:cubicBezTo>
                    <a:pt x="f14" y="f2"/>
                    <a:pt x="f15" y="f16"/>
                    <a:pt x="f15" y="f17"/>
                  </a:cubicBezTo>
                  <a:lnTo>
                    <a:pt x="f15" y="f18"/>
                  </a:lnTo>
                  <a:lnTo>
                    <a:pt x="f19" y="f20"/>
                  </a:ln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20"/>
                    <a:pt x="f30" y="f20"/>
                  </a:cubicBezTo>
                  <a:cubicBezTo>
                    <a:pt x="f31" y="f20"/>
                    <a:pt x="f20" y="f32"/>
                    <a:pt x="f18" y="f33"/>
                  </a:cubicBezTo>
                  <a:cubicBezTo>
                    <a:pt x="f34" y="f24"/>
                    <a:pt x="f35" y="f36"/>
                    <a:pt x="f37" y="f22"/>
                  </a:cubicBez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45"/>
                    <a:pt x="f46" y="f33"/>
                  </a:cubicBezTo>
                  <a:cubicBezTo>
                    <a:pt x="f2" y="f47"/>
                    <a:pt x="f46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57" y="f27"/>
                    <a:pt x="f58" y="f7"/>
                    <a:pt x="f28" y="f59"/>
                  </a:cubicBezTo>
                  <a:lnTo>
                    <a:pt x="f60" y="f61"/>
                  </a:lnTo>
                  <a:cubicBezTo>
                    <a:pt x="f60" y="f62"/>
                    <a:pt x="f46" y="f63"/>
                    <a:pt x="f46" y="f64"/>
                  </a:cubicBezTo>
                  <a:lnTo>
                    <a:pt x="f46" y="f65"/>
                  </a:lnTo>
                  <a:cubicBezTo>
                    <a:pt x="f46" y="f66"/>
                    <a:pt x="f67" y="f68"/>
                    <a:pt x="f69" y="f68"/>
                  </a:cubicBezTo>
                  <a:cubicBezTo>
                    <a:pt x="f70" y="f68"/>
                    <a:pt x="f71" y="f66"/>
                    <a:pt x="f71" y="f65"/>
                  </a:cubicBezTo>
                  <a:lnTo>
                    <a:pt x="f71" y="f64"/>
                  </a:lnTo>
                  <a:cubicBezTo>
                    <a:pt x="f71" y="f63"/>
                    <a:pt x="f72" y="f62"/>
                    <a:pt x="f72" y="f61"/>
                  </a:cubicBezTo>
                  <a:lnTo>
                    <a:pt x="f73" y="f59"/>
                  </a:lnTo>
                  <a:cubicBezTo>
                    <a:pt x="f74" y="f75"/>
                    <a:pt x="f76" y="f74"/>
                    <a:pt x="f77" y="f78"/>
                  </a:cubicBezTo>
                  <a:cubicBezTo>
                    <a:pt x="f79" y="f29"/>
                    <a:pt x="f72" y="f50"/>
                    <a:pt x="f80" y="f33"/>
                  </a:cubicBezTo>
                  <a:lnTo>
                    <a:pt x="f80" y="f81"/>
                  </a:lnTo>
                  <a:lnTo>
                    <a:pt x="f82" y="f81"/>
                  </a:lnTo>
                  <a:lnTo>
                    <a:pt x="f82" y="f33"/>
                  </a:lnTo>
                  <a:cubicBezTo>
                    <a:pt x="f83" y="f48"/>
                    <a:pt x="f84" y="f29"/>
                    <a:pt x="f85" y="f78"/>
                  </a:cubicBezTo>
                  <a:cubicBezTo>
                    <a:pt x="f86" y="f87"/>
                    <a:pt x="f88" y="f7"/>
                    <a:pt x="f89" y="f59"/>
                  </a:cubicBezTo>
                  <a:lnTo>
                    <a:pt x="f83" y="f61"/>
                  </a:lnTo>
                  <a:cubicBezTo>
                    <a:pt x="f83" y="f62"/>
                    <a:pt x="f90" y="f63"/>
                    <a:pt x="f90" y="f64"/>
                  </a:cubicBezTo>
                  <a:lnTo>
                    <a:pt x="f90" y="f65"/>
                  </a:lnTo>
                  <a:cubicBezTo>
                    <a:pt x="f90" y="f66"/>
                    <a:pt x="f91" y="f68"/>
                    <a:pt x="f92" y="f68"/>
                  </a:cubicBezTo>
                  <a:cubicBezTo>
                    <a:pt x="f93" y="f68"/>
                    <a:pt x="f94" y="f66"/>
                    <a:pt x="f94" y="f65"/>
                  </a:cubicBezTo>
                  <a:lnTo>
                    <a:pt x="f94" y="f64"/>
                  </a:lnTo>
                  <a:cubicBezTo>
                    <a:pt x="f94" y="f63"/>
                    <a:pt x="f95" y="f62"/>
                    <a:pt x="f95" y="f61"/>
                  </a:cubicBezTo>
                  <a:lnTo>
                    <a:pt x="f96" y="f59"/>
                  </a:lnTo>
                  <a:cubicBezTo>
                    <a:pt x="f96" y="f75"/>
                    <a:pt x="f97" y="f74"/>
                    <a:pt x="f98" y="f56"/>
                  </a:cubicBezTo>
                  <a:cubicBezTo>
                    <a:pt x="f99" y="f29"/>
                    <a:pt x="f100" y="f101"/>
                    <a:pt x="f102" y="f50"/>
                  </a:cubicBezTo>
                  <a:cubicBezTo>
                    <a:pt x="f103" y="f104"/>
                    <a:pt x="f105" y="f30"/>
                    <a:pt x="f103" y="f33"/>
                  </a:cubicBezTo>
                  <a:cubicBezTo>
                    <a:pt x="f106" y="f45"/>
                    <a:pt x="f107" y="f41"/>
                    <a:pt x="f108" y="f41"/>
                  </a:cubicBezTo>
                  <a:cubicBezTo>
                    <a:pt x="f109" y="f41"/>
                    <a:pt x="f110" y="f39"/>
                    <a:pt x="f111" y="f22"/>
                  </a:cubicBezTo>
                  <a:cubicBezTo>
                    <a:pt x="f112" y="f36"/>
                    <a:pt x="f113" y="f24"/>
                    <a:pt x="f97" y="f33"/>
                  </a:cubicBezTo>
                  <a:cubicBezTo>
                    <a:pt x="f114" y="f32"/>
                    <a:pt x="f115" y="f20"/>
                    <a:pt x="f116" y="f20"/>
                  </a:cubicBezTo>
                  <a:cubicBezTo>
                    <a:pt x="f117" y="f20"/>
                    <a:pt x="f86" y="f32"/>
                    <a:pt x="f118" y="f26"/>
                  </a:cubicBezTo>
                  <a:cubicBezTo>
                    <a:pt x="f119" y="f24"/>
                    <a:pt x="f120" y="f22"/>
                    <a:pt x="f121" y="f20"/>
                  </a:cubicBezTo>
                  <a:lnTo>
                    <a:pt x="f122" y="f18"/>
                  </a:lnTo>
                  <a:lnTo>
                    <a:pt x="f122" y="f17"/>
                  </a:lnTo>
                  <a:cubicBezTo>
                    <a:pt x="f122" y="f123"/>
                    <a:pt x="f124" y="f2"/>
                    <a:pt x="f1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3" name="Google Shape;10242;p74">
              <a:extLst>
                <a:ext uri="{FF2B5EF4-FFF2-40B4-BE49-F238E27FC236}">
                  <a16:creationId xmlns:a16="http://schemas.microsoft.com/office/drawing/2014/main" id="{D7308D78-2CAC-F825-CDC7-70FBB137A5BF}"/>
                </a:ext>
              </a:extLst>
            </p:cNvPr>
            <p:cNvSpPr/>
            <p:nvPr/>
          </p:nvSpPr>
          <p:spPr>
            <a:xfrm>
              <a:off x="5305787" y="3785881"/>
              <a:ext cx="192124" cy="450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02"/>
                <a:gd name="f4" fmla="val 1388"/>
                <a:gd name="f5" fmla="val 693"/>
                <a:gd name="f6" fmla="val 1"/>
                <a:gd name="f7" fmla="val 315"/>
                <a:gd name="f8" fmla="val 316"/>
                <a:gd name="f9" fmla="val 694"/>
                <a:gd name="f10" fmla="val 1040"/>
                <a:gd name="f11" fmla="val 1261"/>
                <a:gd name="f12" fmla="val 158"/>
                <a:gd name="f13" fmla="val 1387"/>
                <a:gd name="f14" fmla="val 347"/>
                <a:gd name="f15" fmla="val 5955"/>
                <a:gd name="f16" fmla="val 6144"/>
                <a:gd name="f17" fmla="val 1356"/>
                <a:gd name="f18" fmla="val 6301"/>
                <a:gd name="f19" fmla="val 1198"/>
                <a:gd name="f20" fmla="val 5986"/>
                <a:gd name="f21" fmla="val 5577"/>
                <a:gd name="f22" fmla="*/ f0 1 6302"/>
                <a:gd name="f23" fmla="*/ f1 1 1388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6302"/>
                <a:gd name="f30" fmla="*/ f27 1 1388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6302" h="1388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13"/>
                    <a:pt x="f14" y="f13"/>
                  </a:cubicBezTo>
                  <a:lnTo>
                    <a:pt x="f15" y="f13"/>
                  </a:lnTo>
                  <a:cubicBezTo>
                    <a:pt x="f16" y="f17"/>
                    <a:pt x="f18" y="f19"/>
                    <a:pt x="f18" y="f10"/>
                  </a:cubicBezTo>
                  <a:lnTo>
                    <a:pt x="f18" y="f9"/>
                  </a:lnTo>
                  <a:cubicBezTo>
                    <a:pt x="f18" y="f8"/>
                    <a:pt x="f20" y="f6"/>
                    <a:pt x="f2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4" name="Google Shape;10303;p74">
            <a:extLst>
              <a:ext uri="{FF2B5EF4-FFF2-40B4-BE49-F238E27FC236}">
                <a16:creationId xmlns:a16="http://schemas.microsoft.com/office/drawing/2014/main" id="{C9CF48B2-0CF5-1D80-7083-A90D611933C0}"/>
              </a:ext>
            </a:extLst>
          </p:cNvPr>
          <p:cNvGrpSpPr/>
          <p:nvPr/>
        </p:nvGrpSpPr>
        <p:grpSpPr>
          <a:xfrm>
            <a:off x="6070654" y="4759804"/>
            <a:ext cx="480316" cy="511857"/>
            <a:chOff x="5924589" y="3439222"/>
            <a:chExt cx="360237" cy="383893"/>
          </a:xfrm>
          <a:solidFill>
            <a:schemeClr val="bg2"/>
          </a:solidFill>
        </p:grpSpPr>
        <p:sp>
          <p:nvSpPr>
            <p:cNvPr id="75" name="Google Shape;10304;p74">
              <a:extLst>
                <a:ext uri="{FF2B5EF4-FFF2-40B4-BE49-F238E27FC236}">
                  <a16:creationId xmlns:a16="http://schemas.microsoft.com/office/drawing/2014/main" id="{CD8DDAC7-E595-2097-A0D4-0E710875A876}"/>
                </a:ext>
              </a:extLst>
            </p:cNvPr>
            <p:cNvSpPr/>
            <p:nvPr/>
          </p:nvSpPr>
          <p:spPr>
            <a:xfrm>
              <a:off x="5987024" y="3551803"/>
              <a:ext cx="21159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3467"/>
                <a:gd name="f5" fmla="val 1"/>
                <a:gd name="f6" fmla="val 3466"/>
                <a:gd name="f7" fmla="*/ f0 1 694"/>
                <a:gd name="f8" fmla="*/ f1 1 3467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694"/>
                <a:gd name="f15" fmla="*/ f12 1 3467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694" h="3467">
                  <a:moveTo>
                    <a:pt x="f2" y="f5"/>
                  </a:moveTo>
                  <a:lnTo>
                    <a:pt x="f2" y="f6"/>
                  </a:ln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6" name="Google Shape;10305;p74">
              <a:extLst>
                <a:ext uri="{FF2B5EF4-FFF2-40B4-BE49-F238E27FC236}">
                  <a16:creationId xmlns:a16="http://schemas.microsoft.com/office/drawing/2014/main" id="{7C8BF8A4-1A3A-37C1-0F0F-6E496526D9E2}"/>
                </a:ext>
              </a:extLst>
            </p:cNvPr>
            <p:cNvSpPr/>
            <p:nvPr/>
          </p:nvSpPr>
          <p:spPr>
            <a:xfrm>
              <a:off x="6200253" y="3551803"/>
              <a:ext cx="22128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3467"/>
                <a:gd name="f5" fmla="val 1"/>
                <a:gd name="f6" fmla="val 3466"/>
                <a:gd name="f7" fmla="val 725"/>
                <a:gd name="f8" fmla="*/ f0 1 726"/>
                <a:gd name="f9" fmla="*/ f1 1 3467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726"/>
                <a:gd name="f16" fmla="*/ f13 1 3467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726" h="3467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lnTo>
                    <a:pt x="f7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7" name="Google Shape;10306;p74">
              <a:extLst>
                <a:ext uri="{FF2B5EF4-FFF2-40B4-BE49-F238E27FC236}">
                  <a16:creationId xmlns:a16="http://schemas.microsoft.com/office/drawing/2014/main" id="{041CD924-075E-EDB5-C3BC-8E1B2B4752BD}"/>
                </a:ext>
              </a:extLst>
            </p:cNvPr>
            <p:cNvSpPr/>
            <p:nvPr/>
          </p:nvSpPr>
          <p:spPr>
            <a:xfrm>
              <a:off x="5987024" y="3686943"/>
              <a:ext cx="21159" cy="1351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4160"/>
                <a:gd name="f5" fmla="val 4159"/>
                <a:gd name="f6" fmla="*/ f0 1 694"/>
                <a:gd name="f7" fmla="*/ f1 1 4160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694"/>
                <a:gd name="f14" fmla="*/ f11 1 4160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694" h="4160">
                  <a:moveTo>
                    <a:pt x="f2" y="f2"/>
                  </a:moveTo>
                  <a:lnTo>
                    <a:pt x="f2" y="f5"/>
                  </a:lnTo>
                  <a:lnTo>
                    <a:pt x="f3" y="f5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8" name="Google Shape;10307;p74">
              <a:extLst>
                <a:ext uri="{FF2B5EF4-FFF2-40B4-BE49-F238E27FC236}">
                  <a16:creationId xmlns:a16="http://schemas.microsoft.com/office/drawing/2014/main" id="{11DA4367-8132-3B78-539F-C80AD961C7F2}"/>
                </a:ext>
              </a:extLst>
            </p:cNvPr>
            <p:cNvSpPr/>
            <p:nvPr/>
          </p:nvSpPr>
          <p:spPr>
            <a:xfrm>
              <a:off x="6200253" y="3686943"/>
              <a:ext cx="22128" cy="1351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4160"/>
                <a:gd name="f5" fmla="val 1"/>
                <a:gd name="f6" fmla="val 4159"/>
                <a:gd name="f7" fmla="val 725"/>
                <a:gd name="f8" fmla="*/ f0 1 726"/>
                <a:gd name="f9" fmla="*/ f1 1 4160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726"/>
                <a:gd name="f16" fmla="*/ f13 1 4160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726" h="4160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lnTo>
                    <a:pt x="f7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9" name="Google Shape;10308;p74">
              <a:extLst>
                <a:ext uri="{FF2B5EF4-FFF2-40B4-BE49-F238E27FC236}">
                  <a16:creationId xmlns:a16="http://schemas.microsoft.com/office/drawing/2014/main" id="{17A6AB96-7294-9021-35C2-E24626F13B61}"/>
                </a:ext>
              </a:extLst>
            </p:cNvPr>
            <p:cNvSpPr/>
            <p:nvPr/>
          </p:nvSpPr>
          <p:spPr>
            <a:xfrm>
              <a:off x="5924589" y="3551803"/>
              <a:ext cx="42281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3467"/>
                <a:gd name="f5" fmla="val 1009"/>
                <a:gd name="f6" fmla="val 1"/>
                <a:gd name="f7" fmla="val 442"/>
                <a:gd name="f8" fmla="val 2049"/>
                <a:gd name="f9" fmla="val 2427"/>
                <a:gd name="f10" fmla="val 158"/>
                <a:gd name="f11" fmla="val 2773"/>
                <a:gd name="f12" fmla="val 3025"/>
                <a:gd name="f13" fmla="val 662"/>
                <a:gd name="f14" fmla="val 3340"/>
                <a:gd name="f15" fmla="val 3466"/>
                <a:gd name="f16" fmla="*/ f0 1 1387"/>
                <a:gd name="f17" fmla="*/ f1 1 3467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387"/>
                <a:gd name="f24" fmla="*/ f21 1 3467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387" h="3467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lnTo>
                    <a:pt x="f6" y="f8"/>
                  </a:lnTo>
                  <a:cubicBezTo>
                    <a:pt x="f6" y="f9"/>
                    <a:pt x="f10" y="f11"/>
                    <a:pt x="f7" y="f12"/>
                  </a:cubicBezTo>
                  <a:cubicBezTo>
                    <a:pt x="f13" y="f14"/>
                    <a:pt x="f5" y="f15"/>
                    <a:pt x="f3" y="f15"/>
                  </a:cubicBez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0" name="Google Shape;10309;p74">
              <a:extLst>
                <a:ext uri="{FF2B5EF4-FFF2-40B4-BE49-F238E27FC236}">
                  <a16:creationId xmlns:a16="http://schemas.microsoft.com/office/drawing/2014/main" id="{F8B245A3-8043-473E-43B4-8A9DA99DE6D9}"/>
                </a:ext>
              </a:extLst>
            </p:cNvPr>
            <p:cNvSpPr/>
            <p:nvPr/>
          </p:nvSpPr>
          <p:spPr>
            <a:xfrm>
              <a:off x="6030257" y="3551803"/>
              <a:ext cx="148900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3467"/>
                <a:gd name="f5" fmla="val 1"/>
                <a:gd name="f6" fmla="val 3466"/>
                <a:gd name="f7" fmla="val 4883"/>
                <a:gd name="f8" fmla="*/ f0 1 4884"/>
                <a:gd name="f9" fmla="*/ f1 1 3467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4884"/>
                <a:gd name="f16" fmla="*/ f13 1 3467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4884" h="3467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lnTo>
                    <a:pt x="f7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1" name="Google Shape;10310;p74">
              <a:extLst>
                <a:ext uri="{FF2B5EF4-FFF2-40B4-BE49-F238E27FC236}">
                  <a16:creationId xmlns:a16="http://schemas.microsoft.com/office/drawing/2014/main" id="{4F083046-3D24-778C-A0BF-BE7D7CAB23F2}"/>
                </a:ext>
              </a:extLst>
            </p:cNvPr>
            <p:cNvSpPr/>
            <p:nvPr/>
          </p:nvSpPr>
          <p:spPr>
            <a:xfrm>
              <a:off x="6242508" y="3670566"/>
              <a:ext cx="42318" cy="1525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8"/>
                <a:gd name="f4" fmla="val 4695"/>
                <a:gd name="f5" fmla="val 1387"/>
                <a:gd name="f6" fmla="val 977"/>
                <a:gd name="f7" fmla="val 315"/>
                <a:gd name="f8" fmla="val 505"/>
                <a:gd name="f9" fmla="val 504"/>
                <a:gd name="f10" fmla="val 1"/>
                <a:gd name="f11" fmla="val 347"/>
                <a:gd name="f12" fmla="val 946"/>
                <a:gd name="f13" fmla="val 4222"/>
                <a:gd name="f14" fmla="val 3655"/>
                <a:gd name="f15" fmla="*/ f0 1 1388"/>
                <a:gd name="f16" fmla="*/ f1 1 4695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388"/>
                <a:gd name="f23" fmla="*/ f20 1 4695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388" h="4695">
                  <a:moveTo>
                    <a:pt x="f5" y="f2"/>
                  </a:moveTo>
                  <a:cubicBezTo>
                    <a:pt x="f6" y="f7"/>
                    <a:pt x="f8" y="f9"/>
                    <a:pt x="f10" y="f9"/>
                  </a:cubicBezTo>
                  <a:lnTo>
                    <a:pt x="f10" y="f4"/>
                  </a:lnTo>
                  <a:lnTo>
                    <a:pt x="f11" y="f4"/>
                  </a:lnTo>
                  <a:cubicBezTo>
                    <a:pt x="f12" y="f4"/>
                    <a:pt x="f5" y="f13"/>
                    <a:pt x="f5" y="f14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2" name="Google Shape;10311;p74">
              <a:extLst>
                <a:ext uri="{FF2B5EF4-FFF2-40B4-BE49-F238E27FC236}">
                  <a16:creationId xmlns:a16="http://schemas.microsoft.com/office/drawing/2014/main" id="{B39F78A2-850D-55EE-0910-6CF37D07DA4E}"/>
                </a:ext>
              </a:extLst>
            </p:cNvPr>
            <p:cNvSpPr/>
            <p:nvPr/>
          </p:nvSpPr>
          <p:spPr>
            <a:xfrm>
              <a:off x="5924589" y="3670566"/>
              <a:ext cx="42281" cy="1515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4664"/>
                <a:gd name="f5" fmla="val 1"/>
                <a:gd name="f6" fmla="val 3655"/>
                <a:gd name="f7" fmla="val 4222"/>
                <a:gd name="f8" fmla="val 442"/>
                <a:gd name="f9" fmla="val 4663"/>
                <a:gd name="f10" fmla="val 1009"/>
                <a:gd name="f11" fmla="val 504"/>
                <a:gd name="f12" fmla="val 851"/>
                <a:gd name="f13" fmla="val 379"/>
                <a:gd name="f14" fmla="val 315"/>
                <a:gd name="f15" fmla="*/ f0 1 1387"/>
                <a:gd name="f16" fmla="*/ f1 1 4664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387"/>
                <a:gd name="f23" fmla="*/ f20 1 4664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387" h="4664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3" y="f9"/>
                  </a:lnTo>
                  <a:lnTo>
                    <a:pt x="f3" y="f11"/>
                  </a:lnTo>
                  <a:cubicBezTo>
                    <a:pt x="f12" y="f11"/>
                    <a:pt x="f13" y="f14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3" name="Google Shape;10312;p74">
              <a:extLst>
                <a:ext uri="{FF2B5EF4-FFF2-40B4-BE49-F238E27FC236}">
                  <a16:creationId xmlns:a16="http://schemas.microsoft.com/office/drawing/2014/main" id="{9B4DF3FF-A246-4CE2-792C-6CA01C9CBE1B}"/>
                </a:ext>
              </a:extLst>
            </p:cNvPr>
            <p:cNvSpPr/>
            <p:nvPr/>
          </p:nvSpPr>
          <p:spPr>
            <a:xfrm>
              <a:off x="6093634" y="3686943"/>
              <a:ext cx="21159" cy="235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726"/>
                <a:gd name="f5" fmla="val 1"/>
                <a:gd name="f6" fmla="val 347"/>
                <a:gd name="f7" fmla="val 568"/>
                <a:gd name="f8" fmla="val 158"/>
                <a:gd name="f9" fmla="val 725"/>
                <a:gd name="f10" fmla="*/ f0 1 694"/>
                <a:gd name="f11" fmla="*/ f1 1 726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694"/>
                <a:gd name="f18" fmla="*/ f15 1 726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694" h="726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6" y="f9"/>
                  </a:cubicBezTo>
                  <a:cubicBezTo>
                    <a:pt x="f7" y="f9"/>
                    <a:pt x="f3" y="f7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4" name="Google Shape;10313;p74">
              <a:extLst>
                <a:ext uri="{FF2B5EF4-FFF2-40B4-BE49-F238E27FC236}">
                  <a16:creationId xmlns:a16="http://schemas.microsoft.com/office/drawing/2014/main" id="{6A6A5D36-FF83-5F95-DB45-29C04B51A8B6}"/>
                </a:ext>
              </a:extLst>
            </p:cNvPr>
            <p:cNvSpPr/>
            <p:nvPr/>
          </p:nvSpPr>
          <p:spPr>
            <a:xfrm>
              <a:off x="6242508" y="3551803"/>
              <a:ext cx="42318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8"/>
                <a:gd name="f4" fmla="val 3467"/>
                <a:gd name="f5" fmla="val 1"/>
                <a:gd name="f6" fmla="val 3466"/>
                <a:gd name="f7" fmla="val 347"/>
                <a:gd name="f8" fmla="val 662"/>
                <a:gd name="f9" fmla="val 3340"/>
                <a:gd name="f10" fmla="val 946"/>
                <a:gd name="f11" fmla="val 3088"/>
                <a:gd name="f12" fmla="val 1229"/>
                <a:gd name="f13" fmla="val 2836"/>
                <a:gd name="f14" fmla="val 1387"/>
                <a:gd name="f15" fmla="val 2458"/>
                <a:gd name="f16" fmla="val 2080"/>
                <a:gd name="f17" fmla="val 1040"/>
                <a:gd name="f18" fmla="val 442"/>
                <a:gd name="f19" fmla="val 914"/>
                <a:gd name="f20" fmla="*/ f0 1 1388"/>
                <a:gd name="f21" fmla="*/ f1 1 3467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1388"/>
                <a:gd name="f28" fmla="*/ f25 1 3467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1388" h="3467">
                  <a:moveTo>
                    <a:pt x="f5" y="f5"/>
                  </a:moveTo>
                  <a:lnTo>
                    <a:pt x="f5" y="f6"/>
                  </a:ln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4" y="f15"/>
                    <a:pt x="f14" y="f16"/>
                  </a:cubicBezTo>
                  <a:lnTo>
                    <a:pt x="f14" y="f17"/>
                  </a:lnTo>
                  <a:cubicBezTo>
                    <a:pt x="f14" y="f18"/>
                    <a:pt x="f19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5" name="Google Shape;10314;p74">
              <a:extLst>
                <a:ext uri="{FF2B5EF4-FFF2-40B4-BE49-F238E27FC236}">
                  <a16:creationId xmlns:a16="http://schemas.microsoft.com/office/drawing/2014/main" id="{B4DC8560-2856-40AA-4468-B8F8FD494273}"/>
                </a:ext>
              </a:extLst>
            </p:cNvPr>
            <p:cNvSpPr/>
            <p:nvPr/>
          </p:nvSpPr>
          <p:spPr>
            <a:xfrm>
              <a:off x="6030257" y="3686943"/>
              <a:ext cx="148900" cy="1351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4160"/>
                <a:gd name="f5" fmla="val 4159"/>
                <a:gd name="f6" fmla="val 4883"/>
                <a:gd name="f7" fmla="val 3466"/>
                <a:gd name="f8" fmla="val 347"/>
                <a:gd name="f9" fmla="val 946"/>
                <a:gd name="f10" fmla="val 2993"/>
                <a:gd name="f11" fmla="val 1387"/>
                <a:gd name="f12" fmla="val 2426"/>
                <a:gd name="f13" fmla="val 1827"/>
                <a:gd name="f14" fmla="val 1418"/>
                <a:gd name="f15" fmla="val 914"/>
                <a:gd name="f16" fmla="*/ f0 1 4884"/>
                <a:gd name="f17" fmla="*/ f1 1 416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4884"/>
                <a:gd name="f24" fmla="*/ f21 1 416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4884" h="4160">
                  <a:moveTo>
                    <a:pt x="f2" y="f2"/>
                  </a:moveTo>
                  <a:lnTo>
                    <a:pt x="f2" y="f5"/>
                  </a:lnTo>
                  <a:lnTo>
                    <a:pt x="f6" y="f5"/>
                  </a:lnTo>
                  <a:lnTo>
                    <a:pt x="f6" y="f2"/>
                  </a:lnTo>
                  <a:lnTo>
                    <a:pt x="f7" y="f2"/>
                  </a:lnTo>
                  <a:lnTo>
                    <a:pt x="f7" y="f8"/>
                  </a:lnTo>
                  <a:cubicBezTo>
                    <a:pt x="f7" y="f9"/>
                    <a:pt x="f10" y="f11"/>
                    <a:pt x="f12" y="f11"/>
                  </a:cubicBezTo>
                  <a:cubicBezTo>
                    <a:pt x="f13" y="f11"/>
                    <a:pt x="f14" y="f15"/>
                    <a:pt x="f14" y="f8"/>
                  </a:cubicBezTo>
                  <a:lnTo>
                    <a:pt x="f1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6" name="Google Shape;10315;p74">
              <a:extLst>
                <a:ext uri="{FF2B5EF4-FFF2-40B4-BE49-F238E27FC236}">
                  <a16:creationId xmlns:a16="http://schemas.microsoft.com/office/drawing/2014/main" id="{996DDD77-E7B6-548F-9CD6-4BB57DF5F5E8}"/>
                </a:ext>
              </a:extLst>
            </p:cNvPr>
            <p:cNvSpPr/>
            <p:nvPr/>
          </p:nvSpPr>
          <p:spPr>
            <a:xfrm>
              <a:off x="6029279" y="3439222"/>
              <a:ext cx="148900" cy="90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2773"/>
                <a:gd name="f5" fmla="val 2427"/>
                <a:gd name="f6" fmla="val 1103"/>
                <a:gd name="f7" fmla="val 1"/>
                <a:gd name="f8" fmla="val 2426"/>
                <a:gd name="f9" fmla="val 1355"/>
                <a:gd name="f10" fmla="val 1828"/>
                <a:gd name="f11" fmla="val 1418"/>
                <a:gd name="f12" fmla="val 2395"/>
                <a:gd name="f13" fmla="val 2994"/>
                <a:gd name="f14" fmla="val 3403"/>
                <a:gd name="f15" fmla="val 1891"/>
                <a:gd name="f16" fmla="val 3781"/>
                <a:gd name="f17" fmla="*/ f0 1 4884"/>
                <a:gd name="f18" fmla="*/ f1 1 2773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4884"/>
                <a:gd name="f25" fmla="*/ f22 1 2773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4884" h="2773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4"/>
                  </a:lnTo>
                  <a:lnTo>
                    <a:pt x="f9" y="f4"/>
                  </a:lnTo>
                  <a:lnTo>
                    <a:pt x="f9" y="f8"/>
                  </a:lnTo>
                  <a:cubicBezTo>
                    <a:pt x="f9" y="f10"/>
                    <a:pt x="f10" y="f11"/>
                    <a:pt x="f12" y="f11"/>
                  </a:cubicBezTo>
                  <a:cubicBezTo>
                    <a:pt x="f13" y="f11"/>
                    <a:pt x="f14" y="f15"/>
                    <a:pt x="f14" y="f8"/>
                  </a:cubicBezTo>
                  <a:lnTo>
                    <a:pt x="f14" y="f4"/>
                  </a:lnTo>
                  <a:lnTo>
                    <a:pt x="f3" y="f4"/>
                  </a:lnTo>
                  <a:lnTo>
                    <a:pt x="f3" y="f8"/>
                  </a:lnTo>
                  <a:cubicBezTo>
                    <a:pt x="f3" y="f6"/>
                    <a:pt x="f16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87" name="Google Shape;10341;p74">
            <a:extLst>
              <a:ext uri="{FF2B5EF4-FFF2-40B4-BE49-F238E27FC236}">
                <a16:creationId xmlns:a16="http://schemas.microsoft.com/office/drawing/2014/main" id="{FDF5B913-9655-0FB7-AD30-8F790A6C7193}"/>
              </a:ext>
            </a:extLst>
          </p:cNvPr>
          <p:cNvGrpSpPr/>
          <p:nvPr/>
        </p:nvGrpSpPr>
        <p:grpSpPr>
          <a:xfrm>
            <a:off x="9541471" y="3839539"/>
            <a:ext cx="346008" cy="483461"/>
            <a:chOff x="8527703" y="2749024"/>
            <a:chExt cx="259506" cy="362596"/>
          </a:xfrm>
          <a:solidFill>
            <a:schemeClr val="bg2"/>
          </a:solidFill>
        </p:grpSpPr>
        <p:sp>
          <p:nvSpPr>
            <p:cNvPr id="88" name="Google Shape;10342;p74">
              <a:extLst>
                <a:ext uri="{FF2B5EF4-FFF2-40B4-BE49-F238E27FC236}">
                  <a16:creationId xmlns:a16="http://schemas.microsoft.com/office/drawing/2014/main" id="{4176CEB9-8D20-133A-4FBE-170F8ECF9A0B}"/>
                </a:ext>
              </a:extLst>
            </p:cNvPr>
            <p:cNvSpPr/>
            <p:nvPr/>
          </p:nvSpPr>
          <p:spPr>
            <a:xfrm>
              <a:off x="8527703" y="2749024"/>
              <a:ext cx="259506" cy="2552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12"/>
                <a:gd name="f4" fmla="val 8318"/>
                <a:gd name="f5" fmla="val 4538"/>
                <a:gd name="f6" fmla="val 1"/>
                <a:gd name="f7" fmla="val 2112"/>
                <a:gd name="f8" fmla="val 1985"/>
                <a:gd name="f9" fmla="val 32"/>
                <a:gd name="f10" fmla="val 4537"/>
                <a:gd name="f11" fmla="val 5860"/>
                <a:gd name="f12" fmla="val 631"/>
                <a:gd name="f13" fmla="val 7184"/>
                <a:gd name="f14" fmla="val 1797"/>
                <a:gd name="f15" fmla="val 8066"/>
                <a:gd name="f16" fmla="val 1923"/>
                <a:gd name="f17" fmla="val 8192"/>
                <a:gd name="f18" fmla="val 2017"/>
                <a:gd name="f19" fmla="val 8223"/>
                <a:gd name="f20" fmla="val 2049"/>
                <a:gd name="f21" fmla="val 4160"/>
                <a:gd name="f22" fmla="val 6900"/>
                <a:gd name="f23" fmla="val 2427"/>
                <a:gd name="f24" fmla="val 2238"/>
                <a:gd name="f25" fmla="val 2080"/>
                <a:gd name="f26" fmla="val 6743"/>
                <a:gd name="f27" fmla="val 6554"/>
                <a:gd name="f28" fmla="val 5829"/>
                <a:gd name="f29" fmla="val 4852"/>
                <a:gd name="f30" fmla="val 2679"/>
                <a:gd name="f31" fmla="val 4033"/>
                <a:gd name="f32" fmla="val 3498"/>
                <a:gd name="f33" fmla="val 3624"/>
                <a:gd name="f34" fmla="val 3277"/>
                <a:gd name="f35" fmla="val 3403"/>
                <a:gd name="f36" fmla="val 3151"/>
                <a:gd name="f37" fmla="val 3088"/>
                <a:gd name="f38" fmla="val 2678"/>
                <a:gd name="f39" fmla="val 1922"/>
                <a:gd name="f40" fmla="val 3782"/>
                <a:gd name="f41" fmla="val 1292"/>
                <a:gd name="f42" fmla="val 5262"/>
                <a:gd name="f43" fmla="val 5892"/>
                <a:gd name="f44" fmla="val 3025"/>
                <a:gd name="f45" fmla="val 5735"/>
                <a:gd name="f46" fmla="val 3340"/>
                <a:gd name="f47" fmla="val 5546"/>
                <a:gd name="f48" fmla="val 6365"/>
                <a:gd name="f49" fmla="val 6964"/>
                <a:gd name="f50" fmla="val 6806"/>
                <a:gd name="f51" fmla="val 6617"/>
                <a:gd name="f52" fmla="val 4884"/>
                <a:gd name="f53" fmla="val 6995"/>
                <a:gd name="f54" fmla="val 7027"/>
                <a:gd name="f55" fmla="val 8286"/>
                <a:gd name="f56" fmla="val 7121"/>
                <a:gd name="f57" fmla="val 7247"/>
                <a:gd name="f58" fmla="val 8129"/>
                <a:gd name="f59" fmla="val 8413"/>
                <a:gd name="f60" fmla="val 9011"/>
                <a:gd name="f61" fmla="val 4506"/>
                <a:gd name="f62" fmla="*/ f0 1 9012"/>
                <a:gd name="f63" fmla="*/ f1 1 8318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9012"/>
                <a:gd name="f70" fmla="*/ f67 1 8318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9012" h="8318">
                  <a:moveTo>
                    <a:pt x="f5" y="f6"/>
                  </a:moveTo>
                  <a:cubicBezTo>
                    <a:pt x="f7" y="f6"/>
                    <a:pt x="f6" y="f8"/>
                    <a:pt x="f9" y="f10"/>
                  </a:cubicBezTo>
                  <a:cubicBezTo>
                    <a:pt x="f9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4"/>
                  </a:cubicBezTo>
                  <a:lnTo>
                    <a:pt x="f21" y="f4"/>
                  </a:lnTo>
                  <a:lnTo>
                    <a:pt x="f21" y="f22"/>
                  </a:lnTo>
                  <a:lnTo>
                    <a:pt x="f23" y="f22"/>
                  </a:lnTo>
                  <a:cubicBezTo>
                    <a:pt x="f24" y="f22"/>
                    <a:pt x="f25" y="f26"/>
                    <a:pt x="f25" y="f27"/>
                  </a:cubicBezTo>
                  <a:lnTo>
                    <a:pt x="f25" y="f28"/>
                  </a:lnTo>
                  <a:cubicBezTo>
                    <a:pt x="f25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6" y="f38"/>
                  </a:cubicBezTo>
                  <a:cubicBezTo>
                    <a:pt x="f36" y="f39"/>
                    <a:pt x="f40" y="f41"/>
                    <a:pt x="f5" y="f41"/>
                  </a:cubicBezTo>
                  <a:cubicBezTo>
                    <a:pt x="f42" y="f41"/>
                    <a:pt x="f43" y="f39"/>
                    <a:pt x="f43" y="f38"/>
                  </a:cubicBezTo>
                  <a:cubicBezTo>
                    <a:pt x="f43" y="f44"/>
                    <a:pt x="f45" y="f46"/>
                    <a:pt x="f47" y="f33"/>
                  </a:cubicBezTo>
                  <a:cubicBezTo>
                    <a:pt x="f48" y="f31"/>
                    <a:pt x="f49" y="f29"/>
                    <a:pt x="f49" y="f28"/>
                  </a:cubicBezTo>
                  <a:lnTo>
                    <a:pt x="f49" y="f27"/>
                  </a:lnTo>
                  <a:cubicBezTo>
                    <a:pt x="f49" y="f26"/>
                    <a:pt x="f50" y="f22"/>
                    <a:pt x="f51" y="f22"/>
                  </a:cubicBezTo>
                  <a:lnTo>
                    <a:pt x="f52" y="f22"/>
                  </a:lnTo>
                  <a:lnTo>
                    <a:pt x="f52" y="f4"/>
                  </a:lnTo>
                  <a:lnTo>
                    <a:pt x="f53" y="f4"/>
                  </a:lnTo>
                  <a:cubicBezTo>
                    <a:pt x="f54" y="f55"/>
                    <a:pt x="f56" y="f17"/>
                    <a:pt x="f57" y="f58"/>
                  </a:cubicBezTo>
                  <a:cubicBezTo>
                    <a:pt x="f59" y="f13"/>
                    <a:pt x="f60" y="f28"/>
                    <a:pt x="f60" y="f61"/>
                  </a:cubicBezTo>
                  <a:cubicBezTo>
                    <a:pt x="f60" y="f18"/>
                    <a:pt x="f5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9" name="Google Shape;10343;p74">
              <a:extLst>
                <a:ext uri="{FF2B5EF4-FFF2-40B4-BE49-F238E27FC236}">
                  <a16:creationId xmlns:a16="http://schemas.microsoft.com/office/drawing/2014/main" id="{312CCCB8-F09E-CB3D-EF22-768A2ABB714B}"/>
                </a:ext>
              </a:extLst>
            </p:cNvPr>
            <p:cNvSpPr/>
            <p:nvPr/>
          </p:nvSpPr>
          <p:spPr>
            <a:xfrm>
              <a:off x="8637495" y="2811871"/>
              <a:ext cx="40827" cy="435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419"/>
                <a:gd name="f5" fmla="val 725"/>
                <a:gd name="f6" fmla="val 315"/>
                <a:gd name="f7" fmla="val 1103"/>
                <a:gd name="f8" fmla="*/ f0 1 1418"/>
                <a:gd name="f9" fmla="*/ f1 1 1419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1418"/>
                <a:gd name="f16" fmla="*/ f13 1 1419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418" h="1419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2" y="f7"/>
                    <a:pt x="f6" y="f3"/>
                    <a:pt x="f5" y="f3"/>
                  </a:cubicBezTo>
                  <a:cubicBezTo>
                    <a:pt x="f7" y="f3"/>
                    <a:pt x="f3" y="f7"/>
                    <a:pt x="f3" y="f5"/>
                  </a:cubicBez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0" name="Google Shape;10344;p74">
              <a:extLst>
                <a:ext uri="{FF2B5EF4-FFF2-40B4-BE49-F238E27FC236}">
                  <a16:creationId xmlns:a16="http://schemas.microsoft.com/office/drawing/2014/main" id="{63628E27-0457-EA5C-2BA4-E14A4D97FCF5}"/>
                </a:ext>
              </a:extLst>
            </p:cNvPr>
            <p:cNvSpPr/>
            <p:nvPr/>
          </p:nvSpPr>
          <p:spPr>
            <a:xfrm>
              <a:off x="8588492" y="3025539"/>
              <a:ext cx="139747" cy="435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53"/>
                <a:gd name="f4" fmla="val 1419"/>
                <a:gd name="f5" fmla="val 1"/>
                <a:gd name="f6" fmla="val 347"/>
                <a:gd name="f7" fmla="val 946"/>
                <a:gd name="f8" fmla="val 473"/>
                <a:gd name="f9" fmla="val 1040"/>
                <a:gd name="f10" fmla="val 3781"/>
                <a:gd name="f11" fmla="val 4380"/>
                <a:gd name="f12" fmla="*/ f0 1 4853"/>
                <a:gd name="f13" fmla="*/ f1 1 141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4853"/>
                <a:gd name="f20" fmla="*/ f17 1 141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4853" h="1419">
                  <a:moveTo>
                    <a:pt x="f5" y="f5"/>
                  </a:moveTo>
                  <a:lnTo>
                    <a:pt x="f5" y="f6"/>
                  </a:lnTo>
                  <a:cubicBezTo>
                    <a:pt x="f5" y="f7"/>
                    <a:pt x="f8" y="f4"/>
                    <a:pt x="f9" y="f4"/>
                  </a:cubicBezTo>
                  <a:lnTo>
                    <a:pt x="f10" y="f4"/>
                  </a:lnTo>
                  <a:cubicBezTo>
                    <a:pt x="f11" y="f4"/>
                    <a:pt x="f3" y="f7"/>
                    <a:pt x="f3" y="f6"/>
                  </a:cubicBez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1" name="Google Shape;10345;p74">
              <a:extLst>
                <a:ext uri="{FF2B5EF4-FFF2-40B4-BE49-F238E27FC236}">
                  <a16:creationId xmlns:a16="http://schemas.microsoft.com/office/drawing/2014/main" id="{DD9AB43D-12B2-FAA0-FFEA-13DFA76A961D}"/>
                </a:ext>
              </a:extLst>
            </p:cNvPr>
            <p:cNvSpPr/>
            <p:nvPr/>
          </p:nvSpPr>
          <p:spPr>
            <a:xfrm>
              <a:off x="8608445" y="2877616"/>
              <a:ext cx="99834" cy="638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2080"/>
                <a:gd name="f5" fmla="val 1734"/>
                <a:gd name="f6" fmla="val 1"/>
                <a:gd name="f7" fmla="val 789"/>
                <a:gd name="f8" fmla="val 725"/>
                <a:gd name="f9" fmla="val 1733"/>
                <a:gd name="f10" fmla="val 3466"/>
                <a:gd name="f11" fmla="val 788"/>
                <a:gd name="f12" fmla="val 2679"/>
                <a:gd name="f13" fmla="*/ f0 1 3467"/>
                <a:gd name="f14" fmla="*/ f1 1 2080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3467"/>
                <a:gd name="f21" fmla="*/ f18 1 2080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3467" h="2080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4"/>
                  </a:lnTo>
                  <a:lnTo>
                    <a:pt x="f10" y="f4"/>
                  </a:lnTo>
                  <a:lnTo>
                    <a:pt x="f10" y="f9"/>
                  </a:lnTo>
                  <a:cubicBezTo>
                    <a:pt x="f10" y="f11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2" name="Google Shape;10346;p74">
              <a:extLst>
                <a:ext uri="{FF2B5EF4-FFF2-40B4-BE49-F238E27FC236}">
                  <a16:creationId xmlns:a16="http://schemas.microsoft.com/office/drawing/2014/main" id="{53820489-CEEF-C62B-3A15-F272ABC086EA}"/>
                </a:ext>
              </a:extLst>
            </p:cNvPr>
            <p:cNvSpPr/>
            <p:nvPr/>
          </p:nvSpPr>
          <p:spPr>
            <a:xfrm>
              <a:off x="8608445" y="3090324"/>
              <a:ext cx="100730" cy="212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98"/>
                <a:gd name="f4" fmla="val 694"/>
                <a:gd name="f5" fmla="val 32"/>
                <a:gd name="f6" fmla="val 1"/>
                <a:gd name="f7" fmla="val 379"/>
                <a:gd name="f8" fmla="val 284"/>
                <a:gd name="f9" fmla="val 2773"/>
                <a:gd name="f10" fmla="val 3183"/>
                <a:gd name="f11" fmla="*/ f0 1 3498"/>
                <a:gd name="f12" fmla="*/ f1 1 694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3498"/>
                <a:gd name="f19" fmla="*/ f16 1 694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3498" h="694">
                  <a:moveTo>
                    <a:pt x="f5" y="f6"/>
                  </a:moveTo>
                  <a:cubicBezTo>
                    <a:pt x="f6" y="f7"/>
                    <a:pt x="f8" y="f4"/>
                    <a:pt x="f4" y="f4"/>
                  </a:cubicBezTo>
                  <a:lnTo>
                    <a:pt x="f9" y="f4"/>
                  </a:lnTo>
                  <a:cubicBezTo>
                    <a:pt x="f10" y="f4"/>
                    <a:pt x="f3" y="f7"/>
                    <a:pt x="f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3" name="Google Shape;10359;p74">
            <a:extLst>
              <a:ext uri="{FF2B5EF4-FFF2-40B4-BE49-F238E27FC236}">
                <a16:creationId xmlns:a16="http://schemas.microsoft.com/office/drawing/2014/main" id="{F8BA78A6-583D-CB5D-8D43-6C24A8B9EB43}"/>
              </a:ext>
            </a:extLst>
          </p:cNvPr>
          <p:cNvGrpSpPr/>
          <p:nvPr/>
        </p:nvGrpSpPr>
        <p:grpSpPr>
          <a:xfrm>
            <a:off x="6950867" y="4815933"/>
            <a:ext cx="481572" cy="451811"/>
            <a:chOff x="6584749" y="3481321"/>
            <a:chExt cx="361179" cy="338858"/>
          </a:xfrm>
          <a:solidFill>
            <a:schemeClr val="bg2"/>
          </a:solidFill>
        </p:grpSpPr>
        <p:sp>
          <p:nvSpPr>
            <p:cNvPr id="94" name="Google Shape;10360;p74">
              <a:extLst>
                <a:ext uri="{FF2B5EF4-FFF2-40B4-BE49-F238E27FC236}">
                  <a16:creationId xmlns:a16="http://schemas.microsoft.com/office/drawing/2014/main" id="{7A4ECD5A-BA09-5ED3-1629-1A70C195B856}"/>
                </a:ext>
              </a:extLst>
            </p:cNvPr>
            <p:cNvSpPr/>
            <p:nvPr/>
          </p:nvSpPr>
          <p:spPr>
            <a:xfrm>
              <a:off x="6679838" y="3638973"/>
              <a:ext cx="170023" cy="1812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77"/>
                <a:gd name="f4" fmla="val 2804"/>
                <a:gd name="f5" fmla="val 1607"/>
                <a:gd name="f6" fmla="val 1450"/>
                <a:gd name="f7" fmla="val 725"/>
                <a:gd name="f8" fmla="val 1009"/>
                <a:gd name="f9" fmla="val 3308"/>
                <a:gd name="f10" fmla="val 946"/>
                <a:gd name="f11" fmla="val 3749"/>
                <a:gd name="f12" fmla="val 851"/>
                <a:gd name="f13" fmla="val 4285"/>
                <a:gd name="f14" fmla="val 757"/>
                <a:gd name="f15" fmla="val 4883"/>
                <a:gd name="f16" fmla="val 347"/>
                <a:gd name="f17" fmla="val 158"/>
                <a:gd name="f18" fmla="val 5041"/>
                <a:gd name="f19" fmla="val 5230"/>
                <a:gd name="f20" fmla="val 5419"/>
                <a:gd name="f21" fmla="val 5576"/>
                <a:gd name="f22" fmla="val 5545"/>
                <a:gd name="f23" fmla="val 5387"/>
                <a:gd name="f24" fmla="val 5198"/>
                <a:gd name="f25" fmla="val 5009"/>
                <a:gd name="f26" fmla="val 4852"/>
                <a:gd name="f27" fmla="val 4726"/>
                <a:gd name="f28" fmla="val 4253"/>
                <a:gd name="f29" fmla="val 4632"/>
                <a:gd name="f30" fmla="val 4569"/>
                <a:gd name="f31" fmla="val 3277"/>
                <a:gd name="f32" fmla="val 4128"/>
                <a:gd name="f33" fmla="val 756"/>
                <a:gd name="f34" fmla="val 3970"/>
                <a:gd name="f35" fmla="*/ f0 1 5577"/>
                <a:gd name="f36" fmla="*/ f1 1 5577"/>
                <a:gd name="f37" fmla="val f2"/>
                <a:gd name="f38" fmla="val f3"/>
                <a:gd name="f39" fmla="+- f38 0 f37"/>
                <a:gd name="f40" fmla="*/ f39 1 5577"/>
                <a:gd name="f41" fmla="*/ f37 1 f40"/>
                <a:gd name="f42" fmla="*/ f38 1 f40"/>
                <a:gd name="f43" fmla="*/ f41 f35 1"/>
                <a:gd name="f44" fmla="*/ f42 f35 1"/>
                <a:gd name="f45" fmla="*/ f42 f36 1"/>
                <a:gd name="f46" fmla="*/ f41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5577" h="5577">
                  <a:moveTo>
                    <a:pt x="f4" y="f2"/>
                  </a:moveTo>
                  <a:cubicBezTo>
                    <a:pt x="f5" y="f2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lnTo>
                    <a:pt x="f16" y="f15"/>
                  </a:lnTo>
                  <a:cubicBezTo>
                    <a:pt x="f17" y="f15"/>
                    <a:pt x="f2" y="f18"/>
                    <a:pt x="f2" y="f19"/>
                  </a:cubicBezTo>
                  <a:cubicBezTo>
                    <a:pt x="f2" y="f20"/>
                    <a:pt x="f17" y="f21"/>
                    <a:pt x="f16" y="f21"/>
                  </a:cubicBezTo>
                  <a:lnTo>
                    <a:pt x="f19" y="f21"/>
                  </a:lnTo>
                  <a:cubicBezTo>
                    <a:pt x="f20" y="f22"/>
                    <a:pt x="f3" y="f23"/>
                    <a:pt x="f3" y="f24"/>
                  </a:cubicBezTo>
                  <a:cubicBezTo>
                    <a:pt x="f3" y="f25"/>
                    <a:pt x="f20" y="f26"/>
                    <a:pt x="f19" y="f26"/>
                  </a:cubicBezTo>
                  <a:lnTo>
                    <a:pt x="f26" y="f26"/>
                  </a:lnTo>
                  <a:cubicBezTo>
                    <a:pt x="f27" y="f28"/>
                    <a:pt x="f29" y="f11"/>
                    <a:pt x="f30" y="f31"/>
                  </a:cubicBezTo>
                  <a:cubicBezTo>
                    <a:pt x="f32" y="f33"/>
                    <a:pt x="f34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5" name="Google Shape;10361;p74">
              <a:extLst>
                <a:ext uri="{FF2B5EF4-FFF2-40B4-BE49-F238E27FC236}">
                  <a16:creationId xmlns:a16="http://schemas.microsoft.com/office/drawing/2014/main" id="{50A6C390-C7C3-A2B8-AAEB-EAE5E9789B18}"/>
                </a:ext>
              </a:extLst>
            </p:cNvPr>
            <p:cNvSpPr/>
            <p:nvPr/>
          </p:nvSpPr>
          <p:spPr>
            <a:xfrm>
              <a:off x="6839282" y="3481321"/>
              <a:ext cx="84536" cy="90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1386"/>
                <a:gd name="f5" fmla="val 630"/>
                <a:gd name="f6" fmla="val 1387"/>
                <a:gd name="f7" fmla="val 2111"/>
                <a:gd name="f8" fmla="val 2143"/>
                <a:gd name="f9" fmla="*/ f0 1 2773"/>
                <a:gd name="f10" fmla="*/ f1 1 2773"/>
                <a:gd name="f11" fmla="val f2"/>
                <a:gd name="f12" fmla="val f3"/>
                <a:gd name="f13" fmla="+- f12 0 f11"/>
                <a:gd name="f14" fmla="*/ f13 1 2773"/>
                <a:gd name="f15" fmla="*/ f11 1 f14"/>
                <a:gd name="f16" fmla="*/ f12 1 f14"/>
                <a:gd name="f17" fmla="*/ f15 f9 1"/>
                <a:gd name="f18" fmla="*/ f16 f9 1"/>
                <a:gd name="f19" fmla="*/ f16 f10 1"/>
                <a:gd name="f20" fmla="*/ f15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2773" h="2773">
                  <a:moveTo>
                    <a:pt x="f4" y="f2"/>
                  </a:moveTo>
                  <a:cubicBezTo>
                    <a:pt x="f5" y="f2"/>
                    <a:pt x="f2" y="f5"/>
                    <a:pt x="f2" y="f6"/>
                  </a:cubicBezTo>
                  <a:cubicBezTo>
                    <a:pt x="f2" y="f7"/>
                    <a:pt x="f5" y="f3"/>
                    <a:pt x="f4" y="f3"/>
                  </a:cubicBezTo>
                  <a:cubicBezTo>
                    <a:pt x="f8" y="f3"/>
                    <a:pt x="f3" y="f7"/>
                    <a:pt x="f3" y="f6"/>
                  </a:cubicBezTo>
                  <a:cubicBezTo>
                    <a:pt x="f3" y="f5"/>
                    <a:pt x="f8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6" name="Google Shape;10362;p74">
              <a:extLst>
                <a:ext uri="{FF2B5EF4-FFF2-40B4-BE49-F238E27FC236}">
                  <a16:creationId xmlns:a16="http://schemas.microsoft.com/office/drawing/2014/main" id="{360CB8F5-01A6-B1BB-5B33-46D211AFC7EA}"/>
                </a:ext>
              </a:extLst>
            </p:cNvPr>
            <p:cNvSpPr/>
            <p:nvPr/>
          </p:nvSpPr>
          <p:spPr>
            <a:xfrm>
              <a:off x="6606860" y="3481321"/>
              <a:ext cx="83567" cy="90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2773"/>
                <a:gd name="f5" fmla="val 1355"/>
                <a:gd name="f6" fmla="val 599"/>
                <a:gd name="f7" fmla="val 630"/>
                <a:gd name="f8" fmla="val 1387"/>
                <a:gd name="f9" fmla="val 2143"/>
                <a:gd name="f10" fmla="val 2111"/>
                <a:gd name="f11" fmla="*/ f0 1 2741"/>
                <a:gd name="f12" fmla="*/ f1 1 2773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2741"/>
                <a:gd name="f19" fmla="*/ f16 1 2773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741" h="277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3" y="f9"/>
                    <a:pt x="f3" y="f8"/>
                  </a:cubicBezTo>
                  <a:cubicBezTo>
                    <a:pt x="f3" y="f7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7" name="Google Shape;10363;p74">
              <a:extLst>
                <a:ext uri="{FF2B5EF4-FFF2-40B4-BE49-F238E27FC236}">
                  <a16:creationId xmlns:a16="http://schemas.microsoft.com/office/drawing/2014/main" id="{7F79C4CE-5664-5821-09B2-E5E29F3C9371}"/>
                </a:ext>
              </a:extLst>
            </p:cNvPr>
            <p:cNvSpPr/>
            <p:nvPr/>
          </p:nvSpPr>
          <p:spPr>
            <a:xfrm>
              <a:off x="6584749" y="3571390"/>
              <a:ext cx="127769" cy="676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81"/>
                <a:gd name="f5" fmla="val 568"/>
                <a:gd name="f6" fmla="val 1"/>
                <a:gd name="f7" fmla="val 252"/>
                <a:gd name="f8" fmla="val 347"/>
                <a:gd name="f9" fmla="val 851"/>
                <a:gd name="f10" fmla="val 1356"/>
                <a:gd name="f11" fmla="val 1734"/>
                <a:gd name="f12" fmla="val 1923"/>
                <a:gd name="f13" fmla="val 158"/>
                <a:gd name="f14" fmla="val 2080"/>
                <a:gd name="f15" fmla="val 3813"/>
                <a:gd name="f16" fmla="val 4033"/>
                <a:gd name="f17" fmla="val 820"/>
                <a:gd name="f18" fmla="val 3970"/>
                <a:gd name="f19" fmla="val 3624"/>
                <a:gd name="f20" fmla="val 3245"/>
                <a:gd name="f21" fmla="val 410"/>
                <a:gd name="f22" fmla="val 2678"/>
                <a:gd name="f23" fmla="val 694"/>
                <a:gd name="f24" fmla="val 1513"/>
                <a:gd name="f25" fmla="val 946"/>
                <a:gd name="f26" fmla="*/ f0 1 4191"/>
                <a:gd name="f27" fmla="*/ f1 1 2081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4191"/>
                <a:gd name="f34" fmla="*/ f31 1 2081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4191" h="2081">
                  <a:moveTo>
                    <a:pt x="f5" y="f6"/>
                  </a:moveTo>
                  <a:cubicBezTo>
                    <a:pt x="f7" y="f8"/>
                    <a:pt x="f2" y="f9"/>
                    <a:pt x="f2" y="f10"/>
                  </a:cubicBezTo>
                  <a:lnTo>
                    <a:pt x="f2" y="f11"/>
                  </a:lnTo>
                  <a:cubicBezTo>
                    <a:pt x="f2" y="f12"/>
                    <a:pt x="f13" y="f14"/>
                    <a:pt x="f8" y="f14"/>
                  </a:cubicBezTo>
                  <a:lnTo>
                    <a:pt x="f15" y="f14"/>
                  </a:lnTo>
                  <a:cubicBezTo>
                    <a:pt x="f16" y="f1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3" y="f17"/>
                    <a:pt x="f18" y="f8"/>
                    <a:pt x="f19" y="f6"/>
                  </a:cubicBezTo>
                  <a:cubicBezTo>
                    <a:pt x="f20" y="f21"/>
                    <a:pt x="f22" y="f23"/>
                    <a:pt x="f14" y="f23"/>
                  </a:cubicBezTo>
                  <a:cubicBezTo>
                    <a:pt x="f24" y="f23"/>
                    <a:pt x="f25" y="f21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8" name="Google Shape;10364;p74">
              <a:extLst>
                <a:ext uri="{FF2B5EF4-FFF2-40B4-BE49-F238E27FC236}">
                  <a16:creationId xmlns:a16="http://schemas.microsoft.com/office/drawing/2014/main" id="{5D5775BE-4E52-D3CF-AC0E-0C001D7EDBD7}"/>
                </a:ext>
              </a:extLst>
            </p:cNvPr>
            <p:cNvSpPr/>
            <p:nvPr/>
          </p:nvSpPr>
          <p:spPr>
            <a:xfrm>
              <a:off x="6819101" y="3571390"/>
              <a:ext cx="126827" cy="676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2081"/>
                <a:gd name="f5" fmla="val 536"/>
                <a:gd name="f6" fmla="val 1"/>
                <a:gd name="f7" fmla="val 221"/>
                <a:gd name="f8" fmla="val 347"/>
                <a:gd name="f9" fmla="val 851"/>
                <a:gd name="f10" fmla="val 1356"/>
                <a:gd name="f11" fmla="val 1702"/>
                <a:gd name="f12" fmla="val 1923"/>
                <a:gd name="f13" fmla="val 158"/>
                <a:gd name="f14" fmla="val 2080"/>
                <a:gd name="f15" fmla="val 3813"/>
                <a:gd name="f16" fmla="val 4002"/>
                <a:gd name="f17" fmla="val 4159"/>
                <a:gd name="f18" fmla="val 820"/>
                <a:gd name="f19" fmla="val 3970"/>
                <a:gd name="f20" fmla="val 3624"/>
                <a:gd name="f21" fmla="val 3214"/>
                <a:gd name="f22" fmla="val 410"/>
                <a:gd name="f23" fmla="val 2679"/>
                <a:gd name="f24" fmla="val 694"/>
                <a:gd name="f25" fmla="val 1450"/>
                <a:gd name="f26" fmla="val 946"/>
                <a:gd name="f27" fmla="*/ f0 1 4160"/>
                <a:gd name="f28" fmla="*/ f1 1 2081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4160"/>
                <a:gd name="f35" fmla="*/ f32 1 2081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4160" h="2081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8" y="f14"/>
                  </a:cubicBezTo>
                  <a:lnTo>
                    <a:pt x="f15" y="f14"/>
                  </a:lnTo>
                  <a:cubicBezTo>
                    <a:pt x="f16" y="f14"/>
                    <a:pt x="f17" y="f12"/>
                    <a:pt x="f17" y="f11"/>
                  </a:cubicBezTo>
                  <a:lnTo>
                    <a:pt x="f17" y="f10"/>
                  </a:lnTo>
                  <a:cubicBezTo>
                    <a:pt x="f17" y="f18"/>
                    <a:pt x="f19" y="f8"/>
                    <a:pt x="f20" y="f6"/>
                  </a:cubicBezTo>
                  <a:cubicBezTo>
                    <a:pt x="f21" y="f22"/>
                    <a:pt x="f23" y="f24"/>
                    <a:pt x="f14" y="f24"/>
                  </a:cubicBezTo>
                  <a:cubicBezTo>
                    <a:pt x="f25" y="f24"/>
                    <a:pt x="f26" y="f22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9" name="Google Shape;10365;p74">
              <a:extLst>
                <a:ext uri="{FF2B5EF4-FFF2-40B4-BE49-F238E27FC236}">
                  <a16:creationId xmlns:a16="http://schemas.microsoft.com/office/drawing/2014/main" id="{0150CB04-90F7-461D-002D-802AE15CAFC2}"/>
                </a:ext>
              </a:extLst>
            </p:cNvPr>
            <p:cNvSpPr/>
            <p:nvPr/>
          </p:nvSpPr>
          <p:spPr>
            <a:xfrm>
              <a:off x="6823920" y="3661486"/>
              <a:ext cx="122008" cy="686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02"/>
                <a:gd name="f4" fmla="val 2112"/>
                <a:gd name="f5" fmla="val 189"/>
                <a:gd name="f6" fmla="val 567"/>
                <a:gd name="f7" fmla="val 315"/>
                <a:gd name="f8" fmla="val 1229"/>
                <a:gd name="f9" fmla="val 473"/>
                <a:gd name="f10" fmla="val 2111"/>
                <a:gd name="f11" fmla="val 3655"/>
                <a:gd name="f12" fmla="val 3844"/>
                <a:gd name="f13" fmla="val 4001"/>
                <a:gd name="f14" fmla="val 1954"/>
                <a:gd name="f15" fmla="val 1733"/>
                <a:gd name="f16" fmla="val 378"/>
                <a:gd name="f17" fmla="val 3970"/>
                <a:gd name="f18" fmla="val 158"/>
                <a:gd name="f19" fmla="*/ f0 1 4002"/>
                <a:gd name="f20" fmla="*/ f1 1 2112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4002"/>
                <a:gd name="f27" fmla="*/ f24 1 2112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4002" h="2112">
                  <a:moveTo>
                    <a:pt x="f2" y="f2"/>
                  </a:moveTo>
                  <a:cubicBezTo>
                    <a:pt x="f5" y="f6"/>
                    <a:pt x="f7" y="f8"/>
                    <a:pt x="f9" y="f10"/>
                  </a:cubicBezTo>
                  <a:lnTo>
                    <a:pt x="f11" y="f10"/>
                  </a:lnTo>
                  <a:cubicBezTo>
                    <a:pt x="f12" y="f10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7" y="f18"/>
                    <a:pt x="f12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0" name="Google Shape;10366;p74">
              <a:extLst>
                <a:ext uri="{FF2B5EF4-FFF2-40B4-BE49-F238E27FC236}">
                  <a16:creationId xmlns:a16="http://schemas.microsoft.com/office/drawing/2014/main" id="{3DEF76B4-640F-F16D-C320-D3062775222C}"/>
                </a:ext>
              </a:extLst>
            </p:cNvPr>
            <p:cNvSpPr/>
            <p:nvPr/>
          </p:nvSpPr>
          <p:spPr>
            <a:xfrm>
              <a:off x="6584749" y="3661486"/>
              <a:ext cx="122986" cy="675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34"/>
                <a:gd name="f4" fmla="val 2080"/>
                <a:gd name="f5" fmla="val 347"/>
                <a:gd name="f6" fmla="val 158"/>
                <a:gd name="f7" fmla="val 1733"/>
                <a:gd name="f8" fmla="val 1954"/>
                <a:gd name="f9" fmla="val 3561"/>
                <a:gd name="f10" fmla="val 3718"/>
                <a:gd name="f11" fmla="val 1229"/>
                <a:gd name="f12" fmla="val 3813"/>
                <a:gd name="f13" fmla="val 567"/>
                <a:gd name="f14" fmla="val 4033"/>
                <a:gd name="f15" fmla="*/ f0 1 4034"/>
                <a:gd name="f16" fmla="*/ f1 1 208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034"/>
                <a:gd name="f23" fmla="*/ f20 1 2080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034" h="2080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7"/>
                  </a:lnTo>
                  <a:cubicBezTo>
                    <a:pt x="f2" y="f8"/>
                    <a:pt x="f6" y="f4"/>
                    <a:pt x="f5" y="f4"/>
                  </a:cubicBezTo>
                  <a:lnTo>
                    <a:pt x="f9" y="f4"/>
                  </a:lnTo>
                  <a:cubicBezTo>
                    <a:pt x="f10" y="f11"/>
                    <a:pt x="f12" y="f13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1" name="Google Shape;10399;p74">
            <a:extLst>
              <a:ext uri="{FF2B5EF4-FFF2-40B4-BE49-F238E27FC236}">
                <a16:creationId xmlns:a16="http://schemas.microsoft.com/office/drawing/2014/main" id="{154246D4-B605-EECD-33A5-0ED71B723E30}"/>
              </a:ext>
            </a:extLst>
          </p:cNvPr>
          <p:cNvGrpSpPr/>
          <p:nvPr/>
        </p:nvGrpSpPr>
        <p:grpSpPr>
          <a:xfrm>
            <a:off x="2347593" y="4721520"/>
            <a:ext cx="480280" cy="509125"/>
            <a:chOff x="3132295" y="3410510"/>
            <a:chExt cx="360210" cy="381844"/>
          </a:xfrm>
          <a:solidFill>
            <a:schemeClr val="bg2"/>
          </a:solidFill>
        </p:grpSpPr>
        <p:sp>
          <p:nvSpPr>
            <p:cNvPr id="102" name="Google Shape;10400;p74">
              <a:extLst>
                <a:ext uri="{FF2B5EF4-FFF2-40B4-BE49-F238E27FC236}">
                  <a16:creationId xmlns:a16="http://schemas.microsoft.com/office/drawing/2014/main" id="{03DD0D5B-1B62-C274-A196-097D9BAB7C2A}"/>
                </a:ext>
              </a:extLst>
            </p:cNvPr>
            <p:cNvSpPr/>
            <p:nvPr/>
          </p:nvSpPr>
          <p:spPr>
            <a:xfrm>
              <a:off x="3292690" y="3582491"/>
              <a:ext cx="22128" cy="215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662"/>
                <a:gd name="f5" fmla="val 375"/>
                <a:gd name="f6" fmla="val 292"/>
                <a:gd name="f7" fmla="val 206"/>
                <a:gd name="f8" fmla="val 32"/>
                <a:gd name="f9" fmla="val 127"/>
                <a:gd name="f10" fmla="val 95"/>
                <a:gd name="f11" fmla="val 1"/>
                <a:gd name="f12" fmla="val 221"/>
                <a:gd name="f13" fmla="val 441"/>
                <a:gd name="f14" fmla="val 567"/>
                <a:gd name="f15" fmla="val 190"/>
                <a:gd name="f16" fmla="val 630"/>
                <a:gd name="f17" fmla="val 277"/>
                <a:gd name="f18" fmla="val 363"/>
                <a:gd name="f19" fmla="val 450"/>
                <a:gd name="f20" fmla="val 536"/>
                <a:gd name="f21" fmla="val 599"/>
                <a:gd name="f22" fmla="val 725"/>
                <a:gd name="f23" fmla="val 458"/>
                <a:gd name="f24" fmla="*/ f0 1 726"/>
                <a:gd name="f25" fmla="*/ f1 1 662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726"/>
                <a:gd name="f32" fmla="*/ f29 1 662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726" h="66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1" y="f13"/>
                    <a:pt x="f9" y="f14"/>
                  </a:cubicBezTo>
                  <a:cubicBezTo>
                    <a:pt x="f15" y="f16"/>
                    <a:pt x="f17" y="f4"/>
                    <a:pt x="f18" y="f4"/>
                  </a:cubicBezTo>
                  <a:cubicBezTo>
                    <a:pt x="f19" y="f4"/>
                    <a:pt x="f20" y="f16"/>
                    <a:pt x="f21" y="f14"/>
                  </a:cubicBezTo>
                  <a:cubicBezTo>
                    <a:pt x="f22" y="f13"/>
                    <a:pt x="f22" y="f12"/>
                    <a:pt x="f21" y="f10"/>
                  </a:cubicBezTo>
                  <a:cubicBezTo>
                    <a:pt x="f20" y="f8"/>
                    <a:pt x="f2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3" name="Google Shape;10401;p74">
              <a:extLst>
                <a:ext uri="{FF2B5EF4-FFF2-40B4-BE49-F238E27FC236}">
                  <a16:creationId xmlns:a16="http://schemas.microsoft.com/office/drawing/2014/main" id="{D74E6DF4-52C3-2887-7333-A2D4E6B64D33}"/>
                </a:ext>
              </a:extLst>
            </p:cNvPr>
            <p:cNvSpPr/>
            <p:nvPr/>
          </p:nvSpPr>
          <p:spPr>
            <a:xfrm>
              <a:off x="3245644" y="3537164"/>
              <a:ext cx="115269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81"/>
                <a:gd name="f4" fmla="val 3467"/>
                <a:gd name="f5" fmla="val 1922"/>
                <a:gd name="f6" fmla="val 710"/>
                <a:gd name="f7" fmla="val 2190"/>
                <a:gd name="f8" fmla="val 2458"/>
                <a:gd name="f9" fmla="val 812"/>
                <a:gd name="f10" fmla="val 2647"/>
                <a:gd name="f11" fmla="val 1017"/>
                <a:gd name="f12" fmla="val 3088"/>
                <a:gd name="f13" fmla="val 1395"/>
                <a:gd name="f14" fmla="val 2088"/>
                <a:gd name="f15" fmla="val 2466"/>
                <a:gd name="f16" fmla="val 2671"/>
                <a:gd name="f17" fmla="val 2773"/>
                <a:gd name="f18" fmla="val 1654"/>
                <a:gd name="f19" fmla="val 1386"/>
                <a:gd name="f20" fmla="val 1197"/>
                <a:gd name="f21" fmla="val 788"/>
                <a:gd name="f22" fmla="val 1930"/>
                <a:gd name="f23" fmla="val 1"/>
                <a:gd name="f24" fmla="val 1489"/>
                <a:gd name="f25" fmla="val 1040"/>
                <a:gd name="f26" fmla="val 182"/>
                <a:gd name="f27" fmla="val 693"/>
                <a:gd name="f28" fmla="val 544"/>
                <a:gd name="f29" fmla="val 1206"/>
                <a:gd name="f30" fmla="val 2309"/>
                <a:gd name="f31" fmla="val 2970"/>
                <a:gd name="f32" fmla="val 1024"/>
                <a:gd name="f33" fmla="val 3301"/>
                <a:gd name="f34" fmla="val 1473"/>
                <a:gd name="f35" fmla="val 3466"/>
                <a:gd name="f36" fmla="val 1918"/>
                <a:gd name="f37" fmla="val 2363"/>
                <a:gd name="f38" fmla="val 2804"/>
                <a:gd name="f39" fmla="val 3119"/>
                <a:gd name="f40" fmla="val 2371"/>
                <a:gd name="f41" fmla="*/ f0 1 3781"/>
                <a:gd name="f42" fmla="*/ f1 1 3467"/>
                <a:gd name="f43" fmla="val f2"/>
                <a:gd name="f44" fmla="val f3"/>
                <a:gd name="f45" fmla="val f4"/>
                <a:gd name="f46" fmla="+- f45 0 f43"/>
                <a:gd name="f47" fmla="+- f44 0 f43"/>
                <a:gd name="f48" fmla="*/ f47 1 3781"/>
                <a:gd name="f49" fmla="*/ f46 1 3467"/>
                <a:gd name="f50" fmla="*/ f43 1 f48"/>
                <a:gd name="f51" fmla="*/ f44 1 f48"/>
                <a:gd name="f52" fmla="*/ f43 1 f49"/>
                <a:gd name="f53" fmla="*/ f45 1 f49"/>
                <a:gd name="f54" fmla="*/ f50 f41 1"/>
                <a:gd name="f55" fmla="*/ f51 f41 1"/>
                <a:gd name="f56" fmla="*/ f53 f42 1"/>
                <a:gd name="f57" fmla="*/ f52 f4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4" t="f57" r="f55" b="f56"/>
              <a:pathLst>
                <a:path w="3781" h="346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8" y="f16"/>
                    <a:pt x="f7" y="f17"/>
                    <a:pt x="f5" y="f17"/>
                  </a:cubicBezTo>
                  <a:cubicBezTo>
                    <a:pt x="f18" y="f17"/>
                    <a:pt x="f19" y="f16"/>
                    <a:pt x="f20" y="f15"/>
                  </a:cubicBezTo>
                  <a:cubicBezTo>
                    <a:pt x="f21" y="f14"/>
                    <a:pt x="f21" y="f13"/>
                    <a:pt x="f20" y="f11"/>
                  </a:cubicBezTo>
                  <a:cubicBezTo>
                    <a:pt x="f19" y="f9"/>
                    <a:pt x="f18" y="f6"/>
                    <a:pt x="f5" y="f6"/>
                  </a:cubicBezTo>
                  <a:close/>
                  <a:moveTo>
                    <a:pt x="f22" y="f23"/>
                  </a:moveTo>
                  <a:cubicBezTo>
                    <a:pt x="f24" y="f23"/>
                    <a:pt x="f25" y="f26"/>
                    <a:pt x="f27" y="f28"/>
                  </a:cubicBezTo>
                  <a:cubicBezTo>
                    <a:pt x="f2" y="f29"/>
                    <a:pt x="f2" y="f30"/>
                    <a:pt x="f27" y="f31"/>
                  </a:cubicBez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3"/>
                    <a:pt x="f39" y="f31"/>
                  </a:cubicBezTo>
                  <a:cubicBezTo>
                    <a:pt x="f3" y="f30"/>
                    <a:pt x="f3" y="f29"/>
                    <a:pt x="f39" y="f28"/>
                  </a:cubicBezTo>
                  <a:cubicBezTo>
                    <a:pt x="f38" y="f26"/>
                    <a:pt x="f40" y="f23"/>
                    <a:pt x="f22" y="f2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4" name="Google Shape;10402;p74">
              <a:extLst>
                <a:ext uri="{FF2B5EF4-FFF2-40B4-BE49-F238E27FC236}">
                  <a16:creationId xmlns:a16="http://schemas.microsoft.com/office/drawing/2014/main" id="{BD64F664-A50F-18E7-0692-C093FB09AC29}"/>
                </a:ext>
              </a:extLst>
            </p:cNvPr>
            <p:cNvSpPr/>
            <p:nvPr/>
          </p:nvSpPr>
          <p:spPr>
            <a:xfrm>
              <a:off x="3348423" y="3422791"/>
              <a:ext cx="144082" cy="15459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726"/>
                <a:gd name="f4" fmla="val 4758"/>
                <a:gd name="f5" fmla="val 3533"/>
                <a:gd name="f6" fmla="val 3442"/>
                <a:gd name="f7" fmla="val 3355"/>
                <a:gd name="f8" fmla="val 32"/>
                <a:gd name="f9" fmla="val 3308"/>
                <a:gd name="f10" fmla="val 95"/>
                <a:gd name="f11" fmla="val 410"/>
                <a:gd name="f12" fmla="val 3623"/>
                <a:gd name="f13" fmla="val 788"/>
                <a:gd name="f14" fmla="val 4127"/>
                <a:gd name="f15" fmla="val 1953"/>
                <a:gd name="f16" fmla="val 4600"/>
                <a:gd name="f17" fmla="val 2678"/>
                <a:gd name="f18" fmla="val 4663"/>
                <a:gd name="f19" fmla="val 2615"/>
                <a:gd name="f20" fmla="val 2521"/>
                <a:gd name="f21" fmla="val 2395"/>
                <a:gd name="f22" fmla="val 1544"/>
                <a:gd name="f23" fmla="val 4348"/>
                <a:gd name="f24" fmla="val 693"/>
                <a:gd name="f25" fmla="val 3781"/>
                <a:gd name="f26" fmla="val 3718"/>
                <a:gd name="f27" fmla="*/ f0 1 4726"/>
                <a:gd name="f28" fmla="*/ f1 1 4758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4726"/>
                <a:gd name="f35" fmla="*/ f32 1 4758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4726" h="4758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9"/>
                  </a:lnTo>
                  <a:cubicBezTo>
                    <a:pt x="f11" y="f12"/>
                    <a:pt x="f13" y="f14"/>
                    <a:pt x="f15" y="f4"/>
                  </a:cubicBezTo>
                  <a:lnTo>
                    <a:pt x="f16" y="f17"/>
                  </a:lnTo>
                  <a:cubicBezTo>
                    <a:pt x="f18" y="f19"/>
                    <a:pt x="f3" y="f20"/>
                    <a:pt x="f3" y="f21"/>
                  </a:cubicBezTo>
                  <a:cubicBezTo>
                    <a:pt x="f3" y="f22"/>
                    <a:pt x="f23" y="f24"/>
                    <a:pt x="f25" y="f10"/>
                  </a:cubicBezTo>
                  <a:cubicBezTo>
                    <a:pt x="f26" y="f8"/>
                    <a:pt x="f1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5" name="Google Shape;10403;p74">
              <a:extLst>
                <a:ext uri="{FF2B5EF4-FFF2-40B4-BE49-F238E27FC236}">
                  <a16:creationId xmlns:a16="http://schemas.microsoft.com/office/drawing/2014/main" id="{DEBDE7DA-70A4-A8ED-3498-39CF019A001A}"/>
                </a:ext>
              </a:extLst>
            </p:cNvPr>
            <p:cNvSpPr/>
            <p:nvPr/>
          </p:nvSpPr>
          <p:spPr>
            <a:xfrm>
              <a:off x="3295589" y="3647989"/>
              <a:ext cx="125848" cy="1330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4096"/>
                <a:gd name="f5" fmla="val 2048"/>
                <a:gd name="f6" fmla="val 1985"/>
                <a:gd name="f7" fmla="val 32"/>
                <a:gd name="f8" fmla="val 63"/>
                <a:gd name="f9" fmla="val 1954"/>
                <a:gd name="f10" fmla="val 126"/>
                <a:gd name="f11" fmla="val 1506"/>
                <a:gd name="f12" fmla="val 546"/>
                <a:gd name="f13" fmla="val 859"/>
                <a:gd name="f14" fmla="val 767"/>
                <a:gd name="f15" fmla="val 235"/>
                <a:gd name="f16" fmla="val 156"/>
                <a:gd name="f17" fmla="val 78"/>
                <a:gd name="f18" fmla="val 764"/>
                <a:gd name="f19" fmla="val 756"/>
                <a:gd name="f20" fmla="val 567"/>
                <a:gd name="f21" fmla="val 1670"/>
                <a:gd name="f22" fmla="val 1355"/>
                <a:gd name="f23" fmla="val 3749"/>
                <a:gd name="f24" fmla="val 1418"/>
                <a:gd name="f25" fmla="val 3875"/>
                <a:gd name="f26" fmla="val 1450"/>
                <a:gd name="f27" fmla="val 4001"/>
                <a:gd name="f28" fmla="val 1607"/>
                <a:gd name="f29" fmla="val 1733"/>
                <a:gd name="f30" fmla="val 1891"/>
                <a:gd name="f31" fmla="val 4033"/>
                <a:gd name="f32" fmla="val 2426"/>
                <a:gd name="f33" fmla="val 2647"/>
                <a:gd name="f34" fmla="val 3182"/>
                <a:gd name="f35" fmla="val 2710"/>
                <a:gd name="f36" fmla="val 630"/>
                <a:gd name="f37" fmla="*/ f0 1 4128"/>
                <a:gd name="f38" fmla="*/ f1 1 4096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4128"/>
                <a:gd name="f45" fmla="*/ f42 1 4096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4128" h="4096">
                  <a:moveTo>
                    <a:pt x="f5" y="f2"/>
                  </a:moveTo>
                  <a:cubicBezTo>
                    <a:pt x="f6" y="f7"/>
                    <a:pt x="f6" y="f8"/>
                    <a:pt x="f9" y="f10"/>
                  </a:cubicBezTo>
                  <a:cubicBezTo>
                    <a:pt x="f11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2" y="f19"/>
                  </a:cubicBezTo>
                  <a:lnTo>
                    <a:pt x="f2" y="f19"/>
                  </a:ln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4"/>
                    <a:pt x="f29" y="f4"/>
                  </a:cubicBezTo>
                  <a:cubicBezTo>
                    <a:pt x="f30" y="f4"/>
                    <a:pt x="f6" y="f31"/>
                    <a:pt x="f5" y="f25"/>
                  </a:cubicBezTo>
                  <a:lnTo>
                    <a:pt x="f32" y="f33"/>
                  </a:lnTo>
                  <a:lnTo>
                    <a:pt x="f34" y="f33"/>
                  </a:lnTo>
                  <a:cubicBezTo>
                    <a:pt x="f3" y="f33"/>
                    <a:pt x="f35" y="f3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6" name="Google Shape;10404;p74">
              <a:extLst>
                <a:ext uri="{FF2B5EF4-FFF2-40B4-BE49-F238E27FC236}">
                  <a16:creationId xmlns:a16="http://schemas.microsoft.com/office/drawing/2014/main" id="{0260EDE9-C858-8346-8FB7-64ACD88398D6}"/>
                </a:ext>
              </a:extLst>
            </p:cNvPr>
            <p:cNvSpPr/>
            <p:nvPr/>
          </p:nvSpPr>
          <p:spPr>
            <a:xfrm>
              <a:off x="3369545" y="3585545"/>
              <a:ext cx="109508" cy="1157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562"/>
                <a:gd name="f5" fmla="val 252"/>
                <a:gd name="f6" fmla="val 1"/>
                <a:gd name="f7" fmla="val 284"/>
                <a:gd name="f8" fmla="val 410"/>
                <a:gd name="f9" fmla="val 189"/>
                <a:gd name="f10" fmla="val 883"/>
                <a:gd name="f11" fmla="val 1292"/>
                <a:gd name="f12" fmla="val 630"/>
                <a:gd name="f13" fmla="val 1922"/>
                <a:gd name="f14" fmla="val 1134"/>
                <a:gd name="f15" fmla="val 2615"/>
                <a:gd name="f16" fmla="val 1544"/>
                <a:gd name="f17" fmla="val 3466"/>
                <a:gd name="f18" fmla="val 1565"/>
                <a:gd name="f19" fmla="val 3530"/>
                <a:gd name="f20" fmla="val 1634"/>
                <a:gd name="f21" fmla="val 1715"/>
                <a:gd name="f22" fmla="val 1874"/>
                <a:gd name="f23" fmla="val 2080"/>
                <a:gd name="f24" fmla="val 3443"/>
                <a:gd name="f25" fmla="val 3214"/>
                <a:gd name="f26" fmla="val 2458"/>
                <a:gd name="f27" fmla="val 3308"/>
                <a:gd name="f28" fmla="val 3497"/>
                <a:gd name="f29" fmla="val 1985"/>
                <a:gd name="f30" fmla="val 1891"/>
                <a:gd name="f31" fmla="val 1733"/>
                <a:gd name="f32" fmla="val 1576"/>
                <a:gd name="f33" fmla="val 1450"/>
                <a:gd name="f34" fmla="val 3340"/>
                <a:gd name="f35" fmla="val 1418"/>
                <a:gd name="f36" fmla="val 3182"/>
                <a:gd name="f37" fmla="val 1355"/>
                <a:gd name="f38" fmla="val 568"/>
                <a:gd name="f39" fmla="*/ f0 1 3592"/>
                <a:gd name="f40" fmla="*/ f1 1 3562"/>
                <a:gd name="f41" fmla="val f2"/>
                <a:gd name="f42" fmla="val f3"/>
                <a:gd name="f43" fmla="val f4"/>
                <a:gd name="f44" fmla="+- f43 0 f41"/>
                <a:gd name="f45" fmla="+- f42 0 f41"/>
                <a:gd name="f46" fmla="*/ f45 1 3592"/>
                <a:gd name="f47" fmla="*/ f44 1 3562"/>
                <a:gd name="f48" fmla="*/ f41 1 f46"/>
                <a:gd name="f49" fmla="*/ f42 1 f46"/>
                <a:gd name="f50" fmla="*/ f41 1 f47"/>
                <a:gd name="f51" fmla="*/ f43 1 f47"/>
                <a:gd name="f52" fmla="*/ f48 f39 1"/>
                <a:gd name="f53" fmla="*/ f49 f39 1"/>
                <a:gd name="f54" fmla="*/ f51 f40 1"/>
                <a:gd name="f55" fmla="*/ f5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3592" h="3562">
                  <a:moveTo>
                    <a:pt x="f5" y="f6"/>
                  </a:moveTo>
                  <a:cubicBezTo>
                    <a:pt x="f7" y="f8"/>
                    <a:pt x="f9" y="f10"/>
                    <a:pt x="f2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3" y="f25"/>
                  </a:cubicBezTo>
                  <a:lnTo>
                    <a:pt x="f23" y="f26"/>
                  </a:lnTo>
                  <a:lnTo>
                    <a:pt x="f27" y="f23"/>
                  </a:lnTo>
                  <a:cubicBezTo>
                    <a:pt x="f28" y="f29"/>
                    <a:pt x="f3" y="f30"/>
                    <a:pt x="f3" y="f31"/>
                  </a:cubicBezTo>
                  <a:cubicBezTo>
                    <a:pt x="f3" y="f32"/>
                    <a:pt x="f28" y="f33"/>
                    <a:pt x="f34" y="f35"/>
                  </a:cubicBezTo>
                  <a:cubicBezTo>
                    <a:pt x="f36" y="f37"/>
                    <a:pt x="f14" y="f3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7" name="Google Shape;10405;p74">
              <a:extLst>
                <a:ext uri="{FF2B5EF4-FFF2-40B4-BE49-F238E27FC236}">
                  <a16:creationId xmlns:a16="http://schemas.microsoft.com/office/drawing/2014/main" id="{EDDC0B43-C2D1-46C3-0933-F8A2604CE608}"/>
                </a:ext>
              </a:extLst>
            </p:cNvPr>
            <p:cNvSpPr/>
            <p:nvPr/>
          </p:nvSpPr>
          <p:spPr>
            <a:xfrm>
              <a:off x="3141905" y="3638763"/>
              <a:ext cx="146971" cy="1535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21"/>
                <a:gd name="f4" fmla="val 4727"/>
                <a:gd name="f5" fmla="val 3372"/>
                <a:gd name="f6" fmla="val 1"/>
                <a:gd name="f7" fmla="val 95"/>
                <a:gd name="f8" fmla="val 3277"/>
                <a:gd name="f9" fmla="val 3435"/>
                <a:gd name="f10" fmla="val 3687"/>
                <a:gd name="f11" fmla="val 158"/>
                <a:gd name="f12" fmla="val 3781"/>
                <a:gd name="f13" fmla="val 788"/>
                <a:gd name="f14" fmla="val 4411"/>
                <a:gd name="f15" fmla="val 1607"/>
                <a:gd name="f16" fmla="val 2458"/>
                <a:gd name="f17" fmla="val 2584"/>
                <a:gd name="f18" fmla="val 2679"/>
                <a:gd name="f19" fmla="val 4695"/>
                <a:gd name="f20" fmla="val 2742"/>
                <a:gd name="f21" fmla="val 4632"/>
                <a:gd name="f22" fmla="val 1986"/>
                <a:gd name="f23" fmla="val 4254"/>
                <a:gd name="f24" fmla="val 851"/>
                <a:gd name="f25" fmla="val 3718"/>
                <a:gd name="f26" fmla="val 442"/>
                <a:gd name="f27" fmla="*/ f0 1 4821"/>
                <a:gd name="f28" fmla="*/ f1 1 4727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4821"/>
                <a:gd name="f35" fmla="*/ f32 1 4727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4821" h="4727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11" y="f12"/>
                  </a:cubicBezTo>
                  <a:cubicBezTo>
                    <a:pt x="f13" y="f14"/>
                    <a:pt x="f15" y="f4"/>
                    <a:pt x="f16" y="f4"/>
                  </a:cubicBezTo>
                  <a:cubicBezTo>
                    <a:pt x="f17" y="f4"/>
                    <a:pt x="f18" y="f19"/>
                    <a:pt x="f20" y="f21"/>
                  </a:cubicBezTo>
                  <a:lnTo>
                    <a:pt x="f3" y="f22"/>
                  </a:lnTo>
                  <a:cubicBezTo>
                    <a:pt x="f23" y="f24"/>
                    <a:pt x="f25" y="f2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8" name="Google Shape;10406;p74">
              <a:extLst>
                <a:ext uri="{FF2B5EF4-FFF2-40B4-BE49-F238E27FC236}">
                  <a16:creationId xmlns:a16="http://schemas.microsoft.com/office/drawing/2014/main" id="{F1815EE8-D635-7076-774C-785185E409F4}"/>
                </a:ext>
              </a:extLst>
            </p:cNvPr>
            <p:cNvSpPr/>
            <p:nvPr/>
          </p:nvSpPr>
          <p:spPr>
            <a:xfrm>
              <a:off x="3295589" y="3410510"/>
              <a:ext cx="126827" cy="1095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3372"/>
                <a:gd name="f5" fmla="val 2836"/>
                <a:gd name="f6" fmla="val 2678"/>
                <a:gd name="f7" fmla="val 2584"/>
                <a:gd name="f8" fmla="val 32"/>
                <a:gd name="f9" fmla="val 2521"/>
                <a:gd name="f10" fmla="val 95"/>
                <a:gd name="f11" fmla="val 3245"/>
                <a:gd name="f12" fmla="val 90"/>
                <a:gd name="f13" fmla="val 3238"/>
                <a:gd name="f14" fmla="val 181"/>
                <a:gd name="f15" fmla="val 3234"/>
                <a:gd name="f16" fmla="val 272"/>
                <a:gd name="f17" fmla="val 568"/>
                <a:gd name="f18" fmla="val 870"/>
                <a:gd name="f19" fmla="val 3275"/>
                <a:gd name="f20" fmla="val 1135"/>
                <a:gd name="f21" fmla="val 3371"/>
                <a:gd name="f22" fmla="val 1324"/>
                <a:gd name="f23" fmla="val 3119"/>
                <a:gd name="f24" fmla="val 3939"/>
                <a:gd name="f25" fmla="val 567"/>
                <a:gd name="f26" fmla="val 4159"/>
                <a:gd name="f27" fmla="val 347"/>
                <a:gd name="f28" fmla="val 3718"/>
                <a:gd name="f29" fmla="val 158"/>
                <a:gd name="f30" fmla="val 3308"/>
                <a:gd name="f31" fmla="*/ f0 1 4160"/>
                <a:gd name="f32" fmla="*/ f1 1 3372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4160"/>
                <a:gd name="f39" fmla="*/ f36 1 3372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4160" h="337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11"/>
                  </a:ln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9" name="Google Shape;10407;p74">
              <a:extLst>
                <a:ext uri="{FF2B5EF4-FFF2-40B4-BE49-F238E27FC236}">
                  <a16:creationId xmlns:a16="http://schemas.microsoft.com/office/drawing/2014/main" id="{CDE2743F-F8C8-DAF8-5E54-0AC2134F8AE3}"/>
                </a:ext>
              </a:extLst>
            </p:cNvPr>
            <p:cNvSpPr/>
            <p:nvPr/>
          </p:nvSpPr>
          <p:spPr>
            <a:xfrm>
              <a:off x="3132295" y="3579400"/>
              <a:ext cx="102796" cy="1392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4286"/>
                <a:gd name="f5" fmla="val 3246"/>
                <a:gd name="f6" fmla="val 1"/>
                <a:gd name="f7" fmla="val 95"/>
                <a:gd name="f8" fmla="val 2552"/>
                <a:gd name="f9" fmla="val 32"/>
                <a:gd name="f10" fmla="val 2615"/>
                <a:gd name="f11" fmla="val 2710"/>
                <a:gd name="f12" fmla="val 2836"/>
                <a:gd name="f13" fmla="val 3340"/>
                <a:gd name="f14" fmla="val 3844"/>
                <a:gd name="f15" fmla="val 347"/>
                <a:gd name="f16" fmla="val 4285"/>
                <a:gd name="f17" fmla="val 1261"/>
                <a:gd name="f18" fmla="val 3214"/>
                <a:gd name="f19" fmla="val 851"/>
                <a:gd name="f20" fmla="val 3183"/>
                <a:gd name="f21" fmla="val 410"/>
                <a:gd name="f22" fmla="*/ f0 1 3372"/>
                <a:gd name="f23" fmla="*/ f1 1 4286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3372"/>
                <a:gd name="f30" fmla="*/ f27 1 4286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3372" h="4286">
                  <a:moveTo>
                    <a:pt x="f5" y="f6"/>
                  </a:moveTo>
                  <a:lnTo>
                    <a:pt x="f7" y="f8"/>
                  </a:lnTo>
                  <a:cubicBezTo>
                    <a:pt x="f9" y="f10"/>
                    <a:pt x="f6" y="f11"/>
                    <a:pt x="f6" y="f12"/>
                  </a:cubicBezTo>
                  <a:cubicBezTo>
                    <a:pt x="f6" y="f13"/>
                    <a:pt x="f7" y="f14"/>
                    <a:pt x="f15" y="f16"/>
                  </a:cubicBezTo>
                  <a:lnTo>
                    <a:pt x="f3" y="f17"/>
                  </a:lnTo>
                  <a:cubicBezTo>
                    <a:pt x="f18" y="f19"/>
                    <a:pt x="f20" y="f21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10" name="Google Shape;10421;p74">
            <a:extLst>
              <a:ext uri="{FF2B5EF4-FFF2-40B4-BE49-F238E27FC236}">
                <a16:creationId xmlns:a16="http://schemas.microsoft.com/office/drawing/2014/main" id="{E8656918-96A9-60D5-21EA-AD1474F2E994}"/>
              </a:ext>
            </a:extLst>
          </p:cNvPr>
          <p:cNvGrpSpPr/>
          <p:nvPr/>
        </p:nvGrpSpPr>
        <p:grpSpPr>
          <a:xfrm>
            <a:off x="7686570" y="4733224"/>
            <a:ext cx="482852" cy="515976"/>
            <a:chOff x="7136526" y="3419289"/>
            <a:chExt cx="362139" cy="386982"/>
          </a:xfrm>
          <a:solidFill>
            <a:schemeClr val="bg2"/>
          </a:solidFill>
        </p:grpSpPr>
        <p:sp>
          <p:nvSpPr>
            <p:cNvPr id="111" name="Google Shape;10422;p74">
              <a:extLst>
                <a:ext uri="{FF2B5EF4-FFF2-40B4-BE49-F238E27FC236}">
                  <a16:creationId xmlns:a16="http://schemas.microsoft.com/office/drawing/2014/main" id="{0A8B35B2-A9FC-DD54-D39B-DB33C780EB6F}"/>
                </a:ext>
              </a:extLst>
            </p:cNvPr>
            <p:cNvSpPr/>
            <p:nvPr/>
          </p:nvSpPr>
          <p:spPr>
            <a:xfrm>
              <a:off x="7136526" y="3555434"/>
              <a:ext cx="43260" cy="2487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657"/>
                <a:gd name="f5" fmla="val 410"/>
                <a:gd name="f6" fmla="val 221"/>
                <a:gd name="f7" fmla="val 64"/>
                <a:gd name="f8" fmla="val 158"/>
                <a:gd name="f9" fmla="val 347"/>
                <a:gd name="f10" fmla="val 1"/>
                <a:gd name="f11" fmla="val 2867"/>
                <a:gd name="f12" fmla="val 4789"/>
                <a:gd name="f13" fmla="val 7310"/>
                <a:gd name="f14" fmla="val 7530"/>
                <a:gd name="f15" fmla="val 7656"/>
                <a:gd name="f16" fmla="val 379"/>
                <a:gd name="f17" fmla="val 568"/>
                <a:gd name="f18" fmla="val 725"/>
                <a:gd name="f19" fmla="val 1355"/>
                <a:gd name="f20" fmla="val 1418"/>
                <a:gd name="f21" fmla="*/ f0 1 1419"/>
                <a:gd name="f22" fmla="*/ f1 1 7657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1419"/>
                <a:gd name="f29" fmla="*/ f26 1 7657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419" h="765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10" y="f11"/>
                    <a:pt x="f10" y="f12"/>
                    <a:pt x="f10" y="f13"/>
                  </a:cubicBezTo>
                  <a:cubicBezTo>
                    <a:pt x="f10" y="f14"/>
                    <a:pt x="f8" y="f15"/>
                    <a:pt x="f16" y="f15"/>
                  </a:cubicBezTo>
                  <a:cubicBezTo>
                    <a:pt x="f17" y="f15"/>
                    <a:pt x="f18" y="f14"/>
                    <a:pt x="f18" y="f13"/>
                  </a:cubicBezTo>
                  <a:lnTo>
                    <a:pt x="f18" y="f19"/>
                  </a:lnTo>
                  <a:lnTo>
                    <a:pt x="f20" y="f19"/>
                  </a:lnTo>
                  <a:lnTo>
                    <a:pt x="f2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2" name="Google Shape;10423;p74">
              <a:extLst>
                <a:ext uri="{FF2B5EF4-FFF2-40B4-BE49-F238E27FC236}">
                  <a16:creationId xmlns:a16="http://schemas.microsoft.com/office/drawing/2014/main" id="{F8B89D91-727E-D453-680D-DE216BEB7B13}"/>
                </a:ext>
              </a:extLst>
            </p:cNvPr>
            <p:cNvSpPr/>
            <p:nvPr/>
          </p:nvSpPr>
          <p:spPr>
            <a:xfrm>
              <a:off x="7177829" y="3646544"/>
              <a:ext cx="149870" cy="1597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16"/>
                <a:gd name="f4" fmla="val 2080"/>
                <a:gd name="f5" fmla="val 693"/>
                <a:gd name="f6" fmla="val 1733"/>
                <a:gd name="f7" fmla="val 788"/>
                <a:gd name="f8" fmla="val 1481"/>
                <a:gd name="f9" fmla="val 2458"/>
                <a:gd name="f10" fmla="val 2678"/>
                <a:gd name="f11" fmla="val 158"/>
                <a:gd name="f12" fmla="val 2836"/>
                <a:gd name="f13" fmla="val 347"/>
                <a:gd name="f14" fmla="val 3529"/>
                <a:gd name="f15" fmla="val 1072"/>
                <a:gd name="f16" fmla="val 473"/>
                <a:gd name="f17" fmla="val 32"/>
                <a:gd name="f18" fmla="val 4001"/>
                <a:gd name="f19" fmla="val 4569"/>
                <a:gd name="f20" fmla="val 4758"/>
                <a:gd name="f21" fmla="val 189"/>
                <a:gd name="f22" fmla="val 4915"/>
                <a:gd name="f23" fmla="val 410"/>
                <a:gd name="f24" fmla="val 599"/>
                <a:gd name="f25" fmla="val 757"/>
                <a:gd name="f26" fmla="val 4348"/>
                <a:gd name="f27" fmla="val 914"/>
                <a:gd name="f28" fmla="val 4190"/>
                <a:gd name="f29" fmla="val 1103"/>
                <a:gd name="f30" fmla="val 2143"/>
                <a:gd name="f31" fmla="val 2300"/>
                <a:gd name="f32" fmla="val 2489"/>
                <a:gd name="f33" fmla="val 3876"/>
                <a:gd name="f34" fmla="val 4065"/>
                <a:gd name="f35" fmla="val 4222"/>
                <a:gd name="f36" fmla="val 4380"/>
                <a:gd name="f37" fmla="val 3970"/>
                <a:gd name="f38" fmla="val 4443"/>
                <a:gd name="f39" fmla="val 3907"/>
                <a:gd name="f40" fmla="val 2867"/>
                <a:gd name="f41" fmla="val 4537"/>
                <a:gd name="f42" fmla="val 2773"/>
                <a:gd name="f43" fmla="val 4726"/>
                <a:gd name="f44" fmla="val 4884"/>
                <a:gd name="f45" fmla="val 2615"/>
                <a:gd name="f46" fmla="val 2426"/>
                <a:gd name="f47" fmla="val 4096"/>
                <a:gd name="f48" fmla="val 662"/>
                <a:gd name="f49" fmla="val 3151"/>
                <a:gd name="f50" fmla="val 2804"/>
                <a:gd name="f51" fmla="*/ f0 1 4916"/>
                <a:gd name="f52" fmla="*/ f1 1 4916"/>
                <a:gd name="f53" fmla="val f2"/>
                <a:gd name="f54" fmla="val f3"/>
                <a:gd name="f55" fmla="+- f54 0 f53"/>
                <a:gd name="f56" fmla="*/ f55 1 4916"/>
                <a:gd name="f57" fmla="*/ f53 1 f56"/>
                <a:gd name="f58" fmla="*/ f54 1 f56"/>
                <a:gd name="f59" fmla="*/ f57 f51 1"/>
                <a:gd name="f60" fmla="*/ f58 f51 1"/>
                <a:gd name="f61" fmla="*/ f58 f52 1"/>
                <a:gd name="f62" fmla="*/ f57 f5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4916" h="4916">
                  <a:moveTo>
                    <a:pt x="f4" y="f2"/>
                  </a:moveTo>
                  <a:lnTo>
                    <a:pt x="f4" y="f5"/>
                  </a:lnTo>
                  <a:lnTo>
                    <a:pt x="f6" y="f5"/>
                  </a:lnTo>
                  <a:cubicBezTo>
                    <a:pt x="f7" y="f5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12"/>
                  </a:cubicBezTo>
                  <a:lnTo>
                    <a:pt x="f4" y="f12"/>
                  </a:lnTo>
                  <a:lnTo>
                    <a:pt x="f4" y="f14"/>
                  </a:lnTo>
                  <a:lnTo>
                    <a:pt x="f15" y="f14"/>
                  </a:lnTo>
                  <a:cubicBezTo>
                    <a:pt x="f16" y="f14"/>
                    <a:pt x="f17" y="f18"/>
                    <a:pt x="f17" y="f19"/>
                  </a:cubicBezTo>
                  <a:cubicBezTo>
                    <a:pt x="f17" y="f20"/>
                    <a:pt x="f21" y="f22"/>
                    <a:pt x="f23" y="f22"/>
                  </a:cubicBezTo>
                  <a:cubicBezTo>
                    <a:pt x="f24" y="f22"/>
                    <a:pt x="f25" y="f20"/>
                    <a:pt x="f25" y="f19"/>
                  </a:cubicBezTo>
                  <a:cubicBezTo>
                    <a:pt x="f25" y="f26"/>
                    <a:pt x="f27" y="f28"/>
                    <a:pt x="f29" y="f28"/>
                  </a:cubicBezTo>
                  <a:lnTo>
                    <a:pt x="f30" y="f28"/>
                  </a:lnTo>
                  <a:lnTo>
                    <a:pt x="f30" y="f19"/>
                  </a:lnTo>
                  <a:cubicBezTo>
                    <a:pt x="f30" y="f20"/>
                    <a:pt x="f31" y="f22"/>
                    <a:pt x="f32" y="f22"/>
                  </a:cubicBezTo>
                  <a:cubicBezTo>
                    <a:pt x="f10" y="f22"/>
                    <a:pt x="f12" y="f20"/>
                    <a:pt x="f12" y="f19"/>
                  </a:cubicBezTo>
                  <a:lnTo>
                    <a:pt x="f12" y="f28"/>
                  </a:lnTo>
                  <a:lnTo>
                    <a:pt x="f33" y="f28"/>
                  </a:lnTo>
                  <a:cubicBezTo>
                    <a:pt x="f34" y="f28"/>
                    <a:pt x="f35" y="f26"/>
                    <a:pt x="f35" y="f19"/>
                  </a:cubicBezTo>
                  <a:cubicBezTo>
                    <a:pt x="f35" y="f20"/>
                    <a:pt x="f36" y="f22"/>
                    <a:pt x="f19" y="f22"/>
                  </a:cubicBezTo>
                  <a:cubicBezTo>
                    <a:pt x="f20" y="f22"/>
                    <a:pt x="f22" y="f20"/>
                    <a:pt x="f22" y="f19"/>
                  </a:cubicBezTo>
                  <a:cubicBezTo>
                    <a:pt x="f22" y="f37"/>
                    <a:pt x="f38" y="f14"/>
                    <a:pt x="f39" y="f14"/>
                  </a:cubicBezTo>
                  <a:lnTo>
                    <a:pt x="f40" y="f14"/>
                  </a:lnTo>
                  <a:lnTo>
                    <a:pt x="f40" y="f12"/>
                  </a:lnTo>
                  <a:lnTo>
                    <a:pt x="f41" y="f12"/>
                  </a:lnTo>
                  <a:lnTo>
                    <a:pt x="f41" y="f42"/>
                  </a:lnTo>
                  <a:cubicBezTo>
                    <a:pt x="f43" y="f42"/>
                    <a:pt x="f44" y="f45"/>
                    <a:pt x="f44" y="f46"/>
                  </a:cubicBezTo>
                  <a:cubicBezTo>
                    <a:pt x="f44" y="f8"/>
                    <a:pt x="f47" y="f48"/>
                    <a:pt x="f49" y="f48"/>
                  </a:cubicBezTo>
                  <a:lnTo>
                    <a:pt x="f50" y="f48"/>
                  </a:lnTo>
                  <a:lnTo>
                    <a:pt x="f5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3" name="Google Shape;10424;p74">
              <a:extLst>
                <a:ext uri="{FF2B5EF4-FFF2-40B4-BE49-F238E27FC236}">
                  <a16:creationId xmlns:a16="http://schemas.microsoft.com/office/drawing/2014/main" id="{DDA6FB1A-C63E-F213-A159-CA2800D7EFAD}"/>
                </a:ext>
              </a:extLst>
            </p:cNvPr>
            <p:cNvSpPr/>
            <p:nvPr/>
          </p:nvSpPr>
          <p:spPr>
            <a:xfrm>
              <a:off x="7346874" y="3419289"/>
              <a:ext cx="128710" cy="460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22"/>
                <a:gd name="f4" fmla="val 1418"/>
                <a:gd name="f5" fmla="val 725"/>
                <a:gd name="f6" fmla="val 315"/>
                <a:gd name="f7" fmla="val 63"/>
                <a:gd name="f8" fmla="val 1103"/>
                <a:gd name="f9" fmla="val 378"/>
                <a:gd name="f10" fmla="val 3875"/>
                <a:gd name="f11" fmla="val 4064"/>
                <a:gd name="f12" fmla="val 1260"/>
                <a:gd name="f13" fmla="val 1071"/>
                <a:gd name="f14" fmla="val 158"/>
                <a:gd name="f15" fmla="*/ f0 1 4222"/>
                <a:gd name="f16" fmla="*/ f1 1 1418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222"/>
                <a:gd name="f23" fmla="*/ f20 1 1418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222" h="1418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7" y="f8"/>
                    <a:pt x="f9" y="f4"/>
                    <a:pt x="f5" y="f4"/>
                  </a:cubicBezTo>
                  <a:lnTo>
                    <a:pt x="f10" y="f4"/>
                  </a:lnTo>
                  <a:cubicBezTo>
                    <a:pt x="f11" y="f4"/>
                    <a:pt x="f3" y="f12"/>
                    <a:pt x="f3" y="f13"/>
                  </a:cubicBezTo>
                  <a:lnTo>
                    <a:pt x="f3" y="f9"/>
                  </a:lnTo>
                  <a:cubicBezTo>
                    <a:pt x="f3" y="f14"/>
                    <a:pt x="f11" y="f2"/>
                    <a:pt x="f10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4" name="Google Shape;10425;p74">
              <a:extLst>
                <a:ext uri="{FF2B5EF4-FFF2-40B4-BE49-F238E27FC236}">
                  <a16:creationId xmlns:a16="http://schemas.microsoft.com/office/drawing/2014/main" id="{BFB8CB74-0BA0-1B0C-B623-A16EEB151789}"/>
                </a:ext>
              </a:extLst>
            </p:cNvPr>
            <p:cNvSpPr/>
            <p:nvPr/>
          </p:nvSpPr>
          <p:spPr>
            <a:xfrm>
              <a:off x="7368948" y="3488893"/>
              <a:ext cx="127796" cy="46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2"/>
                <a:gd name="f4" fmla="val 1419"/>
                <a:gd name="f5" fmla="val 694"/>
                <a:gd name="f6" fmla="val 1"/>
                <a:gd name="f7" fmla="val 316"/>
                <a:gd name="f8" fmla="val 1103"/>
                <a:gd name="f9" fmla="val 1418"/>
                <a:gd name="f10" fmla="val 3845"/>
                <a:gd name="f11" fmla="val 4065"/>
                <a:gd name="f12" fmla="val 4191"/>
                <a:gd name="f13" fmla="val 1261"/>
                <a:gd name="f14" fmla="val 1072"/>
                <a:gd name="f15" fmla="val 347"/>
                <a:gd name="f16" fmla="val 158"/>
                <a:gd name="f17" fmla="*/ f0 1 4192"/>
                <a:gd name="f18" fmla="*/ f1 1 1419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4192"/>
                <a:gd name="f25" fmla="*/ f22 1 1419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4192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14"/>
                  </a:cubicBezTo>
                  <a:lnTo>
                    <a:pt x="f12" y="f15"/>
                  </a:lnTo>
                  <a:cubicBezTo>
                    <a:pt x="f12" y="f16"/>
                    <a:pt x="f11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5" name="Google Shape;10426;p74">
              <a:extLst>
                <a:ext uri="{FF2B5EF4-FFF2-40B4-BE49-F238E27FC236}">
                  <a16:creationId xmlns:a16="http://schemas.microsoft.com/office/drawing/2014/main" id="{0093EC6F-0712-2052-3D63-47B6012AE522}"/>
                </a:ext>
              </a:extLst>
            </p:cNvPr>
            <p:cNvSpPr/>
            <p:nvPr/>
          </p:nvSpPr>
          <p:spPr>
            <a:xfrm>
              <a:off x="7348795" y="3622980"/>
              <a:ext cx="148891" cy="46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1419"/>
                <a:gd name="f5" fmla="val 1"/>
                <a:gd name="f6" fmla="val 1418"/>
                <a:gd name="f7" fmla="val 2773"/>
                <a:gd name="f8" fmla="val 347"/>
                <a:gd name="f9" fmla="val 568"/>
                <a:gd name="f10" fmla="val 2615"/>
                <a:gd name="f11" fmla="val 725"/>
                <a:gd name="f12" fmla="val 2426"/>
                <a:gd name="f13" fmla="val 2237"/>
                <a:gd name="f14" fmla="val 2080"/>
                <a:gd name="f15" fmla="*/ f0 1 4884"/>
                <a:gd name="f16" fmla="*/ f1 1 1419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884"/>
                <a:gd name="f23" fmla="*/ f20 1 1419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884" h="1419">
                  <a:moveTo>
                    <a:pt x="f2" y="f5"/>
                  </a:moveTo>
                  <a:lnTo>
                    <a:pt x="f2" y="f6"/>
                  </a:lnTo>
                  <a:lnTo>
                    <a:pt x="f3" y="f6"/>
                  </a:lnTo>
                  <a:lnTo>
                    <a:pt x="f3" y="f5"/>
                  </a:lnTo>
                  <a:lnTo>
                    <a:pt x="f7" y="f5"/>
                  </a:lnTo>
                  <a:lnTo>
                    <a:pt x="f7" y="f8"/>
                  </a:lnTo>
                  <a:cubicBezTo>
                    <a:pt x="f7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4" y="f8"/>
                  </a:cubicBezTo>
                  <a:lnTo>
                    <a:pt x="f1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6" name="Google Shape;10427;p74">
              <a:extLst>
                <a:ext uri="{FF2B5EF4-FFF2-40B4-BE49-F238E27FC236}">
                  <a16:creationId xmlns:a16="http://schemas.microsoft.com/office/drawing/2014/main" id="{D9955370-4FC2-EF39-4B72-D3679148912B}"/>
                </a:ext>
              </a:extLst>
            </p:cNvPr>
            <p:cNvSpPr/>
            <p:nvPr/>
          </p:nvSpPr>
          <p:spPr>
            <a:xfrm>
              <a:off x="7326694" y="3555434"/>
              <a:ext cx="171001" cy="440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09"/>
                <a:gd name="f4" fmla="val 1356"/>
                <a:gd name="f5" fmla="val 1"/>
                <a:gd name="f6" fmla="val 1355"/>
                <a:gd name="f7" fmla="val 347"/>
                <a:gd name="f8" fmla="val 5577"/>
                <a:gd name="f9" fmla="val 158"/>
                <a:gd name="f10" fmla="val 5451"/>
                <a:gd name="f11" fmla="val 5231"/>
                <a:gd name="f12" fmla="*/ f0 1 5609"/>
                <a:gd name="f13" fmla="*/ f1 1 1356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5609"/>
                <a:gd name="f20" fmla="*/ f17 1 1356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5609" h="1356">
                  <a:moveTo>
                    <a:pt x="f5" y="f2"/>
                  </a:moveTo>
                  <a:lnTo>
                    <a:pt x="f5" y="f6"/>
                  </a:lnTo>
                  <a:lnTo>
                    <a:pt x="f3" y="f6"/>
                  </a:lnTo>
                  <a:lnTo>
                    <a:pt x="f3" y="f7"/>
                  </a:lnTo>
                  <a:cubicBezTo>
                    <a:pt x="f8" y="f9"/>
                    <a:pt x="f10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7" name="Google Shape;10428;p74">
              <a:extLst>
                <a:ext uri="{FF2B5EF4-FFF2-40B4-BE49-F238E27FC236}">
                  <a16:creationId xmlns:a16="http://schemas.microsoft.com/office/drawing/2014/main" id="{164F7C37-77AD-9C05-6FFF-A47AD5371CB2}"/>
                </a:ext>
              </a:extLst>
            </p:cNvPr>
            <p:cNvSpPr/>
            <p:nvPr/>
          </p:nvSpPr>
          <p:spPr>
            <a:xfrm>
              <a:off x="7348795" y="3692612"/>
              <a:ext cx="149870" cy="1136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16"/>
                <a:gd name="f4" fmla="val 3498"/>
                <a:gd name="f5" fmla="val 3151"/>
                <a:gd name="f6" fmla="val 3340"/>
                <a:gd name="f7" fmla="val 158"/>
                <a:gd name="f8" fmla="val 3497"/>
                <a:gd name="f9" fmla="val 347"/>
                <a:gd name="f10" fmla="val 536"/>
                <a:gd name="f11" fmla="val 693"/>
                <a:gd name="f12" fmla="val 1418"/>
                <a:gd name="f13" fmla="val 4190"/>
                <a:gd name="f14" fmla="val 4348"/>
                <a:gd name="f15" fmla="val 4569"/>
                <a:gd name="f16" fmla="val 4758"/>
                <a:gd name="f17" fmla="val 4915"/>
                <a:gd name="f18" fmla="val 2773"/>
                <a:gd name="f19" fmla="val 2615"/>
                <a:gd name="f20" fmla="val 2426"/>
                <a:gd name="f21" fmla="val 2237"/>
                <a:gd name="f22" fmla="val 2080"/>
                <a:gd name="f23" fmla="*/ f0 1 4916"/>
                <a:gd name="f24" fmla="*/ f1 1 3498"/>
                <a:gd name="f25" fmla="val f2"/>
                <a:gd name="f26" fmla="val f3"/>
                <a:gd name="f27" fmla="val f4"/>
                <a:gd name="f28" fmla="+- f27 0 f25"/>
                <a:gd name="f29" fmla="+- f26 0 f25"/>
                <a:gd name="f30" fmla="*/ f29 1 4916"/>
                <a:gd name="f31" fmla="*/ f28 1 3498"/>
                <a:gd name="f32" fmla="*/ f25 1 f30"/>
                <a:gd name="f33" fmla="*/ f26 1 f30"/>
                <a:gd name="f34" fmla="*/ f25 1 f31"/>
                <a:gd name="f35" fmla="*/ f27 1 f31"/>
                <a:gd name="f36" fmla="*/ f32 f23 1"/>
                <a:gd name="f37" fmla="*/ f33 f23 1"/>
                <a:gd name="f38" fmla="*/ f35 f24 1"/>
                <a:gd name="f39" fmla="*/ f34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4916" h="3498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8"/>
                  </a:cubicBezTo>
                  <a:cubicBezTo>
                    <a:pt x="f10" y="f8"/>
                    <a:pt x="f11" y="f6"/>
                    <a:pt x="f11" y="f5"/>
                  </a:cubicBezTo>
                  <a:lnTo>
                    <a:pt x="f11" y="f12"/>
                  </a:lnTo>
                  <a:lnTo>
                    <a:pt x="f13" y="f12"/>
                  </a:lnTo>
                  <a:lnTo>
                    <a:pt x="f13" y="f5"/>
                  </a:lnTo>
                  <a:cubicBezTo>
                    <a:pt x="f13" y="f6"/>
                    <a:pt x="f14" y="f8"/>
                    <a:pt x="f15" y="f8"/>
                  </a:cubicBezTo>
                  <a:cubicBezTo>
                    <a:pt x="f16" y="f8"/>
                    <a:pt x="f17" y="f6"/>
                    <a:pt x="f17" y="f5"/>
                  </a:cubicBezTo>
                  <a:lnTo>
                    <a:pt x="f17" y="f2"/>
                  </a:lnTo>
                  <a:lnTo>
                    <a:pt x="f18" y="f2"/>
                  </a:lnTo>
                  <a:lnTo>
                    <a:pt x="f18" y="f9"/>
                  </a:lnTo>
                  <a:cubicBezTo>
                    <a:pt x="f18" y="f10"/>
                    <a:pt x="f19" y="f11"/>
                    <a:pt x="f20" y="f11"/>
                  </a:cubicBezTo>
                  <a:cubicBezTo>
                    <a:pt x="f21" y="f11"/>
                    <a:pt x="f22" y="f10"/>
                    <a:pt x="f22" y="f9"/>
                  </a:cubicBezTo>
                  <a:lnTo>
                    <a:pt x="f22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8" name="Google Shape;10429;p74">
              <a:extLst>
                <a:ext uri="{FF2B5EF4-FFF2-40B4-BE49-F238E27FC236}">
                  <a16:creationId xmlns:a16="http://schemas.microsoft.com/office/drawing/2014/main" id="{17CDE239-1DC4-11E1-0CBF-C6BB3410EDC1}"/>
                </a:ext>
              </a:extLst>
            </p:cNvPr>
            <p:cNvSpPr/>
            <p:nvPr/>
          </p:nvSpPr>
          <p:spPr>
            <a:xfrm>
              <a:off x="7200881" y="3487887"/>
              <a:ext cx="105695" cy="1351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4159"/>
                <a:gd name="f5" fmla="val 1733"/>
                <a:gd name="f6" fmla="val 788"/>
                <a:gd name="f7" fmla="val 1"/>
                <a:gd name="f8" fmla="val 3812"/>
                <a:gd name="f9" fmla="val 4001"/>
                <a:gd name="f10" fmla="val 158"/>
                <a:gd name="f11" fmla="val 347"/>
                <a:gd name="f12" fmla="val 3120"/>
                <a:gd name="f13" fmla="val 3309"/>
                <a:gd name="f14" fmla="val 3466"/>
                <a:gd name="f15" fmla="val 2678"/>
                <a:gd name="f16" fmla="*/ f0 1 3467"/>
                <a:gd name="f17" fmla="*/ f1 1 415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3467"/>
                <a:gd name="f24" fmla="*/ f21 1 415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3467" h="4159">
                  <a:moveTo>
                    <a:pt x="f5" y="f2"/>
                  </a:moveTo>
                  <a:cubicBezTo>
                    <a:pt x="f6" y="f2"/>
                    <a:pt x="f7" y="f6"/>
                    <a:pt x="f7" y="f5"/>
                  </a:cubicBezTo>
                  <a:lnTo>
                    <a:pt x="f7" y="f8"/>
                  </a:lnTo>
                  <a:cubicBezTo>
                    <a:pt x="f7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9"/>
                    <a:pt x="f14" y="f8"/>
                  </a:cubicBezTo>
                  <a:lnTo>
                    <a:pt x="f14" y="f5"/>
                  </a:lnTo>
                  <a:cubicBezTo>
                    <a:pt x="f14" y="f6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19" name="Google Shape;10435;p74">
            <a:extLst>
              <a:ext uri="{FF2B5EF4-FFF2-40B4-BE49-F238E27FC236}">
                <a16:creationId xmlns:a16="http://schemas.microsoft.com/office/drawing/2014/main" id="{B48DE82D-60B1-677C-5980-07FA7CF06934}"/>
              </a:ext>
            </a:extLst>
          </p:cNvPr>
          <p:cNvGrpSpPr/>
          <p:nvPr/>
        </p:nvGrpSpPr>
        <p:grpSpPr>
          <a:xfrm>
            <a:off x="7658185" y="5460478"/>
            <a:ext cx="709635" cy="701247"/>
            <a:chOff x="7115239" y="3964728"/>
            <a:chExt cx="532226" cy="525935"/>
          </a:xfrm>
          <a:solidFill>
            <a:schemeClr val="bg2"/>
          </a:solidFill>
        </p:grpSpPr>
        <p:sp>
          <p:nvSpPr>
            <p:cNvPr id="120" name="Google Shape;10436;p74">
              <a:extLst>
                <a:ext uri="{FF2B5EF4-FFF2-40B4-BE49-F238E27FC236}">
                  <a16:creationId xmlns:a16="http://schemas.microsoft.com/office/drawing/2014/main" id="{763D3148-2181-F381-C125-5938A2C2AC9E}"/>
                </a:ext>
              </a:extLst>
            </p:cNvPr>
            <p:cNvSpPr/>
            <p:nvPr/>
          </p:nvSpPr>
          <p:spPr>
            <a:xfrm>
              <a:off x="7365107" y="3964728"/>
              <a:ext cx="31089" cy="827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1734"/>
                <a:gd name="f5" fmla="val 347"/>
                <a:gd name="f6" fmla="val 158"/>
                <a:gd name="f7" fmla="val 1355"/>
                <a:gd name="f8" fmla="val 1576"/>
                <a:gd name="f9" fmla="val 1733"/>
                <a:gd name="f10" fmla="val 536"/>
                <a:gd name="f11" fmla="val 693"/>
                <a:gd name="f12" fmla="*/ f0 1 694"/>
                <a:gd name="f13" fmla="*/ f1 1 1734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694"/>
                <a:gd name="f20" fmla="*/ f17 1 1734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94" h="1734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7"/>
                  </a:lnTo>
                  <a:cubicBezTo>
                    <a:pt x="f2" y="f8"/>
                    <a:pt x="f6" y="f9"/>
                    <a:pt x="f5" y="f9"/>
                  </a:cubicBezTo>
                  <a:cubicBezTo>
                    <a:pt x="f10" y="f9"/>
                    <a:pt x="f11" y="f8"/>
                    <a:pt x="f11" y="f7"/>
                  </a:cubicBezTo>
                  <a:lnTo>
                    <a:pt x="f11" y="f5"/>
                  </a:lnTo>
                  <a:cubicBezTo>
                    <a:pt x="f11" y="f6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1" name="Google Shape;10437;p74">
              <a:extLst>
                <a:ext uri="{FF2B5EF4-FFF2-40B4-BE49-F238E27FC236}">
                  <a16:creationId xmlns:a16="http://schemas.microsoft.com/office/drawing/2014/main" id="{6F6EE766-AF83-2405-2F05-23EC60B96418}"/>
                </a:ext>
              </a:extLst>
            </p:cNvPr>
            <p:cNvSpPr/>
            <p:nvPr/>
          </p:nvSpPr>
          <p:spPr>
            <a:xfrm>
              <a:off x="7240868" y="4029769"/>
              <a:ext cx="63578" cy="662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88"/>
                <a:gd name="f5" fmla="val 363"/>
                <a:gd name="f6" fmla="val 1"/>
                <a:gd name="f7" fmla="val 276"/>
                <a:gd name="f8" fmla="val 190"/>
                <a:gd name="f9" fmla="val 40"/>
                <a:gd name="f10" fmla="val 127"/>
                <a:gd name="f11" fmla="val 119"/>
                <a:gd name="f12" fmla="val 245"/>
                <a:gd name="f13" fmla="val 466"/>
                <a:gd name="f14" fmla="val 592"/>
                <a:gd name="f15" fmla="val 820"/>
                <a:gd name="f16" fmla="val 1316"/>
                <a:gd name="f17" fmla="val 883"/>
                <a:gd name="f18" fmla="val 1364"/>
                <a:gd name="f19" fmla="val 969"/>
                <a:gd name="f20" fmla="val 1387"/>
                <a:gd name="f21" fmla="val 1056"/>
                <a:gd name="f22" fmla="val 1143"/>
                <a:gd name="f23" fmla="val 1229"/>
                <a:gd name="f24" fmla="val 1292"/>
                <a:gd name="f25" fmla="val 1418"/>
                <a:gd name="f26" fmla="val 1190"/>
                <a:gd name="f27" fmla="val 938"/>
                <a:gd name="f28" fmla="val 844"/>
                <a:gd name="f29" fmla="val 599"/>
                <a:gd name="f30" fmla="val 536"/>
                <a:gd name="f31" fmla="val 450"/>
                <a:gd name="f32" fmla="*/ f0 1 1419"/>
                <a:gd name="f33" fmla="*/ f1 1 1388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1419"/>
                <a:gd name="f40" fmla="*/ f37 1 1388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419" h="138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11"/>
                  </a:lnTo>
                  <a:cubicBezTo>
                    <a:pt x="f30" y="f9"/>
                    <a:pt x="f3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2" name="Google Shape;10438;p74">
              <a:extLst>
                <a:ext uri="{FF2B5EF4-FFF2-40B4-BE49-F238E27FC236}">
                  <a16:creationId xmlns:a16="http://schemas.microsoft.com/office/drawing/2014/main" id="{7558835E-68F3-0CB3-8825-9E65BC546BC4}"/>
                </a:ext>
              </a:extLst>
            </p:cNvPr>
            <p:cNvSpPr/>
            <p:nvPr/>
          </p:nvSpPr>
          <p:spPr>
            <a:xfrm>
              <a:off x="7456822" y="4030336"/>
              <a:ext cx="63578" cy="657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76"/>
                <a:gd name="f5" fmla="val 1054"/>
                <a:gd name="f6" fmla="val 976"/>
                <a:gd name="f7" fmla="val 894"/>
                <a:gd name="f8" fmla="val 33"/>
                <a:gd name="f9" fmla="val 820"/>
                <a:gd name="f10" fmla="val 107"/>
                <a:gd name="f11" fmla="val 95"/>
                <a:gd name="f12" fmla="val 832"/>
                <a:gd name="f13" fmla="val 1"/>
                <a:gd name="f14" fmla="val 926"/>
                <a:gd name="f15" fmla="val 1178"/>
                <a:gd name="f16" fmla="val 1304"/>
                <a:gd name="f17" fmla="val 158"/>
                <a:gd name="f18" fmla="val 1352"/>
                <a:gd name="f19" fmla="val 253"/>
                <a:gd name="f20" fmla="val 1375"/>
                <a:gd name="f21" fmla="val 344"/>
                <a:gd name="f22" fmla="val 434"/>
                <a:gd name="f23" fmla="val 521"/>
                <a:gd name="f24" fmla="val 568"/>
                <a:gd name="f25" fmla="val 1293"/>
                <a:gd name="f26" fmla="val 580"/>
                <a:gd name="f27" fmla="val 454"/>
                <a:gd name="f28" fmla="val 233"/>
                <a:gd name="f29" fmla="val 1226"/>
                <a:gd name="f30" fmla="val 41"/>
                <a:gd name="f31" fmla="val 1142"/>
                <a:gd name="f32" fmla="*/ f0 1 1419"/>
                <a:gd name="f33" fmla="*/ f1 1 1376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1419"/>
                <a:gd name="f40" fmla="*/ f37 1 1376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419" h="137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3" y="f27"/>
                    <a:pt x="f3" y="f28"/>
                    <a:pt x="f25" y="f10"/>
                  </a:cubicBezTo>
                  <a:cubicBezTo>
                    <a:pt x="f29" y="f30"/>
                    <a:pt x="f3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3" name="Google Shape;10439;p74">
              <a:extLst>
                <a:ext uri="{FF2B5EF4-FFF2-40B4-BE49-F238E27FC236}">
                  <a16:creationId xmlns:a16="http://schemas.microsoft.com/office/drawing/2014/main" id="{DA085E7D-65C5-9681-BCA2-6CFDD77DBFC4}"/>
                </a:ext>
              </a:extLst>
            </p:cNvPr>
            <p:cNvSpPr/>
            <p:nvPr/>
          </p:nvSpPr>
          <p:spPr>
            <a:xfrm>
              <a:off x="7583887" y="4194892"/>
              <a:ext cx="63578" cy="2317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4853"/>
                <a:gd name="f5" fmla="val 1"/>
                <a:gd name="f6" fmla="val 4852"/>
                <a:gd name="f7" fmla="val 1040"/>
                <a:gd name="f8" fmla="val 1261"/>
                <a:gd name="f9" fmla="val 1418"/>
                <a:gd name="f10" fmla="val 4695"/>
                <a:gd name="f11" fmla="val 4506"/>
                <a:gd name="f12" fmla="val 316"/>
                <a:gd name="f13" fmla="val 1355"/>
                <a:gd name="f14" fmla="val 158"/>
                <a:gd name="f15" fmla="val 1198"/>
                <a:gd name="f16" fmla="*/ f0 1 1419"/>
                <a:gd name="f17" fmla="*/ f1 1 4853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419"/>
                <a:gd name="f24" fmla="*/ f21 1 4853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419" h="4853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9" y="f11"/>
                  </a:cubicBezTo>
                  <a:lnTo>
                    <a:pt x="f9" y="f12"/>
                  </a:lnTo>
                  <a:cubicBezTo>
                    <a:pt x="f13" y="f14"/>
                    <a:pt x="f15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" name="Google Shape;10440;p74">
              <a:extLst>
                <a:ext uri="{FF2B5EF4-FFF2-40B4-BE49-F238E27FC236}">
                  <a16:creationId xmlns:a16="http://schemas.microsoft.com/office/drawing/2014/main" id="{CDDFF099-3CAD-2FAF-C903-D02FA3E029A6}"/>
                </a:ext>
              </a:extLst>
            </p:cNvPr>
            <p:cNvSpPr/>
            <p:nvPr/>
          </p:nvSpPr>
          <p:spPr>
            <a:xfrm>
              <a:off x="7115239" y="4196227"/>
              <a:ext cx="63578" cy="231882"/>
            </a:xfrm>
            <a:custGeom>
              <a:avLst/>
              <a:gdLst>
                <a:gd name="f0" fmla="val 360"/>
                <a:gd name="f1" fmla="val w"/>
                <a:gd name="f2" fmla="val h"/>
                <a:gd name="f3" fmla="val 0"/>
                <a:gd name="f4" fmla="val 1419"/>
                <a:gd name="f5" fmla="val 4856"/>
                <a:gd name="f6" fmla="val 323"/>
                <a:gd name="f7" fmla="val 132"/>
                <a:gd name="f8" fmla="val 1"/>
                <a:gd name="f9" fmla="val 149"/>
                <a:gd name="f10" fmla="val 351"/>
                <a:gd name="f11" fmla="val 4509"/>
                <a:gd name="f12" fmla="val 4698"/>
                <a:gd name="f13" fmla="val 158"/>
                <a:gd name="f14" fmla="val 379"/>
                <a:gd name="f15" fmla="val 1418"/>
                <a:gd name="f16" fmla="val 4"/>
                <a:gd name="f17" fmla="val 341"/>
                <a:gd name="f18" fmla="*/ f1 1 1419"/>
                <a:gd name="f19" fmla="*/ f2 1 4856"/>
                <a:gd name="f20" fmla="val f3"/>
                <a:gd name="f21" fmla="val f4"/>
                <a:gd name="f22" fmla="val f5"/>
                <a:gd name="f23" fmla="+- f22 0 f20"/>
                <a:gd name="f24" fmla="+- f21 0 f20"/>
                <a:gd name="f25" fmla="*/ f24 1 1419"/>
                <a:gd name="f26" fmla="*/ f23 1 4856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1419" h="4856">
                  <a:moveTo>
                    <a:pt x="f6" y="f3"/>
                  </a:moveTo>
                  <a:cubicBezTo>
                    <a:pt x="f7" y="f3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5"/>
                    <a:pt x="f14" y="f5"/>
                  </a:cubicBezTo>
                  <a:lnTo>
                    <a:pt x="f15" y="f5"/>
                  </a:lnTo>
                  <a:lnTo>
                    <a:pt x="f15" y="f16"/>
                  </a:lnTo>
                  <a:lnTo>
                    <a:pt x="f14" y="f16"/>
                  </a:lnTo>
                  <a:cubicBezTo>
                    <a:pt x="f0" y="f8"/>
                    <a:pt x="f17" y="f3"/>
                    <a:pt x="f6" y="f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" name="Google Shape;10441;p74">
              <a:extLst>
                <a:ext uri="{FF2B5EF4-FFF2-40B4-BE49-F238E27FC236}">
                  <a16:creationId xmlns:a16="http://schemas.microsoft.com/office/drawing/2014/main" id="{2AE28F31-91BA-B4CF-32E4-8CC136BBCCD2}"/>
                </a:ext>
              </a:extLst>
            </p:cNvPr>
            <p:cNvSpPr/>
            <p:nvPr/>
          </p:nvSpPr>
          <p:spPr>
            <a:xfrm>
              <a:off x="7293108" y="4212942"/>
              <a:ext cx="256955" cy="1986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35"/>
                <a:gd name="f4" fmla="val 4160"/>
                <a:gd name="f5" fmla="val 1639"/>
                <a:gd name="f6" fmla="val 1"/>
                <a:gd name="f7" fmla="val 1450"/>
                <a:gd name="f8" fmla="val 1198"/>
                <a:gd name="f9" fmla="val 158"/>
                <a:gd name="f10" fmla="val 1072"/>
                <a:gd name="f11" fmla="val 379"/>
                <a:gd name="f12" fmla="val 2490"/>
                <a:gd name="f13" fmla="val 2584"/>
                <a:gd name="f14" fmla="val 378"/>
                <a:gd name="f15" fmla="val 2616"/>
                <a:gd name="f16" fmla="val 567"/>
                <a:gd name="f17" fmla="val 1544"/>
                <a:gd name="f18" fmla="val 2364"/>
                <a:gd name="f19" fmla="val 1796"/>
                <a:gd name="f20" fmla="val 1891"/>
                <a:gd name="f21" fmla="val 2017"/>
                <a:gd name="f22" fmla="val 1418"/>
                <a:gd name="f23" fmla="val 2710"/>
                <a:gd name="f24" fmla="val 2899"/>
                <a:gd name="f25" fmla="val 3056"/>
                <a:gd name="f26" fmla="val 1481"/>
                <a:gd name="f27" fmla="val 3182"/>
                <a:gd name="f28" fmla="val 1607"/>
                <a:gd name="f29" fmla="val 5734"/>
                <a:gd name="f30" fmla="val 4159"/>
                <a:gd name="f31" fmla="*/ f0 1 5735"/>
                <a:gd name="f32" fmla="*/ f1 1 4160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5735"/>
                <a:gd name="f39" fmla="*/ f36 1 4160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5735" h="4160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cubicBezTo>
                    <a:pt x="f9" y="f13"/>
                    <a:pt x="f14" y="f15"/>
                    <a:pt x="f16" y="f15"/>
                  </a:cubicBezTo>
                  <a:cubicBezTo>
                    <a:pt x="f10" y="f15"/>
                    <a:pt x="f17" y="f18"/>
                    <a:pt x="f19" y="f20"/>
                  </a:cubicBezTo>
                  <a:lnTo>
                    <a:pt x="f21" y="f22"/>
                  </a:lnTo>
                  <a:lnTo>
                    <a:pt x="f23" y="f22"/>
                  </a:lnTo>
                  <a:cubicBezTo>
                    <a:pt x="f24" y="f22"/>
                    <a:pt x="f25" y="f26"/>
                    <a:pt x="f27" y="f28"/>
                  </a:cubicBezTo>
                  <a:lnTo>
                    <a:pt x="f29" y="f30"/>
                  </a:lnTo>
                  <a:lnTo>
                    <a:pt x="f29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6" name="Google Shape;10442;p74">
              <a:extLst>
                <a:ext uri="{FF2B5EF4-FFF2-40B4-BE49-F238E27FC236}">
                  <a16:creationId xmlns:a16="http://schemas.microsoft.com/office/drawing/2014/main" id="{B15E40FD-8720-4EAF-5BEC-E14C97A86F11}"/>
                </a:ext>
              </a:extLst>
            </p:cNvPr>
            <p:cNvSpPr/>
            <p:nvPr/>
          </p:nvSpPr>
          <p:spPr>
            <a:xfrm>
              <a:off x="7206989" y="4130189"/>
              <a:ext cx="314837" cy="3604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27"/>
                <a:gd name="f4" fmla="val 7549"/>
                <a:gd name="f5" fmla="val 2206"/>
                <a:gd name="f6" fmla="val 1"/>
                <a:gd name="f7" fmla="val 1828"/>
                <a:gd name="f8" fmla="val 1481"/>
                <a:gd name="f9" fmla="val 221"/>
                <a:gd name="f10" fmla="val 1261"/>
                <a:gd name="f11" fmla="val 568"/>
                <a:gd name="f12" fmla="val 946"/>
                <a:gd name="f13" fmla="val 1198"/>
                <a:gd name="f14" fmla="val 914"/>
                <a:gd name="f15" fmla="val 1324"/>
                <a:gd name="f16" fmla="val 757"/>
                <a:gd name="f17" fmla="val 1419"/>
                <a:gd name="f18" fmla="val 631"/>
                <a:gd name="f19" fmla="val 6239"/>
                <a:gd name="f20" fmla="val 1576"/>
                <a:gd name="f21" fmla="val 2584"/>
                <a:gd name="f22" fmla="val 7247"/>
                <a:gd name="f23" fmla="val 2768"/>
                <a:gd name="f24" fmla="val 7431"/>
                <a:gd name="f25" fmla="val 3054"/>
                <a:gd name="f26" fmla="val 7548"/>
                <a:gd name="f27" fmla="val 3330"/>
                <a:gd name="f28" fmla="val 3431"/>
                <a:gd name="f29" fmla="val 3531"/>
                <a:gd name="f30" fmla="val 7533"/>
                <a:gd name="f31" fmla="val 3624"/>
                <a:gd name="f32" fmla="val 7499"/>
                <a:gd name="f33" fmla="val 6585"/>
                <a:gd name="f34" fmla="val 6554"/>
                <a:gd name="f35" fmla="val 6743"/>
                <a:gd name="f36" fmla="val 6522"/>
                <a:gd name="f37" fmla="val 6900"/>
                <a:gd name="f38" fmla="val 6396"/>
                <a:gd name="f39" fmla="val 7026"/>
                <a:gd name="f40" fmla="val 6302"/>
                <a:gd name="f41" fmla="val 4537"/>
                <a:gd name="f42" fmla="val 3813"/>
                <a:gd name="f43" fmla="val 4380"/>
                <a:gd name="f44" fmla="val 4348"/>
                <a:gd name="f45" fmla="val 3844"/>
                <a:gd name="f46" fmla="val 4033"/>
                <a:gd name="f47" fmla="val 4506"/>
                <a:gd name="f48" fmla="val 3340"/>
                <a:gd name="f49" fmla="val 4947"/>
                <a:gd name="f50" fmla="val 2647"/>
                <a:gd name="f51" fmla="val 5042"/>
                <a:gd name="f52" fmla="val 2601"/>
                <a:gd name="f53" fmla="val 5044"/>
                <a:gd name="f54" fmla="val 2556"/>
                <a:gd name="f55" fmla="val 5046"/>
                <a:gd name="f56" fmla="val 2511"/>
                <a:gd name="f57" fmla="val 2046"/>
                <a:gd name="f58" fmla="val 1698"/>
                <a:gd name="f59" fmla="val 4899"/>
                <a:gd name="f60" fmla="val 4727"/>
                <a:gd name="f61" fmla="val 1103"/>
                <a:gd name="f62" fmla="val 4632"/>
                <a:gd name="f63" fmla="val 1040"/>
                <a:gd name="f64" fmla="val 4412"/>
                <a:gd name="f65" fmla="val 1166"/>
                <a:gd name="f66" fmla="val 4254"/>
                <a:gd name="f67" fmla="val 2363"/>
                <a:gd name="f68" fmla="val 1797"/>
                <a:gd name="f69" fmla="val 2615"/>
                <a:gd name="f70" fmla="val 3088"/>
                <a:gd name="f71" fmla="val 1041"/>
                <a:gd name="f72" fmla="val 3592"/>
                <a:gd name="f73" fmla="val 5104"/>
                <a:gd name="f74" fmla="val 5167"/>
                <a:gd name="f75" fmla="val 852"/>
                <a:gd name="f76" fmla="val 5262"/>
                <a:gd name="f77" fmla="val 347"/>
                <a:gd name="f78" fmla="val 158"/>
                <a:gd name="f79" fmla="val 4884"/>
                <a:gd name="f80" fmla="*/ f0 1 7027"/>
                <a:gd name="f81" fmla="*/ f1 1 7549"/>
                <a:gd name="f82" fmla="val f2"/>
                <a:gd name="f83" fmla="val f3"/>
                <a:gd name="f84" fmla="val f4"/>
                <a:gd name="f85" fmla="+- f84 0 f82"/>
                <a:gd name="f86" fmla="+- f83 0 f82"/>
                <a:gd name="f87" fmla="*/ f86 1 7027"/>
                <a:gd name="f88" fmla="*/ f85 1 7549"/>
                <a:gd name="f89" fmla="*/ f82 1 f87"/>
                <a:gd name="f90" fmla="*/ f83 1 f87"/>
                <a:gd name="f91" fmla="*/ f82 1 f88"/>
                <a:gd name="f92" fmla="*/ f84 1 f88"/>
                <a:gd name="f93" fmla="*/ f89 f80 1"/>
                <a:gd name="f94" fmla="*/ f90 f80 1"/>
                <a:gd name="f95" fmla="*/ f92 f81 1"/>
                <a:gd name="f96" fmla="*/ f91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3" t="f96" r="f94" b="f95"/>
              <a:pathLst>
                <a:path w="7027" h="754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7"/>
                  </a:cubicBezTo>
                  <a:lnTo>
                    <a:pt x="f6" y="f17"/>
                  </a:lnTo>
                  <a:lnTo>
                    <a:pt x="f6" y="f19"/>
                  </a:lnTo>
                  <a:lnTo>
                    <a:pt x="f20" y="f19"/>
                  </a:lnTo>
                  <a:lnTo>
                    <a:pt x="f21" y="f22"/>
                  </a:ln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30"/>
                    <a:pt x="f31" y="f32"/>
                  </a:cubicBezTo>
                  <a:lnTo>
                    <a:pt x="f33" y="f34"/>
                  </a:lnTo>
                  <a:cubicBezTo>
                    <a:pt x="f35" y="f36"/>
                    <a:pt x="f37" y="f38"/>
                    <a:pt x="f39" y="f40"/>
                  </a:cubicBezTo>
                  <a:lnTo>
                    <a:pt x="f41" y="f42"/>
                  </a:lnTo>
                  <a:lnTo>
                    <a:pt x="f43" y="f42"/>
                  </a:lnTo>
                  <a:lnTo>
                    <a:pt x="f44" y="f45"/>
                  </a:ln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15" y="f60"/>
                  </a:cubicBezTo>
                  <a:cubicBezTo>
                    <a:pt x="f61" y="f62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15"/>
                    <a:pt x="f70" y="f71"/>
                    <a:pt x="f72" y="f71"/>
                  </a:cubicBezTo>
                  <a:lnTo>
                    <a:pt x="f73" y="f71"/>
                  </a:lnTo>
                  <a:cubicBezTo>
                    <a:pt x="f74" y="f75"/>
                    <a:pt x="f76" y="f18"/>
                    <a:pt x="f76" y="f77"/>
                  </a:cubicBezTo>
                  <a:cubicBezTo>
                    <a:pt x="f76" y="f78"/>
                    <a:pt x="f73" y="f6"/>
                    <a:pt x="f7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7" name="Google Shape;10443;p74">
            <a:extLst>
              <a:ext uri="{FF2B5EF4-FFF2-40B4-BE49-F238E27FC236}">
                <a16:creationId xmlns:a16="http://schemas.microsoft.com/office/drawing/2014/main" id="{9BC9CA41-4806-DF66-B8E6-48C71D6F9D99}"/>
              </a:ext>
            </a:extLst>
          </p:cNvPr>
          <p:cNvGrpSpPr/>
          <p:nvPr/>
        </p:nvGrpSpPr>
        <p:grpSpPr>
          <a:xfrm>
            <a:off x="9485597" y="4623741"/>
            <a:ext cx="551127" cy="587399"/>
            <a:chOff x="8485796" y="3337175"/>
            <a:chExt cx="413345" cy="440549"/>
          </a:xfrm>
          <a:solidFill>
            <a:schemeClr val="bg2"/>
          </a:solidFill>
        </p:grpSpPr>
        <p:sp>
          <p:nvSpPr>
            <p:cNvPr id="128" name="Google Shape;10444;p74">
              <a:extLst>
                <a:ext uri="{FF2B5EF4-FFF2-40B4-BE49-F238E27FC236}">
                  <a16:creationId xmlns:a16="http://schemas.microsoft.com/office/drawing/2014/main" id="{363CBF1F-0A1C-8E9E-ECD4-58CDC1B83B69}"/>
                </a:ext>
              </a:extLst>
            </p:cNvPr>
            <p:cNvSpPr/>
            <p:nvPr/>
          </p:nvSpPr>
          <p:spPr>
            <a:xfrm>
              <a:off x="8522079" y="3337175"/>
              <a:ext cx="120965" cy="1289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733"/>
                <a:gd name="f5" fmla="val 1"/>
                <a:gd name="f6" fmla="val 788"/>
                <a:gd name="f7" fmla="val 2679"/>
                <a:gd name="f8" fmla="val 3466"/>
                <a:gd name="f9" fmla="val 2678"/>
                <a:gd name="f10" fmla="*/ f0 1 3467"/>
                <a:gd name="f11" fmla="*/ f1 1 3467"/>
                <a:gd name="f12" fmla="val f2"/>
                <a:gd name="f13" fmla="val f3"/>
                <a:gd name="f14" fmla="+- f13 0 f12"/>
                <a:gd name="f15" fmla="*/ f14 1 3467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467" h="3467">
                  <a:moveTo>
                    <a:pt x="f4" y="f5"/>
                  </a:moveTo>
                  <a:cubicBezTo>
                    <a:pt x="f6" y="f5"/>
                    <a:pt x="f5" y="f6"/>
                    <a:pt x="f5" y="f4"/>
                  </a:cubicBezTo>
                  <a:cubicBezTo>
                    <a:pt x="f5" y="f7"/>
                    <a:pt x="f6" y="f8"/>
                    <a:pt x="f4" y="f8"/>
                  </a:cubicBezTo>
                  <a:cubicBezTo>
                    <a:pt x="f9" y="f8"/>
                    <a:pt x="f8" y="f7"/>
                    <a:pt x="f8" y="f4"/>
                  </a:cubicBezTo>
                  <a:cubicBezTo>
                    <a:pt x="f8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9" name="Google Shape;10445;p74">
              <a:extLst>
                <a:ext uri="{FF2B5EF4-FFF2-40B4-BE49-F238E27FC236}">
                  <a16:creationId xmlns:a16="http://schemas.microsoft.com/office/drawing/2014/main" id="{F45F8AB4-FFB1-E85B-297F-ECDB18A024D1}"/>
                </a:ext>
              </a:extLst>
            </p:cNvPr>
            <p:cNvSpPr/>
            <p:nvPr/>
          </p:nvSpPr>
          <p:spPr>
            <a:xfrm>
              <a:off x="8681459" y="3389909"/>
              <a:ext cx="145142" cy="1010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2718"/>
                <a:gd name="f5" fmla="val 347"/>
                <a:gd name="f6" fmla="val 158"/>
                <a:gd name="f7" fmla="val 1"/>
                <a:gd name="f8" fmla="val 536"/>
                <a:gd name="f9" fmla="val 95"/>
                <a:gd name="f10" fmla="val 662"/>
                <a:gd name="f11" fmla="val 316"/>
                <a:gd name="f12" fmla="val 2395"/>
                <a:gd name="f13" fmla="val 2584"/>
                <a:gd name="f14" fmla="val 2742"/>
                <a:gd name="f15" fmla="val 820"/>
                <a:gd name="f16" fmla="val 1009"/>
                <a:gd name="f17" fmla="val 1576"/>
                <a:gd name="f18" fmla="val 2616"/>
                <a:gd name="f19" fmla="val 1450"/>
                <a:gd name="f20" fmla="val 2568"/>
                <a:gd name="f21" fmla="val 1387"/>
                <a:gd name="f22" fmla="val 2482"/>
                <a:gd name="f23" fmla="val 1355"/>
                <a:gd name="f24" fmla="val 2391"/>
                <a:gd name="f25" fmla="val 2301"/>
                <a:gd name="f26" fmla="val 2206"/>
                <a:gd name="f27" fmla="val 2143"/>
                <a:gd name="f28" fmla="val 2049"/>
                <a:gd name="f29" fmla="val 1796"/>
                <a:gd name="f30" fmla="val 1922"/>
                <a:gd name="f31" fmla="val 2868"/>
                <a:gd name="f32" fmla="val 2647"/>
                <a:gd name="f33" fmla="val 2931"/>
                <a:gd name="f34" fmla="val 2694"/>
                <a:gd name="f35" fmla="val 3017"/>
                <a:gd name="f36" fmla="val 3104"/>
                <a:gd name="f37" fmla="val 3191"/>
                <a:gd name="f38" fmla="val 3277"/>
                <a:gd name="f39" fmla="val 3340"/>
                <a:gd name="f40" fmla="val 4033"/>
                <a:gd name="f41" fmla="val 4159"/>
                <a:gd name="f42" fmla="val 3986"/>
                <a:gd name="f43" fmla="val 3899"/>
                <a:gd name="f44" fmla="val 3809"/>
                <a:gd name="f45" fmla="val 3718"/>
                <a:gd name="f46" fmla="val 3624"/>
                <a:gd name="f47" fmla="val 3561"/>
                <a:gd name="f48" fmla="val 3466"/>
                <a:gd name="f49" fmla="val 441"/>
                <a:gd name="f50" fmla="val 2994"/>
                <a:gd name="f51" fmla="val 2427"/>
                <a:gd name="f52" fmla="*/ f0 1 4160"/>
                <a:gd name="f53" fmla="*/ f1 1 2718"/>
                <a:gd name="f54" fmla="val f2"/>
                <a:gd name="f55" fmla="val f3"/>
                <a:gd name="f56" fmla="val f4"/>
                <a:gd name="f57" fmla="+- f56 0 f54"/>
                <a:gd name="f58" fmla="+- f55 0 f54"/>
                <a:gd name="f59" fmla="*/ f58 1 4160"/>
                <a:gd name="f60" fmla="*/ f57 1 2718"/>
                <a:gd name="f61" fmla="*/ f54 1 f59"/>
                <a:gd name="f62" fmla="*/ f55 1 f59"/>
                <a:gd name="f63" fmla="*/ f54 1 f60"/>
                <a:gd name="f64" fmla="*/ f56 1 f60"/>
                <a:gd name="f65" fmla="*/ f61 f52 1"/>
                <a:gd name="f66" fmla="*/ f62 f52 1"/>
                <a:gd name="f67" fmla="*/ f64 f53 1"/>
                <a:gd name="f68" fmla="*/ f63 f5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5" t="f68" r="f66" b="f67"/>
              <a:pathLst>
                <a:path w="4160" h="2718">
                  <a:moveTo>
                    <a:pt x="f5" y="f2"/>
                  </a:moveTo>
                  <a:cubicBezTo>
                    <a:pt x="f6" y="f2"/>
                    <a:pt x="f7" y="f6"/>
                    <a:pt x="f7" y="f5"/>
                  </a:cubicBezTo>
                  <a:cubicBezTo>
                    <a:pt x="f7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15"/>
                    <a:pt x="f14" y="f16"/>
                  </a:cubicBezTo>
                  <a:lnTo>
                    <a:pt x="f14" y="f17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1"/>
                    <a:pt x="f27" y="f19"/>
                  </a:cubicBezTo>
                  <a:cubicBezTo>
                    <a:pt x="f28" y="f17"/>
                    <a:pt x="f28" y="f29"/>
                    <a:pt x="f27" y="f30"/>
                  </a:cubicBezTo>
                  <a:lnTo>
                    <a:pt x="f31" y="f32"/>
                  </a:lnTo>
                  <a:cubicBezTo>
                    <a:pt x="f33" y="f34"/>
                    <a:pt x="f35" y="f4"/>
                    <a:pt x="f36" y="f4"/>
                  </a:cubicBezTo>
                  <a:cubicBezTo>
                    <a:pt x="f37" y="f4"/>
                    <a:pt x="f38" y="f34"/>
                    <a:pt x="f39" y="f32"/>
                  </a:cubicBezTo>
                  <a:lnTo>
                    <a:pt x="f40" y="f30"/>
                  </a:lnTo>
                  <a:cubicBezTo>
                    <a:pt x="f41" y="f29"/>
                    <a:pt x="f41" y="f17"/>
                    <a:pt x="f40" y="f19"/>
                  </a:cubicBezTo>
                  <a:cubicBezTo>
                    <a:pt x="f42" y="f21"/>
                    <a:pt x="f43" y="f23"/>
                    <a:pt x="f44" y="f23"/>
                  </a:cubicBezTo>
                  <a:cubicBezTo>
                    <a:pt x="f45" y="f23"/>
                    <a:pt x="f46" y="f21"/>
                    <a:pt x="f47" y="f19"/>
                  </a:cubicBezTo>
                  <a:lnTo>
                    <a:pt x="f48" y="f17"/>
                  </a:lnTo>
                  <a:lnTo>
                    <a:pt x="f48" y="f16"/>
                  </a:lnTo>
                  <a:cubicBezTo>
                    <a:pt x="f48" y="f49"/>
                    <a:pt x="f50" y="f2"/>
                    <a:pt x="f5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" name="Google Shape;10446;p74">
              <a:extLst>
                <a:ext uri="{FF2B5EF4-FFF2-40B4-BE49-F238E27FC236}">
                  <a16:creationId xmlns:a16="http://schemas.microsoft.com/office/drawing/2014/main" id="{1F074EE7-CD22-2437-235B-DBFC05A14A30}"/>
                </a:ext>
              </a:extLst>
            </p:cNvPr>
            <p:cNvSpPr/>
            <p:nvPr/>
          </p:nvSpPr>
          <p:spPr>
            <a:xfrm>
              <a:off x="8530876" y="3620054"/>
              <a:ext cx="148425" cy="1027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2763"/>
                <a:gd name="f5" fmla="val 1095"/>
                <a:gd name="f6" fmla="val 1002"/>
                <a:gd name="f7" fmla="val 904"/>
                <a:gd name="f8" fmla="val 28"/>
                <a:gd name="f9" fmla="val 820"/>
                <a:gd name="f10" fmla="val 112"/>
                <a:gd name="f11" fmla="val 127"/>
                <a:gd name="f12" fmla="val 805"/>
                <a:gd name="f13" fmla="val 1"/>
                <a:gd name="f14" fmla="val 931"/>
                <a:gd name="f15" fmla="val 1184"/>
                <a:gd name="f16" fmla="val 1278"/>
                <a:gd name="f17" fmla="val 190"/>
                <a:gd name="f18" fmla="val 1341"/>
                <a:gd name="f19" fmla="val 276"/>
                <a:gd name="f20" fmla="val 1373"/>
                <a:gd name="f21" fmla="val 363"/>
                <a:gd name="f22" fmla="val 449"/>
                <a:gd name="f23" fmla="val 536"/>
                <a:gd name="f24" fmla="val 599"/>
                <a:gd name="f25" fmla="val 725"/>
                <a:gd name="f26" fmla="val 1719"/>
                <a:gd name="f27" fmla="val 2318"/>
                <a:gd name="f28" fmla="val 1198"/>
                <a:gd name="f29" fmla="val 2759"/>
                <a:gd name="f30" fmla="val 1733"/>
                <a:gd name="f31" fmla="val 3813"/>
                <a:gd name="f32" fmla="val 3837"/>
                <a:gd name="f33" fmla="val 2761"/>
                <a:gd name="f34" fmla="val 3861"/>
                <a:gd name="f35" fmla="val 3883"/>
                <a:gd name="f36" fmla="val 4122"/>
                <a:gd name="f37" fmla="val 2616"/>
                <a:gd name="f38" fmla="val 2444"/>
                <a:gd name="f39" fmla="val 2223"/>
                <a:gd name="f40" fmla="val 4096"/>
                <a:gd name="f41" fmla="val 2066"/>
                <a:gd name="f42" fmla="val 3907"/>
                <a:gd name="f43" fmla="val 1828"/>
                <a:gd name="f44" fmla="val 1639"/>
                <a:gd name="f45" fmla="val 1481"/>
                <a:gd name="f46" fmla="val 1908"/>
                <a:gd name="f47" fmla="val 1576"/>
                <a:gd name="f48" fmla="val 1824"/>
                <a:gd name="f49" fmla="val 1914"/>
                <a:gd name="f50" fmla="val 2001"/>
                <a:gd name="f51" fmla="val 2048"/>
                <a:gd name="f52" fmla="val 2174"/>
                <a:gd name="f53" fmla="val 1355"/>
                <a:gd name="f54" fmla="val 1292"/>
                <a:gd name="f55" fmla="val 81"/>
                <a:gd name="f56" fmla="val 1261"/>
                <a:gd name="f57" fmla="val 1229"/>
                <a:gd name="f58" fmla="val 18"/>
                <a:gd name="f59" fmla="val 1187"/>
                <a:gd name="f60" fmla="val 7"/>
                <a:gd name="f61" fmla="val 1142"/>
                <a:gd name="f62" fmla="*/ f0 1 4254"/>
                <a:gd name="f63" fmla="*/ f1 1 2763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4254"/>
                <a:gd name="f70" fmla="*/ f67 1 2763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4254" h="2763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15"/>
                  </a:lnTo>
                  <a:lnTo>
                    <a:pt x="f25" y="f26"/>
                  </a:lnTo>
                  <a:cubicBezTo>
                    <a:pt x="f25" y="f27"/>
                    <a:pt x="f28" y="f29"/>
                    <a:pt x="f30" y="f29"/>
                  </a:cubicBezTo>
                  <a:lnTo>
                    <a:pt x="f31" y="f29"/>
                  </a:lnTo>
                  <a:cubicBezTo>
                    <a:pt x="f32" y="f33"/>
                    <a:pt x="f34" y="f4"/>
                    <a:pt x="f35" y="f4"/>
                  </a:cubicBezTo>
                  <a:cubicBezTo>
                    <a:pt x="f36" y="f4"/>
                    <a:pt x="f3" y="f37"/>
                    <a:pt x="f3" y="f38"/>
                  </a:cubicBezTo>
                  <a:cubicBezTo>
                    <a:pt x="f3" y="f39"/>
                    <a:pt x="f40" y="f41"/>
                    <a:pt x="f42" y="f41"/>
                  </a:cubicBezTo>
                  <a:lnTo>
                    <a:pt x="f43" y="f41"/>
                  </a:lnTo>
                  <a:cubicBezTo>
                    <a:pt x="f44" y="f41"/>
                    <a:pt x="f45" y="f46"/>
                    <a:pt x="f45" y="f26"/>
                  </a:cubicBezTo>
                  <a:lnTo>
                    <a:pt x="f45" y="f15"/>
                  </a:lnTo>
                  <a:lnTo>
                    <a:pt x="f47" y="f16"/>
                  </a:lnTo>
                  <a:cubicBezTo>
                    <a:pt x="f44" y="f18"/>
                    <a:pt x="f30" y="f20"/>
                    <a:pt x="f48" y="f20"/>
                  </a:cubicBezTo>
                  <a:cubicBezTo>
                    <a:pt x="f49" y="f20"/>
                    <a:pt x="f50" y="f18"/>
                    <a:pt x="f51" y="f16"/>
                  </a:cubicBezTo>
                  <a:cubicBezTo>
                    <a:pt x="f52" y="f15"/>
                    <a:pt x="f52" y="f14"/>
                    <a:pt x="f51" y="f12"/>
                  </a:cubicBezTo>
                  <a:lnTo>
                    <a:pt x="f53" y="f10"/>
                  </a:lnTo>
                  <a:cubicBezTo>
                    <a:pt x="f54" y="f55"/>
                    <a:pt x="f56" y="f55"/>
                    <a:pt x="f57" y="f58"/>
                  </a:cubicBezTo>
                  <a:cubicBezTo>
                    <a:pt x="f59" y="f60"/>
                    <a:pt x="f6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" name="Google Shape;10447;p74">
              <a:extLst>
                <a:ext uri="{FF2B5EF4-FFF2-40B4-BE49-F238E27FC236}">
                  <a16:creationId xmlns:a16="http://schemas.microsoft.com/office/drawing/2014/main" id="{17515B99-0098-7C19-3C9A-3B8DE0117BF8}"/>
                </a:ext>
              </a:extLst>
            </p:cNvPr>
            <p:cNvSpPr/>
            <p:nvPr/>
          </p:nvSpPr>
          <p:spPr>
            <a:xfrm>
              <a:off x="8739734" y="3517605"/>
              <a:ext cx="124248" cy="1277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61"/>
                <a:gd name="f4" fmla="val 3435"/>
                <a:gd name="f5" fmla="val 1796"/>
                <a:gd name="f6" fmla="val 788"/>
                <a:gd name="f7" fmla="val 1733"/>
                <a:gd name="f8" fmla="val 2647"/>
                <a:gd name="f9" fmla="val 3434"/>
                <a:gd name="f10" fmla="val 2741"/>
                <a:gd name="f11" fmla="val 2773"/>
                <a:gd name="f12" fmla="*/ f0 1 3561"/>
                <a:gd name="f13" fmla="*/ f1 1 3435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561"/>
                <a:gd name="f20" fmla="*/ f17 1 3435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561" h="3435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cubicBezTo>
                    <a:pt x="f2" y="f8"/>
                    <a:pt x="f6" y="f9"/>
                    <a:pt x="f5" y="f9"/>
                  </a:cubicBezTo>
                  <a:cubicBezTo>
                    <a:pt x="f10" y="f9"/>
                    <a:pt x="f3" y="f8"/>
                    <a:pt x="f3" y="f7"/>
                  </a:cubicBezTo>
                  <a:cubicBezTo>
                    <a:pt x="f3" y="f6"/>
                    <a:pt x="f1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" name="Google Shape;10448;p74">
              <a:extLst>
                <a:ext uri="{FF2B5EF4-FFF2-40B4-BE49-F238E27FC236}">
                  <a16:creationId xmlns:a16="http://schemas.microsoft.com/office/drawing/2014/main" id="{1ACEB95D-5E69-5DF4-1564-CDD68AF75668}"/>
                </a:ext>
              </a:extLst>
            </p:cNvPr>
            <p:cNvSpPr/>
            <p:nvPr/>
          </p:nvSpPr>
          <p:spPr>
            <a:xfrm>
              <a:off x="8485796" y="3463719"/>
              <a:ext cx="193505" cy="1312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46"/>
                <a:gd name="f4" fmla="val 3529"/>
                <a:gd name="f5" fmla="val 1072"/>
                <a:gd name="f6" fmla="val 442"/>
                <a:gd name="f7" fmla="val 536"/>
                <a:gd name="f8" fmla="val 32"/>
                <a:gd name="f9" fmla="val 1292"/>
                <a:gd name="f10" fmla="val 2143"/>
                <a:gd name="f11" fmla="val 3182"/>
                <a:gd name="f12" fmla="val 1"/>
                <a:gd name="f13" fmla="val 3371"/>
                <a:gd name="f14" fmla="val 158"/>
                <a:gd name="f15" fmla="val 347"/>
                <a:gd name="f16" fmla="val 5199"/>
                <a:gd name="f17" fmla="val 5388"/>
                <a:gd name="f18" fmla="val 5168"/>
                <a:gd name="f19" fmla="val 4538"/>
                <a:gd name="f20" fmla="val 4096"/>
                <a:gd name="f21" fmla="val 473"/>
                <a:gd name="f22" fmla="val 3466"/>
                <a:gd name="f23" fmla="val 756"/>
                <a:gd name="f24" fmla="val 2805"/>
                <a:gd name="f25" fmla="val 1513"/>
                <a:gd name="f26" fmla="val 504"/>
                <a:gd name="f27" fmla="*/ f0 1 5546"/>
                <a:gd name="f28" fmla="*/ f1 1 3529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5546"/>
                <a:gd name="f35" fmla="*/ f32 1 3529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5546" h="3529">
                  <a:moveTo>
                    <a:pt x="f5" y="f2"/>
                  </a:moveTo>
                  <a:cubicBezTo>
                    <a:pt x="f6" y="f7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4"/>
                    <a:pt x="f15" y="f4"/>
                  </a:cubicBezTo>
                  <a:lnTo>
                    <a:pt x="f16" y="f4"/>
                  </a:lnTo>
                  <a:cubicBezTo>
                    <a:pt x="f17" y="f4"/>
                    <a:pt x="f3" y="f13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8" y="f7"/>
                    <a:pt x="f19" y="f2"/>
                  </a:cubicBezTo>
                  <a:cubicBezTo>
                    <a:pt x="f20" y="f21"/>
                    <a:pt x="f22" y="f23"/>
                    <a:pt x="f24" y="f23"/>
                  </a:cubicBezTo>
                  <a:cubicBezTo>
                    <a:pt x="f10" y="f23"/>
                    <a:pt x="f25" y="f2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" name="Google Shape;10449;p74">
              <a:extLst>
                <a:ext uri="{FF2B5EF4-FFF2-40B4-BE49-F238E27FC236}">
                  <a16:creationId xmlns:a16="http://schemas.microsoft.com/office/drawing/2014/main" id="{13DD38E3-7EF6-C869-806A-1C05251474E3}"/>
                </a:ext>
              </a:extLst>
            </p:cNvPr>
            <p:cNvSpPr/>
            <p:nvPr/>
          </p:nvSpPr>
          <p:spPr>
            <a:xfrm>
              <a:off x="8703442" y="3644112"/>
              <a:ext cx="195699" cy="13361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09"/>
                <a:gd name="f4" fmla="val 3593"/>
                <a:gd name="f5" fmla="val 1009"/>
                <a:gd name="f6" fmla="val 1"/>
                <a:gd name="f7" fmla="val 379"/>
                <a:gd name="f8" fmla="val 537"/>
                <a:gd name="f9" fmla="val 1261"/>
                <a:gd name="f10" fmla="val 2143"/>
                <a:gd name="f11" fmla="val 3246"/>
                <a:gd name="f12" fmla="val 3435"/>
                <a:gd name="f13" fmla="val 158"/>
                <a:gd name="f14" fmla="val 3592"/>
                <a:gd name="f15" fmla="val 347"/>
                <a:gd name="f16" fmla="val 5262"/>
                <a:gd name="f17" fmla="val 5451"/>
                <a:gd name="f18" fmla="val 5577"/>
                <a:gd name="f19" fmla="val 5199"/>
                <a:gd name="f20" fmla="val 4569"/>
                <a:gd name="f21" fmla="val 4128"/>
                <a:gd name="f22" fmla="val 474"/>
                <a:gd name="f23" fmla="val 3498"/>
                <a:gd name="f24" fmla="val 757"/>
                <a:gd name="f25" fmla="val 2773"/>
                <a:gd name="f26" fmla="val 2080"/>
                <a:gd name="f27" fmla="val 1450"/>
                <a:gd name="f28" fmla="*/ f0 1 5609"/>
                <a:gd name="f29" fmla="*/ f1 1 3593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5609"/>
                <a:gd name="f36" fmla="*/ f33 1 3593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5609" h="3593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18" y="f9"/>
                    <a:pt x="f19" y="f8"/>
                    <a:pt x="f20" y="f6"/>
                  </a:cubicBez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2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4" name="Google Shape;10468;p74">
            <a:extLst>
              <a:ext uri="{FF2B5EF4-FFF2-40B4-BE49-F238E27FC236}">
                <a16:creationId xmlns:a16="http://schemas.microsoft.com/office/drawing/2014/main" id="{4535471B-56DF-41DD-FD16-15F6243B5F02}"/>
              </a:ext>
            </a:extLst>
          </p:cNvPr>
          <p:cNvGrpSpPr/>
          <p:nvPr/>
        </p:nvGrpSpPr>
        <p:grpSpPr>
          <a:xfrm>
            <a:off x="4195888" y="4848001"/>
            <a:ext cx="482864" cy="513247"/>
            <a:chOff x="4518516" y="3505370"/>
            <a:chExt cx="362148" cy="384935"/>
          </a:xfrm>
          <a:solidFill>
            <a:schemeClr val="bg2"/>
          </a:solidFill>
        </p:grpSpPr>
        <p:sp>
          <p:nvSpPr>
            <p:cNvPr id="135" name="Google Shape;10469;p74">
              <a:extLst>
                <a:ext uri="{FF2B5EF4-FFF2-40B4-BE49-F238E27FC236}">
                  <a16:creationId xmlns:a16="http://schemas.microsoft.com/office/drawing/2014/main" id="{4FFF5290-8585-771D-A6FE-B84ABDB22028}"/>
                </a:ext>
              </a:extLst>
            </p:cNvPr>
            <p:cNvSpPr/>
            <p:nvPr/>
          </p:nvSpPr>
          <p:spPr>
            <a:xfrm>
              <a:off x="4731736" y="3731584"/>
              <a:ext cx="148928" cy="1587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5"/>
                <a:gd name="f4" fmla="val 2395"/>
                <a:gd name="f5" fmla="val 1324"/>
                <a:gd name="f6" fmla="val 2616"/>
                <a:gd name="f7" fmla="val 2773"/>
                <a:gd name="f8" fmla="val 1482"/>
                <a:gd name="f9" fmla="val 1702"/>
                <a:gd name="f10" fmla="val 2049"/>
                <a:gd name="f11" fmla="val 3120"/>
                <a:gd name="f12" fmla="val 3309"/>
                <a:gd name="f13" fmla="val 3466"/>
                <a:gd name="f14" fmla="val 2206"/>
                <a:gd name="f15" fmla="val 2584"/>
                <a:gd name="f16" fmla="val 2742"/>
                <a:gd name="f17" fmla="val 2458"/>
                <a:gd name="f18" fmla="val 1"/>
                <a:gd name="f19" fmla="val 1104"/>
                <a:gd name="f20" fmla="val 1103"/>
                <a:gd name="f21" fmla="val 2427"/>
                <a:gd name="f22" fmla="val 3781"/>
                <a:gd name="f23" fmla="val 4884"/>
                <a:gd name="f24" fmla="val 3782"/>
                <a:gd name="f25" fmla="val 4853"/>
                <a:gd name="f26" fmla="val 1072"/>
                <a:gd name="f27" fmla="*/ f0 1 4885"/>
                <a:gd name="f28" fmla="*/ f1 1 4885"/>
                <a:gd name="f29" fmla="val f2"/>
                <a:gd name="f30" fmla="val f3"/>
                <a:gd name="f31" fmla="+- f30 0 f29"/>
                <a:gd name="f32" fmla="*/ f31 1 4885"/>
                <a:gd name="f33" fmla="*/ f29 1 f32"/>
                <a:gd name="f34" fmla="*/ f30 1 f32"/>
                <a:gd name="f35" fmla="*/ f33 f27 1"/>
                <a:gd name="f36" fmla="*/ f34 f27 1"/>
                <a:gd name="f37" fmla="*/ f34 f28 1"/>
                <a:gd name="f38" fmla="*/ f33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4885" h="4885">
                  <a:moveTo>
                    <a:pt x="f4" y="f5"/>
                  </a:moveTo>
                  <a:cubicBezTo>
                    <a:pt x="f6" y="f5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13" y="f14"/>
                    <a:pt x="f13" y="f4"/>
                  </a:cubicBezTo>
                  <a:cubicBezTo>
                    <a:pt x="f13" y="f15"/>
                    <a:pt x="f12" y="f16"/>
                    <a:pt x="f11" y="f16"/>
                  </a:cubicBezTo>
                  <a:lnTo>
                    <a:pt x="f4" y="f16"/>
                  </a:lnTo>
                  <a:cubicBezTo>
                    <a:pt x="f14" y="f16"/>
                    <a:pt x="f10" y="f15"/>
                    <a:pt x="f10" y="f4"/>
                  </a:cubicBezTo>
                  <a:lnTo>
                    <a:pt x="f10" y="f9"/>
                  </a:lnTo>
                  <a:cubicBezTo>
                    <a:pt x="f10" y="f8"/>
                    <a:pt x="f14" y="f5"/>
                    <a:pt x="f4" y="f5"/>
                  </a:cubicBezTo>
                  <a:close/>
                  <a:moveTo>
                    <a:pt x="f17" y="f18"/>
                  </a:moveTo>
                  <a:cubicBezTo>
                    <a:pt x="f19" y="f18"/>
                    <a:pt x="f18" y="f20"/>
                    <a:pt x="f18" y="f21"/>
                  </a:cubicBezTo>
                  <a:cubicBezTo>
                    <a:pt x="f18" y="f22"/>
                    <a:pt x="f19" y="f23"/>
                    <a:pt x="f17" y="f23"/>
                  </a:cubicBezTo>
                  <a:cubicBezTo>
                    <a:pt x="f24" y="f23"/>
                    <a:pt x="f23" y="f22"/>
                    <a:pt x="f23" y="f21"/>
                  </a:cubicBezTo>
                  <a:cubicBezTo>
                    <a:pt x="f25" y="f26"/>
                    <a:pt x="f24" y="f18"/>
                    <a:pt x="f17" y="f1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6" name="Google Shape;10470;p74">
              <a:extLst>
                <a:ext uri="{FF2B5EF4-FFF2-40B4-BE49-F238E27FC236}">
                  <a16:creationId xmlns:a16="http://schemas.microsoft.com/office/drawing/2014/main" id="{1A641D77-F1A1-BBD4-78FB-E5ACB42DA77B}"/>
                </a:ext>
              </a:extLst>
            </p:cNvPr>
            <p:cNvSpPr/>
            <p:nvPr/>
          </p:nvSpPr>
          <p:spPr>
            <a:xfrm>
              <a:off x="4519495" y="3618994"/>
              <a:ext cx="317946" cy="2252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29"/>
                <a:gd name="f4" fmla="val 6932"/>
                <a:gd name="f5" fmla="val 2426"/>
                <a:gd name="f6" fmla="val 662"/>
                <a:gd name="f7" fmla="val 2647"/>
                <a:gd name="f8" fmla="val 2804"/>
                <a:gd name="f9" fmla="val 819"/>
                <a:gd name="f10" fmla="val 1008"/>
                <a:gd name="f11" fmla="val 1197"/>
                <a:gd name="f12" fmla="val 1355"/>
                <a:gd name="f13" fmla="val 1733"/>
                <a:gd name="f14" fmla="val 1544"/>
                <a:gd name="f15" fmla="val 1387"/>
                <a:gd name="f16" fmla="val 4537"/>
                <a:gd name="f17" fmla="val 4726"/>
                <a:gd name="f18" fmla="val 4884"/>
                <a:gd name="f19" fmla="val 4695"/>
                <a:gd name="f20" fmla="val 3812"/>
                <a:gd name="f21" fmla="val 3623"/>
                <a:gd name="f22" fmla="val 3466"/>
                <a:gd name="f23" fmla="val 6648"/>
                <a:gd name="f24" fmla="val 6837"/>
                <a:gd name="f25" fmla="val 6994"/>
                <a:gd name="f26" fmla="val 5955"/>
                <a:gd name="f27" fmla="val 5734"/>
                <a:gd name="f28" fmla="val 5577"/>
                <a:gd name="f29" fmla="val 8727"/>
                <a:gd name="f30" fmla="val 8948"/>
                <a:gd name="f31" fmla="val 9105"/>
                <a:gd name="f32" fmla="val 8034"/>
                <a:gd name="f33" fmla="val 7845"/>
                <a:gd name="f34" fmla="val 7688"/>
                <a:gd name="f35" fmla="val 2080"/>
                <a:gd name="f36" fmla="val 2237"/>
                <a:gd name="f37" fmla="val 2773"/>
                <a:gd name="f38" fmla="val 2206"/>
                <a:gd name="f39" fmla="val 4001"/>
                <a:gd name="f40" fmla="val 4159"/>
                <a:gd name="f41" fmla="val 4852"/>
                <a:gd name="f42" fmla="val 5010"/>
                <a:gd name="f43" fmla="val 5199"/>
                <a:gd name="f44" fmla="val 5388"/>
                <a:gd name="f45" fmla="val 5545"/>
                <a:gd name="f46" fmla="val 5892"/>
                <a:gd name="f47" fmla="val 6459"/>
                <a:gd name="f48" fmla="val 473"/>
                <a:gd name="f49" fmla="val 6931"/>
                <a:gd name="f50" fmla="val 1071"/>
                <a:gd name="f51" fmla="val 6490"/>
                <a:gd name="f52" fmla="val 6364"/>
                <a:gd name="f53" fmla="val 6616"/>
                <a:gd name="f54" fmla="val 6301"/>
                <a:gd name="f55" fmla="val 6270"/>
                <a:gd name="f56" fmla="val 5797"/>
                <a:gd name="f57" fmla="val 6333"/>
                <a:gd name="f58" fmla="val 5671"/>
                <a:gd name="f59" fmla="val 8066"/>
                <a:gd name="f60" fmla="val 2741"/>
                <a:gd name="f61" fmla="val 9420"/>
                <a:gd name="f62" fmla="val 9767"/>
                <a:gd name="f63" fmla="val 10113"/>
                <a:gd name="f64" fmla="val 2836"/>
                <a:gd name="f65" fmla="val 10428"/>
                <a:gd name="f66" fmla="val 2962"/>
                <a:gd name="f67" fmla="*/ f0 1 10429"/>
                <a:gd name="f68" fmla="*/ f1 1 6932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10429"/>
                <a:gd name="f75" fmla="*/ f72 1 6932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10429" h="693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cubicBezTo>
                    <a:pt x="f18" y="f11"/>
                    <a:pt x="f19" y="f12"/>
                    <a:pt x="f16" y="f12"/>
                  </a:cubicBezTo>
                  <a:lnTo>
                    <a:pt x="f20" y="f12"/>
                  </a:lnTo>
                  <a:cubicBezTo>
                    <a:pt x="f21" y="f12"/>
                    <a:pt x="f22" y="f11"/>
                    <a:pt x="f22" y="f10"/>
                  </a:cubicBezTo>
                  <a:cubicBezTo>
                    <a:pt x="f22" y="f9"/>
                    <a:pt x="f21" y="f6"/>
                    <a:pt x="f20" y="f6"/>
                  </a:cubicBezTo>
                  <a:close/>
                  <a:moveTo>
                    <a:pt x="f23" y="f6"/>
                  </a:moveTo>
                  <a:cubicBezTo>
                    <a:pt x="f24" y="f6"/>
                    <a:pt x="f25" y="f9"/>
                    <a:pt x="f25" y="f10"/>
                  </a:cubicBezTo>
                  <a:cubicBezTo>
                    <a:pt x="f25" y="f11"/>
                    <a:pt x="f24" y="f12"/>
                    <a:pt x="f23" y="f12"/>
                  </a:cubicBezTo>
                  <a:lnTo>
                    <a:pt x="f26" y="f12"/>
                  </a:lnTo>
                  <a:cubicBezTo>
                    <a:pt x="f27" y="f12"/>
                    <a:pt x="f28" y="f11"/>
                    <a:pt x="f28" y="f10"/>
                  </a:cubicBezTo>
                  <a:cubicBezTo>
                    <a:pt x="f28" y="f9"/>
                    <a:pt x="f27" y="f6"/>
                    <a:pt x="f26" y="f6"/>
                  </a:cubicBezTo>
                  <a:close/>
                  <a:moveTo>
                    <a:pt x="f29" y="f6"/>
                  </a:moveTo>
                  <a:cubicBezTo>
                    <a:pt x="f30" y="f6"/>
                    <a:pt x="f31" y="f9"/>
                    <a:pt x="f31" y="f10"/>
                  </a:cubicBezTo>
                  <a:cubicBezTo>
                    <a:pt x="f31" y="f11"/>
                    <a:pt x="f30" y="f12"/>
                    <a:pt x="f29" y="f12"/>
                  </a:cubicBezTo>
                  <a:lnTo>
                    <a:pt x="f32" y="f12"/>
                  </a:lnTo>
                  <a:cubicBezTo>
                    <a:pt x="f33" y="f12"/>
                    <a:pt x="f34" y="f11"/>
                    <a:pt x="f34" y="f10"/>
                  </a:cubicBezTo>
                  <a:cubicBezTo>
                    <a:pt x="f34" y="f9"/>
                    <a:pt x="f33" y="f6"/>
                    <a:pt x="f32" y="f6"/>
                  </a:cubicBezTo>
                  <a:close/>
                  <a:moveTo>
                    <a:pt x="f5" y="f35"/>
                  </a:moveTo>
                  <a:cubicBezTo>
                    <a:pt x="f7" y="f35"/>
                    <a:pt x="f8" y="f36"/>
                    <a:pt x="f8" y="f5"/>
                  </a:cubicBezTo>
                  <a:cubicBezTo>
                    <a:pt x="f8" y="f7"/>
                    <a:pt x="f7" y="f37"/>
                    <a:pt x="f5" y="f37"/>
                  </a:cubicBezTo>
                  <a:lnTo>
                    <a:pt x="f13" y="f37"/>
                  </a:lnTo>
                  <a:cubicBezTo>
                    <a:pt x="f14" y="f37"/>
                    <a:pt x="f15" y="f7"/>
                    <a:pt x="f15" y="f5"/>
                  </a:cubicBezTo>
                  <a:cubicBezTo>
                    <a:pt x="f15" y="f38"/>
                    <a:pt x="f14" y="f35"/>
                    <a:pt x="f13" y="f35"/>
                  </a:cubicBezTo>
                  <a:close/>
                  <a:moveTo>
                    <a:pt x="f16" y="f35"/>
                  </a:moveTo>
                  <a:cubicBezTo>
                    <a:pt x="f17" y="f35"/>
                    <a:pt x="f18" y="f36"/>
                    <a:pt x="f18" y="f5"/>
                  </a:cubicBezTo>
                  <a:cubicBezTo>
                    <a:pt x="f18" y="f7"/>
                    <a:pt x="f19" y="f37"/>
                    <a:pt x="f16" y="f37"/>
                  </a:cubicBezTo>
                  <a:lnTo>
                    <a:pt x="f20" y="f37"/>
                  </a:lnTo>
                  <a:cubicBezTo>
                    <a:pt x="f21" y="f37"/>
                    <a:pt x="f22" y="f7"/>
                    <a:pt x="f22" y="f5"/>
                  </a:cubicBezTo>
                  <a:cubicBezTo>
                    <a:pt x="f22" y="f38"/>
                    <a:pt x="f21" y="f35"/>
                    <a:pt x="f20" y="f35"/>
                  </a:cubicBezTo>
                  <a:close/>
                  <a:moveTo>
                    <a:pt x="f23" y="f35"/>
                  </a:moveTo>
                  <a:cubicBezTo>
                    <a:pt x="f24" y="f35"/>
                    <a:pt x="f25" y="f36"/>
                    <a:pt x="f25" y="f5"/>
                  </a:cubicBezTo>
                  <a:cubicBezTo>
                    <a:pt x="f25" y="f7"/>
                    <a:pt x="f24" y="f37"/>
                    <a:pt x="f23" y="f37"/>
                  </a:cubicBezTo>
                  <a:lnTo>
                    <a:pt x="f26" y="f37"/>
                  </a:lnTo>
                  <a:cubicBezTo>
                    <a:pt x="f27" y="f37"/>
                    <a:pt x="f28" y="f7"/>
                    <a:pt x="f28" y="f5"/>
                  </a:cubicBezTo>
                  <a:cubicBezTo>
                    <a:pt x="f28" y="f38"/>
                    <a:pt x="f27" y="f35"/>
                    <a:pt x="f26" y="f35"/>
                  </a:cubicBezTo>
                  <a:close/>
                  <a:moveTo>
                    <a:pt x="f29" y="f35"/>
                  </a:moveTo>
                  <a:cubicBezTo>
                    <a:pt x="f30" y="f35"/>
                    <a:pt x="f31" y="f36"/>
                    <a:pt x="f31" y="f5"/>
                  </a:cubicBezTo>
                  <a:cubicBezTo>
                    <a:pt x="f31" y="f7"/>
                    <a:pt x="f30" y="f37"/>
                    <a:pt x="f29" y="f37"/>
                  </a:cubicBezTo>
                  <a:lnTo>
                    <a:pt x="f32" y="f37"/>
                  </a:lnTo>
                  <a:cubicBezTo>
                    <a:pt x="f33" y="f37"/>
                    <a:pt x="f34" y="f7"/>
                    <a:pt x="f34" y="f5"/>
                  </a:cubicBezTo>
                  <a:cubicBezTo>
                    <a:pt x="f34" y="f38"/>
                    <a:pt x="f33" y="f35"/>
                    <a:pt x="f32" y="f35"/>
                  </a:cubicBezTo>
                  <a:close/>
                  <a:moveTo>
                    <a:pt x="f5" y="f22"/>
                  </a:moveTo>
                  <a:cubicBezTo>
                    <a:pt x="f7" y="f22"/>
                    <a:pt x="f8" y="f21"/>
                    <a:pt x="f8" y="f20"/>
                  </a:cubicBezTo>
                  <a:cubicBezTo>
                    <a:pt x="f8" y="f39"/>
                    <a:pt x="f7" y="f40"/>
                    <a:pt x="f5" y="f40"/>
                  </a:cubicBezTo>
                  <a:lnTo>
                    <a:pt x="f13" y="f40"/>
                  </a:lnTo>
                  <a:cubicBezTo>
                    <a:pt x="f14" y="f40"/>
                    <a:pt x="f15" y="f39"/>
                    <a:pt x="f15" y="f20"/>
                  </a:cubicBezTo>
                  <a:cubicBezTo>
                    <a:pt x="f15" y="f21"/>
                    <a:pt x="f14" y="f22"/>
                    <a:pt x="f13" y="f22"/>
                  </a:cubicBezTo>
                  <a:close/>
                  <a:moveTo>
                    <a:pt x="f16" y="f22"/>
                  </a:moveTo>
                  <a:cubicBezTo>
                    <a:pt x="f17" y="f22"/>
                    <a:pt x="f18" y="f21"/>
                    <a:pt x="f18" y="f20"/>
                  </a:cubicBezTo>
                  <a:cubicBezTo>
                    <a:pt x="f18" y="f39"/>
                    <a:pt x="f19" y="f40"/>
                    <a:pt x="f16" y="f40"/>
                  </a:cubicBezTo>
                  <a:lnTo>
                    <a:pt x="f20" y="f40"/>
                  </a:lnTo>
                  <a:cubicBezTo>
                    <a:pt x="f21" y="f40"/>
                    <a:pt x="f22" y="f39"/>
                    <a:pt x="f22" y="f20"/>
                  </a:cubicBezTo>
                  <a:cubicBezTo>
                    <a:pt x="f22" y="f21"/>
                    <a:pt x="f21" y="f22"/>
                    <a:pt x="f20" y="f22"/>
                  </a:cubicBezTo>
                  <a:close/>
                  <a:moveTo>
                    <a:pt x="f23" y="f22"/>
                  </a:moveTo>
                  <a:cubicBezTo>
                    <a:pt x="f24" y="f22"/>
                    <a:pt x="f25" y="f21"/>
                    <a:pt x="f25" y="f20"/>
                  </a:cubicBezTo>
                  <a:cubicBezTo>
                    <a:pt x="f25" y="f39"/>
                    <a:pt x="f24" y="f40"/>
                    <a:pt x="f23" y="f40"/>
                  </a:cubicBezTo>
                  <a:lnTo>
                    <a:pt x="f26" y="f40"/>
                  </a:lnTo>
                  <a:cubicBezTo>
                    <a:pt x="f27" y="f40"/>
                    <a:pt x="f28" y="f39"/>
                    <a:pt x="f28" y="f20"/>
                  </a:cubicBezTo>
                  <a:cubicBezTo>
                    <a:pt x="f28" y="f21"/>
                    <a:pt x="f27" y="f22"/>
                    <a:pt x="f26" y="f22"/>
                  </a:cubicBezTo>
                  <a:close/>
                  <a:moveTo>
                    <a:pt x="f5" y="f41"/>
                  </a:moveTo>
                  <a:cubicBezTo>
                    <a:pt x="f7" y="f41"/>
                    <a:pt x="f8" y="f42"/>
                    <a:pt x="f8" y="f43"/>
                  </a:cubicBezTo>
                  <a:cubicBezTo>
                    <a:pt x="f8" y="f44"/>
                    <a:pt x="f7" y="f45"/>
                    <a:pt x="f5" y="f45"/>
                  </a:cubicBezTo>
                  <a:lnTo>
                    <a:pt x="f13" y="f45"/>
                  </a:lnTo>
                  <a:cubicBezTo>
                    <a:pt x="f14" y="f45"/>
                    <a:pt x="f15" y="f44"/>
                    <a:pt x="f15" y="f43"/>
                  </a:cubicBezTo>
                  <a:cubicBezTo>
                    <a:pt x="f15" y="f42"/>
                    <a:pt x="f14" y="f41"/>
                    <a:pt x="f13" y="f41"/>
                  </a:cubicBezTo>
                  <a:close/>
                  <a:moveTo>
                    <a:pt x="f16" y="f41"/>
                  </a:moveTo>
                  <a:cubicBezTo>
                    <a:pt x="f17" y="f41"/>
                    <a:pt x="f18" y="f42"/>
                    <a:pt x="f18" y="f43"/>
                  </a:cubicBezTo>
                  <a:cubicBezTo>
                    <a:pt x="f18" y="f44"/>
                    <a:pt x="f19" y="f45"/>
                    <a:pt x="f16" y="f45"/>
                  </a:cubicBezTo>
                  <a:lnTo>
                    <a:pt x="f20" y="f45"/>
                  </a:lnTo>
                  <a:cubicBezTo>
                    <a:pt x="f21" y="f45"/>
                    <a:pt x="f22" y="f44"/>
                    <a:pt x="f22" y="f43"/>
                  </a:cubicBezTo>
                  <a:cubicBezTo>
                    <a:pt x="f22" y="f42"/>
                    <a:pt x="f21" y="f41"/>
                    <a:pt x="f20" y="f41"/>
                  </a:cubicBezTo>
                  <a:close/>
                  <a:moveTo>
                    <a:pt x="f2" y="f2"/>
                  </a:moveTo>
                  <a:lnTo>
                    <a:pt x="f2" y="f46"/>
                  </a:lnTo>
                  <a:cubicBezTo>
                    <a:pt x="f2" y="f47"/>
                    <a:pt x="f48" y="f49"/>
                    <a:pt x="f50" y="f49"/>
                  </a:cubicBezTo>
                  <a:lnTo>
                    <a:pt x="f51" y="f49"/>
                  </a:lnTo>
                  <a:cubicBezTo>
                    <a:pt x="f52" y="f53"/>
                    <a:pt x="f54" y="f55"/>
                    <a:pt x="f54" y="f46"/>
                  </a:cubicBezTo>
                  <a:cubicBezTo>
                    <a:pt x="f54" y="f56"/>
                    <a:pt x="f57" y="f58"/>
                    <a:pt x="f57" y="f45"/>
                  </a:cubicBezTo>
                  <a:lnTo>
                    <a:pt x="f26" y="f45"/>
                  </a:lnTo>
                  <a:cubicBezTo>
                    <a:pt x="f27" y="f45"/>
                    <a:pt x="f28" y="f44"/>
                    <a:pt x="f28" y="f43"/>
                  </a:cubicBezTo>
                  <a:cubicBezTo>
                    <a:pt x="f28" y="f42"/>
                    <a:pt x="f27" y="f41"/>
                    <a:pt x="f26" y="f41"/>
                  </a:cubicBezTo>
                  <a:lnTo>
                    <a:pt x="f51" y="f41"/>
                  </a:lnTo>
                  <a:cubicBezTo>
                    <a:pt x="f49" y="f21"/>
                    <a:pt x="f59" y="f60"/>
                    <a:pt x="f61" y="f60"/>
                  </a:cubicBezTo>
                  <a:cubicBezTo>
                    <a:pt x="f62" y="f60"/>
                    <a:pt x="f63" y="f64"/>
                    <a:pt x="f65" y="f66"/>
                  </a:cubicBezTo>
                  <a:lnTo>
                    <a:pt x="f6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7" name="Google Shape;10471;p74">
              <a:extLst>
                <a:ext uri="{FF2B5EF4-FFF2-40B4-BE49-F238E27FC236}">
                  <a16:creationId xmlns:a16="http://schemas.microsoft.com/office/drawing/2014/main" id="{B32B120D-C2EA-6D06-C2D3-1381B6B0C34E}"/>
                </a:ext>
              </a:extLst>
            </p:cNvPr>
            <p:cNvSpPr/>
            <p:nvPr/>
          </p:nvSpPr>
          <p:spPr>
            <a:xfrm>
              <a:off x="4518516" y="3505370"/>
              <a:ext cx="318924" cy="921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61"/>
                <a:gd name="f4" fmla="val 2836"/>
                <a:gd name="f5" fmla="val 1734"/>
                <a:gd name="f6" fmla="val 1513"/>
                <a:gd name="f7" fmla="val 1356"/>
                <a:gd name="f8" fmla="val 158"/>
                <a:gd name="f9" fmla="val 347"/>
                <a:gd name="f10" fmla="val 693"/>
                <a:gd name="f11" fmla="val 1009"/>
                <a:gd name="f12" fmla="val 410"/>
                <a:gd name="f13" fmla="val 1"/>
                <a:gd name="f14" fmla="val 1166"/>
                <a:gd name="f15" fmla="val 1733"/>
                <a:gd name="f16" fmla="val 10429"/>
                <a:gd name="f17" fmla="val 10460"/>
                <a:gd name="f18" fmla="val 1134"/>
                <a:gd name="f19" fmla="val 9988"/>
                <a:gd name="f20" fmla="val 9421"/>
                <a:gd name="f21" fmla="val 9074"/>
                <a:gd name="f22" fmla="val 8917"/>
                <a:gd name="f23" fmla="val 8728"/>
                <a:gd name="f24" fmla="val 8539"/>
                <a:gd name="f25" fmla="val 8381"/>
                <a:gd name="f26" fmla="val 6995"/>
                <a:gd name="f27" fmla="val 6837"/>
                <a:gd name="f28" fmla="val 6648"/>
                <a:gd name="f29" fmla="val 6459"/>
                <a:gd name="f30" fmla="val 6302"/>
                <a:gd name="f31" fmla="val 4159"/>
                <a:gd name="f32" fmla="val 4002"/>
                <a:gd name="f33" fmla="val 3813"/>
                <a:gd name="f34" fmla="val 3624"/>
                <a:gd name="f35" fmla="val 3466"/>
                <a:gd name="f36" fmla="val 2080"/>
                <a:gd name="f37" fmla="val 1923"/>
                <a:gd name="f38" fmla="*/ f0 1 10461"/>
                <a:gd name="f39" fmla="*/ f1 1 2836"/>
                <a:gd name="f40" fmla="val f2"/>
                <a:gd name="f41" fmla="val f3"/>
                <a:gd name="f42" fmla="val f4"/>
                <a:gd name="f43" fmla="+- f42 0 f40"/>
                <a:gd name="f44" fmla="+- f41 0 f40"/>
                <a:gd name="f45" fmla="*/ f44 1 10461"/>
                <a:gd name="f46" fmla="*/ f43 1 2836"/>
                <a:gd name="f47" fmla="*/ f40 1 f45"/>
                <a:gd name="f48" fmla="*/ f41 1 f45"/>
                <a:gd name="f49" fmla="*/ f40 1 f46"/>
                <a:gd name="f50" fmla="*/ f42 1 f46"/>
                <a:gd name="f51" fmla="*/ f47 f38 1"/>
                <a:gd name="f52" fmla="*/ f48 f38 1"/>
                <a:gd name="f53" fmla="*/ f50 f39 1"/>
                <a:gd name="f54" fmla="*/ f49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10461" h="283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13" y="f14"/>
                    <a:pt x="f13" y="f15"/>
                  </a:cubicBezTo>
                  <a:lnTo>
                    <a:pt x="f13" y="f4"/>
                  </a:lnTo>
                  <a:lnTo>
                    <a:pt x="f16" y="f4"/>
                  </a:lnTo>
                  <a:lnTo>
                    <a:pt x="f16" y="f15"/>
                  </a:lnTo>
                  <a:lnTo>
                    <a:pt x="f17" y="f15"/>
                  </a:lnTo>
                  <a:cubicBezTo>
                    <a:pt x="f17" y="f18"/>
                    <a:pt x="f19" y="f10"/>
                    <a:pt x="f20" y="f10"/>
                  </a:cubicBezTo>
                  <a:lnTo>
                    <a:pt x="f21" y="f10"/>
                  </a:lnTo>
                  <a:lnTo>
                    <a:pt x="f21" y="f9"/>
                  </a:lnTo>
                  <a:cubicBezTo>
                    <a:pt x="f21" y="f8"/>
                    <a:pt x="f22" y="f2"/>
                    <a:pt x="f23" y="f2"/>
                  </a:cubicBezTo>
                  <a:cubicBezTo>
                    <a:pt x="f24" y="f2"/>
                    <a:pt x="f25" y="f8"/>
                    <a:pt x="f25" y="f9"/>
                  </a:cubicBezTo>
                  <a:lnTo>
                    <a:pt x="f25" y="f10"/>
                  </a:lnTo>
                  <a:lnTo>
                    <a:pt x="f26" y="f10"/>
                  </a:lnTo>
                  <a:lnTo>
                    <a:pt x="f26" y="f9"/>
                  </a:lnTo>
                  <a:cubicBezTo>
                    <a:pt x="f26" y="f8"/>
                    <a:pt x="f27" y="f2"/>
                    <a:pt x="f28" y="f2"/>
                  </a:cubicBezTo>
                  <a:cubicBezTo>
                    <a:pt x="f29" y="f2"/>
                    <a:pt x="f30" y="f8"/>
                    <a:pt x="f30" y="f9"/>
                  </a:cubicBezTo>
                  <a:lnTo>
                    <a:pt x="f30" y="f10"/>
                  </a:lnTo>
                  <a:lnTo>
                    <a:pt x="f31" y="f10"/>
                  </a:lnTo>
                  <a:lnTo>
                    <a:pt x="f31" y="f9"/>
                  </a:lnTo>
                  <a:cubicBezTo>
                    <a:pt x="f31" y="f8"/>
                    <a:pt x="f32" y="f2"/>
                    <a:pt x="f33" y="f2"/>
                  </a:cubicBezTo>
                  <a:cubicBezTo>
                    <a:pt x="f34" y="f2"/>
                    <a:pt x="f35" y="f8"/>
                    <a:pt x="f35" y="f9"/>
                  </a:cubicBezTo>
                  <a:lnTo>
                    <a:pt x="f35" y="f10"/>
                  </a:lnTo>
                  <a:lnTo>
                    <a:pt x="f36" y="f10"/>
                  </a:lnTo>
                  <a:lnTo>
                    <a:pt x="f36" y="f9"/>
                  </a:lnTo>
                  <a:cubicBezTo>
                    <a:pt x="f36" y="f8"/>
                    <a:pt x="f3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8" name="Google Shape;10483;p74">
            <a:extLst>
              <a:ext uri="{FF2B5EF4-FFF2-40B4-BE49-F238E27FC236}">
                <a16:creationId xmlns:a16="http://schemas.microsoft.com/office/drawing/2014/main" id="{BF949FEA-91C1-D8AA-57A1-6CC3EBB2D139}"/>
              </a:ext>
            </a:extLst>
          </p:cNvPr>
          <p:cNvGrpSpPr/>
          <p:nvPr/>
        </p:nvGrpSpPr>
        <p:grpSpPr>
          <a:xfrm>
            <a:off x="8653212" y="4714545"/>
            <a:ext cx="453395" cy="480499"/>
            <a:chOff x="7861508" y="3405280"/>
            <a:chExt cx="340046" cy="360374"/>
          </a:xfrm>
          <a:solidFill>
            <a:schemeClr val="bg2"/>
          </a:solidFill>
        </p:grpSpPr>
        <p:sp>
          <p:nvSpPr>
            <p:cNvPr id="139" name="Google Shape;10484;p74">
              <a:extLst>
                <a:ext uri="{FF2B5EF4-FFF2-40B4-BE49-F238E27FC236}">
                  <a16:creationId xmlns:a16="http://schemas.microsoft.com/office/drawing/2014/main" id="{A54CA10C-0CBC-3DBB-74F4-235018CF8665}"/>
                </a:ext>
              </a:extLst>
            </p:cNvPr>
            <p:cNvSpPr/>
            <p:nvPr/>
          </p:nvSpPr>
          <p:spPr>
            <a:xfrm>
              <a:off x="8052654" y="3607966"/>
              <a:ext cx="148900" cy="1576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4853"/>
                <a:gd name="f5" fmla="val 2426"/>
                <a:gd name="f6" fmla="val 662"/>
                <a:gd name="f7" fmla="val 2646"/>
                <a:gd name="f8" fmla="val 2804"/>
                <a:gd name="f9" fmla="val 819"/>
                <a:gd name="f10" fmla="val 1008"/>
                <a:gd name="f11" fmla="val 1197"/>
                <a:gd name="f12" fmla="val 1355"/>
                <a:gd name="f13" fmla="val 2237"/>
                <a:gd name="f14" fmla="val 2079"/>
                <a:gd name="f15" fmla="val 1670"/>
                <a:gd name="f16" fmla="val 1828"/>
                <a:gd name="f17" fmla="val 2048"/>
                <a:gd name="f18" fmla="val 3781"/>
                <a:gd name="f19" fmla="val 3970"/>
                <a:gd name="f20" fmla="val 4127"/>
                <a:gd name="f21" fmla="val 1103"/>
                <a:gd name="f22" fmla="val 3749"/>
                <a:gd name="f23" fmla="val 4852"/>
                <a:gd name="f24" fmla="val 4883"/>
                <a:gd name="f25" fmla="val 1040"/>
                <a:gd name="f26" fmla="*/ f0 1 4884"/>
                <a:gd name="f27" fmla="*/ f1 1 4853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4884"/>
                <a:gd name="f34" fmla="*/ f31 1 4853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4884" h="485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7" y="f15"/>
                    <a:pt x="f8" y="f16"/>
                    <a:pt x="f8" y="f17"/>
                  </a:cubicBezTo>
                  <a:lnTo>
                    <a:pt x="f8" y="f18"/>
                  </a:lnTo>
                  <a:cubicBezTo>
                    <a:pt x="f8" y="f19"/>
                    <a:pt x="f7" y="f20"/>
                    <a:pt x="f5" y="f20"/>
                  </a:cubicBezTo>
                  <a:cubicBezTo>
                    <a:pt x="f13" y="f20"/>
                    <a:pt x="f14" y="f19"/>
                    <a:pt x="f14" y="f18"/>
                  </a:cubicBezTo>
                  <a:lnTo>
                    <a:pt x="f14" y="f17"/>
                  </a:lnTo>
                  <a:cubicBezTo>
                    <a:pt x="f14" y="f16"/>
                    <a:pt x="f13" y="f15"/>
                    <a:pt x="f5" y="f15"/>
                  </a:cubicBezTo>
                  <a:close/>
                  <a:moveTo>
                    <a:pt x="f5" y="f2"/>
                  </a:moveTo>
                  <a:cubicBezTo>
                    <a:pt x="f21" y="f2"/>
                    <a:pt x="f2" y="f21"/>
                    <a:pt x="f2" y="f5"/>
                  </a:cubicBezTo>
                  <a:cubicBezTo>
                    <a:pt x="f2" y="f22"/>
                    <a:pt x="f21" y="f23"/>
                    <a:pt x="f5" y="f23"/>
                  </a:cubicBezTo>
                  <a:cubicBezTo>
                    <a:pt x="f18" y="f23"/>
                    <a:pt x="f24" y="f22"/>
                    <a:pt x="f24" y="f5"/>
                  </a:cubicBezTo>
                  <a:cubicBezTo>
                    <a:pt x="f24" y="f25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0" name="Google Shape;10485;p74">
              <a:extLst>
                <a:ext uri="{FF2B5EF4-FFF2-40B4-BE49-F238E27FC236}">
                  <a16:creationId xmlns:a16="http://schemas.microsoft.com/office/drawing/2014/main" id="{32BECAAD-073E-B19E-72C0-93CA2079CAAE}"/>
                </a:ext>
              </a:extLst>
            </p:cNvPr>
            <p:cNvSpPr/>
            <p:nvPr/>
          </p:nvSpPr>
          <p:spPr>
            <a:xfrm>
              <a:off x="7861508" y="3483068"/>
              <a:ext cx="43260" cy="2815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8665"/>
                <a:gd name="f5" fmla="val 32"/>
                <a:gd name="f6" fmla="val 1"/>
                <a:gd name="f7" fmla="val 7310"/>
                <a:gd name="f8" fmla="val 8034"/>
                <a:gd name="f9" fmla="val 631"/>
                <a:gd name="f10" fmla="val 1418"/>
                <a:gd name="f11" fmla="val 347"/>
                <a:gd name="f12" fmla="val 1072"/>
                <a:gd name="f13" fmla="val 662"/>
                <a:gd name="f14" fmla="val 316"/>
                <a:gd name="f15" fmla="val 253"/>
                <a:gd name="f16" fmla="*/ f0 1 1419"/>
                <a:gd name="f17" fmla="*/ f1 1 8665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419"/>
                <a:gd name="f24" fmla="*/ f21 1 8665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419" h="8665">
                  <a:moveTo>
                    <a:pt x="f5" y="f6"/>
                  </a:moveTo>
                  <a:lnTo>
                    <a:pt x="f5" y="f7"/>
                  </a:lnTo>
                  <a:cubicBezTo>
                    <a:pt x="f6" y="f8"/>
                    <a:pt x="f9" y="f4"/>
                    <a:pt x="f10" y="f4"/>
                  </a:cubicBezTo>
                  <a:lnTo>
                    <a:pt x="f10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" name="Google Shape;10486;p74">
              <a:extLst>
                <a:ext uri="{FF2B5EF4-FFF2-40B4-BE49-F238E27FC236}">
                  <a16:creationId xmlns:a16="http://schemas.microsoft.com/office/drawing/2014/main" id="{073CAB64-A26B-3024-689D-5315C3B91F9D}"/>
                </a:ext>
              </a:extLst>
            </p:cNvPr>
            <p:cNvSpPr/>
            <p:nvPr/>
          </p:nvSpPr>
          <p:spPr>
            <a:xfrm>
              <a:off x="7924885" y="3494343"/>
              <a:ext cx="213283" cy="2702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96"/>
                <a:gd name="f4" fmla="val 8318"/>
                <a:gd name="f5" fmla="val 5262"/>
                <a:gd name="f6" fmla="val 693"/>
                <a:gd name="f7" fmla="val 5451"/>
                <a:gd name="f8" fmla="val 5609"/>
                <a:gd name="f9" fmla="val 851"/>
                <a:gd name="f10" fmla="val 1040"/>
                <a:gd name="f11" fmla="val 1229"/>
                <a:gd name="f12" fmla="val 1386"/>
                <a:gd name="f13" fmla="val 1072"/>
                <a:gd name="f14" fmla="val 883"/>
                <a:gd name="f15" fmla="val 726"/>
                <a:gd name="f16" fmla="val 2080"/>
                <a:gd name="f17" fmla="val 2237"/>
                <a:gd name="f18" fmla="val 2426"/>
                <a:gd name="f19" fmla="val 2615"/>
                <a:gd name="f20" fmla="val 2773"/>
                <a:gd name="f21" fmla="val 1"/>
                <a:gd name="f22" fmla="val 4695"/>
                <a:gd name="f23" fmla="val 4002"/>
                <a:gd name="f24" fmla="val 7750"/>
                <a:gd name="f25" fmla="val 3498"/>
                <a:gd name="f26" fmla="val 6868"/>
                <a:gd name="f27" fmla="val 5892"/>
                <a:gd name="f28" fmla="val 5766"/>
                <a:gd name="f29" fmla="val 3561"/>
                <a:gd name="f30" fmla="val 5640"/>
                <a:gd name="f31" fmla="val 5545"/>
                <a:gd name="f32" fmla="val 5388"/>
                <a:gd name="f33" fmla="val 5167"/>
                <a:gd name="f34" fmla="val 3812"/>
                <a:gd name="f35" fmla="val 3592"/>
                <a:gd name="f36" fmla="val 3434"/>
                <a:gd name="f37" fmla="val 5199"/>
                <a:gd name="f38" fmla="val 3056"/>
                <a:gd name="f39" fmla="val 5861"/>
                <a:gd name="f40" fmla="val 6617"/>
                <a:gd name="f41" fmla="val 6743"/>
                <a:gd name="f42" fmla="val 6869"/>
                <a:gd name="f43" fmla="val 2804"/>
                <a:gd name="f44" fmla="val 6995"/>
                <a:gd name="f45" fmla="*/ f0 1 6996"/>
                <a:gd name="f46" fmla="*/ f1 1 8318"/>
                <a:gd name="f47" fmla="val f2"/>
                <a:gd name="f48" fmla="val f3"/>
                <a:gd name="f49" fmla="val f4"/>
                <a:gd name="f50" fmla="+- f49 0 f47"/>
                <a:gd name="f51" fmla="+- f48 0 f47"/>
                <a:gd name="f52" fmla="*/ f51 1 6996"/>
                <a:gd name="f53" fmla="*/ f50 1 8318"/>
                <a:gd name="f54" fmla="*/ f47 1 f52"/>
                <a:gd name="f55" fmla="*/ f48 1 f52"/>
                <a:gd name="f56" fmla="*/ f47 1 f53"/>
                <a:gd name="f57" fmla="*/ f49 1 f53"/>
                <a:gd name="f58" fmla="*/ f54 f45 1"/>
                <a:gd name="f59" fmla="*/ f55 f45 1"/>
                <a:gd name="f60" fmla="*/ f57 f46 1"/>
                <a:gd name="f61" fmla="*/ f56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8" t="f61" r="f59" b="f60"/>
              <a:pathLst>
                <a:path w="6996" h="831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21" y="f2"/>
                  </a:moveTo>
                  <a:lnTo>
                    <a:pt x="f21" y="f4"/>
                  </a:lnTo>
                  <a:lnTo>
                    <a:pt x="f22" y="f4"/>
                  </a:lnTo>
                  <a:cubicBezTo>
                    <a:pt x="f23" y="f24"/>
                    <a:pt x="f25" y="f26"/>
                    <a:pt x="f25" y="f27"/>
                  </a:cubicBezTo>
                  <a:cubicBezTo>
                    <a:pt x="f25" y="f28"/>
                    <a:pt x="f29" y="f30"/>
                    <a:pt x="f29" y="f31"/>
                  </a:cubicBezTo>
                  <a:lnTo>
                    <a:pt x="f13" y="f31"/>
                  </a:lnTo>
                  <a:cubicBezTo>
                    <a:pt x="f14" y="f31"/>
                    <a:pt x="f15" y="f32"/>
                    <a:pt x="f15" y="f33"/>
                  </a:cubicBezTo>
                  <a:lnTo>
                    <a:pt x="f15" y="f34"/>
                  </a:lnTo>
                  <a:cubicBezTo>
                    <a:pt x="f15" y="f35"/>
                    <a:pt x="f14" y="f36"/>
                    <a:pt x="f13" y="f36"/>
                  </a:cubicBezTo>
                  <a:lnTo>
                    <a:pt x="f22" y="f36"/>
                  </a:lnTo>
                  <a:cubicBezTo>
                    <a:pt x="f37" y="f38"/>
                    <a:pt x="f39" y="f20"/>
                    <a:pt x="f40" y="f20"/>
                  </a:cubicBezTo>
                  <a:cubicBezTo>
                    <a:pt x="f41" y="f20"/>
                    <a:pt x="f42" y="f43"/>
                    <a:pt x="f44" y="f43"/>
                  </a:cubicBezTo>
                  <a:lnTo>
                    <a:pt x="f4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2" name="Google Shape;10487;p74">
              <a:extLst>
                <a:ext uri="{FF2B5EF4-FFF2-40B4-BE49-F238E27FC236}">
                  <a16:creationId xmlns:a16="http://schemas.microsoft.com/office/drawing/2014/main" id="{DCEC581C-DB63-5E11-D5C0-AB6458A78132}"/>
                </a:ext>
              </a:extLst>
            </p:cNvPr>
            <p:cNvSpPr/>
            <p:nvPr/>
          </p:nvSpPr>
          <p:spPr>
            <a:xfrm>
              <a:off x="7968118" y="3629445"/>
              <a:ext cx="80732" cy="225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48"/>
                <a:gd name="f4" fmla="val 694"/>
                <a:gd name="f5" fmla="val 1"/>
                <a:gd name="f6" fmla="val 2301"/>
                <a:gd name="f7" fmla="val 2364"/>
                <a:gd name="f8" fmla="val 473"/>
                <a:gd name="f9" fmla="val 2490"/>
                <a:gd name="f10" fmla="val 221"/>
                <a:gd name="f11" fmla="val 2647"/>
                <a:gd name="f12" fmla="*/ f0 1 2648"/>
                <a:gd name="f13" fmla="*/ f1 1 694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2648"/>
                <a:gd name="f20" fmla="*/ f17 1 694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2648" h="694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cubicBezTo>
                    <a:pt x="f7" y="f8"/>
                    <a:pt x="f9" y="f10"/>
                    <a:pt x="f11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" name="Google Shape;10488;p74">
              <a:extLst>
                <a:ext uri="{FF2B5EF4-FFF2-40B4-BE49-F238E27FC236}">
                  <a16:creationId xmlns:a16="http://schemas.microsoft.com/office/drawing/2014/main" id="{D3EAB5A0-822E-C73A-B946-257B9487428A}"/>
                </a:ext>
              </a:extLst>
            </p:cNvPr>
            <p:cNvSpPr/>
            <p:nvPr/>
          </p:nvSpPr>
          <p:spPr>
            <a:xfrm>
              <a:off x="7861508" y="3405280"/>
              <a:ext cx="275691" cy="665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43"/>
                <a:gd name="f4" fmla="val 2049"/>
                <a:gd name="f5" fmla="val 1072"/>
                <a:gd name="f6" fmla="val 473"/>
                <a:gd name="f7" fmla="val 32"/>
                <a:gd name="f8" fmla="val 1040"/>
                <a:gd name="f9" fmla="val 1"/>
                <a:gd name="f10" fmla="val 1576"/>
                <a:gd name="f11" fmla="val 2048"/>
                <a:gd name="f12" fmla="val 8475"/>
                <a:gd name="f13" fmla="val 8034"/>
                <a:gd name="f14" fmla="val 441"/>
                <a:gd name="f15" fmla="val 8507"/>
                <a:gd name="f16" fmla="*/ f0 1 9043"/>
                <a:gd name="f17" fmla="*/ f1 1 204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9043"/>
                <a:gd name="f24" fmla="*/ f21 1 204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9043" h="2049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cubicBezTo>
                    <a:pt x="f9" y="f10"/>
                    <a:pt x="f6" y="f11"/>
                    <a:pt x="f5" y="f11"/>
                  </a:cubicBezTo>
                  <a:lnTo>
                    <a:pt x="f3" y="f11"/>
                  </a:lnTo>
                  <a:cubicBezTo>
                    <a:pt x="f12" y="f11"/>
                    <a:pt x="f13" y="f10"/>
                    <a:pt x="f13" y="f8"/>
                  </a:cubicBezTo>
                  <a:cubicBezTo>
                    <a:pt x="f13" y="f14"/>
                    <a:pt x="f15" y="f2"/>
                    <a:pt x="f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4" name="Google Shape;10497;p74">
            <a:extLst>
              <a:ext uri="{FF2B5EF4-FFF2-40B4-BE49-F238E27FC236}">
                <a16:creationId xmlns:a16="http://schemas.microsoft.com/office/drawing/2014/main" id="{F52ADBB8-D28E-A6AC-88F6-B9DB9CB72F6B}"/>
              </a:ext>
            </a:extLst>
          </p:cNvPr>
          <p:cNvGrpSpPr/>
          <p:nvPr/>
        </p:nvGrpSpPr>
        <p:grpSpPr>
          <a:xfrm>
            <a:off x="8545313" y="2780272"/>
            <a:ext cx="630399" cy="670072"/>
            <a:chOff x="7780583" y="1954575"/>
            <a:chExt cx="472799" cy="502554"/>
          </a:xfrm>
          <a:solidFill>
            <a:schemeClr val="bg2"/>
          </a:solidFill>
        </p:grpSpPr>
        <p:sp>
          <p:nvSpPr>
            <p:cNvPr id="145" name="Google Shape;10498;p74">
              <a:extLst>
                <a:ext uri="{FF2B5EF4-FFF2-40B4-BE49-F238E27FC236}">
                  <a16:creationId xmlns:a16="http://schemas.microsoft.com/office/drawing/2014/main" id="{E07A5D15-6D7D-4806-3EE4-E9C187EBB32A}"/>
                </a:ext>
              </a:extLst>
            </p:cNvPr>
            <p:cNvSpPr/>
            <p:nvPr/>
          </p:nvSpPr>
          <p:spPr>
            <a:xfrm>
              <a:off x="7946117" y="1954575"/>
              <a:ext cx="137955" cy="1470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733"/>
                <a:gd name="f5" fmla="val 788"/>
                <a:gd name="f6" fmla="val 2678"/>
                <a:gd name="f7" fmla="*/ f0 1 3466"/>
                <a:gd name="f8" fmla="*/ f1 1 3466"/>
                <a:gd name="f9" fmla="val f2"/>
                <a:gd name="f10" fmla="val f3"/>
                <a:gd name="f11" fmla="+- f10 0 f9"/>
                <a:gd name="f12" fmla="*/ f11 1 3466"/>
                <a:gd name="f13" fmla="*/ f9 1 f12"/>
                <a:gd name="f14" fmla="*/ f10 1 f12"/>
                <a:gd name="f15" fmla="*/ f13 f7 1"/>
                <a:gd name="f16" fmla="*/ f14 f7 1"/>
                <a:gd name="f17" fmla="*/ f14 f8 1"/>
                <a:gd name="f18" fmla="*/ f13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" t="f18" r="f16" b="f17"/>
              <a:pathLst>
                <a:path w="3466" h="3466">
                  <a:moveTo>
                    <a:pt x="f4" y="f2"/>
                  </a:moveTo>
                  <a:cubicBezTo>
                    <a:pt x="f5" y="f2"/>
                    <a:pt x="f2" y="f5"/>
                    <a:pt x="f2" y="f4"/>
                  </a:cubicBezTo>
                  <a:cubicBezTo>
                    <a:pt x="f2" y="f6"/>
                    <a:pt x="f5" y="f3"/>
                    <a:pt x="f4" y="f3"/>
                  </a:cubicBezTo>
                  <a:cubicBezTo>
                    <a:pt x="f6" y="f3"/>
                    <a:pt x="f3" y="f6"/>
                    <a:pt x="f3" y="f4"/>
                  </a:cubicBezTo>
                  <a:cubicBezTo>
                    <a:pt x="f3" y="f5"/>
                    <a:pt x="f6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" name="Google Shape;10499;p74">
              <a:extLst>
                <a:ext uri="{FF2B5EF4-FFF2-40B4-BE49-F238E27FC236}">
                  <a16:creationId xmlns:a16="http://schemas.microsoft.com/office/drawing/2014/main" id="{5E02CAA3-1B00-C806-140E-23A47146FF39}"/>
                </a:ext>
              </a:extLst>
            </p:cNvPr>
            <p:cNvSpPr/>
            <p:nvPr/>
          </p:nvSpPr>
          <p:spPr>
            <a:xfrm>
              <a:off x="7780583" y="2248591"/>
              <a:ext cx="472799" cy="2085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79"/>
                <a:gd name="f4" fmla="val 4916"/>
                <a:gd name="f5" fmla="val 694"/>
                <a:gd name="f6" fmla="val 316"/>
                <a:gd name="f7" fmla="val 1"/>
                <a:gd name="f8" fmla="val 315"/>
                <a:gd name="f9" fmla="val 693"/>
                <a:gd name="f10" fmla="val 1103"/>
                <a:gd name="f11" fmla="val 1418"/>
                <a:gd name="f12" fmla="val 4569"/>
                <a:gd name="f13" fmla="val 4758"/>
                <a:gd name="f14" fmla="val 851"/>
                <a:gd name="f15" fmla="val 4915"/>
                <a:gd name="f16" fmla="val 1040"/>
                <a:gd name="f17" fmla="val 10807"/>
                <a:gd name="f18" fmla="val 11028"/>
                <a:gd name="f19" fmla="val 11185"/>
                <a:gd name="f20" fmla="val 11563"/>
                <a:gd name="f21" fmla="val 11878"/>
                <a:gd name="f22" fmla="val 11815"/>
                <a:gd name="f23" fmla="val 11500"/>
                <a:gd name="f24" fmla="val 11122"/>
                <a:gd name="f25" fmla="*/ f0 1 11879"/>
                <a:gd name="f26" fmla="*/ f1 1 4916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11879"/>
                <a:gd name="f33" fmla="*/ f30 1 4916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11879" h="491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lnTo>
                    <a:pt x="f5" y="f12"/>
                  </a:lnTo>
                  <a:cubicBezTo>
                    <a:pt x="f5" y="f13"/>
                    <a:pt x="f14" y="f15"/>
                    <a:pt x="f16" y="f15"/>
                  </a:cubicBezTo>
                  <a:lnTo>
                    <a:pt x="f17" y="f15"/>
                  </a:lnTo>
                  <a:cubicBezTo>
                    <a:pt x="f18" y="f15"/>
                    <a:pt x="f19" y="f13"/>
                    <a:pt x="f19" y="f12"/>
                  </a:cubicBezTo>
                  <a:lnTo>
                    <a:pt x="f19" y="f11"/>
                  </a:lnTo>
                  <a:cubicBezTo>
                    <a:pt x="f20" y="f11"/>
                    <a:pt x="f21" y="f10"/>
                    <a:pt x="f21" y="f9"/>
                  </a:cubicBezTo>
                  <a:cubicBezTo>
                    <a:pt x="f22" y="f8"/>
                    <a:pt x="f23" y="f2"/>
                    <a:pt x="f2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" name="Google Shape;10500;p74">
              <a:extLst>
                <a:ext uri="{FF2B5EF4-FFF2-40B4-BE49-F238E27FC236}">
                  <a16:creationId xmlns:a16="http://schemas.microsoft.com/office/drawing/2014/main" id="{AD1722B8-1C43-E283-3879-ABB17079C07A}"/>
                </a:ext>
              </a:extLst>
            </p:cNvPr>
            <p:cNvSpPr/>
            <p:nvPr/>
          </p:nvSpPr>
          <p:spPr>
            <a:xfrm>
              <a:off x="8102864" y="2014734"/>
              <a:ext cx="119164" cy="2058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94"/>
                <a:gd name="f4" fmla="val 4852"/>
                <a:gd name="f5" fmla="val 190"/>
                <a:gd name="f6" fmla="val 126"/>
                <a:gd name="f7" fmla="val 253"/>
                <a:gd name="f8" fmla="val 221"/>
                <a:gd name="f9" fmla="val 347"/>
                <a:gd name="f10" fmla="val 693"/>
                <a:gd name="f11" fmla="val 158"/>
                <a:gd name="f12" fmla="val 1071"/>
                <a:gd name="f13" fmla="val 1"/>
                <a:gd name="f14" fmla="val 1386"/>
                <a:gd name="f15" fmla="val 977"/>
                <a:gd name="f16" fmla="val 2079"/>
                <a:gd name="f17" fmla="val 1607"/>
                <a:gd name="f18" fmla="val 3182"/>
                <a:gd name="f19" fmla="val 4474"/>
                <a:gd name="f20" fmla="val 2489"/>
                <a:gd name="f21" fmla="val 756"/>
                <a:gd name="f22" fmla="val 2363"/>
                <a:gd name="f23" fmla="val 315"/>
                <a:gd name="f24" fmla="val 1922"/>
                <a:gd name="f25" fmla="val 1450"/>
                <a:gd name="f26" fmla="*/ f0 1 2994"/>
                <a:gd name="f27" fmla="*/ f1 1 4852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2994"/>
                <a:gd name="f34" fmla="*/ f31 1 4852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2994" h="4852">
                  <a:moveTo>
                    <a:pt x="f5" y="f2"/>
                  </a:moveTo>
                  <a:cubicBezTo>
                    <a:pt x="f5" y="f6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7" y="f19"/>
                  </a:cubicBezTo>
                  <a:lnTo>
                    <a:pt x="f17" y="f4"/>
                  </a:lnTo>
                  <a:lnTo>
                    <a:pt x="f3" y="f4"/>
                  </a:lnTo>
                  <a:lnTo>
                    <a:pt x="f20" y="f21"/>
                  </a:lnTo>
                  <a:cubicBezTo>
                    <a:pt x="f22" y="f23"/>
                    <a:pt x="f24" y="f2"/>
                    <a:pt x="f2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" name="Google Shape;10501;p74">
              <a:extLst>
                <a:ext uri="{FF2B5EF4-FFF2-40B4-BE49-F238E27FC236}">
                  <a16:creationId xmlns:a16="http://schemas.microsoft.com/office/drawing/2014/main" id="{FE8E4CF8-0731-F02B-5530-A84A398EEEBE}"/>
                </a:ext>
              </a:extLst>
            </p:cNvPr>
            <p:cNvSpPr/>
            <p:nvPr/>
          </p:nvSpPr>
          <p:spPr>
            <a:xfrm>
              <a:off x="7808171" y="2014734"/>
              <a:ext cx="119164" cy="2058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94"/>
                <a:gd name="f4" fmla="val 4852"/>
                <a:gd name="f5" fmla="val 1545"/>
                <a:gd name="f6" fmla="val 1072"/>
                <a:gd name="f7" fmla="val 663"/>
                <a:gd name="f8" fmla="val 315"/>
                <a:gd name="f9" fmla="val 505"/>
                <a:gd name="f10" fmla="val 788"/>
                <a:gd name="f11" fmla="val 1"/>
                <a:gd name="f12" fmla="val 1356"/>
                <a:gd name="f13" fmla="val 4474"/>
                <a:gd name="f14" fmla="val 1387"/>
                <a:gd name="f15" fmla="val 3182"/>
                <a:gd name="f16" fmla="val 2017"/>
                <a:gd name="f17" fmla="val 2048"/>
                <a:gd name="f18" fmla="val 1386"/>
                <a:gd name="f19" fmla="val 2836"/>
                <a:gd name="f20" fmla="val 1071"/>
                <a:gd name="f21" fmla="val 2773"/>
                <a:gd name="f22" fmla="val 693"/>
                <a:gd name="f23" fmla="val 347"/>
                <a:gd name="f24" fmla="val 221"/>
                <a:gd name="f25" fmla="val 95"/>
                <a:gd name="f26" fmla="val 2805"/>
                <a:gd name="f27" fmla="*/ f0 1 2994"/>
                <a:gd name="f28" fmla="*/ f1 1 4852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2994"/>
                <a:gd name="f35" fmla="*/ f32 1 4852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2994" h="485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4"/>
                  </a:lnTo>
                  <a:lnTo>
                    <a:pt x="f12" y="f4"/>
                  </a:lnTo>
                  <a:lnTo>
                    <a:pt x="f12" y="f13"/>
                  </a:lnTo>
                  <a:lnTo>
                    <a:pt x="f14" y="f13"/>
                  </a:lnTo>
                  <a:cubicBezTo>
                    <a:pt x="f14" y="f15"/>
                    <a:pt x="f16" y="f17"/>
                    <a:pt x="f3" y="f18"/>
                  </a:cubicBezTo>
                  <a:cubicBezTo>
                    <a:pt x="f19" y="f20"/>
                    <a:pt x="f21" y="f22"/>
                    <a:pt x="f21" y="f23"/>
                  </a:cubicBezTo>
                  <a:cubicBezTo>
                    <a:pt x="f21" y="f24"/>
                    <a:pt x="f21" y="f25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" name="Google Shape;10502;p74">
              <a:extLst>
                <a:ext uri="{FF2B5EF4-FFF2-40B4-BE49-F238E27FC236}">
                  <a16:creationId xmlns:a16="http://schemas.microsoft.com/office/drawing/2014/main" id="{CFDB21B6-42E0-E5C1-DC91-B6365D31C762}"/>
                </a:ext>
              </a:extLst>
            </p:cNvPr>
            <p:cNvSpPr/>
            <p:nvPr/>
          </p:nvSpPr>
          <p:spPr>
            <a:xfrm>
              <a:off x="8026365" y="2096216"/>
              <a:ext cx="112919" cy="1203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37"/>
                <a:gd name="f4" fmla="val 1482"/>
                <a:gd name="f5" fmla="val 1"/>
                <a:gd name="f6" fmla="val 1450"/>
                <a:gd name="f7" fmla="val 32"/>
                <a:gd name="f8" fmla="val 1418"/>
                <a:gd name="f9" fmla="val 64"/>
                <a:gd name="f10" fmla="val 1324"/>
                <a:gd name="f11" fmla="val 127"/>
                <a:gd name="f12" fmla="val 190"/>
                <a:gd name="f13" fmla="val 1292"/>
                <a:gd name="f14" fmla="val 253"/>
                <a:gd name="f15" fmla="val 1261"/>
                <a:gd name="f16" fmla="val 284"/>
                <a:gd name="f17" fmla="val 1923"/>
                <a:gd name="f18" fmla="val 2836"/>
                <a:gd name="f19" fmla="val 2742"/>
                <a:gd name="f20" fmla="val 2553"/>
                <a:gd name="f21" fmla="val 1513"/>
                <a:gd name="f22" fmla="val 2332"/>
                <a:gd name="f23" fmla="val 599"/>
                <a:gd name="f24" fmla="*/ f0 1 2837"/>
                <a:gd name="f25" fmla="*/ f1 1 2837"/>
                <a:gd name="f26" fmla="val f2"/>
                <a:gd name="f27" fmla="val f3"/>
                <a:gd name="f28" fmla="+- f27 0 f26"/>
                <a:gd name="f29" fmla="*/ f28 1 2837"/>
                <a:gd name="f30" fmla="*/ f26 1 f29"/>
                <a:gd name="f31" fmla="*/ f27 1 f29"/>
                <a:gd name="f32" fmla="*/ f30 f24 1"/>
                <a:gd name="f33" fmla="*/ f31 f24 1"/>
                <a:gd name="f34" fmla="*/ f31 f25 1"/>
                <a:gd name="f35" fmla="*/ f30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837" h="2837">
                  <a:moveTo>
                    <a:pt x="f4" y="f5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10" y="f12"/>
                    <a:pt x="f13" y="f14"/>
                    <a:pt x="f15" y="f16"/>
                  </a:cubicBezTo>
                  <a:lnTo>
                    <a:pt x="f5" y="f17"/>
                  </a:lnTo>
                  <a:lnTo>
                    <a:pt x="f5" y="f18"/>
                  </a:lnTo>
                  <a:lnTo>
                    <a:pt x="f19" y="f18"/>
                  </a:lnTo>
                  <a:lnTo>
                    <a:pt x="f19" y="f20"/>
                  </a:lnTo>
                  <a:lnTo>
                    <a:pt x="f18" y="f20"/>
                  </a:lnTo>
                  <a:cubicBezTo>
                    <a:pt x="f18" y="f21"/>
                    <a:pt x="f22" y="f23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" name="Google Shape;10503;p74">
              <a:extLst>
                <a:ext uri="{FF2B5EF4-FFF2-40B4-BE49-F238E27FC236}">
                  <a16:creationId xmlns:a16="http://schemas.microsoft.com/office/drawing/2014/main" id="{E1C28A8E-7C79-33D8-985A-ADD0814056FE}"/>
                </a:ext>
              </a:extLst>
            </p:cNvPr>
            <p:cNvSpPr/>
            <p:nvPr/>
          </p:nvSpPr>
          <p:spPr>
            <a:xfrm>
              <a:off x="7888446" y="2097578"/>
              <a:ext cx="112873" cy="1243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36"/>
                <a:gd name="f4" fmla="val 2931"/>
                <a:gd name="f5" fmla="val 1323"/>
                <a:gd name="f6" fmla="val 536"/>
                <a:gd name="f7" fmla="val 567"/>
                <a:gd name="f8" fmla="val 1513"/>
                <a:gd name="f9" fmla="val 2584"/>
                <a:gd name="f10" fmla="val 2930"/>
                <a:gd name="f11" fmla="val 2741"/>
                <a:gd name="f12" fmla="val 1922"/>
                <a:gd name="f13" fmla="val 1575"/>
                <a:gd name="f14" fmla="val 284"/>
                <a:gd name="f15" fmla="val 1512"/>
                <a:gd name="f16" fmla="val 252"/>
                <a:gd name="f17" fmla="val 158"/>
                <a:gd name="f18" fmla="val 1481"/>
                <a:gd name="f19" fmla="val 126"/>
                <a:gd name="f20" fmla="val 1449"/>
                <a:gd name="f21" fmla="val 95"/>
                <a:gd name="f22" fmla="val 1355"/>
                <a:gd name="f23" fmla="val 63"/>
                <a:gd name="f24" fmla="*/ f0 1 2836"/>
                <a:gd name="f25" fmla="*/ f1 1 2931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2836"/>
                <a:gd name="f32" fmla="*/ f29 1 2931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2836" h="2931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lnTo>
                    <a:pt x="f2" y="f10"/>
                  </a:lnTo>
                  <a:lnTo>
                    <a:pt x="f11" y="f10"/>
                  </a:lnTo>
                  <a:lnTo>
                    <a:pt x="f11" y="f12"/>
                  </a:lnTo>
                  <a:lnTo>
                    <a:pt x="f3" y="f12"/>
                  </a:lnTo>
                  <a:lnTo>
                    <a:pt x="f13" y="f14"/>
                  </a:lnTo>
                  <a:cubicBezTo>
                    <a:pt x="f15" y="f16"/>
                    <a:pt x="f15" y="f17"/>
                    <a:pt x="f18" y="f19"/>
                  </a:cubicBezTo>
                  <a:cubicBezTo>
                    <a:pt x="f20" y="f21"/>
                    <a:pt x="f22" y="f23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51" name="Google Shape;10234;p74">
            <a:extLst>
              <a:ext uri="{FF2B5EF4-FFF2-40B4-BE49-F238E27FC236}">
                <a16:creationId xmlns:a16="http://schemas.microsoft.com/office/drawing/2014/main" id="{6B5C8FF5-7B72-2F26-23AA-902548515FFA}"/>
              </a:ext>
            </a:extLst>
          </p:cNvPr>
          <p:cNvGrpSpPr/>
          <p:nvPr/>
        </p:nvGrpSpPr>
        <p:grpSpPr>
          <a:xfrm>
            <a:off x="3220456" y="2828492"/>
            <a:ext cx="627059" cy="670072"/>
            <a:chOff x="3786941" y="1990740"/>
            <a:chExt cx="470294" cy="502554"/>
          </a:xfrm>
          <a:solidFill>
            <a:schemeClr val="bg2"/>
          </a:solidFill>
        </p:grpSpPr>
        <p:sp>
          <p:nvSpPr>
            <p:cNvPr id="152" name="Google Shape;10235;p74">
              <a:extLst>
                <a:ext uri="{FF2B5EF4-FFF2-40B4-BE49-F238E27FC236}">
                  <a16:creationId xmlns:a16="http://schemas.microsoft.com/office/drawing/2014/main" id="{9C768376-3B6E-3B45-E401-F5815F385C33}"/>
                </a:ext>
              </a:extLst>
            </p:cNvPr>
            <p:cNvSpPr/>
            <p:nvPr/>
          </p:nvSpPr>
          <p:spPr>
            <a:xfrm>
              <a:off x="3993870" y="2255358"/>
              <a:ext cx="56436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419"/>
                <a:gd name="f5" fmla="val 725"/>
                <a:gd name="f6" fmla="val 1"/>
                <a:gd name="f7" fmla="val 315"/>
                <a:gd name="f8" fmla="val 316"/>
                <a:gd name="f9" fmla="val 694"/>
                <a:gd name="f10" fmla="val 63"/>
                <a:gd name="f11" fmla="val 1103"/>
                <a:gd name="f12" fmla="*/ f0 1 1418"/>
                <a:gd name="f13" fmla="*/ f1 1 141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1418"/>
                <a:gd name="f20" fmla="*/ f17 1 141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418" h="1419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10" y="f11"/>
                    <a:pt x="f7" y="f3"/>
                    <a:pt x="f5" y="f3"/>
                  </a:cubicBezTo>
                  <a:cubicBezTo>
                    <a:pt x="f11" y="f3"/>
                    <a:pt x="f3" y="f11"/>
                    <a:pt x="f3" y="f9"/>
                  </a:cubicBezTo>
                  <a:cubicBezTo>
                    <a:pt x="f3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3" name="Google Shape;10236;p74">
              <a:extLst>
                <a:ext uri="{FF2B5EF4-FFF2-40B4-BE49-F238E27FC236}">
                  <a16:creationId xmlns:a16="http://schemas.microsoft.com/office/drawing/2014/main" id="{946569FA-07C8-2C57-2B05-95383D72510E}"/>
                </a:ext>
              </a:extLst>
            </p:cNvPr>
            <p:cNvSpPr/>
            <p:nvPr/>
          </p:nvSpPr>
          <p:spPr>
            <a:xfrm>
              <a:off x="3967526" y="2344905"/>
              <a:ext cx="111639" cy="588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1387"/>
                <a:gd name="f5" fmla="val 631"/>
                <a:gd name="f6" fmla="val 1"/>
                <a:gd name="f7" fmla="val 630"/>
                <a:gd name="f8" fmla="val 2174"/>
                <a:gd name="f9" fmla="*/ f0 1 2805"/>
                <a:gd name="f10" fmla="*/ f1 1 138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805"/>
                <a:gd name="f17" fmla="*/ f14 1 1387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805" h="1387">
                  <a:moveTo>
                    <a:pt x="f4" y="f2"/>
                  </a:moveTo>
                  <a:cubicBezTo>
                    <a:pt x="f5" y="f2"/>
                    <a:pt x="f6" y="f7"/>
                    <a:pt x="f6" y="f4"/>
                  </a:cubicBezTo>
                  <a:lnTo>
                    <a:pt x="f3" y="f4"/>
                  </a:lnTo>
                  <a:cubicBezTo>
                    <a:pt x="f3" y="f7"/>
                    <a:pt x="f8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4" name="Google Shape;10237;p74">
              <a:extLst>
                <a:ext uri="{FF2B5EF4-FFF2-40B4-BE49-F238E27FC236}">
                  <a16:creationId xmlns:a16="http://schemas.microsoft.com/office/drawing/2014/main" id="{262E49B8-9316-370D-0F43-44F61041EBD2}"/>
                </a:ext>
              </a:extLst>
            </p:cNvPr>
            <p:cNvSpPr/>
            <p:nvPr/>
          </p:nvSpPr>
          <p:spPr>
            <a:xfrm>
              <a:off x="3898553" y="2197879"/>
              <a:ext cx="249594" cy="2954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71"/>
                <a:gd name="f4" fmla="val 6964"/>
                <a:gd name="f5" fmla="val 3088"/>
                <a:gd name="f6" fmla="val 725"/>
                <a:gd name="f7" fmla="val 3813"/>
                <a:gd name="f8" fmla="val 4506"/>
                <a:gd name="f9" fmla="val 1356"/>
                <a:gd name="f10" fmla="val 2080"/>
                <a:gd name="f11" fmla="val 2458"/>
                <a:gd name="f12" fmla="val 4348"/>
                <a:gd name="f13" fmla="val 2805"/>
                <a:gd name="f14" fmla="val 4096"/>
                <a:gd name="f15" fmla="val 3025"/>
                <a:gd name="f16" fmla="val 4727"/>
                <a:gd name="f17" fmla="val 3372"/>
                <a:gd name="f18" fmla="val 5168"/>
                <a:gd name="f19" fmla="val 4065"/>
                <a:gd name="f20" fmla="val 4853"/>
                <a:gd name="f21" fmla="val 5199"/>
                <a:gd name="f22" fmla="val 5388"/>
                <a:gd name="f23" fmla="val 5010"/>
                <a:gd name="f24" fmla="val 5546"/>
                <a:gd name="f25" fmla="val 4821"/>
                <a:gd name="f26" fmla="val 1293"/>
                <a:gd name="f27" fmla="val 1103"/>
                <a:gd name="f28" fmla="val 946"/>
                <a:gd name="f29" fmla="val 1040"/>
                <a:gd name="f30" fmla="val 1450"/>
                <a:gd name="f31" fmla="val 3403"/>
                <a:gd name="f32" fmla="val 1860"/>
                <a:gd name="f33" fmla="val 1702"/>
                <a:gd name="f34" fmla="val 2332"/>
                <a:gd name="f35" fmla="val 1"/>
                <a:gd name="f36" fmla="val 6617"/>
                <a:gd name="f37" fmla="val 6806"/>
                <a:gd name="f38" fmla="val 158"/>
                <a:gd name="f39" fmla="val 6963"/>
                <a:gd name="f40" fmla="val 347"/>
                <a:gd name="f41" fmla="val 5924"/>
                <a:gd name="f42" fmla="val 6113"/>
                <a:gd name="f43" fmla="val 6270"/>
                <a:gd name="f44" fmla="*/ f0 1 6271"/>
                <a:gd name="f45" fmla="*/ f1 1 6964"/>
                <a:gd name="f46" fmla="val f2"/>
                <a:gd name="f47" fmla="val f3"/>
                <a:gd name="f48" fmla="val f4"/>
                <a:gd name="f49" fmla="+- f48 0 f46"/>
                <a:gd name="f50" fmla="+- f47 0 f46"/>
                <a:gd name="f51" fmla="*/ f50 1 6271"/>
                <a:gd name="f52" fmla="*/ f49 1 6964"/>
                <a:gd name="f53" fmla="*/ f46 1 f51"/>
                <a:gd name="f54" fmla="*/ f47 1 f51"/>
                <a:gd name="f55" fmla="*/ f46 1 f52"/>
                <a:gd name="f56" fmla="*/ f48 1 f52"/>
                <a:gd name="f57" fmla="*/ f53 f44 1"/>
                <a:gd name="f58" fmla="*/ f54 f44 1"/>
                <a:gd name="f59" fmla="*/ f56 f45 1"/>
                <a:gd name="f60" fmla="*/ f55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7" t="f60" r="f58" b="f59"/>
              <a:pathLst>
                <a:path w="6271" h="696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21"/>
                  </a:lnTo>
                  <a:cubicBezTo>
                    <a:pt x="f18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4"/>
                    <a:pt x="f28" y="f22"/>
                    <a:pt x="f28" y="f21"/>
                  </a:cubicBezTo>
                  <a:lnTo>
                    <a:pt x="f28" y="f20"/>
                  </a:lnTo>
                  <a:lnTo>
                    <a:pt x="f29" y="f20"/>
                  </a:lnTo>
                  <a:cubicBezTo>
                    <a:pt x="f29" y="f19"/>
                    <a:pt x="f30" y="f31"/>
                    <a:pt x="f10" y="f15"/>
                  </a:cubicBezTo>
                  <a:cubicBezTo>
                    <a:pt x="f32" y="f13"/>
                    <a:pt x="f33" y="f11"/>
                    <a:pt x="f33" y="f10"/>
                  </a:cubicBezTo>
                  <a:cubicBezTo>
                    <a:pt x="f33" y="f9"/>
                    <a:pt x="f34" y="f6"/>
                    <a:pt x="f5" y="f6"/>
                  </a:cubicBezTo>
                  <a:close/>
                  <a:moveTo>
                    <a:pt x="f35" y="f35"/>
                  </a:moveTo>
                  <a:lnTo>
                    <a:pt x="f35" y="f36"/>
                  </a:lnTo>
                  <a:cubicBezTo>
                    <a:pt x="f35" y="f37"/>
                    <a:pt x="f38" y="f39"/>
                    <a:pt x="f40" y="f39"/>
                  </a:cubicBezTo>
                  <a:lnTo>
                    <a:pt x="f41" y="f39"/>
                  </a:lnTo>
                  <a:cubicBezTo>
                    <a:pt x="f42" y="f39"/>
                    <a:pt x="f43" y="f37"/>
                    <a:pt x="f43" y="f36"/>
                  </a:cubicBezTo>
                  <a:lnTo>
                    <a:pt x="f43" y="f3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5" name="Google Shape;10238;p74">
              <a:extLst>
                <a:ext uri="{FF2B5EF4-FFF2-40B4-BE49-F238E27FC236}">
                  <a16:creationId xmlns:a16="http://schemas.microsoft.com/office/drawing/2014/main" id="{CD821048-3C5C-1B66-B664-7B251583931B}"/>
                </a:ext>
              </a:extLst>
            </p:cNvPr>
            <p:cNvSpPr/>
            <p:nvPr/>
          </p:nvSpPr>
          <p:spPr>
            <a:xfrm>
              <a:off x="3870966" y="1990740"/>
              <a:ext cx="304760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347"/>
                <a:gd name="f6" fmla="val 1"/>
                <a:gd name="f7" fmla="val 158"/>
                <a:gd name="f8" fmla="val 1418"/>
                <a:gd name="f9" fmla="val 7625"/>
                <a:gd name="f10" fmla="val 7656"/>
                <a:gd name="f11" fmla="val 7499"/>
                <a:gd name="f12" fmla="val 7310"/>
                <a:gd name="f13" fmla="*/ f0 1 7657"/>
                <a:gd name="f14" fmla="*/ f1 1 1419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7657"/>
                <a:gd name="f21" fmla="*/ f18 1 1419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7657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lnTo>
                    <a:pt x="f6" y="f8"/>
                  </a:lnTo>
                  <a:lnTo>
                    <a:pt x="f9" y="f8"/>
                  </a:lnTo>
                  <a:lnTo>
                    <a:pt x="f9" y="f5"/>
                  </a:lnTo>
                  <a:lnTo>
                    <a:pt x="f10" y="f5"/>
                  </a:lnTo>
                  <a:cubicBezTo>
                    <a:pt x="f10" y="f7"/>
                    <a:pt x="f11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6" name="Google Shape;10239;p74">
              <a:extLst>
                <a:ext uri="{FF2B5EF4-FFF2-40B4-BE49-F238E27FC236}">
                  <a16:creationId xmlns:a16="http://schemas.microsoft.com/office/drawing/2014/main" id="{9ABF6007-B9F8-7D6C-AA14-CB50EAB58C8A}"/>
                </a:ext>
              </a:extLst>
            </p:cNvPr>
            <p:cNvSpPr/>
            <p:nvPr/>
          </p:nvSpPr>
          <p:spPr>
            <a:xfrm>
              <a:off x="3786941" y="2081604"/>
              <a:ext cx="470294" cy="2339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16"/>
                <a:gd name="f4" fmla="val 5515"/>
                <a:gd name="f5" fmla="val 10082"/>
                <a:gd name="f6" fmla="val 662"/>
                <a:gd name="f7" fmla="val 10303"/>
                <a:gd name="f8" fmla="val 10461"/>
                <a:gd name="f9" fmla="val 820"/>
                <a:gd name="f10" fmla="val 1009"/>
                <a:gd name="f11" fmla="val 1198"/>
                <a:gd name="f12" fmla="val 1356"/>
                <a:gd name="f13" fmla="val 9893"/>
                <a:gd name="f14" fmla="val 9736"/>
                <a:gd name="f15" fmla="val 9767"/>
                <a:gd name="f16" fmla="val 1041"/>
                <a:gd name="f17" fmla="val 1"/>
                <a:gd name="f18" fmla="val 442"/>
                <a:gd name="f19" fmla="val 4475"/>
                <a:gd name="f20" fmla="val 5073"/>
                <a:gd name="f21" fmla="val 473"/>
                <a:gd name="f22" fmla="val 5514"/>
                <a:gd name="f23" fmla="val 2112"/>
                <a:gd name="f24" fmla="val 2395"/>
                <a:gd name="f25" fmla="val 2206"/>
                <a:gd name="f26" fmla="val 2269"/>
                <a:gd name="f27" fmla="val 2049"/>
                <a:gd name="f28" fmla="val 2458"/>
                <a:gd name="f29" fmla="val 9421"/>
                <a:gd name="f30" fmla="val 9610"/>
                <a:gd name="f31" fmla="val 10807"/>
                <a:gd name="f32" fmla="val 11406"/>
                <a:gd name="f33" fmla="val 11815"/>
                <a:gd name="f34" fmla="val 5042"/>
                <a:gd name="f35" fmla="val 410"/>
                <a:gd name="f36" fmla="val 11343"/>
                <a:gd name="f37" fmla="*/ f0 1 11816"/>
                <a:gd name="f38" fmla="*/ f1 1 5515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11816"/>
                <a:gd name="f45" fmla="*/ f42 1 5515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11816" h="551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5" y="f9"/>
                    <a:pt x="f13" y="f6"/>
                    <a:pt x="f5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7" y="f18"/>
                    <a:pt x="f17" y="f10"/>
                  </a:cubicBezTo>
                  <a:lnTo>
                    <a:pt x="f17" y="f19"/>
                  </a:lnTo>
                  <a:cubicBezTo>
                    <a:pt x="f17" y="f20"/>
                    <a:pt x="f21" y="f22"/>
                    <a:pt x="f16" y="f22"/>
                  </a:cubicBezTo>
                  <a:lnTo>
                    <a:pt x="f23" y="f22"/>
                  </a:lnTo>
                  <a:lnTo>
                    <a:pt x="f23" y="f24"/>
                  </a:lnTo>
                  <a:cubicBezTo>
                    <a:pt x="f23" y="f25"/>
                    <a:pt x="f26" y="f27"/>
                    <a:pt x="f28" y="f27"/>
                  </a:cubicBezTo>
                  <a:lnTo>
                    <a:pt x="f29" y="f27"/>
                  </a:lnTo>
                  <a:cubicBezTo>
                    <a:pt x="f30" y="f27"/>
                    <a:pt x="f15" y="f25"/>
                    <a:pt x="f15" y="f24"/>
                  </a:cubicBezTo>
                  <a:lnTo>
                    <a:pt x="f15" y="f22"/>
                  </a:lnTo>
                  <a:lnTo>
                    <a:pt x="f31" y="f22"/>
                  </a:lnTo>
                  <a:cubicBezTo>
                    <a:pt x="f32" y="f22"/>
                    <a:pt x="f33" y="f34"/>
                    <a:pt x="f33" y="f19"/>
                  </a:cubicBezTo>
                  <a:lnTo>
                    <a:pt x="f33" y="f10"/>
                  </a:lnTo>
                  <a:cubicBezTo>
                    <a:pt x="f33" y="f35"/>
                    <a:pt x="f36" y="f17"/>
                    <a:pt x="f31" y="f1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57" name="Google Shape;10251;p74">
            <a:extLst>
              <a:ext uri="{FF2B5EF4-FFF2-40B4-BE49-F238E27FC236}">
                <a16:creationId xmlns:a16="http://schemas.microsoft.com/office/drawing/2014/main" id="{F911CB69-AA9D-63AA-F1E3-11CFFC029DD8}"/>
              </a:ext>
            </a:extLst>
          </p:cNvPr>
          <p:cNvGrpSpPr/>
          <p:nvPr/>
        </p:nvGrpSpPr>
        <p:grpSpPr>
          <a:xfrm>
            <a:off x="7671717" y="2834051"/>
            <a:ext cx="406347" cy="670060"/>
            <a:chOff x="7125388" y="1994909"/>
            <a:chExt cx="304760" cy="502545"/>
          </a:xfrm>
          <a:solidFill>
            <a:schemeClr val="bg2"/>
          </a:solidFill>
        </p:grpSpPr>
        <p:sp>
          <p:nvSpPr>
            <p:cNvPr id="158" name="Google Shape;10252;p74">
              <a:extLst>
                <a:ext uri="{FF2B5EF4-FFF2-40B4-BE49-F238E27FC236}">
                  <a16:creationId xmlns:a16="http://schemas.microsoft.com/office/drawing/2014/main" id="{3DDDF038-2B3B-F43D-5D19-AC43ADAF7BA3}"/>
                </a:ext>
              </a:extLst>
            </p:cNvPr>
            <p:cNvSpPr/>
            <p:nvPr/>
          </p:nvSpPr>
          <p:spPr>
            <a:xfrm>
              <a:off x="7292193" y="2266184"/>
              <a:ext cx="109097" cy="1430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3372"/>
                <a:gd name="f5" fmla="val 1670"/>
                <a:gd name="f6" fmla="val 1"/>
                <a:gd name="f7" fmla="val 1166"/>
                <a:gd name="f8" fmla="val 316"/>
                <a:gd name="f9" fmla="val 599"/>
                <a:gd name="f10" fmla="val 505"/>
                <a:gd name="f11" fmla="val 568"/>
                <a:gd name="f12" fmla="val 1482"/>
                <a:gd name="f13" fmla="val 1890"/>
                <a:gd name="f14" fmla="val 3340"/>
                <a:gd name="f15" fmla="val 2301"/>
                <a:gd name="f16" fmla="val 1356"/>
                <a:gd name="f17" fmla="val 2300"/>
                <a:gd name="f18" fmla="val 536"/>
                <a:gd name="f19" fmla="*/ f0 1 2741"/>
                <a:gd name="f20" fmla="*/ f1 1 3372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741"/>
                <a:gd name="f27" fmla="*/ f24 1 3372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741" h="3372">
                  <a:moveTo>
                    <a:pt x="f5" y="f6"/>
                  </a:moveTo>
                  <a:cubicBezTo>
                    <a:pt x="f7" y="f8"/>
                    <a:pt x="f9" y="f10"/>
                    <a:pt x="f2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3" y="f4"/>
                  </a:lnTo>
                  <a:lnTo>
                    <a:pt x="f3" y="f14"/>
                  </a:lnTo>
                  <a:lnTo>
                    <a:pt x="f3" y="f15"/>
                  </a:lnTo>
                  <a:cubicBezTo>
                    <a:pt x="f3" y="f16"/>
                    <a:pt x="f17" y="f1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9" name="Google Shape;10253;p74">
              <a:extLst>
                <a:ext uri="{FF2B5EF4-FFF2-40B4-BE49-F238E27FC236}">
                  <a16:creationId xmlns:a16="http://schemas.microsoft.com/office/drawing/2014/main" id="{86B58B38-F591-B934-AD92-8EEF585DFE56}"/>
                </a:ext>
              </a:extLst>
            </p:cNvPr>
            <p:cNvSpPr/>
            <p:nvPr/>
          </p:nvSpPr>
          <p:spPr>
            <a:xfrm>
              <a:off x="7226960" y="2355732"/>
              <a:ext cx="99102" cy="521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490"/>
                <a:gd name="f4" fmla="val 1230"/>
                <a:gd name="f5" fmla="val 1229"/>
                <a:gd name="f6" fmla="val 1"/>
                <a:gd name="f7" fmla="*/ f0 1 2490"/>
                <a:gd name="f8" fmla="*/ f1 1 1230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2490"/>
                <a:gd name="f15" fmla="*/ f12 1 1230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2490" h="1230">
                  <a:moveTo>
                    <a:pt x="f5" y="f6"/>
                  </a:moveTo>
                  <a:lnTo>
                    <a:pt x="f6" y="f5"/>
                  </a:lnTo>
                  <a:lnTo>
                    <a:pt x="f3" y="f5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0" name="Google Shape;10254;p74">
              <a:extLst>
                <a:ext uri="{FF2B5EF4-FFF2-40B4-BE49-F238E27FC236}">
                  <a16:creationId xmlns:a16="http://schemas.microsoft.com/office/drawing/2014/main" id="{FC1C955B-7B10-B54C-9FCE-F4EE01C7D6C7}"/>
                </a:ext>
              </a:extLst>
            </p:cNvPr>
            <p:cNvSpPr/>
            <p:nvPr/>
          </p:nvSpPr>
          <p:spPr>
            <a:xfrm>
              <a:off x="7152967" y="2263514"/>
              <a:ext cx="110404" cy="1443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3404"/>
                <a:gd name="f5" fmla="val 1072"/>
                <a:gd name="f6" fmla="val 1"/>
                <a:gd name="f7" fmla="val 411"/>
                <a:gd name="f8" fmla="val 599"/>
                <a:gd name="f9" fmla="val 1419"/>
                <a:gd name="f10" fmla="val 2332"/>
                <a:gd name="f11" fmla="val 3403"/>
                <a:gd name="f12" fmla="val 883"/>
                <a:gd name="f13" fmla="val 2773"/>
                <a:gd name="f14" fmla="val 1513"/>
                <a:gd name="f15" fmla="val 2143"/>
                <a:gd name="f16" fmla="val 568"/>
                <a:gd name="f17" fmla="val 1576"/>
                <a:gd name="f18" fmla="val 316"/>
                <a:gd name="f19" fmla="*/ f0 1 2774"/>
                <a:gd name="f20" fmla="*/ f1 1 340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774"/>
                <a:gd name="f27" fmla="*/ f24 1 340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774" h="3404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lnTo>
                    <a:pt x="f12" y="f11"/>
                  </a:lnTo>
                  <a:lnTo>
                    <a:pt x="f13" y="f14"/>
                  </a:lnTo>
                  <a:lnTo>
                    <a:pt x="f13" y="f8"/>
                  </a:lnTo>
                  <a:cubicBezTo>
                    <a:pt x="f15" y="f16"/>
                    <a:pt x="f17" y="f1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1" name="Google Shape;10255;p74">
              <a:extLst>
                <a:ext uri="{FF2B5EF4-FFF2-40B4-BE49-F238E27FC236}">
                  <a16:creationId xmlns:a16="http://schemas.microsoft.com/office/drawing/2014/main" id="{9D8F48BB-87BA-8372-2C9A-1459B32E70B5}"/>
                </a:ext>
              </a:extLst>
            </p:cNvPr>
            <p:cNvSpPr/>
            <p:nvPr/>
          </p:nvSpPr>
          <p:spPr>
            <a:xfrm>
              <a:off x="7125388" y="2437260"/>
              <a:ext cx="304760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725"/>
                <a:gd name="f6" fmla="val 1"/>
                <a:gd name="f7" fmla="val 316"/>
                <a:gd name="f8" fmla="val 1103"/>
                <a:gd name="f9" fmla="val 1418"/>
                <a:gd name="f10" fmla="val 6932"/>
                <a:gd name="f11" fmla="val 7341"/>
                <a:gd name="f12" fmla="val 7594"/>
                <a:gd name="f13" fmla="val 7278"/>
                <a:gd name="f14" fmla="*/ f0 1 7657"/>
                <a:gd name="f15" fmla="*/ f1 1 1419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7657"/>
                <a:gd name="f22" fmla="*/ f19 1 1419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7657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3" y="f8"/>
                    <a:pt x="f3" y="f5"/>
                  </a:cubicBezTo>
                  <a:cubicBezTo>
                    <a:pt x="f12" y="f7"/>
                    <a:pt x="f13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2" name="Google Shape;10256;p74">
              <a:extLst>
                <a:ext uri="{FF2B5EF4-FFF2-40B4-BE49-F238E27FC236}">
                  <a16:creationId xmlns:a16="http://schemas.microsoft.com/office/drawing/2014/main" id="{48860A2B-776E-6530-60ED-03EC93C22FD7}"/>
                </a:ext>
              </a:extLst>
            </p:cNvPr>
            <p:cNvSpPr/>
            <p:nvPr/>
          </p:nvSpPr>
          <p:spPr>
            <a:xfrm>
              <a:off x="7125388" y="1994909"/>
              <a:ext cx="304760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725"/>
                <a:gd name="f6" fmla="val 316"/>
                <a:gd name="f7" fmla="val 1"/>
                <a:gd name="f8" fmla="val 315"/>
                <a:gd name="f9" fmla="val 1103"/>
                <a:gd name="f10" fmla="val 1418"/>
                <a:gd name="f11" fmla="val 6932"/>
                <a:gd name="f12" fmla="val 7341"/>
                <a:gd name="f13" fmla="val 7594"/>
                <a:gd name="f14" fmla="val 284"/>
                <a:gd name="f15" fmla="val 7278"/>
                <a:gd name="f16" fmla="*/ f0 1 7657"/>
                <a:gd name="f17" fmla="*/ f1 1 141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7657"/>
                <a:gd name="f24" fmla="*/ f21 1 141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7657" h="1419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cubicBezTo>
                    <a:pt x="f7" y="f9"/>
                    <a:pt x="f6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3" y="f9"/>
                    <a:pt x="f3" y="f5"/>
                  </a:cubicBezTo>
                  <a:cubicBezTo>
                    <a:pt x="f13" y="f14"/>
                    <a:pt x="f15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3" name="Google Shape;10257;p74">
              <a:extLst>
                <a:ext uri="{FF2B5EF4-FFF2-40B4-BE49-F238E27FC236}">
                  <a16:creationId xmlns:a16="http://schemas.microsoft.com/office/drawing/2014/main" id="{19023008-8D78-5DEF-0238-ADF1808BEC73}"/>
                </a:ext>
              </a:extLst>
            </p:cNvPr>
            <p:cNvSpPr/>
            <p:nvPr/>
          </p:nvSpPr>
          <p:spPr>
            <a:xfrm>
              <a:off x="7154238" y="2081787"/>
              <a:ext cx="247043" cy="604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7"/>
                <a:gd name="f4" fmla="val 1426"/>
                <a:gd name="f5" fmla="val 441"/>
                <a:gd name="f6" fmla="val 568"/>
                <a:gd name="f7" fmla="val 788"/>
                <a:gd name="f8" fmla="val 1355"/>
                <a:gd name="f9" fmla="val 1213"/>
                <a:gd name="f10" fmla="val 2237"/>
                <a:gd name="f11" fmla="val 3112"/>
                <a:gd name="f12" fmla="val 3986"/>
                <a:gd name="f13" fmla="val 4852"/>
                <a:gd name="f14" fmla="val 5608"/>
                <a:gd name="f15" fmla="*/ f0 1 6207"/>
                <a:gd name="f16" fmla="*/ f1 1 1426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6207"/>
                <a:gd name="f23" fmla="*/ f20 1 1426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6207" h="1426">
                  <a:moveTo>
                    <a:pt x="f2" y="f2"/>
                  </a:moveTo>
                  <a:lnTo>
                    <a:pt x="f2" y="f5"/>
                  </a:lnTo>
                  <a:lnTo>
                    <a:pt x="f6" y="f7"/>
                  </a:lnTo>
                  <a:cubicBezTo>
                    <a:pt x="f8" y="f9"/>
                    <a:pt x="f10" y="f4"/>
                    <a:pt x="f11" y="f4"/>
                  </a:cubicBezTo>
                  <a:cubicBezTo>
                    <a:pt x="f12" y="f4"/>
                    <a:pt x="f13" y="f9"/>
                    <a:pt x="f14" y="f7"/>
                  </a:cubicBezTo>
                  <a:lnTo>
                    <a:pt x="f3" y="f5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4" name="Google Shape;10258;p74">
              <a:extLst>
                <a:ext uri="{FF2B5EF4-FFF2-40B4-BE49-F238E27FC236}">
                  <a16:creationId xmlns:a16="http://schemas.microsoft.com/office/drawing/2014/main" id="{E4F1CBD3-A017-584A-1D89-C39C7361BD21}"/>
                </a:ext>
              </a:extLst>
            </p:cNvPr>
            <p:cNvSpPr/>
            <p:nvPr/>
          </p:nvSpPr>
          <p:spPr>
            <a:xfrm>
              <a:off x="7151732" y="2135233"/>
              <a:ext cx="248323" cy="1256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39"/>
                <a:gd name="f4" fmla="val 2962"/>
                <a:gd name="f5" fmla="val 126"/>
                <a:gd name="f6" fmla="val 1607"/>
                <a:gd name="f7" fmla="val 1481"/>
                <a:gd name="f8" fmla="val 3119"/>
                <a:gd name="f9" fmla="val 4758"/>
                <a:gd name="f10" fmla="val 6112"/>
                <a:gd name="f11" fmla="val 6238"/>
                <a:gd name="f12" fmla="val 5986"/>
                <a:gd name="f13" fmla="val 5136"/>
                <a:gd name="f14" fmla="val 631"/>
                <a:gd name="f15" fmla="val 4096"/>
                <a:gd name="f16" fmla="val 883"/>
                <a:gd name="f17" fmla="val 2143"/>
                <a:gd name="f18" fmla="val 1166"/>
                <a:gd name="f19" fmla="val 252"/>
                <a:gd name="f20" fmla="*/ f0 1 6239"/>
                <a:gd name="f21" fmla="*/ f1 1 2962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6239"/>
                <a:gd name="f28" fmla="*/ f25 1 2962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6239" h="2962">
                  <a:moveTo>
                    <a:pt x="f2" y="f2"/>
                  </a:moveTo>
                  <a:cubicBezTo>
                    <a:pt x="f5" y="f6"/>
                    <a:pt x="f7" y="f4"/>
                    <a:pt x="f8" y="f4"/>
                  </a:cubicBezTo>
                  <a:cubicBezTo>
                    <a:pt x="f9" y="f4"/>
                    <a:pt x="f10" y="f6"/>
                    <a:pt x="f11" y="f2"/>
                  </a:cubicBezTo>
                  <a:lnTo>
                    <a:pt x="f11" y="f2"/>
                  </a:lnTo>
                  <a:lnTo>
                    <a:pt x="f12" y="f5"/>
                  </a:lnTo>
                  <a:cubicBezTo>
                    <a:pt x="f13" y="f14"/>
                    <a:pt x="f15" y="f16"/>
                    <a:pt x="f8" y="f16"/>
                  </a:cubicBezTo>
                  <a:cubicBezTo>
                    <a:pt x="f17" y="f16"/>
                    <a:pt x="f18" y="f14"/>
                    <a:pt x="f19" y="f5"/>
                  </a:cubicBezTo>
                  <a:lnTo>
                    <a:pt x="f2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65" name="Google Shape;10297;p74">
            <a:extLst>
              <a:ext uri="{FF2B5EF4-FFF2-40B4-BE49-F238E27FC236}">
                <a16:creationId xmlns:a16="http://schemas.microsoft.com/office/drawing/2014/main" id="{4CA99D1B-D798-7BAF-2B68-9F3F49383E1D}"/>
              </a:ext>
            </a:extLst>
          </p:cNvPr>
          <p:cNvGrpSpPr/>
          <p:nvPr/>
        </p:nvGrpSpPr>
        <p:grpSpPr>
          <a:xfrm>
            <a:off x="4189405" y="2816264"/>
            <a:ext cx="627009" cy="666499"/>
            <a:chOff x="4513652" y="1981568"/>
            <a:chExt cx="470257" cy="499874"/>
          </a:xfrm>
          <a:solidFill>
            <a:schemeClr val="bg2"/>
          </a:solidFill>
        </p:grpSpPr>
        <p:sp>
          <p:nvSpPr>
            <p:cNvPr id="166" name="Google Shape;10298;p74">
              <a:extLst>
                <a:ext uri="{FF2B5EF4-FFF2-40B4-BE49-F238E27FC236}">
                  <a16:creationId xmlns:a16="http://schemas.microsoft.com/office/drawing/2014/main" id="{308EDE43-FF3D-02C7-C557-55A8961425AC}"/>
                </a:ext>
              </a:extLst>
            </p:cNvPr>
            <p:cNvSpPr/>
            <p:nvPr/>
          </p:nvSpPr>
          <p:spPr>
            <a:xfrm>
              <a:off x="4621478" y="2246187"/>
              <a:ext cx="56482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5"/>
                <a:gd name="f5" fmla="val 1"/>
                <a:gd name="f6" fmla="val 316"/>
                <a:gd name="f7" fmla="val 694"/>
                <a:gd name="f8" fmla="val 64"/>
                <a:gd name="f9" fmla="val 1103"/>
                <a:gd name="f10" fmla="val 1418"/>
                <a:gd name="f11" fmla="*/ f0 1 1419"/>
                <a:gd name="f12" fmla="*/ f1 1 1419"/>
                <a:gd name="f13" fmla="val f2"/>
                <a:gd name="f14" fmla="val f3"/>
                <a:gd name="f15" fmla="+- f14 0 f13"/>
                <a:gd name="f16" fmla="*/ f15 1 1419"/>
                <a:gd name="f17" fmla="*/ f13 1 f16"/>
                <a:gd name="f18" fmla="*/ f14 1 f16"/>
                <a:gd name="f19" fmla="*/ f17 f11 1"/>
                <a:gd name="f20" fmla="*/ f18 f11 1"/>
                <a:gd name="f21" fmla="*/ f18 f12 1"/>
                <a:gd name="f22" fmla="*/ f17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1419" h="141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cubicBezTo>
                    <a:pt x="f8" y="f9"/>
                    <a:pt x="f6" y="f10"/>
                    <a:pt x="f4" y="f10"/>
                  </a:cubicBezTo>
                  <a:cubicBezTo>
                    <a:pt x="f9" y="f10"/>
                    <a:pt x="f10" y="f9"/>
                    <a:pt x="f10" y="f7"/>
                  </a:cubicBezTo>
                  <a:cubicBezTo>
                    <a:pt x="f10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7" name="Google Shape;10299;p74">
              <a:extLst>
                <a:ext uri="{FF2B5EF4-FFF2-40B4-BE49-F238E27FC236}">
                  <a16:creationId xmlns:a16="http://schemas.microsoft.com/office/drawing/2014/main" id="{FA3119DB-3454-A3AE-E6A4-94C193432EA3}"/>
                </a:ext>
              </a:extLst>
            </p:cNvPr>
            <p:cNvSpPr/>
            <p:nvPr/>
          </p:nvSpPr>
          <p:spPr>
            <a:xfrm>
              <a:off x="4595125" y="2335734"/>
              <a:ext cx="110404" cy="588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1387"/>
                <a:gd name="f5" fmla="val 631"/>
                <a:gd name="f6" fmla="val 1"/>
                <a:gd name="f7" fmla="val 630"/>
                <a:gd name="f8" fmla="val 2773"/>
                <a:gd name="f9" fmla="val 2175"/>
                <a:gd name="f10" fmla="*/ f0 1 2774"/>
                <a:gd name="f11" fmla="*/ f1 1 1387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2774"/>
                <a:gd name="f18" fmla="*/ f15 1 1387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774" h="1387">
                  <a:moveTo>
                    <a:pt x="f4" y="f2"/>
                  </a:moveTo>
                  <a:cubicBezTo>
                    <a:pt x="f5" y="f2"/>
                    <a:pt x="f6" y="f7"/>
                    <a:pt x="f6" y="f4"/>
                  </a:cubicBezTo>
                  <a:lnTo>
                    <a:pt x="f8" y="f4"/>
                  </a:lnTo>
                  <a:cubicBezTo>
                    <a:pt x="f8" y="f7"/>
                    <a:pt x="f9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8" name="Google Shape;10300;p74">
              <a:extLst>
                <a:ext uri="{FF2B5EF4-FFF2-40B4-BE49-F238E27FC236}">
                  <a16:creationId xmlns:a16="http://schemas.microsoft.com/office/drawing/2014/main" id="{6F696C0B-CA0A-C92E-5C56-F0E5C73AC9E1}"/>
                </a:ext>
              </a:extLst>
            </p:cNvPr>
            <p:cNvSpPr/>
            <p:nvPr/>
          </p:nvSpPr>
          <p:spPr>
            <a:xfrm>
              <a:off x="4513652" y="2159309"/>
              <a:ext cx="470257" cy="3221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15"/>
                <a:gd name="f4" fmla="val 7594"/>
                <a:gd name="f5" fmla="val 10050"/>
                <a:gd name="f6" fmla="val 2080"/>
                <a:gd name="f7" fmla="val 10239"/>
                <a:gd name="f8" fmla="val 10397"/>
                <a:gd name="f9" fmla="val 2238"/>
                <a:gd name="f10" fmla="val 2427"/>
                <a:gd name="f11" fmla="val 2616"/>
                <a:gd name="f12" fmla="val 2773"/>
                <a:gd name="f13" fmla="val 6553"/>
                <a:gd name="f14" fmla="val 6333"/>
                <a:gd name="f15" fmla="val 6175"/>
                <a:gd name="f16" fmla="val 3466"/>
                <a:gd name="f17" fmla="val 3624"/>
                <a:gd name="f18" fmla="val 3813"/>
                <a:gd name="f19" fmla="val 4002"/>
                <a:gd name="f20" fmla="val 4159"/>
                <a:gd name="f21" fmla="val 4821"/>
                <a:gd name="f22" fmla="val 4978"/>
                <a:gd name="f23" fmla="val 5199"/>
                <a:gd name="f24" fmla="val 5388"/>
                <a:gd name="f25" fmla="val 5546"/>
                <a:gd name="f26" fmla="val 3403"/>
                <a:gd name="f27" fmla="val 1418"/>
                <a:gd name="f28" fmla="val 4127"/>
                <a:gd name="f29" fmla="val 4757"/>
                <a:gd name="f30" fmla="val 2049"/>
                <a:gd name="f31" fmla="val 3151"/>
                <a:gd name="f32" fmla="val 4600"/>
                <a:gd name="f33" fmla="val 3498"/>
                <a:gd name="f34" fmla="val 4379"/>
                <a:gd name="f35" fmla="val 3718"/>
                <a:gd name="f36" fmla="val 5009"/>
                <a:gd name="f37" fmla="val 4065"/>
                <a:gd name="f38" fmla="val 5451"/>
                <a:gd name="f39" fmla="val 4758"/>
                <a:gd name="f40" fmla="val 5892"/>
                <a:gd name="f41" fmla="val 5514"/>
                <a:gd name="f42" fmla="val 6081"/>
                <a:gd name="f43" fmla="val 5356"/>
                <a:gd name="f44" fmla="val 6239"/>
                <a:gd name="f45" fmla="val 5167"/>
                <a:gd name="f46" fmla="val 1701"/>
                <a:gd name="f47" fmla="val 1512"/>
                <a:gd name="f48" fmla="val 1355"/>
                <a:gd name="f49" fmla="val 1764"/>
                <a:gd name="f50" fmla="val 4096"/>
                <a:gd name="f51" fmla="val 2395"/>
                <a:gd name="f52" fmla="val 2174"/>
                <a:gd name="f53" fmla="val 2016"/>
                <a:gd name="f54" fmla="val 2647"/>
                <a:gd name="f55" fmla="val 1040"/>
                <a:gd name="f56" fmla="val 1"/>
                <a:gd name="f57" fmla="val 441"/>
                <a:gd name="f58" fmla="val 473"/>
                <a:gd name="f59" fmla="val 1009"/>
                <a:gd name="f60" fmla="val 6554"/>
                <a:gd name="f61" fmla="val 7152"/>
                <a:gd name="f62" fmla="val 7593"/>
                <a:gd name="f63" fmla="val 10806"/>
                <a:gd name="f64" fmla="val 11373"/>
                <a:gd name="f65" fmla="val 7121"/>
                <a:gd name="f66" fmla="val 11783"/>
                <a:gd name="f67" fmla="val 11310"/>
                <a:gd name="f68" fmla="val 10743"/>
                <a:gd name="f69" fmla="val 347"/>
                <a:gd name="f70" fmla="val 946"/>
                <a:gd name="f71" fmla="val 7120"/>
                <a:gd name="f72" fmla="val 6585"/>
                <a:gd name="f73" fmla="val 5198"/>
                <a:gd name="f74" fmla="val 4190"/>
                <a:gd name="f75" fmla="val 883"/>
                <a:gd name="f76" fmla="*/ f0 1 11815"/>
                <a:gd name="f77" fmla="*/ f1 1 7594"/>
                <a:gd name="f78" fmla="val f2"/>
                <a:gd name="f79" fmla="val f3"/>
                <a:gd name="f80" fmla="val f4"/>
                <a:gd name="f81" fmla="+- f80 0 f78"/>
                <a:gd name="f82" fmla="+- f79 0 f78"/>
                <a:gd name="f83" fmla="*/ f82 1 11815"/>
                <a:gd name="f84" fmla="*/ f81 1 7594"/>
                <a:gd name="f85" fmla="*/ f78 1 f83"/>
                <a:gd name="f86" fmla="*/ f79 1 f83"/>
                <a:gd name="f87" fmla="*/ f78 1 f84"/>
                <a:gd name="f88" fmla="*/ f80 1 f84"/>
                <a:gd name="f89" fmla="*/ f85 f76 1"/>
                <a:gd name="f90" fmla="*/ f86 f76 1"/>
                <a:gd name="f91" fmla="*/ f88 f77 1"/>
                <a:gd name="f92" fmla="*/ f87 f7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9" t="f92" r="f90" b="f91"/>
              <a:pathLst>
                <a:path w="11815" h="759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5" y="f21"/>
                  </a:moveTo>
                  <a:cubicBezTo>
                    <a:pt x="f7" y="f21"/>
                    <a:pt x="f8" y="f22"/>
                    <a:pt x="f8" y="f23"/>
                  </a:cubicBezTo>
                  <a:cubicBezTo>
                    <a:pt x="f8" y="f24"/>
                    <a:pt x="f7" y="f25"/>
                    <a:pt x="f5" y="f25"/>
                  </a:cubicBezTo>
                  <a:lnTo>
                    <a:pt x="f13" y="f25"/>
                  </a:lnTo>
                  <a:cubicBezTo>
                    <a:pt x="f14" y="f25"/>
                    <a:pt x="f15" y="f24"/>
                    <a:pt x="f15" y="f23"/>
                  </a:cubicBezTo>
                  <a:cubicBezTo>
                    <a:pt x="f15" y="f22"/>
                    <a:pt x="f14" y="f21"/>
                    <a:pt x="f13" y="f21"/>
                  </a:cubicBezTo>
                  <a:close/>
                  <a:moveTo>
                    <a:pt x="f26" y="f27"/>
                  </a:moveTo>
                  <a:cubicBezTo>
                    <a:pt x="f28" y="f27"/>
                    <a:pt x="f29" y="f30"/>
                    <a:pt x="f29" y="f12"/>
                  </a:cubicBezTo>
                  <a:cubicBezTo>
                    <a:pt x="f29" y="f31"/>
                    <a:pt x="f32" y="f33"/>
                    <a:pt x="f34" y="f35"/>
                  </a:cubicBezTo>
                  <a:cubicBezTo>
                    <a:pt x="f36" y="f37"/>
                    <a:pt x="f38" y="f39"/>
                    <a:pt x="f38" y="f25"/>
                  </a:cubicBezTo>
                  <a:lnTo>
                    <a:pt x="f38" y="f40"/>
                  </a:lnTo>
                  <a:lnTo>
                    <a:pt x="f41" y="f40"/>
                  </a:lnTo>
                  <a:cubicBezTo>
                    <a:pt x="f41" y="f42"/>
                    <a:pt x="f43" y="f44"/>
                    <a:pt x="f45" y="f44"/>
                  </a:cubicBezTo>
                  <a:lnTo>
                    <a:pt x="f46" y="f44"/>
                  </a:lnTo>
                  <a:cubicBezTo>
                    <a:pt x="f47" y="f44"/>
                    <a:pt x="f48" y="f42"/>
                    <a:pt x="f48" y="f40"/>
                  </a:cubicBezTo>
                  <a:lnTo>
                    <a:pt x="f48" y="f25"/>
                  </a:lnTo>
                  <a:cubicBezTo>
                    <a:pt x="f48" y="f39"/>
                    <a:pt x="f49" y="f50"/>
                    <a:pt x="f51" y="f35"/>
                  </a:cubicBezTo>
                  <a:cubicBezTo>
                    <a:pt x="f52" y="f33"/>
                    <a:pt x="f53" y="f31"/>
                    <a:pt x="f53" y="f12"/>
                  </a:cubicBezTo>
                  <a:cubicBezTo>
                    <a:pt x="f53" y="f30"/>
                    <a:pt x="f54" y="f27"/>
                    <a:pt x="f26" y="f27"/>
                  </a:cubicBezTo>
                  <a:close/>
                  <a:moveTo>
                    <a:pt x="f55" y="f56"/>
                  </a:moveTo>
                  <a:cubicBezTo>
                    <a:pt x="f57" y="f56"/>
                    <a:pt x="f2" y="f58"/>
                    <a:pt x="f2" y="f59"/>
                  </a:cubicBezTo>
                  <a:lnTo>
                    <a:pt x="f2" y="f60"/>
                  </a:lnTo>
                  <a:cubicBezTo>
                    <a:pt x="f2" y="f61"/>
                    <a:pt x="f58" y="f62"/>
                    <a:pt x="f55" y="f62"/>
                  </a:cubicBezTo>
                  <a:lnTo>
                    <a:pt x="f63" y="f62"/>
                  </a:lnTo>
                  <a:cubicBezTo>
                    <a:pt x="f64" y="f62"/>
                    <a:pt x="f3" y="f65"/>
                    <a:pt x="f3" y="f60"/>
                  </a:cubicBezTo>
                  <a:lnTo>
                    <a:pt x="f3" y="f59"/>
                  </a:lnTo>
                  <a:cubicBezTo>
                    <a:pt x="f66" y="f58"/>
                    <a:pt x="f67" y="f56"/>
                    <a:pt x="f68" y="f56"/>
                  </a:cubicBezTo>
                  <a:lnTo>
                    <a:pt x="f62" y="f56"/>
                  </a:lnTo>
                  <a:lnTo>
                    <a:pt x="f62" y="f69"/>
                  </a:lnTo>
                  <a:cubicBezTo>
                    <a:pt x="f62" y="f70"/>
                    <a:pt x="f71" y="f48"/>
                    <a:pt x="f72" y="f48"/>
                  </a:cubicBezTo>
                  <a:lnTo>
                    <a:pt x="f73" y="f48"/>
                  </a:lnTo>
                  <a:cubicBezTo>
                    <a:pt x="f32" y="f48"/>
                    <a:pt x="f74" y="f75"/>
                    <a:pt x="f74" y="f69"/>
                  </a:cubicBezTo>
                  <a:lnTo>
                    <a:pt x="f74" y="f5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9" name="Google Shape;10301;p74">
              <a:extLst>
                <a:ext uri="{FF2B5EF4-FFF2-40B4-BE49-F238E27FC236}">
                  <a16:creationId xmlns:a16="http://schemas.microsoft.com/office/drawing/2014/main" id="{7C2F22D6-356A-694D-E0E8-87E0B67B48E1}"/>
                </a:ext>
              </a:extLst>
            </p:cNvPr>
            <p:cNvSpPr/>
            <p:nvPr/>
          </p:nvSpPr>
          <p:spPr>
            <a:xfrm>
              <a:off x="4650327" y="2069762"/>
              <a:ext cx="194392" cy="1189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2805"/>
                <a:gd name="f5" fmla="val 693"/>
                <a:gd name="f6" fmla="val 1"/>
                <a:gd name="f7" fmla="val 315"/>
                <a:gd name="f8" fmla="val 316"/>
                <a:gd name="f9" fmla="val 725"/>
                <a:gd name="f10" fmla="val 1104"/>
                <a:gd name="f11" fmla="val 1419"/>
                <a:gd name="f12" fmla="val 1418"/>
                <a:gd name="f13" fmla="val 2458"/>
                <a:gd name="f14" fmla="val 1386"/>
                <a:gd name="f15" fmla="val 2647"/>
                <a:gd name="f16" fmla="val 1544"/>
                <a:gd name="f17" fmla="val 1733"/>
                <a:gd name="f18" fmla="val 3119"/>
                <a:gd name="f19" fmla="val 3308"/>
                <a:gd name="f20" fmla="val 3466"/>
                <a:gd name="f21" fmla="val 4159"/>
                <a:gd name="f22" fmla="val 4568"/>
                <a:gd name="f23" fmla="val 4883"/>
                <a:gd name="f24" fmla="*/ f0 1 4884"/>
                <a:gd name="f25" fmla="*/ f1 1 2805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4884"/>
                <a:gd name="f32" fmla="*/ f29 1 2805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884" h="2805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lnTo>
                    <a:pt x="f12" y="f11"/>
                  </a:lnTo>
                  <a:lnTo>
                    <a:pt x="f12" y="f13"/>
                  </a:lnTo>
                  <a:cubicBezTo>
                    <a:pt x="f14" y="f15"/>
                    <a:pt x="f16" y="f4"/>
                    <a:pt x="f17" y="f4"/>
                  </a:cubicBezTo>
                  <a:lnTo>
                    <a:pt x="f18" y="f4"/>
                  </a:lnTo>
                  <a:cubicBezTo>
                    <a:pt x="f19" y="f4"/>
                    <a:pt x="f20" y="f15"/>
                    <a:pt x="f20" y="f13"/>
                  </a:cubicBezTo>
                  <a:lnTo>
                    <a:pt x="f20" y="f11"/>
                  </a:lnTo>
                  <a:lnTo>
                    <a:pt x="f21" y="f11"/>
                  </a:lnTo>
                  <a:cubicBezTo>
                    <a:pt x="f22" y="f11"/>
                    <a:pt x="f23" y="f10"/>
                    <a:pt x="f23" y="f9"/>
                  </a:cubicBezTo>
                  <a:cubicBezTo>
                    <a:pt x="f23" y="f8"/>
                    <a:pt x="f22" y="f6"/>
                    <a:pt x="f2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0" name="Google Shape;10302;p74">
              <a:extLst>
                <a:ext uri="{FF2B5EF4-FFF2-40B4-BE49-F238E27FC236}">
                  <a16:creationId xmlns:a16="http://schemas.microsoft.com/office/drawing/2014/main" id="{8E64E2A3-3A2D-1CC5-F804-53E77A3F65B9}"/>
                </a:ext>
              </a:extLst>
            </p:cNvPr>
            <p:cNvSpPr/>
            <p:nvPr/>
          </p:nvSpPr>
          <p:spPr>
            <a:xfrm>
              <a:off x="4677914" y="1981568"/>
              <a:ext cx="137955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419"/>
                <a:gd name="f5" fmla="val 378"/>
                <a:gd name="f6" fmla="val 1"/>
                <a:gd name="f7" fmla="val 158"/>
                <a:gd name="f8" fmla="val 347"/>
                <a:gd name="f9" fmla="val 1418"/>
                <a:gd name="f10" fmla="val 3308"/>
                <a:gd name="f11" fmla="val 3119"/>
                <a:gd name="f12" fmla="*/ f0 1 3466"/>
                <a:gd name="f13" fmla="*/ f1 1 141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466"/>
                <a:gd name="f20" fmla="*/ f17 1 141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466" h="1419">
                  <a:moveTo>
                    <a:pt x="f5" y="f6"/>
                  </a:moveTo>
                  <a:cubicBezTo>
                    <a:pt x="f7" y="f6"/>
                    <a:pt x="f2" y="f7"/>
                    <a:pt x="f2" y="f8"/>
                  </a:cubicBezTo>
                  <a:lnTo>
                    <a:pt x="f2" y="f9"/>
                  </a:lnTo>
                  <a:lnTo>
                    <a:pt x="f3" y="f9"/>
                  </a:lnTo>
                  <a:lnTo>
                    <a:pt x="f3" y="f8"/>
                  </a:lnTo>
                  <a:cubicBezTo>
                    <a:pt x="f3" y="f7"/>
                    <a:pt x="f10" y="f6"/>
                    <a:pt x="f1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71" name="Google Shape;10352;p74">
            <a:extLst>
              <a:ext uri="{FF2B5EF4-FFF2-40B4-BE49-F238E27FC236}">
                <a16:creationId xmlns:a16="http://schemas.microsoft.com/office/drawing/2014/main" id="{549E87A0-E0EC-DC62-032F-769A0CC04316}"/>
              </a:ext>
            </a:extLst>
          </p:cNvPr>
          <p:cNvGrpSpPr/>
          <p:nvPr/>
        </p:nvGrpSpPr>
        <p:grpSpPr>
          <a:xfrm>
            <a:off x="5082259" y="2827580"/>
            <a:ext cx="628704" cy="672425"/>
            <a:chOff x="5183294" y="1990054"/>
            <a:chExt cx="471528" cy="504319"/>
          </a:xfrm>
          <a:solidFill>
            <a:schemeClr val="bg2"/>
          </a:solidFill>
        </p:grpSpPr>
        <p:sp>
          <p:nvSpPr>
            <p:cNvPr id="172" name="Google Shape;10353;p74">
              <a:extLst>
                <a:ext uri="{FF2B5EF4-FFF2-40B4-BE49-F238E27FC236}">
                  <a16:creationId xmlns:a16="http://schemas.microsoft.com/office/drawing/2014/main" id="{97598B3E-6DD7-9775-B71E-C067BB4787D7}"/>
                </a:ext>
              </a:extLst>
            </p:cNvPr>
            <p:cNvSpPr/>
            <p:nvPr/>
          </p:nvSpPr>
          <p:spPr>
            <a:xfrm>
              <a:off x="5319970" y="2108313"/>
              <a:ext cx="194392" cy="1684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3971"/>
                <a:gd name="f5" fmla="val 2426"/>
                <a:gd name="f6" fmla="val 1"/>
                <a:gd name="f7" fmla="val 1103"/>
                <a:gd name="f8" fmla="val 1104"/>
                <a:gd name="f9" fmla="val 2427"/>
                <a:gd name="f10" fmla="val 3025"/>
                <a:gd name="f11" fmla="val 190"/>
                <a:gd name="f12" fmla="val 3530"/>
                <a:gd name="f13" fmla="val 536"/>
                <a:gd name="f14" fmla="val 820"/>
                <a:gd name="f15" fmla="val 3624"/>
                <a:gd name="f16" fmla="val 3309"/>
                <a:gd name="f17" fmla="val 1481"/>
                <a:gd name="f18" fmla="val 3057"/>
                <a:gd name="f19" fmla="val 1261"/>
                <a:gd name="f20" fmla="val 2805"/>
                <a:gd name="f21" fmla="val 2458"/>
                <a:gd name="f22" fmla="val 2112"/>
                <a:gd name="f23" fmla="val 1356"/>
                <a:gd name="f24" fmla="val 1733"/>
                <a:gd name="f25" fmla="val 726"/>
                <a:gd name="f26" fmla="val 2489"/>
                <a:gd name="f27" fmla="val 3214"/>
                <a:gd name="f28" fmla="val 3844"/>
                <a:gd name="f29" fmla="val 3687"/>
                <a:gd name="f30" fmla="val 3466"/>
                <a:gd name="f31" fmla="val 3246"/>
                <a:gd name="f32" fmla="val 4128"/>
                <a:gd name="f33" fmla="val 3561"/>
                <a:gd name="f34" fmla="val 4317"/>
                <a:gd name="f35" fmla="val 4695"/>
                <a:gd name="f36" fmla="val 3781"/>
                <a:gd name="f37" fmla="*/ f0 1 4884"/>
                <a:gd name="f38" fmla="*/ f1 1 3971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4884"/>
                <a:gd name="f45" fmla="*/ f42 1 3971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4884" h="3971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4"/>
                  </a:cubicBezTo>
                  <a:cubicBezTo>
                    <a:pt x="f14" y="f15"/>
                    <a:pt x="f7" y="f16"/>
                    <a:pt x="f17" y="f18"/>
                  </a:cubicBezTo>
                  <a:cubicBezTo>
                    <a:pt x="f19" y="f20"/>
                    <a:pt x="f7" y="f21"/>
                    <a:pt x="f7" y="f22"/>
                  </a:cubicBezTo>
                  <a:cubicBezTo>
                    <a:pt x="f7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8" y="f22"/>
                  </a:cubicBezTo>
                  <a:cubicBezTo>
                    <a:pt x="f28" y="f21"/>
                    <a:pt x="f29" y="f20"/>
                    <a:pt x="f30" y="f18"/>
                  </a:cubicBezTo>
                  <a:cubicBezTo>
                    <a:pt x="f28" y="f31"/>
                    <a:pt x="f32" y="f33"/>
                    <a:pt x="f34" y="f4"/>
                  </a:cubicBezTo>
                  <a:cubicBezTo>
                    <a:pt x="f35" y="f12"/>
                    <a:pt x="f3" y="f10"/>
                    <a:pt x="f3" y="f9"/>
                  </a:cubicBezTo>
                  <a:cubicBezTo>
                    <a:pt x="f3" y="f8"/>
                    <a:pt x="f36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3" name="Google Shape;10354;p74">
              <a:extLst>
                <a:ext uri="{FF2B5EF4-FFF2-40B4-BE49-F238E27FC236}">
                  <a16:creationId xmlns:a16="http://schemas.microsoft.com/office/drawing/2014/main" id="{6824AC52-8A90-AC68-CEA9-EF67171BCE19}"/>
                </a:ext>
              </a:extLst>
            </p:cNvPr>
            <p:cNvSpPr/>
            <p:nvPr/>
          </p:nvSpPr>
          <p:spPr>
            <a:xfrm>
              <a:off x="5390177" y="2168472"/>
              <a:ext cx="56482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5"/>
                <a:gd name="f5" fmla="val 1"/>
                <a:gd name="f6" fmla="val 316"/>
                <a:gd name="f7" fmla="val 694"/>
                <a:gd name="f8" fmla="val 1103"/>
                <a:gd name="f9" fmla="val 1418"/>
                <a:gd name="f10" fmla="*/ f0 1 1419"/>
                <a:gd name="f11" fmla="*/ f1 1 1419"/>
                <a:gd name="f12" fmla="val f2"/>
                <a:gd name="f13" fmla="val f3"/>
                <a:gd name="f14" fmla="+- f13 0 f12"/>
                <a:gd name="f15" fmla="*/ f14 1 1419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1419" h="141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cubicBezTo>
                    <a:pt x="f5" y="f8"/>
                    <a:pt x="f6" y="f9"/>
                    <a:pt x="f4" y="f9"/>
                  </a:cubicBezTo>
                  <a:cubicBezTo>
                    <a:pt x="f8" y="f9"/>
                    <a:pt x="f9" y="f8"/>
                    <a:pt x="f9" y="f7"/>
                  </a:cubicBezTo>
                  <a:cubicBezTo>
                    <a:pt x="f9" y="f6"/>
                    <a:pt x="f8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4" name="Google Shape;10355;p74">
              <a:extLst>
                <a:ext uri="{FF2B5EF4-FFF2-40B4-BE49-F238E27FC236}">
                  <a16:creationId xmlns:a16="http://schemas.microsoft.com/office/drawing/2014/main" id="{4D1808C6-9E0A-DDE7-9BBF-99AAB01652D7}"/>
                </a:ext>
              </a:extLst>
            </p:cNvPr>
            <p:cNvSpPr/>
            <p:nvPr/>
          </p:nvSpPr>
          <p:spPr>
            <a:xfrm>
              <a:off x="5212153" y="1990054"/>
              <a:ext cx="412586" cy="443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66"/>
                <a:gd name="f4" fmla="val 10445"/>
                <a:gd name="f5" fmla="val 5198"/>
                <a:gd name="f6" fmla="val 2159"/>
                <a:gd name="f7" fmla="val 6931"/>
                <a:gd name="f8" fmla="val 8286"/>
                <a:gd name="f9" fmla="val 3514"/>
                <a:gd name="f10" fmla="val 5246"/>
                <a:gd name="f11" fmla="val 6916"/>
                <a:gd name="f12" fmla="val 8365"/>
                <a:gd name="f13" fmla="val 3340"/>
                <a:gd name="f14" fmla="val 2079"/>
                <a:gd name="f15" fmla="val 6822"/>
                <a:gd name="f16" fmla="val 3497"/>
                <a:gd name="f17" fmla="val 5167"/>
                <a:gd name="f18" fmla="val 1"/>
                <a:gd name="f19" fmla="val 5088"/>
                <a:gd name="f20" fmla="val 5009"/>
                <a:gd name="f21" fmla="val 17"/>
                <a:gd name="f22" fmla="val 4946"/>
                <a:gd name="f23" fmla="val 48"/>
                <a:gd name="f24" fmla="val 4001"/>
                <a:gd name="f25" fmla="val 836"/>
                <a:gd name="f26" fmla="val 2773"/>
                <a:gd name="f27" fmla="val 678"/>
                <a:gd name="f28" fmla="val 2756"/>
                <a:gd name="f29" fmla="val 675"/>
                <a:gd name="f30" fmla="val 2739"/>
                <a:gd name="f31" fmla="val 673"/>
                <a:gd name="f32" fmla="val 2723"/>
                <a:gd name="f33" fmla="val 2583"/>
                <a:gd name="f34" fmla="val 2454"/>
                <a:gd name="f35" fmla="val 786"/>
                <a:gd name="f36" fmla="val 2426"/>
                <a:gd name="f37" fmla="val 899"/>
                <a:gd name="f38" fmla="val 1953"/>
                <a:gd name="f39" fmla="val 2033"/>
                <a:gd name="f40" fmla="val 819"/>
                <a:gd name="f41" fmla="val 2505"/>
                <a:gd name="f42" fmla="val 662"/>
                <a:gd name="f43" fmla="val 2568"/>
                <a:gd name="f44" fmla="val 567"/>
                <a:gd name="f45" fmla="val 2694"/>
                <a:gd name="f46" fmla="val 630"/>
                <a:gd name="f47" fmla="val 2852"/>
                <a:gd name="f48" fmla="val 788"/>
                <a:gd name="f49" fmla="val 4081"/>
                <a:gd name="f50" fmla="val 32"/>
                <a:gd name="f51" fmla="val 5026"/>
                <a:gd name="f52" fmla="val 5183"/>
                <a:gd name="f53" fmla="val 5341"/>
                <a:gd name="f54" fmla="val 63"/>
                <a:gd name="f55" fmla="val 5467"/>
                <a:gd name="f56" fmla="val 6381"/>
                <a:gd name="f57" fmla="val 7609"/>
                <a:gd name="f58" fmla="val 7767"/>
                <a:gd name="f59" fmla="val 725"/>
                <a:gd name="f60" fmla="val 7924"/>
                <a:gd name="f61" fmla="val 851"/>
                <a:gd name="f62" fmla="val 7956"/>
                <a:gd name="f63" fmla="val 1985"/>
                <a:gd name="f64" fmla="val 8428"/>
                <a:gd name="f65" fmla="val 2457"/>
                <a:gd name="f66" fmla="val 9594"/>
                <a:gd name="f67" fmla="val 2536"/>
                <a:gd name="f68" fmla="val 9725"/>
                <a:gd name="f69" fmla="val 2637"/>
                <a:gd name="f70" fmla="val 9791"/>
                <a:gd name="f71" fmla="val 2741"/>
                <a:gd name="f72" fmla="val 2762"/>
                <a:gd name="f73" fmla="val 2783"/>
                <a:gd name="f74" fmla="val 9788"/>
                <a:gd name="f75" fmla="val 2804"/>
                <a:gd name="f76" fmla="val 9783"/>
                <a:gd name="f77" fmla="val 4033"/>
                <a:gd name="f78" fmla="val 9626"/>
                <a:gd name="f79" fmla="val 4978"/>
                <a:gd name="f80" fmla="val 10382"/>
                <a:gd name="f81" fmla="val 5072"/>
                <a:gd name="f82" fmla="val 10413"/>
                <a:gd name="f83" fmla="val 5104"/>
                <a:gd name="f84" fmla="val 5261"/>
                <a:gd name="f85" fmla="val 5324"/>
                <a:gd name="f86" fmla="val 5387"/>
                <a:gd name="f87" fmla="val 6333"/>
                <a:gd name="f88" fmla="val 7530"/>
                <a:gd name="f89" fmla="val 7687"/>
                <a:gd name="f90" fmla="val 7876"/>
                <a:gd name="f91" fmla="val 9689"/>
                <a:gd name="f92" fmla="val 7908"/>
                <a:gd name="f93" fmla="val 8380"/>
                <a:gd name="f94" fmla="val 9515"/>
                <a:gd name="f95" fmla="val 9672"/>
                <a:gd name="f96" fmla="val 7893"/>
                <a:gd name="f97" fmla="val 9735"/>
                <a:gd name="f98" fmla="val 9704"/>
                <a:gd name="f99" fmla="val 9546"/>
                <a:gd name="f100" fmla="val 10302"/>
                <a:gd name="f101" fmla="val 10365"/>
                <a:gd name="f102" fmla="val 5120"/>
                <a:gd name="f103" fmla="val 9641"/>
                <a:gd name="f104" fmla="val 2537"/>
                <a:gd name="f105" fmla="val 7826"/>
                <a:gd name="f106" fmla="val 762"/>
                <a:gd name="f107" fmla="val 7719"/>
                <a:gd name="f108" fmla="val 672"/>
                <a:gd name="f109" fmla="val 7589"/>
                <a:gd name="f110" fmla="val 7570"/>
                <a:gd name="f111" fmla="val 7550"/>
                <a:gd name="f112" fmla="val 674"/>
                <a:gd name="f113" fmla="*/ f0 1 10366"/>
                <a:gd name="f114" fmla="*/ f1 1 10445"/>
                <a:gd name="f115" fmla="val f2"/>
                <a:gd name="f116" fmla="val f3"/>
                <a:gd name="f117" fmla="val f4"/>
                <a:gd name="f118" fmla="+- f117 0 f115"/>
                <a:gd name="f119" fmla="+- f116 0 f115"/>
                <a:gd name="f120" fmla="*/ f119 1 10366"/>
                <a:gd name="f121" fmla="*/ f118 1 10445"/>
                <a:gd name="f122" fmla="*/ f115 1 f120"/>
                <a:gd name="f123" fmla="*/ f116 1 f120"/>
                <a:gd name="f124" fmla="*/ f115 1 f121"/>
                <a:gd name="f125" fmla="*/ f117 1 f121"/>
                <a:gd name="f126" fmla="*/ f122 f113 1"/>
                <a:gd name="f127" fmla="*/ f123 f113 1"/>
                <a:gd name="f128" fmla="*/ f125 f114 1"/>
                <a:gd name="f129" fmla="*/ f124 f1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6" t="f129" r="f127" b="f128"/>
              <a:pathLst>
                <a:path w="10366" h="104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9"/>
                    <a:pt x="f16" y="f6"/>
                    <a:pt x="f5" y="f6"/>
                  </a:cubicBezTo>
                  <a:close/>
                  <a:moveTo>
                    <a:pt x="f17" y="f18"/>
                  </a:moveTo>
                  <a:cubicBezTo>
                    <a:pt x="f19" y="f18"/>
                    <a:pt x="f20" y="f21"/>
                    <a:pt x="f22" y="f23"/>
                  </a:cubicBezTo>
                  <a:lnTo>
                    <a:pt x="f24" y="f25"/>
                  </a:lnTo>
                  <a:lnTo>
                    <a:pt x="f26" y="f27"/>
                  </a:ln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8" y="f39"/>
                  </a:lnTo>
                  <a:lnTo>
                    <a:pt x="f40" y="f41"/>
                  </a:lnTo>
                  <a:cubicBezTo>
                    <a:pt x="f42" y="f43"/>
                    <a:pt x="f44" y="f45"/>
                    <a:pt x="f46" y="f47"/>
                  </a:cubicBezTo>
                  <a:lnTo>
                    <a:pt x="f48" y="f49"/>
                  </a:lnTo>
                  <a:lnTo>
                    <a:pt x="f50" y="f51"/>
                  </a:lnTo>
                  <a:cubicBezTo>
                    <a:pt x="f2" y="f52"/>
                    <a:pt x="f2" y="f53"/>
                    <a:pt x="f54" y="f55"/>
                  </a:cubicBezTo>
                  <a:lnTo>
                    <a:pt x="f40" y="f56"/>
                  </a:lnTo>
                  <a:lnTo>
                    <a:pt x="f42" y="f57"/>
                  </a:lnTo>
                  <a:cubicBezTo>
                    <a:pt x="f46" y="f58"/>
                    <a:pt x="f59" y="f60"/>
                    <a:pt x="f61" y="f62"/>
                  </a:cubicBezTo>
                  <a:lnTo>
                    <a:pt x="f63" y="f64"/>
                  </a:lnTo>
                  <a:lnTo>
                    <a:pt x="f65" y="f66"/>
                  </a:lnTo>
                  <a:cubicBezTo>
                    <a:pt x="f67" y="f68"/>
                    <a:pt x="f69" y="f70"/>
                    <a:pt x="f71" y="f70"/>
                  </a:cubicBezTo>
                  <a:cubicBezTo>
                    <a:pt x="f72" y="f70"/>
                    <a:pt x="f73" y="f74"/>
                    <a:pt x="f75" y="f76"/>
                  </a:cubicBezTo>
                  <a:lnTo>
                    <a:pt x="f77" y="f78"/>
                  </a:lnTo>
                  <a:lnTo>
                    <a:pt x="f79" y="f80"/>
                  </a:lnTo>
                  <a:cubicBezTo>
                    <a:pt x="f81" y="f82"/>
                    <a:pt x="f83" y="f4"/>
                    <a:pt x="f17" y="f4"/>
                  </a:cubicBezTo>
                  <a:cubicBezTo>
                    <a:pt x="f84" y="f4"/>
                    <a:pt x="f85" y="f82"/>
                    <a:pt x="f86" y="f80"/>
                  </a:cubicBezTo>
                  <a:lnTo>
                    <a:pt x="f87" y="f78"/>
                  </a:lnTo>
                  <a:lnTo>
                    <a:pt x="f88" y="f76"/>
                  </a:lnTo>
                  <a:cubicBezTo>
                    <a:pt x="f89" y="f76"/>
                    <a:pt x="f90" y="f91"/>
                    <a:pt x="f92" y="f66"/>
                  </a:cubicBezTo>
                  <a:lnTo>
                    <a:pt x="f93" y="f64"/>
                  </a:lnTo>
                  <a:lnTo>
                    <a:pt x="f94" y="f62"/>
                  </a:lnTo>
                  <a:cubicBezTo>
                    <a:pt x="f95" y="f96"/>
                    <a:pt x="f97" y="f58"/>
                    <a:pt x="f98" y="f57"/>
                  </a:cubicBezTo>
                  <a:lnTo>
                    <a:pt x="f99" y="f56"/>
                  </a:lnTo>
                  <a:lnTo>
                    <a:pt x="f100" y="f55"/>
                  </a:lnTo>
                  <a:cubicBezTo>
                    <a:pt x="f101" y="f53"/>
                    <a:pt x="f101" y="f102"/>
                    <a:pt x="f100" y="f51"/>
                  </a:cubicBezTo>
                  <a:lnTo>
                    <a:pt x="f99" y="f49"/>
                  </a:lnTo>
                  <a:lnTo>
                    <a:pt x="f98" y="f47"/>
                  </a:lnTo>
                  <a:cubicBezTo>
                    <a:pt x="f97" y="f45"/>
                    <a:pt x="f103" y="f104"/>
                    <a:pt x="f94" y="f41"/>
                  </a:cubicBezTo>
                  <a:lnTo>
                    <a:pt x="f93" y="f39"/>
                  </a:lnTo>
                  <a:lnTo>
                    <a:pt x="f92" y="f37"/>
                  </a:lnTo>
                  <a:cubicBezTo>
                    <a:pt x="f105" y="f106"/>
                    <a:pt x="f107" y="f108"/>
                    <a:pt x="f109" y="f108"/>
                  </a:cubicBezTo>
                  <a:cubicBezTo>
                    <a:pt x="f110" y="f108"/>
                    <a:pt x="f111" y="f112"/>
                    <a:pt x="f88" y="f27"/>
                  </a:cubicBezTo>
                  <a:lnTo>
                    <a:pt x="f87" y="f25"/>
                  </a:lnTo>
                  <a:lnTo>
                    <a:pt x="f86" y="f23"/>
                  </a:lnTo>
                  <a:cubicBezTo>
                    <a:pt x="f85" y="f21"/>
                    <a:pt x="f10" y="f18"/>
                    <a:pt x="f17" y="f1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5" name="Google Shape;10356;p74">
              <a:extLst>
                <a:ext uri="{FF2B5EF4-FFF2-40B4-BE49-F238E27FC236}">
                  <a16:creationId xmlns:a16="http://schemas.microsoft.com/office/drawing/2014/main" id="{4FCC2C55-F676-C30F-5813-89E0B713A93F}"/>
                </a:ext>
              </a:extLst>
            </p:cNvPr>
            <p:cNvSpPr/>
            <p:nvPr/>
          </p:nvSpPr>
          <p:spPr>
            <a:xfrm>
              <a:off x="5365104" y="2256702"/>
              <a:ext cx="106628" cy="588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79"/>
                <a:gd name="f4" fmla="val 1387"/>
                <a:gd name="f5" fmla="val 1355"/>
                <a:gd name="f6" fmla="val 725"/>
                <a:gd name="f7" fmla="val 190"/>
                <a:gd name="f8" fmla="val 441"/>
                <a:gd name="f9" fmla="val 1"/>
                <a:gd name="f10" fmla="val 977"/>
                <a:gd name="f11" fmla="val 410"/>
                <a:gd name="f12" fmla="val 1229"/>
                <a:gd name="f13" fmla="val 820"/>
                <a:gd name="f14" fmla="val 1386"/>
                <a:gd name="f15" fmla="val 1859"/>
                <a:gd name="f16" fmla="val 2301"/>
                <a:gd name="f17" fmla="val 2521"/>
                <a:gd name="f18" fmla="val 1985"/>
                <a:gd name="f19" fmla="*/ f0 1 2679"/>
                <a:gd name="f20" fmla="*/ f1 1 1387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679"/>
                <a:gd name="f27" fmla="*/ f24 1 1387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679" h="138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5" y="f14"/>
                  </a:cubicBezTo>
                  <a:cubicBezTo>
                    <a:pt x="f15" y="f14"/>
                    <a:pt x="f16" y="f12"/>
                    <a:pt x="f3" y="f10"/>
                  </a:cubicBezTo>
                  <a:cubicBezTo>
                    <a:pt x="f17" y="f11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6" name="Google Shape;10357;p74">
              <a:extLst>
                <a:ext uri="{FF2B5EF4-FFF2-40B4-BE49-F238E27FC236}">
                  <a16:creationId xmlns:a16="http://schemas.microsoft.com/office/drawing/2014/main" id="{DE44BDBF-6496-1541-1975-1FF689EA09B3}"/>
                </a:ext>
              </a:extLst>
            </p:cNvPr>
            <p:cNvSpPr/>
            <p:nvPr/>
          </p:nvSpPr>
          <p:spPr>
            <a:xfrm>
              <a:off x="5503060" y="2343534"/>
              <a:ext cx="151762" cy="1475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3479"/>
                <a:gd name="f5" fmla="val 2867"/>
                <a:gd name="f6" fmla="val 1"/>
                <a:gd name="f7" fmla="val 2741"/>
                <a:gd name="f8" fmla="val 127"/>
                <a:gd name="f9" fmla="val 2647"/>
                <a:gd name="f10" fmla="val 221"/>
                <a:gd name="f11" fmla="val 2489"/>
                <a:gd name="f12" fmla="val 284"/>
                <a:gd name="f13" fmla="val 1607"/>
                <a:gd name="f14" fmla="val 631"/>
                <a:gd name="f15" fmla="val 1260"/>
                <a:gd name="f16" fmla="val 1482"/>
                <a:gd name="f17" fmla="val 1103"/>
                <a:gd name="f18" fmla="val 1891"/>
                <a:gd name="f19" fmla="val 693"/>
                <a:gd name="f20" fmla="val 2112"/>
                <a:gd name="f21" fmla="val 158"/>
                <a:gd name="f22" fmla="val 2080"/>
                <a:gd name="f23" fmla="val 1166"/>
                <a:gd name="f24" fmla="val 3372"/>
                <a:gd name="f25" fmla="val 1237"/>
                <a:gd name="f26" fmla="val 3443"/>
                <a:gd name="f27" fmla="val 1343"/>
                <a:gd name="f28" fmla="val 3478"/>
                <a:gd name="f29" fmla="val 1445"/>
                <a:gd name="f30" fmla="val 1479"/>
                <a:gd name="f31" fmla="val 1512"/>
                <a:gd name="f32" fmla="val 3474"/>
                <a:gd name="f33" fmla="val 1544"/>
                <a:gd name="f34" fmla="val 3466"/>
                <a:gd name="f35" fmla="val 1638"/>
                <a:gd name="f36" fmla="val 3403"/>
                <a:gd name="f37" fmla="val 1764"/>
                <a:gd name="f38" fmla="val 3340"/>
                <a:gd name="f39" fmla="val 3183"/>
                <a:gd name="f40" fmla="val 1639"/>
                <a:gd name="f41" fmla="val 3497"/>
                <a:gd name="f42" fmla="val 1324"/>
                <a:gd name="f43" fmla="val 3532"/>
                <a:gd name="f44" fmla="val 1338"/>
                <a:gd name="f45" fmla="val 3563"/>
                <a:gd name="f46" fmla="val 1344"/>
                <a:gd name="f47" fmla="val 3592"/>
                <a:gd name="f48" fmla="val 3693"/>
                <a:gd name="f49" fmla="val 3756"/>
                <a:gd name="f50" fmla="val 1265"/>
                <a:gd name="f51" fmla="val 3781"/>
                <a:gd name="f52" fmla="val 1167"/>
                <a:gd name="f53" fmla="val 3812"/>
                <a:gd name="f54" fmla="val 1072"/>
                <a:gd name="f55" fmla="val 946"/>
                <a:gd name="f56" fmla="val 3686"/>
                <a:gd name="f57" fmla="val 820"/>
                <a:gd name="f58" fmla="*/ f0 1 3813"/>
                <a:gd name="f59" fmla="*/ f1 1 3479"/>
                <a:gd name="f60" fmla="val f2"/>
                <a:gd name="f61" fmla="val f3"/>
                <a:gd name="f62" fmla="val f4"/>
                <a:gd name="f63" fmla="+- f62 0 f60"/>
                <a:gd name="f64" fmla="+- f61 0 f60"/>
                <a:gd name="f65" fmla="*/ f64 1 3813"/>
                <a:gd name="f66" fmla="*/ f63 1 3479"/>
                <a:gd name="f67" fmla="*/ f60 1 f65"/>
                <a:gd name="f68" fmla="*/ f61 1 f65"/>
                <a:gd name="f69" fmla="*/ f60 1 f66"/>
                <a:gd name="f70" fmla="*/ f62 1 f66"/>
                <a:gd name="f71" fmla="*/ f67 f58 1"/>
                <a:gd name="f72" fmla="*/ f68 f58 1"/>
                <a:gd name="f73" fmla="*/ f70 f59 1"/>
                <a:gd name="f74" fmla="*/ f69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1" t="f74" r="f72" b="f73"/>
              <a:pathLst>
                <a:path w="3813" h="3479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lnTo>
                    <a:pt x="f13" y="f14"/>
                  </a:lnTo>
                  <a:lnTo>
                    <a:pt x="f15" y="f16"/>
                  </a:lnTo>
                  <a:cubicBezTo>
                    <a:pt x="f17" y="f18"/>
                    <a:pt x="f19" y="f20"/>
                    <a:pt x="f12" y="f20"/>
                  </a:cubicBezTo>
                  <a:lnTo>
                    <a:pt x="f21" y="f20"/>
                  </a:lnTo>
                  <a:lnTo>
                    <a:pt x="f2" y="f22"/>
                  </a:lnTo>
                  <a:lnTo>
                    <a:pt x="f23" y="f24"/>
                  </a:ln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32"/>
                    <a:pt x="f33" y="f34"/>
                  </a:cubicBezTo>
                  <a:cubicBezTo>
                    <a:pt x="f35" y="f36"/>
                    <a:pt x="f37" y="f38"/>
                    <a:pt x="f37" y="f39"/>
                  </a:cubicBezTo>
                  <a:lnTo>
                    <a:pt x="f22" y="f40"/>
                  </a:lnTo>
                  <a:lnTo>
                    <a:pt x="f41" y="f42"/>
                  </a:ln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52"/>
                  </a:cubicBezTo>
                  <a:cubicBezTo>
                    <a:pt x="f53" y="f54"/>
                    <a:pt x="f51" y="f55"/>
                    <a:pt x="f56" y="f57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7" name="Google Shape;10358;p74">
              <a:extLst>
                <a:ext uri="{FF2B5EF4-FFF2-40B4-BE49-F238E27FC236}">
                  <a16:creationId xmlns:a16="http://schemas.microsoft.com/office/drawing/2014/main" id="{2B7C10AB-2251-2333-2543-CE0B53CD4063}"/>
                </a:ext>
              </a:extLst>
            </p:cNvPr>
            <p:cNvSpPr/>
            <p:nvPr/>
          </p:nvSpPr>
          <p:spPr>
            <a:xfrm>
              <a:off x="5183294" y="2346204"/>
              <a:ext cx="151762" cy="1481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3493"/>
                <a:gd name="f5" fmla="val 946"/>
                <a:gd name="f6" fmla="val 1"/>
                <a:gd name="f7" fmla="val 126"/>
                <a:gd name="f8" fmla="val 851"/>
                <a:gd name="f9" fmla="val 1009"/>
                <a:gd name="f10" fmla="val 32"/>
                <a:gd name="f11" fmla="val 1104"/>
                <a:gd name="f12" fmla="val 95"/>
                <a:gd name="f13" fmla="val 1230"/>
                <a:gd name="f14" fmla="val 158"/>
                <a:gd name="f15" fmla="val 1324"/>
                <a:gd name="f16" fmla="val 315"/>
                <a:gd name="f17" fmla="val 1356"/>
                <a:gd name="f18" fmla="val 1733"/>
                <a:gd name="f19" fmla="val 1671"/>
                <a:gd name="f20" fmla="val 2048"/>
                <a:gd name="f21" fmla="val 3214"/>
                <a:gd name="f22" fmla="val 2080"/>
                <a:gd name="f23" fmla="val 3309"/>
                <a:gd name="f24" fmla="val 2174"/>
                <a:gd name="f25" fmla="val 3435"/>
                <a:gd name="f26" fmla="val 2300"/>
                <a:gd name="f27" fmla="val 3466"/>
                <a:gd name="f28" fmla="val 2328"/>
                <a:gd name="f29" fmla="val 3485"/>
                <a:gd name="f30" fmla="val 2361"/>
                <a:gd name="f31" fmla="val 3492"/>
                <a:gd name="f32" fmla="val 2396"/>
                <a:gd name="f33" fmla="val 2482"/>
                <a:gd name="f34" fmla="val 2580"/>
                <a:gd name="f35" fmla="val 3448"/>
                <a:gd name="f36" fmla="val 2647"/>
                <a:gd name="f37" fmla="val 3403"/>
                <a:gd name="f38" fmla="val 2112"/>
                <a:gd name="f39" fmla="val 3624"/>
                <a:gd name="f40" fmla="val 2143"/>
                <a:gd name="f41" fmla="val 3561"/>
                <a:gd name="f42" fmla="val 3119"/>
                <a:gd name="f43" fmla="val 2773"/>
                <a:gd name="f44" fmla="val 1891"/>
                <a:gd name="f45" fmla="val 2552"/>
                <a:gd name="f46" fmla="val 1513"/>
                <a:gd name="f47" fmla="val 2206"/>
                <a:gd name="f48" fmla="val 631"/>
                <a:gd name="f49" fmla="val 1355"/>
                <a:gd name="f50" fmla="val 284"/>
                <a:gd name="f51" fmla="val 1198"/>
                <a:gd name="f52" fmla="val 221"/>
                <a:gd name="f53" fmla="val 1072"/>
                <a:gd name="f54" fmla="val 127"/>
                <a:gd name="f55" fmla="*/ f0 1 3813"/>
                <a:gd name="f56" fmla="*/ f1 1 3493"/>
                <a:gd name="f57" fmla="val f2"/>
                <a:gd name="f58" fmla="val f3"/>
                <a:gd name="f59" fmla="val f4"/>
                <a:gd name="f60" fmla="+- f59 0 f57"/>
                <a:gd name="f61" fmla="+- f58 0 f57"/>
                <a:gd name="f62" fmla="*/ f61 1 3813"/>
                <a:gd name="f63" fmla="*/ f60 1 3493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3813" h="3493">
                  <a:moveTo>
                    <a:pt x="f5" y="f6"/>
                  </a:moveTo>
                  <a:lnTo>
                    <a:pt x="f7" y="f8"/>
                  </a:lnTo>
                  <a:cubicBezTo>
                    <a:pt x="f2" y="f8"/>
                    <a:pt x="f2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lnTo>
                    <a:pt x="f18" y="f19"/>
                  </a:lnTo>
                  <a:lnTo>
                    <a:pt x="f20" y="f21"/>
                  </a:ln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" y="f38"/>
                  </a:lnTo>
                  <a:lnTo>
                    <a:pt x="f3" y="f38"/>
                  </a:lnTo>
                  <a:lnTo>
                    <a:pt x="f39" y="f40"/>
                  </a:lnTo>
                  <a:lnTo>
                    <a:pt x="f41" y="f40"/>
                  </a:lnTo>
                  <a:cubicBezTo>
                    <a:pt x="f42" y="f40"/>
                    <a:pt x="f43" y="f44"/>
                    <a:pt x="f45" y="f46"/>
                  </a:cubicBezTo>
                  <a:lnTo>
                    <a:pt x="f47" y="f48"/>
                  </a:lnTo>
                  <a:lnTo>
                    <a:pt x="f49" y="f50"/>
                  </a:lnTo>
                  <a:cubicBezTo>
                    <a:pt x="f51" y="f52"/>
                    <a:pt x="f53" y="f54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78" name="Google Shape;10390;p74">
            <a:extLst>
              <a:ext uri="{FF2B5EF4-FFF2-40B4-BE49-F238E27FC236}">
                <a16:creationId xmlns:a16="http://schemas.microsoft.com/office/drawing/2014/main" id="{E0BEF481-0BF2-6ED3-83AF-C8E22D3D7684}"/>
              </a:ext>
            </a:extLst>
          </p:cNvPr>
          <p:cNvGrpSpPr/>
          <p:nvPr/>
        </p:nvGrpSpPr>
        <p:grpSpPr>
          <a:xfrm>
            <a:off x="2343036" y="2843097"/>
            <a:ext cx="628705" cy="670072"/>
            <a:chOff x="3128875" y="2001694"/>
            <a:chExt cx="471529" cy="502554"/>
          </a:xfrm>
          <a:solidFill>
            <a:schemeClr val="bg2"/>
          </a:solidFill>
        </p:grpSpPr>
        <p:sp>
          <p:nvSpPr>
            <p:cNvPr id="179" name="Google Shape;10391;p74">
              <a:extLst>
                <a:ext uri="{FF2B5EF4-FFF2-40B4-BE49-F238E27FC236}">
                  <a16:creationId xmlns:a16="http://schemas.microsoft.com/office/drawing/2014/main" id="{0C8CB84B-800E-4E01-5FF4-5FB49A57C938}"/>
                </a:ext>
              </a:extLst>
            </p:cNvPr>
            <p:cNvSpPr/>
            <p:nvPr/>
          </p:nvSpPr>
          <p:spPr>
            <a:xfrm>
              <a:off x="3308180" y="2192795"/>
              <a:ext cx="110413" cy="1163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2742"/>
                <a:gd name="f5" fmla="val 1387"/>
                <a:gd name="f6" fmla="val 1"/>
                <a:gd name="f7" fmla="val 631"/>
                <a:gd name="f8" fmla="val 1355"/>
                <a:gd name="f9" fmla="val 2112"/>
                <a:gd name="f10" fmla="val 2143"/>
                <a:gd name="f11" fmla="val 2773"/>
                <a:gd name="f12" fmla="*/ f0 1 2774"/>
                <a:gd name="f13" fmla="*/ f1 1 2742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2774"/>
                <a:gd name="f20" fmla="*/ f17 1 2742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2774" h="2742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cubicBezTo>
                    <a:pt x="f6" y="f9"/>
                    <a:pt x="f7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cubicBezTo>
                    <a:pt x="f11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0" name="Google Shape;10392;p74">
              <a:extLst>
                <a:ext uri="{FF2B5EF4-FFF2-40B4-BE49-F238E27FC236}">
                  <a16:creationId xmlns:a16="http://schemas.microsoft.com/office/drawing/2014/main" id="{B6638EE3-F7EC-1A73-4092-4417DB24462A}"/>
                </a:ext>
              </a:extLst>
            </p:cNvPr>
            <p:cNvSpPr/>
            <p:nvPr/>
          </p:nvSpPr>
          <p:spPr>
            <a:xfrm>
              <a:off x="3182806" y="2001694"/>
              <a:ext cx="137955" cy="147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3467"/>
                <a:gd name="f5" fmla="val 1733"/>
                <a:gd name="f6" fmla="val 1"/>
                <a:gd name="f7" fmla="val 788"/>
                <a:gd name="f8" fmla="val 2678"/>
                <a:gd name="f9" fmla="val 2741"/>
                <a:gd name="f10" fmla="*/ f0 1 3466"/>
                <a:gd name="f11" fmla="*/ f1 1 3467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3466"/>
                <a:gd name="f18" fmla="*/ f15 1 3467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3466" h="3467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3"/>
                    <a:pt x="f5" y="f3"/>
                  </a:cubicBezTo>
                  <a:cubicBezTo>
                    <a:pt x="f9" y="f3"/>
                    <a:pt x="f3" y="f8"/>
                    <a:pt x="f3" y="f5"/>
                  </a:cubicBezTo>
                  <a:cubicBezTo>
                    <a:pt x="f3" y="f7"/>
                    <a:pt x="f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1" name="Google Shape;10393;p74">
              <a:extLst>
                <a:ext uri="{FF2B5EF4-FFF2-40B4-BE49-F238E27FC236}">
                  <a16:creationId xmlns:a16="http://schemas.microsoft.com/office/drawing/2014/main" id="{3062EB7C-340A-ECFB-5061-B1FF8E0A3CCD}"/>
                </a:ext>
              </a:extLst>
            </p:cNvPr>
            <p:cNvSpPr/>
            <p:nvPr/>
          </p:nvSpPr>
          <p:spPr>
            <a:xfrm>
              <a:off x="3404740" y="2001694"/>
              <a:ext cx="137992" cy="147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733"/>
                <a:gd name="f5" fmla="val 1"/>
                <a:gd name="f6" fmla="val 788"/>
                <a:gd name="f7" fmla="val 2678"/>
                <a:gd name="f8" fmla="val 3466"/>
                <a:gd name="f9" fmla="val 2679"/>
                <a:gd name="f10" fmla="*/ f0 1 3467"/>
                <a:gd name="f11" fmla="*/ f1 1 3467"/>
                <a:gd name="f12" fmla="val f2"/>
                <a:gd name="f13" fmla="val f3"/>
                <a:gd name="f14" fmla="+- f13 0 f12"/>
                <a:gd name="f15" fmla="*/ f14 1 3467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467" h="3467">
                  <a:moveTo>
                    <a:pt x="f4" y="f5"/>
                  </a:moveTo>
                  <a:cubicBezTo>
                    <a:pt x="f6" y="f5"/>
                    <a:pt x="f5" y="f6"/>
                    <a:pt x="f5" y="f4"/>
                  </a:cubicBezTo>
                  <a:cubicBezTo>
                    <a:pt x="f5" y="f7"/>
                    <a:pt x="f6" y="f8"/>
                    <a:pt x="f4" y="f8"/>
                  </a:cubicBezTo>
                  <a:cubicBezTo>
                    <a:pt x="f9" y="f8"/>
                    <a:pt x="f8" y="f7"/>
                    <a:pt x="f8" y="f4"/>
                  </a:cubicBezTo>
                  <a:cubicBezTo>
                    <a:pt x="f8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2" name="Google Shape;10394;p74">
              <a:extLst>
                <a:ext uri="{FF2B5EF4-FFF2-40B4-BE49-F238E27FC236}">
                  <a16:creationId xmlns:a16="http://schemas.microsoft.com/office/drawing/2014/main" id="{122A78A3-C2CC-5BD0-7291-FFA346F77528}"/>
                </a:ext>
              </a:extLst>
            </p:cNvPr>
            <p:cNvSpPr/>
            <p:nvPr/>
          </p:nvSpPr>
          <p:spPr>
            <a:xfrm>
              <a:off x="3328242" y="2331811"/>
              <a:ext cx="66504" cy="428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1009"/>
                <a:gd name="f5" fmla="val 1"/>
                <a:gd name="f6" fmla="val 851"/>
                <a:gd name="f7" fmla="val 1008"/>
                <a:gd name="f8" fmla="val 1450"/>
                <a:gd name="f9" fmla="val 126"/>
                <a:gd name="f10" fmla="val 1167"/>
                <a:gd name="f11" fmla="val 158"/>
                <a:gd name="f12" fmla="val 568"/>
                <a:gd name="f13" fmla="val 284"/>
                <a:gd name="f14" fmla="val 95"/>
                <a:gd name="f15" fmla="*/ f0 1 1671"/>
                <a:gd name="f16" fmla="*/ f1 1 1009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671"/>
                <a:gd name="f23" fmla="*/ f20 1 1009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671" h="1009">
                  <a:moveTo>
                    <a:pt x="f5" y="f2"/>
                  </a:moveTo>
                  <a:lnTo>
                    <a:pt x="f6" y="f7"/>
                  </a:lnTo>
                  <a:lnTo>
                    <a:pt x="f3" y="f2"/>
                  </a:lnTo>
                  <a:lnTo>
                    <a:pt x="f3" y="f2"/>
                  </a:lnTo>
                  <a:cubicBezTo>
                    <a:pt x="f8" y="f9"/>
                    <a:pt x="f10" y="f11"/>
                    <a:pt x="f6" y="f11"/>
                  </a:cubicBezTo>
                  <a:cubicBezTo>
                    <a:pt x="f12" y="f11"/>
                    <a:pt x="f13" y="f14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3" name="Google Shape;10395;p74">
              <a:extLst>
                <a:ext uri="{FF2B5EF4-FFF2-40B4-BE49-F238E27FC236}">
                  <a16:creationId xmlns:a16="http://schemas.microsoft.com/office/drawing/2014/main" id="{1C85C88F-68D8-A679-8D64-466D6484960D}"/>
                </a:ext>
              </a:extLst>
            </p:cNvPr>
            <p:cNvSpPr/>
            <p:nvPr/>
          </p:nvSpPr>
          <p:spPr>
            <a:xfrm>
              <a:off x="3239207" y="2322429"/>
              <a:ext cx="111639" cy="180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4254"/>
                <a:gd name="f5" fmla="val 1261"/>
                <a:gd name="f6" fmla="val 1"/>
                <a:gd name="f7" fmla="val 474"/>
                <a:gd name="f8" fmla="val 599"/>
                <a:gd name="f9" fmla="val 1513"/>
                <a:gd name="f10" fmla="val 2490"/>
                <a:gd name="f11" fmla="val 3907"/>
                <a:gd name="f12" fmla="val 4096"/>
                <a:gd name="f13" fmla="val 158"/>
                <a:gd name="f14" fmla="val 379"/>
                <a:gd name="f15" fmla="val 1891"/>
                <a:gd name="f16" fmla="*/ f0 1 2805"/>
                <a:gd name="f17" fmla="*/ f1 1 4254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2805"/>
                <a:gd name="f24" fmla="*/ f21 1 4254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805" h="4254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4"/>
                    <a:pt x="f14" y="f4"/>
                  </a:cubicBezTo>
                  <a:lnTo>
                    <a:pt x="f3" y="f4"/>
                  </a:lnTo>
                  <a:lnTo>
                    <a:pt x="f3" y="f15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4" name="Google Shape;10396;p74">
              <a:extLst>
                <a:ext uri="{FF2B5EF4-FFF2-40B4-BE49-F238E27FC236}">
                  <a16:creationId xmlns:a16="http://schemas.microsoft.com/office/drawing/2014/main" id="{5E6C24D4-2CD5-F59D-B1A6-773553FFF79A}"/>
                </a:ext>
              </a:extLst>
            </p:cNvPr>
            <p:cNvSpPr/>
            <p:nvPr/>
          </p:nvSpPr>
          <p:spPr>
            <a:xfrm>
              <a:off x="3377153" y="2323792"/>
              <a:ext cx="111639" cy="180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4254"/>
                <a:gd name="f5" fmla="val 1544"/>
                <a:gd name="f6" fmla="val 1"/>
                <a:gd name="f7" fmla="val 1890"/>
                <a:gd name="f8" fmla="val 4253"/>
                <a:gd name="f9" fmla="val 2458"/>
                <a:gd name="f10" fmla="val 2647"/>
                <a:gd name="f11" fmla="val 2804"/>
                <a:gd name="f12" fmla="val 4096"/>
                <a:gd name="f13" fmla="val 3907"/>
                <a:gd name="f14" fmla="val 2489"/>
                <a:gd name="f15" fmla="val 2773"/>
                <a:gd name="f16" fmla="val 1481"/>
                <a:gd name="f17" fmla="val 2300"/>
                <a:gd name="f18" fmla="val 567"/>
                <a:gd name="f19" fmla="*/ f0 1 2805"/>
                <a:gd name="f20" fmla="*/ f1 1 425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805"/>
                <a:gd name="f27" fmla="*/ f24 1 425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805" h="4254">
                  <a:moveTo>
                    <a:pt x="f5" y="f2"/>
                  </a:moveTo>
                  <a:lnTo>
                    <a:pt x="f6" y="f7"/>
                  </a:lnTo>
                  <a:lnTo>
                    <a:pt x="f6" y="f8"/>
                  </a:lnTo>
                  <a:lnTo>
                    <a:pt x="f9" y="f8"/>
                  </a:lnTo>
                  <a:cubicBezTo>
                    <a:pt x="f10" y="f8"/>
                    <a:pt x="f11" y="f12"/>
                    <a:pt x="f11" y="f13"/>
                  </a:cubicBezTo>
                  <a:lnTo>
                    <a:pt x="f11" y="f14"/>
                  </a:lnTo>
                  <a:cubicBezTo>
                    <a:pt x="f15" y="f16"/>
                    <a:pt x="f17" y="f18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5" name="Google Shape;10397;p74">
              <a:extLst>
                <a:ext uri="{FF2B5EF4-FFF2-40B4-BE49-F238E27FC236}">
                  <a16:creationId xmlns:a16="http://schemas.microsoft.com/office/drawing/2014/main" id="{EC8174E3-E575-8E54-A7AF-693F9CEF6D8D}"/>
                </a:ext>
              </a:extLst>
            </p:cNvPr>
            <p:cNvSpPr/>
            <p:nvPr/>
          </p:nvSpPr>
          <p:spPr>
            <a:xfrm>
              <a:off x="3380939" y="2143381"/>
              <a:ext cx="219465" cy="1844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4"/>
                <a:gd name="f4" fmla="val 4348"/>
                <a:gd name="f5" fmla="val 3686"/>
                <a:gd name="f6" fmla="val 1512"/>
                <a:gd name="f7" fmla="val 3907"/>
                <a:gd name="f8" fmla="val 4064"/>
                <a:gd name="f9" fmla="val 1670"/>
                <a:gd name="f10" fmla="val 1859"/>
                <a:gd name="f11" fmla="val 2048"/>
                <a:gd name="f12" fmla="val 2205"/>
                <a:gd name="f13" fmla="val 2993"/>
                <a:gd name="f14" fmla="val 2804"/>
                <a:gd name="f15" fmla="val 2646"/>
                <a:gd name="f16" fmla="val 4127"/>
                <a:gd name="f17" fmla="val 536"/>
                <a:gd name="f18" fmla="val 3056"/>
                <a:gd name="f19" fmla="val 851"/>
                <a:gd name="f20" fmla="val 2331"/>
                <a:gd name="f21" fmla="val 1607"/>
                <a:gd name="f22" fmla="val 977"/>
                <a:gd name="f23" fmla="val 504"/>
                <a:gd name="f24" fmla="val 63"/>
                <a:gd name="f25" fmla="val 347"/>
                <a:gd name="f26" fmla="val 221"/>
                <a:gd name="f27" fmla="val 158"/>
                <a:gd name="f28" fmla="val 378"/>
                <a:gd name="f29" fmla="val 567"/>
                <a:gd name="f30" fmla="val 945"/>
                <a:gd name="f31" fmla="val 756"/>
                <a:gd name="f32" fmla="val 1638"/>
                <a:gd name="f33" fmla="val 1575"/>
                <a:gd name="f34" fmla="val 2615"/>
                <a:gd name="f35" fmla="val 2930"/>
                <a:gd name="f36" fmla="val 3214"/>
                <a:gd name="f37" fmla="val 1449"/>
                <a:gd name="f38" fmla="val 3466"/>
                <a:gd name="f39" fmla="val 3718"/>
                <a:gd name="f40" fmla="val 4001"/>
                <a:gd name="f41" fmla="val 2520"/>
                <a:gd name="f42" fmla="val 5167"/>
                <a:gd name="f43" fmla="val 5356"/>
                <a:gd name="f44" fmla="val 5513"/>
                <a:gd name="f45" fmla="val 4190"/>
                <a:gd name="f46" fmla="val 5482"/>
                <a:gd name="f47" fmla="val 4915"/>
                <a:gd name="f48" fmla="*/ f0 1 5514"/>
                <a:gd name="f49" fmla="*/ f1 1 4348"/>
                <a:gd name="f50" fmla="val f2"/>
                <a:gd name="f51" fmla="val f3"/>
                <a:gd name="f52" fmla="val f4"/>
                <a:gd name="f53" fmla="+- f52 0 f50"/>
                <a:gd name="f54" fmla="+- f51 0 f50"/>
                <a:gd name="f55" fmla="*/ f54 1 5514"/>
                <a:gd name="f56" fmla="*/ f53 1 4348"/>
                <a:gd name="f57" fmla="*/ f50 1 f55"/>
                <a:gd name="f58" fmla="*/ f51 1 f55"/>
                <a:gd name="f59" fmla="*/ f50 1 f56"/>
                <a:gd name="f60" fmla="*/ f52 1 f56"/>
                <a:gd name="f61" fmla="*/ f57 f48 1"/>
                <a:gd name="f62" fmla="*/ f58 f48 1"/>
                <a:gd name="f63" fmla="*/ f60 f49 1"/>
                <a:gd name="f64" fmla="*/ f59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1" t="f64" r="f62" b="f63"/>
              <a:pathLst>
                <a:path w="5514" h="434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2"/>
                  </a:moveTo>
                  <a:cubicBezTo>
                    <a:pt x="f5" y="f17"/>
                    <a:pt x="f18" y="f19"/>
                    <a:pt x="f20" y="f19"/>
                  </a:cubicBezTo>
                  <a:cubicBezTo>
                    <a:pt x="f21" y="f19"/>
                    <a:pt x="f22" y="f23"/>
                    <a:pt x="f17" y="f24"/>
                  </a:cubicBezTo>
                  <a:cubicBezTo>
                    <a:pt x="f25" y="f26"/>
                    <a:pt x="f27" y="f28"/>
                    <a:pt x="f2" y="f29"/>
                  </a:cubicBezTo>
                  <a:cubicBezTo>
                    <a:pt x="f30" y="f31"/>
                    <a:pt x="f32" y="f33"/>
                    <a:pt x="f32" y="f34"/>
                  </a:cubicBezTo>
                  <a:cubicBezTo>
                    <a:pt x="f32" y="f35"/>
                    <a:pt x="f33" y="f36"/>
                    <a:pt x="f37" y="f38"/>
                  </a:cubicBezTo>
                  <a:cubicBezTo>
                    <a:pt x="f10" y="f39"/>
                    <a:pt x="f12" y="f40"/>
                    <a:pt x="f41" y="f4"/>
                  </a:cubicBezTo>
                  <a:lnTo>
                    <a:pt x="f42" y="f4"/>
                  </a:lnTo>
                  <a:cubicBezTo>
                    <a:pt x="f43" y="f4"/>
                    <a:pt x="f44" y="f45"/>
                    <a:pt x="f44" y="f40"/>
                  </a:cubicBezTo>
                  <a:lnTo>
                    <a:pt x="f44" y="f34"/>
                  </a:lnTo>
                  <a:cubicBezTo>
                    <a:pt x="f46" y="f6"/>
                    <a:pt x="f47" y="f29"/>
                    <a:pt x="f1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6" name="Google Shape;10398;p74">
              <a:extLst>
                <a:ext uri="{FF2B5EF4-FFF2-40B4-BE49-F238E27FC236}">
                  <a16:creationId xmlns:a16="http://schemas.microsoft.com/office/drawing/2014/main" id="{A15BBB54-8E0C-E208-87BE-4C32EE127434}"/>
                </a:ext>
              </a:extLst>
            </p:cNvPr>
            <p:cNvSpPr/>
            <p:nvPr/>
          </p:nvSpPr>
          <p:spPr>
            <a:xfrm>
              <a:off x="3128875" y="2142018"/>
              <a:ext cx="216959" cy="184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51"/>
                <a:gd name="f4" fmla="val 4349"/>
                <a:gd name="f5" fmla="val 2426"/>
                <a:gd name="f6" fmla="val 1544"/>
                <a:gd name="f7" fmla="val 2615"/>
                <a:gd name="f8" fmla="val 2773"/>
                <a:gd name="f9" fmla="val 1702"/>
                <a:gd name="f10" fmla="val 1891"/>
                <a:gd name="f11" fmla="val 2080"/>
                <a:gd name="f12" fmla="val 2237"/>
                <a:gd name="f13" fmla="val 1733"/>
                <a:gd name="f14" fmla="val 1513"/>
                <a:gd name="f15" fmla="val 1355"/>
                <a:gd name="f16" fmla="val 1324"/>
                <a:gd name="f17" fmla="val 1"/>
                <a:gd name="f18" fmla="val 536"/>
                <a:gd name="f19" fmla="val 568"/>
                <a:gd name="f20" fmla="val 2552"/>
                <a:gd name="f21" fmla="val 3939"/>
                <a:gd name="f22" fmla="val 4191"/>
                <a:gd name="f23" fmla="val 95"/>
                <a:gd name="f24" fmla="val 4348"/>
                <a:gd name="f25" fmla="val 316"/>
                <a:gd name="f26" fmla="val 2930"/>
                <a:gd name="f27" fmla="val 3214"/>
                <a:gd name="f28" fmla="val 3970"/>
                <a:gd name="f29" fmla="val 3561"/>
                <a:gd name="f30" fmla="val 3655"/>
                <a:gd name="f31" fmla="val 4002"/>
                <a:gd name="f32" fmla="val 3466"/>
                <a:gd name="f33" fmla="val 3876"/>
                <a:gd name="f34" fmla="val 3183"/>
                <a:gd name="f35" fmla="val 3813"/>
                <a:gd name="f36" fmla="val 1607"/>
                <a:gd name="f37" fmla="val 4506"/>
                <a:gd name="f38" fmla="val 757"/>
                <a:gd name="f39" fmla="val 5293"/>
                <a:gd name="f40" fmla="val 347"/>
                <a:gd name="f41" fmla="val 5104"/>
                <a:gd name="f42" fmla="val 190"/>
                <a:gd name="f43" fmla="val 4915"/>
                <a:gd name="f44" fmla="val 32"/>
                <a:gd name="f45" fmla="val 4474"/>
                <a:gd name="f46" fmla="val 505"/>
                <a:gd name="f47" fmla="val 3844"/>
                <a:gd name="f48" fmla="val 820"/>
                <a:gd name="f49" fmla="val 3151"/>
                <a:gd name="f50" fmla="val 1796"/>
                <a:gd name="f51" fmla="*/ f0 1 5451"/>
                <a:gd name="f52" fmla="*/ f1 1 4349"/>
                <a:gd name="f53" fmla="val f2"/>
                <a:gd name="f54" fmla="val f3"/>
                <a:gd name="f55" fmla="val f4"/>
                <a:gd name="f56" fmla="+- f55 0 f53"/>
                <a:gd name="f57" fmla="+- f54 0 f53"/>
                <a:gd name="f58" fmla="*/ f57 1 5451"/>
                <a:gd name="f59" fmla="*/ f56 1 4349"/>
                <a:gd name="f60" fmla="*/ f53 1 f58"/>
                <a:gd name="f61" fmla="*/ f54 1 f58"/>
                <a:gd name="f62" fmla="*/ f53 1 f59"/>
                <a:gd name="f63" fmla="*/ f55 1 f59"/>
                <a:gd name="f64" fmla="*/ f60 f51 1"/>
                <a:gd name="f65" fmla="*/ f61 f51 1"/>
                <a:gd name="f66" fmla="*/ f63 f52 1"/>
                <a:gd name="f67" fmla="*/ f62 f5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4" t="f67" r="f65" b="f66"/>
              <a:pathLst>
                <a:path w="5451" h="434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9"/>
                    <a:pt x="f17" y="f14"/>
                    <a:pt x="f17" y="f20"/>
                  </a:cubicBezTo>
                  <a:lnTo>
                    <a:pt x="f17" y="f21"/>
                  </a:lnTo>
                  <a:cubicBezTo>
                    <a:pt x="f17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26"/>
                    <a:pt x="f35" y="f7"/>
                  </a:cubicBezTo>
                  <a:cubicBezTo>
                    <a:pt x="f35" y="f36"/>
                    <a:pt x="f37" y="f38"/>
                    <a:pt x="f3" y="f19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48"/>
                  </a:cubicBezTo>
                  <a:cubicBezTo>
                    <a:pt x="f5" y="f48"/>
                    <a:pt x="f50" y="f46"/>
                    <a:pt x="f16" y="f1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87" name="Google Shape;10412;p74">
            <a:extLst>
              <a:ext uri="{FF2B5EF4-FFF2-40B4-BE49-F238E27FC236}">
                <a16:creationId xmlns:a16="http://schemas.microsoft.com/office/drawing/2014/main" id="{207C943F-D9BB-97BE-3886-89D7ABAD6E5B}"/>
              </a:ext>
            </a:extLst>
          </p:cNvPr>
          <p:cNvGrpSpPr/>
          <p:nvPr/>
        </p:nvGrpSpPr>
        <p:grpSpPr>
          <a:xfrm>
            <a:off x="6030931" y="2828053"/>
            <a:ext cx="588592" cy="667280"/>
            <a:chOff x="5894798" y="1990411"/>
            <a:chExt cx="441444" cy="500460"/>
          </a:xfrm>
          <a:solidFill>
            <a:schemeClr val="bg2"/>
          </a:solidFill>
        </p:grpSpPr>
        <p:sp>
          <p:nvSpPr>
            <p:cNvPr id="188" name="Google Shape;10413;p74">
              <a:extLst>
                <a:ext uri="{FF2B5EF4-FFF2-40B4-BE49-F238E27FC236}">
                  <a16:creationId xmlns:a16="http://schemas.microsoft.com/office/drawing/2014/main" id="{9DC986DA-10F9-6AA8-EC02-A1FF987FFC4F}"/>
                </a:ext>
              </a:extLst>
            </p:cNvPr>
            <p:cNvSpPr/>
            <p:nvPr/>
          </p:nvSpPr>
          <p:spPr>
            <a:xfrm>
              <a:off x="6114263" y="1990411"/>
              <a:ext cx="27624" cy="748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1765"/>
                <a:gd name="f5" fmla="val 347"/>
                <a:gd name="f6" fmla="val 1"/>
                <a:gd name="f7" fmla="val 158"/>
                <a:gd name="f8" fmla="val 1418"/>
                <a:gd name="f9" fmla="val 1607"/>
                <a:gd name="f10" fmla="val 536"/>
                <a:gd name="f11" fmla="val 693"/>
                <a:gd name="f12" fmla="*/ f0 1 694"/>
                <a:gd name="f13" fmla="*/ f1 1 1765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694"/>
                <a:gd name="f20" fmla="*/ f17 1 1765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94" h="1765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lnTo>
                    <a:pt x="f2" y="f8"/>
                  </a:lnTo>
                  <a:cubicBezTo>
                    <a:pt x="f2" y="f9"/>
                    <a:pt x="f7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lnTo>
                    <a:pt x="f11" y="f5"/>
                  </a:lnTo>
                  <a:cubicBezTo>
                    <a:pt x="f11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9" name="Google Shape;10414;p74">
              <a:extLst>
                <a:ext uri="{FF2B5EF4-FFF2-40B4-BE49-F238E27FC236}">
                  <a16:creationId xmlns:a16="http://schemas.microsoft.com/office/drawing/2014/main" id="{8060AFDD-57F7-FD2E-92E1-307E9BE871EF}"/>
                </a:ext>
              </a:extLst>
            </p:cNvPr>
            <p:cNvSpPr/>
            <p:nvPr/>
          </p:nvSpPr>
          <p:spPr>
            <a:xfrm>
              <a:off x="6198287" y="2022140"/>
              <a:ext cx="56436" cy="578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364"/>
                <a:gd name="f5" fmla="val 1071"/>
                <a:gd name="f6" fmla="val 1"/>
                <a:gd name="f7" fmla="val 977"/>
                <a:gd name="f8" fmla="val 882"/>
                <a:gd name="f9" fmla="val 24"/>
                <a:gd name="f10" fmla="val 819"/>
                <a:gd name="f11" fmla="val 72"/>
                <a:gd name="f12" fmla="val 126"/>
                <a:gd name="f13" fmla="val 796"/>
                <a:gd name="f14" fmla="val 922"/>
                <a:gd name="f15" fmla="val 1143"/>
                <a:gd name="f16" fmla="val 1269"/>
                <a:gd name="f17" fmla="val 189"/>
                <a:gd name="f18" fmla="val 1332"/>
                <a:gd name="f19" fmla="val 268"/>
                <a:gd name="f20" fmla="val 1363"/>
                <a:gd name="f21" fmla="val 350"/>
                <a:gd name="f22" fmla="val 433"/>
                <a:gd name="f23" fmla="val 520"/>
                <a:gd name="f24" fmla="val 599"/>
                <a:gd name="f25" fmla="val 1323"/>
                <a:gd name="f26" fmla="val 544"/>
                <a:gd name="f27" fmla="val 418"/>
                <a:gd name="f28" fmla="val 198"/>
                <a:gd name="f29" fmla="val 1260"/>
                <a:gd name="f30" fmla="val 1166"/>
                <a:gd name="f31" fmla="*/ f0 1 1418"/>
                <a:gd name="f32" fmla="*/ f1 1 1364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1418"/>
                <a:gd name="f39" fmla="*/ f36 1 1364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1418" h="136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2" y="f14"/>
                    <a:pt x="f2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3" y="f27"/>
                    <a:pt x="f3" y="f28"/>
                    <a:pt x="f25" y="f11"/>
                  </a:cubicBezTo>
                  <a:cubicBezTo>
                    <a:pt x="f29" y="f9"/>
                    <a:pt x="f3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0" name="Google Shape;10415;p74">
              <a:extLst>
                <a:ext uri="{FF2B5EF4-FFF2-40B4-BE49-F238E27FC236}">
                  <a16:creationId xmlns:a16="http://schemas.microsoft.com/office/drawing/2014/main" id="{A3CD5DC7-B9CA-FA67-6308-EA7C229E1A6E}"/>
                </a:ext>
              </a:extLst>
            </p:cNvPr>
            <p:cNvSpPr/>
            <p:nvPr/>
          </p:nvSpPr>
          <p:spPr>
            <a:xfrm>
              <a:off x="6279760" y="2197540"/>
              <a:ext cx="56482" cy="307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6"/>
                <a:gd name="f5" fmla="val 379"/>
                <a:gd name="f6" fmla="val 1"/>
                <a:gd name="f7" fmla="val 158"/>
                <a:gd name="f8" fmla="val 347"/>
                <a:gd name="f9" fmla="val 568"/>
                <a:gd name="f10" fmla="val 725"/>
                <a:gd name="f11" fmla="val 1072"/>
                <a:gd name="f12" fmla="val 1261"/>
                <a:gd name="f13" fmla="*/ f0 1 1419"/>
                <a:gd name="f14" fmla="*/ f1 1 726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1419"/>
                <a:gd name="f21" fmla="*/ f18 1 726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419" h="726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cubicBezTo>
                    <a:pt x="f6" y="f9"/>
                    <a:pt x="f7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3" y="f9"/>
                    <a:pt x="f3" y="f8"/>
                  </a:cubicBezTo>
                  <a:cubicBezTo>
                    <a:pt x="f3" y="f7"/>
                    <a:pt x="f12" y="f6"/>
                    <a:pt x="f1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1" name="Google Shape;10416;p74">
              <a:extLst>
                <a:ext uri="{FF2B5EF4-FFF2-40B4-BE49-F238E27FC236}">
                  <a16:creationId xmlns:a16="http://schemas.microsoft.com/office/drawing/2014/main" id="{959FB98B-4142-C1CA-4B07-3CF0B78F85A6}"/>
                </a:ext>
              </a:extLst>
            </p:cNvPr>
            <p:cNvSpPr/>
            <p:nvPr/>
          </p:nvSpPr>
          <p:spPr>
            <a:xfrm>
              <a:off x="5894798" y="2197540"/>
              <a:ext cx="56482" cy="294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694"/>
                <a:gd name="f5" fmla="val 347"/>
                <a:gd name="f6" fmla="val 1"/>
                <a:gd name="f7" fmla="val 158"/>
                <a:gd name="f8" fmla="val 568"/>
                <a:gd name="f9" fmla="val 1072"/>
                <a:gd name="f10" fmla="val 1261"/>
                <a:gd name="f11" fmla="*/ f0 1 1419"/>
                <a:gd name="f12" fmla="*/ f1 1 694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1419"/>
                <a:gd name="f19" fmla="*/ f16 1 694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1419" h="69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7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2" name="Google Shape;10417;p74">
              <a:extLst>
                <a:ext uri="{FF2B5EF4-FFF2-40B4-BE49-F238E27FC236}">
                  <a16:creationId xmlns:a16="http://schemas.microsoft.com/office/drawing/2014/main" id="{8785E938-9AA3-6F94-F95B-A1D37D2A0BD0}"/>
                </a:ext>
              </a:extLst>
            </p:cNvPr>
            <p:cNvSpPr/>
            <p:nvPr/>
          </p:nvSpPr>
          <p:spPr>
            <a:xfrm>
              <a:off x="6003895" y="2022140"/>
              <a:ext cx="56482" cy="578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64"/>
                <a:gd name="f5" fmla="val 363"/>
                <a:gd name="f6" fmla="val 1"/>
                <a:gd name="f7" fmla="val 276"/>
                <a:gd name="f8" fmla="val 190"/>
                <a:gd name="f9" fmla="val 24"/>
                <a:gd name="f10" fmla="val 127"/>
                <a:gd name="f11" fmla="val 72"/>
                <a:gd name="f12" fmla="val 198"/>
                <a:gd name="f13" fmla="val 450"/>
                <a:gd name="f14" fmla="val 544"/>
                <a:gd name="f15" fmla="val 820"/>
                <a:gd name="f16" fmla="val 1269"/>
                <a:gd name="f17" fmla="val 883"/>
                <a:gd name="f18" fmla="val 1332"/>
                <a:gd name="f19" fmla="val 977"/>
                <a:gd name="f20" fmla="val 1363"/>
                <a:gd name="f21" fmla="val 1072"/>
                <a:gd name="f22" fmla="val 1166"/>
                <a:gd name="f23" fmla="val 1261"/>
                <a:gd name="f24" fmla="val 1324"/>
                <a:gd name="f25" fmla="val 1418"/>
                <a:gd name="f26" fmla="val 1143"/>
                <a:gd name="f27" fmla="val 922"/>
                <a:gd name="f28" fmla="val 796"/>
                <a:gd name="f29" fmla="val 599"/>
                <a:gd name="f30" fmla="val 536"/>
                <a:gd name="f31" fmla="*/ f0 1 1419"/>
                <a:gd name="f32" fmla="*/ f1 1 1364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1419"/>
                <a:gd name="f39" fmla="*/ f36 1 1364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1419" h="136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11"/>
                  </a:lnTo>
                  <a:cubicBezTo>
                    <a:pt x="f30" y="f9"/>
                    <a:pt x="f1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3" name="Google Shape;10418;p74">
              <a:extLst>
                <a:ext uri="{FF2B5EF4-FFF2-40B4-BE49-F238E27FC236}">
                  <a16:creationId xmlns:a16="http://schemas.microsoft.com/office/drawing/2014/main" id="{3FD84E38-EAAF-ECE4-9B4B-88FDF05ABF6D}"/>
                </a:ext>
              </a:extLst>
            </p:cNvPr>
            <p:cNvSpPr/>
            <p:nvPr/>
          </p:nvSpPr>
          <p:spPr>
            <a:xfrm>
              <a:off x="5919871" y="2079702"/>
              <a:ext cx="58987" cy="440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82"/>
                <a:gd name="f4" fmla="val 1039"/>
                <a:gd name="f5" fmla="val 396"/>
                <a:gd name="f6" fmla="val 267"/>
                <a:gd name="f7" fmla="val 132"/>
                <a:gd name="f8" fmla="val 81"/>
                <a:gd name="f9" fmla="val 64"/>
                <a:gd name="f10" fmla="val 195"/>
                <a:gd name="f11" fmla="val 1"/>
                <a:gd name="f12" fmla="val 353"/>
                <a:gd name="f13" fmla="val 573"/>
                <a:gd name="f14" fmla="val 221"/>
                <a:gd name="f15" fmla="val 668"/>
                <a:gd name="f16" fmla="val 946"/>
                <a:gd name="f17" fmla="val 1015"/>
                <a:gd name="f18" fmla="val 987"/>
                <a:gd name="f19" fmla="val 1031"/>
                <a:gd name="f20" fmla="val 1032"/>
                <a:gd name="f21" fmla="val 1077"/>
                <a:gd name="f22" fmla="val 1209"/>
                <a:gd name="f23" fmla="val 1349"/>
                <a:gd name="f24" fmla="val 974"/>
                <a:gd name="f25" fmla="val 1419"/>
                <a:gd name="f26" fmla="val 857"/>
                <a:gd name="f27" fmla="val 699"/>
                <a:gd name="f28" fmla="val 447"/>
                <a:gd name="f29" fmla="val 1261"/>
                <a:gd name="f30" fmla="val 384"/>
                <a:gd name="f31" fmla="val 536"/>
                <a:gd name="f32" fmla="val 38"/>
                <a:gd name="f33" fmla="val 493"/>
                <a:gd name="f34" fmla="val 12"/>
                <a:gd name="f35" fmla="val 445"/>
                <a:gd name="f36" fmla="*/ f0 1 1482"/>
                <a:gd name="f37" fmla="*/ f1 1 1039"/>
                <a:gd name="f38" fmla="val f2"/>
                <a:gd name="f39" fmla="val f3"/>
                <a:gd name="f40" fmla="val f4"/>
                <a:gd name="f41" fmla="+- f40 0 f38"/>
                <a:gd name="f42" fmla="+- f39 0 f38"/>
                <a:gd name="f43" fmla="*/ f42 1 1482"/>
                <a:gd name="f44" fmla="*/ f41 1 1039"/>
                <a:gd name="f45" fmla="*/ f38 1 f43"/>
                <a:gd name="f46" fmla="*/ f39 1 f43"/>
                <a:gd name="f47" fmla="*/ f38 1 f44"/>
                <a:gd name="f48" fmla="*/ f40 1 f44"/>
                <a:gd name="f49" fmla="*/ f45 f36 1"/>
                <a:gd name="f50" fmla="*/ f46 f36 1"/>
                <a:gd name="f51" fmla="*/ f48 f37 1"/>
                <a:gd name="f52" fmla="*/ f47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1482" h="103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9" y="f13"/>
                    <a:pt x="f14" y="f15"/>
                  </a:cubicBezTo>
                  <a:lnTo>
                    <a:pt x="f16" y="f17"/>
                  </a:ln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5" y="f26"/>
                  </a:cubicBezTo>
                  <a:cubicBezTo>
                    <a:pt x="f3" y="f27"/>
                    <a:pt x="f25" y="f28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3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4" name="Google Shape;10419;p74">
              <a:extLst>
                <a:ext uri="{FF2B5EF4-FFF2-40B4-BE49-F238E27FC236}">
                  <a16:creationId xmlns:a16="http://schemas.microsoft.com/office/drawing/2014/main" id="{E58CCBF2-BBBE-94C7-4398-5E21209EBAA7}"/>
                </a:ext>
              </a:extLst>
            </p:cNvPr>
            <p:cNvSpPr/>
            <p:nvPr/>
          </p:nvSpPr>
          <p:spPr>
            <a:xfrm>
              <a:off x="6250938" y="2080214"/>
              <a:ext cx="58942" cy="454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81"/>
                <a:gd name="f4" fmla="val 1072"/>
                <a:gd name="f5" fmla="val 1110"/>
                <a:gd name="f6" fmla="val 1049"/>
                <a:gd name="f7" fmla="val 983"/>
                <a:gd name="f8" fmla="val 18"/>
                <a:gd name="f9" fmla="val 914"/>
                <a:gd name="f10" fmla="val 57"/>
                <a:gd name="f11" fmla="val 221"/>
                <a:gd name="f12" fmla="val 404"/>
                <a:gd name="f13" fmla="val 63"/>
                <a:gd name="f14" fmla="val 498"/>
                <a:gd name="f15" fmla="val 687"/>
                <a:gd name="f16" fmla="val 877"/>
                <a:gd name="f17" fmla="val 132"/>
                <a:gd name="f18" fmla="val 991"/>
                <a:gd name="f19" fmla="val 250"/>
                <a:gd name="f20" fmla="val 382"/>
                <a:gd name="f21" fmla="val 432"/>
                <a:gd name="f22" fmla="val 484"/>
                <a:gd name="f23" fmla="val 1060"/>
                <a:gd name="f24" fmla="val 536"/>
                <a:gd name="f25" fmla="val 1034"/>
                <a:gd name="f26" fmla="val 1260"/>
                <a:gd name="f27" fmla="val 1418"/>
                <a:gd name="f28" fmla="val 593"/>
                <a:gd name="f29" fmla="val 215"/>
                <a:gd name="f30" fmla="val 1353"/>
                <a:gd name="f31" fmla="val 85"/>
                <a:gd name="f32" fmla="val 1244"/>
                <a:gd name="f33" fmla="*/ f0 1 1481"/>
                <a:gd name="f34" fmla="*/ f1 1 1072"/>
                <a:gd name="f35" fmla="val f2"/>
                <a:gd name="f36" fmla="val f3"/>
                <a:gd name="f37" fmla="val f4"/>
                <a:gd name="f38" fmla="+- f37 0 f35"/>
                <a:gd name="f39" fmla="+- f36 0 f35"/>
                <a:gd name="f40" fmla="*/ f39 1 1481"/>
                <a:gd name="f41" fmla="*/ f38 1 1072"/>
                <a:gd name="f42" fmla="*/ f35 1 f40"/>
                <a:gd name="f43" fmla="*/ f36 1 f40"/>
                <a:gd name="f44" fmla="*/ f35 1 f41"/>
                <a:gd name="f45" fmla="*/ f37 1 f41"/>
                <a:gd name="f46" fmla="*/ f42 f33 1"/>
                <a:gd name="f47" fmla="*/ f43 f33 1"/>
                <a:gd name="f48" fmla="*/ f45 f34 1"/>
                <a:gd name="f49" fmla="*/ f44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1481" h="107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2" y="f15"/>
                    <a:pt x="f13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lnTo>
                    <a:pt x="f26" y="f15"/>
                  </a:lnTo>
                  <a:cubicBezTo>
                    <a:pt x="f27" y="f28"/>
                    <a:pt x="f3" y="f12"/>
                    <a:pt x="f27" y="f29"/>
                  </a:cubicBezTo>
                  <a:cubicBezTo>
                    <a:pt x="f30" y="f31"/>
                    <a:pt x="f3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5" name="Google Shape;10420;p74">
              <a:extLst>
                <a:ext uri="{FF2B5EF4-FFF2-40B4-BE49-F238E27FC236}">
                  <a16:creationId xmlns:a16="http://schemas.microsoft.com/office/drawing/2014/main" id="{A28E320A-4712-1B60-697E-B124B070A8B3}"/>
                </a:ext>
              </a:extLst>
            </p:cNvPr>
            <p:cNvSpPr/>
            <p:nvPr/>
          </p:nvSpPr>
          <p:spPr>
            <a:xfrm>
              <a:off x="5970062" y="2077279"/>
              <a:ext cx="282156" cy="41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89"/>
                <a:gd name="f4" fmla="val 9750"/>
                <a:gd name="f5" fmla="val 3529"/>
                <a:gd name="f6" fmla="val 3151"/>
                <a:gd name="f7" fmla="val 2836"/>
                <a:gd name="f8" fmla="val 315"/>
                <a:gd name="f9" fmla="val 725"/>
                <a:gd name="f10" fmla="val 1418"/>
                <a:gd name="f11" fmla="val 1040"/>
                <a:gd name="f12" fmla="val 2520"/>
                <a:gd name="f13" fmla="val 2111"/>
                <a:gd name="f14" fmla="val 1733"/>
                <a:gd name="f15" fmla="val 2143"/>
                <a:gd name="f16" fmla="val 1544"/>
                <a:gd name="f17" fmla="val 1638"/>
                <a:gd name="f18" fmla="val 2080"/>
                <a:gd name="f19" fmla="val 1764"/>
                <a:gd name="f20" fmla="val 3497"/>
                <a:gd name="f21" fmla="val 4253"/>
                <a:gd name="f22" fmla="val 4883"/>
                <a:gd name="f23" fmla="val 2710"/>
                <a:gd name="f24" fmla="val 3466"/>
                <a:gd name="f25" fmla="val 4096"/>
                <a:gd name="f26" fmla="val 4474"/>
                <a:gd name="f27" fmla="val 4600"/>
                <a:gd name="f28" fmla="val 3907"/>
                <a:gd name="f29" fmla="val 4758"/>
                <a:gd name="f30" fmla="val 4064"/>
                <a:gd name="f31" fmla="val 5073"/>
                <a:gd name="f32" fmla="val 4159"/>
                <a:gd name="f33" fmla="val 5482"/>
                <a:gd name="f34" fmla="val 5860"/>
                <a:gd name="f35" fmla="val 6081"/>
                <a:gd name="f36" fmla="val 4001"/>
                <a:gd name="f37" fmla="val 6238"/>
                <a:gd name="f38" fmla="val 3812"/>
                <a:gd name="f39" fmla="val 3623"/>
                <a:gd name="f40" fmla="val 4915"/>
                <a:gd name="f41" fmla="val 2678"/>
                <a:gd name="f42" fmla="val 4128"/>
                <a:gd name="f43" fmla="val 3844"/>
                <a:gd name="f44" fmla="val 3434"/>
                <a:gd name="f45" fmla="val 3025"/>
                <a:gd name="f46" fmla="val 788"/>
                <a:gd name="f47" fmla="val 4443"/>
                <a:gd name="f48" fmla="val 5167"/>
                <a:gd name="f49" fmla="val 6112"/>
                <a:gd name="f50" fmla="val 536"/>
                <a:gd name="f51" fmla="val 6963"/>
                <a:gd name="f52" fmla="val 1386"/>
                <a:gd name="f53" fmla="val 7372"/>
                <a:gd name="f54" fmla="val 8318"/>
                <a:gd name="f55" fmla="val 977"/>
                <a:gd name="f56" fmla="val 662"/>
                <a:gd name="f57" fmla="val 8633"/>
                <a:gd name="f58" fmla="val 9011"/>
                <a:gd name="f59" fmla="val 9389"/>
                <a:gd name="f60" fmla="val 9578"/>
                <a:gd name="f61" fmla="val 819"/>
                <a:gd name="f62" fmla="val 9735"/>
                <a:gd name="f63" fmla="val 1008"/>
                <a:gd name="f64" fmla="val 5923"/>
                <a:gd name="f65" fmla="val 9745"/>
                <a:gd name="f66" fmla="val 5979"/>
                <a:gd name="f67" fmla="val 9749"/>
                <a:gd name="f68" fmla="val 6029"/>
                <a:gd name="f69" fmla="val 6305"/>
                <a:gd name="f70" fmla="val 6396"/>
                <a:gd name="f71" fmla="val 9612"/>
                <a:gd name="f72" fmla="val 9452"/>
                <a:gd name="f73" fmla="val 9105"/>
                <a:gd name="f74" fmla="val 8696"/>
                <a:gd name="f75" fmla="val 8381"/>
                <a:gd name="f76" fmla="val 5702"/>
                <a:gd name="f77" fmla="val 7436"/>
                <a:gd name="f78" fmla="val 6522"/>
                <a:gd name="f79" fmla="val 7057"/>
                <a:gd name="f80" fmla="val 6175"/>
                <a:gd name="f81" fmla="val 5230"/>
                <a:gd name="f82" fmla="val 6774"/>
                <a:gd name="f83" fmla="val 6364"/>
                <a:gd name="f84" fmla="val 5986"/>
                <a:gd name="f85" fmla="val 5671"/>
                <a:gd name="f86" fmla="val 5356"/>
                <a:gd name="f87" fmla="val 4946"/>
                <a:gd name="f88" fmla="val 4568"/>
                <a:gd name="f89" fmla="val 3938"/>
                <a:gd name="f90" fmla="*/ f0 1 7089"/>
                <a:gd name="f91" fmla="*/ f1 1 9750"/>
                <a:gd name="f92" fmla="val f2"/>
                <a:gd name="f93" fmla="val f3"/>
                <a:gd name="f94" fmla="val f4"/>
                <a:gd name="f95" fmla="+- f94 0 f92"/>
                <a:gd name="f96" fmla="+- f93 0 f92"/>
                <a:gd name="f97" fmla="*/ f96 1 7089"/>
                <a:gd name="f98" fmla="*/ f95 1 9750"/>
                <a:gd name="f99" fmla="*/ f92 1 f97"/>
                <a:gd name="f100" fmla="*/ f93 1 f97"/>
                <a:gd name="f101" fmla="*/ f92 1 f98"/>
                <a:gd name="f102" fmla="*/ f94 1 f98"/>
                <a:gd name="f103" fmla="*/ f99 f90 1"/>
                <a:gd name="f104" fmla="*/ f100 f90 1"/>
                <a:gd name="f105" fmla="*/ f102 f91 1"/>
                <a:gd name="f106" fmla="*/ f101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7089" h="975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9"/>
                    <a:pt x="f13" y="f9"/>
                  </a:cubicBezTo>
                  <a:cubicBezTo>
                    <a:pt x="f14" y="f9"/>
                    <a:pt x="f10" y="f11"/>
                    <a:pt x="f10" y="f10"/>
                  </a:cubicBezTo>
                  <a:lnTo>
                    <a:pt x="f10" y="f15"/>
                  </a:lnTo>
                  <a:cubicBezTo>
                    <a:pt x="f16" y="f15"/>
                    <a:pt x="f17" y="f18"/>
                    <a:pt x="f19" y="f18"/>
                  </a:cubicBezTo>
                  <a:lnTo>
                    <a:pt x="f20" y="f18"/>
                  </a:lnTo>
                  <a:cubicBezTo>
                    <a:pt x="f21" y="f18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2" y="f34"/>
                  </a:cubicBezTo>
                  <a:cubicBezTo>
                    <a:pt x="f32" y="f35"/>
                    <a:pt x="f36" y="f37"/>
                    <a:pt x="f38" y="f37"/>
                  </a:cubicBezTo>
                  <a:cubicBezTo>
                    <a:pt x="f39" y="f37"/>
                    <a:pt x="f24" y="f35"/>
                    <a:pt x="f24" y="f34"/>
                  </a:cubicBezTo>
                  <a:cubicBezTo>
                    <a:pt x="f24" y="f40"/>
                    <a:pt x="f41" y="f42"/>
                    <a:pt x="f14" y="f42"/>
                  </a:cubicBezTo>
                  <a:lnTo>
                    <a:pt x="f24" y="f42"/>
                  </a:lnTo>
                  <a:cubicBezTo>
                    <a:pt x="f43" y="f42"/>
                    <a:pt x="f32" y="f38"/>
                    <a:pt x="f32" y="f44"/>
                  </a:cubicBezTo>
                  <a:cubicBezTo>
                    <a:pt x="f32" y="f45"/>
                    <a:pt x="f43" y="f23"/>
                    <a:pt x="f24" y="f23"/>
                  </a:cubicBezTo>
                  <a:lnTo>
                    <a:pt x="f14" y="f23"/>
                  </a:lnTo>
                  <a:cubicBezTo>
                    <a:pt x="f46" y="f23"/>
                    <a:pt x="f2" y="f20"/>
                    <a:pt x="f2" y="f47"/>
                  </a:cubicBezTo>
                  <a:lnTo>
                    <a:pt x="f2" y="f48"/>
                  </a:lnTo>
                  <a:cubicBezTo>
                    <a:pt x="f2" y="f49"/>
                    <a:pt x="f50" y="f51"/>
                    <a:pt x="f52" y="f53"/>
                  </a:cubicBezTo>
                  <a:lnTo>
                    <a:pt x="f52" y="f54"/>
                  </a:lnTo>
                  <a:cubicBezTo>
                    <a:pt x="f55" y="f54"/>
                    <a:pt x="f56" y="f57"/>
                    <a:pt x="f56" y="f58"/>
                  </a:cubicBezTo>
                  <a:lnTo>
                    <a:pt x="f56" y="f59"/>
                  </a:lnTo>
                  <a:cubicBezTo>
                    <a:pt x="f56" y="f60"/>
                    <a:pt x="f61" y="f62"/>
                    <a:pt x="f63" y="f62"/>
                  </a:cubicBezTo>
                  <a:lnTo>
                    <a:pt x="f34" y="f62"/>
                  </a:lnTo>
                  <a:cubicBezTo>
                    <a:pt x="f64" y="f65"/>
                    <a:pt x="f66" y="f67"/>
                    <a:pt x="f68" y="f67"/>
                  </a:cubicBezTo>
                  <a:cubicBezTo>
                    <a:pt x="f69" y="f67"/>
                    <a:pt x="f70" y="f71"/>
                    <a:pt x="f70" y="f72"/>
                  </a:cubicBezTo>
                  <a:lnTo>
                    <a:pt x="f70" y="f73"/>
                  </a:lnTo>
                  <a:cubicBezTo>
                    <a:pt x="f70" y="f74"/>
                    <a:pt x="f49" y="f75"/>
                    <a:pt x="f76" y="f75"/>
                  </a:cubicBezTo>
                  <a:lnTo>
                    <a:pt x="f76" y="f77"/>
                  </a:lnTo>
                  <a:cubicBezTo>
                    <a:pt x="f78" y="f79"/>
                    <a:pt x="f3" y="f80"/>
                    <a:pt x="f3" y="f81"/>
                  </a:cubicBezTo>
                  <a:lnTo>
                    <a:pt x="f3" y="f15"/>
                  </a:lnTo>
                  <a:cubicBezTo>
                    <a:pt x="f3" y="f14"/>
                    <a:pt x="f82" y="f10"/>
                    <a:pt x="f83" y="f10"/>
                  </a:cubicBezTo>
                  <a:cubicBezTo>
                    <a:pt x="f84" y="f10"/>
                    <a:pt x="f85" y="f14"/>
                    <a:pt x="f85" y="f15"/>
                  </a:cubicBezTo>
                  <a:lnTo>
                    <a:pt x="f85" y="f10"/>
                  </a:lnTo>
                  <a:cubicBezTo>
                    <a:pt x="f85" y="f11"/>
                    <a:pt x="f86" y="f9"/>
                    <a:pt x="f87" y="f9"/>
                  </a:cubicBezTo>
                  <a:cubicBezTo>
                    <a:pt x="f88" y="f9"/>
                    <a:pt x="f21" y="f11"/>
                    <a:pt x="f21" y="f10"/>
                  </a:cubicBezTo>
                  <a:lnTo>
                    <a:pt x="f21" y="f9"/>
                  </a:lnTo>
                  <a:cubicBezTo>
                    <a:pt x="f21" y="f8"/>
                    <a:pt x="f8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96" name="Google Shape;10478;p74">
            <a:extLst>
              <a:ext uri="{FF2B5EF4-FFF2-40B4-BE49-F238E27FC236}">
                <a16:creationId xmlns:a16="http://schemas.microsoft.com/office/drawing/2014/main" id="{09F2D4EE-F98A-A0F4-7C60-0A3C2EBAF0DA}"/>
              </a:ext>
            </a:extLst>
          </p:cNvPr>
          <p:cNvGrpSpPr/>
          <p:nvPr/>
        </p:nvGrpSpPr>
        <p:grpSpPr>
          <a:xfrm>
            <a:off x="6773668" y="2827833"/>
            <a:ext cx="638739" cy="668243"/>
            <a:chOff x="6451850" y="1990246"/>
            <a:chExt cx="479054" cy="501182"/>
          </a:xfrm>
          <a:solidFill>
            <a:schemeClr val="bg2"/>
          </a:solidFill>
        </p:grpSpPr>
        <p:sp>
          <p:nvSpPr>
            <p:cNvPr id="197" name="Google Shape;10479;p74">
              <a:extLst>
                <a:ext uri="{FF2B5EF4-FFF2-40B4-BE49-F238E27FC236}">
                  <a16:creationId xmlns:a16="http://schemas.microsoft.com/office/drawing/2014/main" id="{7E3A64E1-13D9-BDA1-FA52-FEE440608B86}"/>
                </a:ext>
              </a:extLst>
            </p:cNvPr>
            <p:cNvSpPr/>
            <p:nvPr/>
          </p:nvSpPr>
          <p:spPr>
            <a:xfrm>
              <a:off x="6451850" y="2115848"/>
              <a:ext cx="218230" cy="2486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861"/>
                <a:gd name="f5" fmla="val 2584"/>
                <a:gd name="f6" fmla="val 1"/>
                <a:gd name="f7" fmla="val 410"/>
                <a:gd name="f8" fmla="val 2206"/>
                <a:gd name="f9" fmla="val 2615"/>
                <a:gd name="f10" fmla="val 3277"/>
                <a:gd name="f11" fmla="val 3655"/>
                <a:gd name="f12" fmla="val 5860"/>
                <a:gd name="f13" fmla="val 3781"/>
                <a:gd name="f14" fmla="val 4632"/>
                <a:gd name="f15" fmla="val 3844"/>
                <a:gd name="f16" fmla="val 4584"/>
                <a:gd name="f17" fmla="val 3939"/>
                <a:gd name="f18" fmla="val 4561"/>
                <a:gd name="f19" fmla="val 4029"/>
                <a:gd name="f20" fmla="val 4120"/>
                <a:gd name="f21" fmla="val 4206"/>
                <a:gd name="f22" fmla="val 4254"/>
                <a:gd name="f23" fmla="val 4726"/>
                <a:gd name="f24" fmla="val 5104"/>
                <a:gd name="f25" fmla="val 4789"/>
                <a:gd name="f26" fmla="val 5167"/>
                <a:gd name="f27" fmla="val 4884"/>
                <a:gd name="f28" fmla="val 5199"/>
                <a:gd name="f29" fmla="val 4974"/>
                <a:gd name="f30" fmla="val 5065"/>
                <a:gd name="f31" fmla="val 5152"/>
                <a:gd name="f32" fmla="val 5325"/>
                <a:gd name="f33" fmla="val 5010"/>
                <a:gd name="f34" fmla="val 4758"/>
                <a:gd name="f35" fmla="val 4159"/>
                <a:gd name="f36" fmla="val 4065"/>
                <a:gd name="f37" fmla="val 3813"/>
                <a:gd name="f38" fmla="val 3687"/>
                <a:gd name="f39" fmla="val 5482"/>
                <a:gd name="f40" fmla="val 2962"/>
                <a:gd name="f41" fmla="val 2489"/>
                <a:gd name="f42" fmla="val 2710"/>
                <a:gd name="f43" fmla="val 2915"/>
                <a:gd name="f44" fmla="val 4317"/>
                <a:gd name="f45" fmla="val 3017"/>
                <a:gd name="f46" fmla="val 4049"/>
                <a:gd name="f47" fmla="val 3513"/>
                <a:gd name="f48" fmla="val 3309"/>
                <a:gd name="f49" fmla="val 2930"/>
                <a:gd name="f50" fmla="val 2332"/>
                <a:gd name="f51" fmla="val 1670"/>
                <a:gd name="f52" fmla="val 1261"/>
                <a:gd name="f53" fmla="val 3561"/>
                <a:gd name="f54" fmla="val 1040"/>
                <a:gd name="f55" fmla="*/ f0 1 5483"/>
                <a:gd name="f56" fmla="*/ f1 1 5861"/>
                <a:gd name="f57" fmla="val f2"/>
                <a:gd name="f58" fmla="val f3"/>
                <a:gd name="f59" fmla="val f4"/>
                <a:gd name="f60" fmla="+- f59 0 f57"/>
                <a:gd name="f61" fmla="+- f58 0 f57"/>
                <a:gd name="f62" fmla="*/ f61 1 5483"/>
                <a:gd name="f63" fmla="*/ f60 1 5861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483" h="5861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7" y="f11"/>
                  </a:cubicBezTo>
                  <a:lnTo>
                    <a:pt x="f5" y="f12"/>
                  </a:lnTo>
                  <a:lnTo>
                    <a:pt x="f13" y="f14"/>
                  </a:ln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16"/>
                    <a:pt x="f22" y="f14"/>
                  </a:cubicBezTo>
                  <a:lnTo>
                    <a:pt x="f23" y="f24"/>
                  </a:ln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26"/>
                    <a:pt x="f28" y="f24"/>
                  </a:cubicBezTo>
                  <a:cubicBezTo>
                    <a:pt x="f32" y="f33"/>
                    <a:pt x="f32" y="f34"/>
                    <a:pt x="f28" y="f14"/>
                  </a:cubicBezTo>
                  <a:lnTo>
                    <a:pt x="f23" y="f35"/>
                  </a:lnTo>
                  <a:cubicBezTo>
                    <a:pt x="f14" y="f36"/>
                    <a:pt x="f14" y="f37"/>
                    <a:pt x="f23" y="f38"/>
                  </a:cubicBezTo>
                  <a:lnTo>
                    <a:pt x="f39" y="f40"/>
                  </a:lnTo>
                  <a:lnTo>
                    <a:pt x="f33" y="f41"/>
                  </a:lnTo>
                  <a:lnTo>
                    <a:pt x="f25" y="f42"/>
                  </a:lnTo>
                  <a:cubicBezTo>
                    <a:pt x="f16" y="f43"/>
                    <a:pt x="f44" y="f45"/>
                    <a:pt x="f46" y="f45"/>
                  </a:cubicBezTo>
                  <a:cubicBezTo>
                    <a:pt x="f13" y="f45"/>
                    <a:pt x="f47" y="f43"/>
                    <a:pt x="f48" y="f42"/>
                  </a:cubicBezTo>
                  <a:cubicBezTo>
                    <a:pt x="f49" y="f50"/>
                    <a:pt x="f49" y="f51"/>
                    <a:pt x="f48" y="f52"/>
                  </a:cubicBezTo>
                  <a:lnTo>
                    <a:pt x="f53" y="f54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8" name="Google Shape;10480;p74">
              <a:extLst>
                <a:ext uri="{FF2B5EF4-FFF2-40B4-BE49-F238E27FC236}">
                  <a16:creationId xmlns:a16="http://schemas.microsoft.com/office/drawing/2014/main" id="{97889578-B73D-BA95-D24F-1255724C28EB}"/>
                </a:ext>
              </a:extLst>
            </p:cNvPr>
            <p:cNvSpPr/>
            <p:nvPr/>
          </p:nvSpPr>
          <p:spPr>
            <a:xfrm>
              <a:off x="6574755" y="1990246"/>
              <a:ext cx="232001" cy="2272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356"/>
                <a:gd name="f5" fmla="val 2926"/>
                <a:gd name="f6" fmla="val 2662"/>
                <a:gd name="f7" fmla="val 2394"/>
                <a:gd name="f8" fmla="val 95"/>
                <a:gd name="f9" fmla="val 2205"/>
                <a:gd name="f10" fmla="val 284"/>
                <a:gd name="f11" fmla="val 2457"/>
                <a:gd name="f12" fmla="val 1229"/>
                <a:gd name="f13" fmla="val 3686"/>
                <a:gd name="f14" fmla="val 1323"/>
                <a:gd name="f15" fmla="val 3781"/>
                <a:gd name="f16" fmla="val 4033"/>
                <a:gd name="f17" fmla="val 4127"/>
                <a:gd name="f18" fmla="val 725"/>
                <a:gd name="f19" fmla="val 4600"/>
                <a:gd name="f20" fmla="val 630"/>
                <a:gd name="f21" fmla="val 4726"/>
                <a:gd name="f22" fmla="val 4978"/>
                <a:gd name="f23" fmla="val 5072"/>
                <a:gd name="f24" fmla="val 788"/>
                <a:gd name="f25" fmla="val 5135"/>
                <a:gd name="f26" fmla="val 882"/>
                <a:gd name="f27" fmla="val 5167"/>
                <a:gd name="f28" fmla="val 977"/>
                <a:gd name="f29" fmla="val 1071"/>
                <a:gd name="f30" fmla="val 1166"/>
                <a:gd name="f31" fmla="val 1701"/>
                <a:gd name="f32" fmla="val 1749"/>
                <a:gd name="f33" fmla="val 4553"/>
                <a:gd name="f34" fmla="val 1835"/>
                <a:gd name="f35" fmla="val 4529"/>
                <a:gd name="f36" fmla="val 1926"/>
                <a:gd name="f37" fmla="val 2016"/>
                <a:gd name="f38" fmla="val 2111"/>
                <a:gd name="f39" fmla="val 2174"/>
                <a:gd name="f40" fmla="val 2898"/>
                <a:gd name="f41" fmla="val 3371"/>
                <a:gd name="f42" fmla="val 4883"/>
                <a:gd name="f43" fmla="val 3151"/>
                <a:gd name="f44" fmla="val 4663"/>
                <a:gd name="f45" fmla="val 2741"/>
                <a:gd name="f46" fmla="val 4253"/>
                <a:gd name="f47" fmla="val 3592"/>
                <a:gd name="f48" fmla="val 3214"/>
                <a:gd name="f49" fmla="val 3340"/>
                <a:gd name="f50" fmla="val 3009"/>
                <a:gd name="f51" fmla="val 3607"/>
                <a:gd name="f52" fmla="val 2906"/>
                <a:gd name="f53" fmla="val 3875"/>
                <a:gd name="f54" fmla="val 4143"/>
                <a:gd name="f55" fmla="val 4411"/>
                <a:gd name="f56" fmla="val 4852"/>
                <a:gd name="f57" fmla="val 3434"/>
                <a:gd name="f58" fmla="val 5828"/>
                <a:gd name="f59" fmla="val 3623"/>
                <a:gd name="f60" fmla="val 3450"/>
                <a:gd name="f61" fmla="val 3190"/>
                <a:gd name="f62" fmla="*/ f0 1 5829"/>
                <a:gd name="f63" fmla="*/ f1 1 5356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5829"/>
                <a:gd name="f70" fmla="*/ f67 1 5356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5829" h="535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11"/>
                  </a:lnTo>
                  <a:lnTo>
                    <a:pt x="f12" y="f13"/>
                  </a:lnTo>
                  <a:cubicBezTo>
                    <a:pt x="f14" y="f15"/>
                    <a:pt x="f14" y="f16"/>
                    <a:pt x="f12" y="f17"/>
                  </a:cubicBezTo>
                  <a:lnTo>
                    <a:pt x="f18" y="f19"/>
                  </a:lnTo>
                  <a:cubicBezTo>
                    <a:pt x="f20" y="f21"/>
                    <a:pt x="f20" y="f22"/>
                    <a:pt x="f18" y="f23"/>
                  </a:cubicBezTo>
                  <a:cubicBezTo>
                    <a:pt x="f24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12" y="f23"/>
                  </a:cubicBezTo>
                  <a:lnTo>
                    <a:pt x="f31" y="f19"/>
                  </a:ln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3"/>
                    <a:pt x="f39" y="f19"/>
                  </a:cubicBezTo>
                  <a:lnTo>
                    <a:pt x="f40" y="f4"/>
                  </a:lnTo>
                  <a:lnTo>
                    <a:pt x="f41" y="f42"/>
                  </a:lnTo>
                  <a:lnTo>
                    <a:pt x="f43" y="f44"/>
                  </a:lnTo>
                  <a:cubicBezTo>
                    <a:pt x="f45" y="f46"/>
                    <a:pt x="f45" y="f47"/>
                    <a:pt x="f43" y="f48"/>
                  </a:cubicBezTo>
                  <a:cubicBezTo>
                    <a:pt x="f49" y="f50"/>
                    <a:pt x="f51" y="f52"/>
                    <a:pt x="f53" y="f52"/>
                  </a:cubicBezTo>
                  <a:cubicBezTo>
                    <a:pt x="f54" y="f52"/>
                    <a:pt x="f55" y="f50"/>
                    <a:pt x="f19" y="f48"/>
                  </a:cubicBezTo>
                  <a:lnTo>
                    <a:pt x="f56" y="f57"/>
                  </a:lnTo>
                  <a:lnTo>
                    <a:pt x="f58" y="f11"/>
                  </a:lnTo>
                  <a:lnTo>
                    <a:pt x="f59" y="f10"/>
                  </a:lnTo>
                  <a:cubicBezTo>
                    <a:pt x="f60" y="f8"/>
                    <a:pt x="f6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9" name="Google Shape;10481;p74">
              <a:extLst>
                <a:ext uri="{FF2B5EF4-FFF2-40B4-BE49-F238E27FC236}">
                  <a16:creationId xmlns:a16="http://schemas.microsoft.com/office/drawing/2014/main" id="{2D6D075D-271F-F463-848D-D979EEE1D4E1}"/>
                </a:ext>
              </a:extLst>
            </p:cNvPr>
            <p:cNvSpPr/>
            <p:nvPr/>
          </p:nvSpPr>
          <p:spPr>
            <a:xfrm>
              <a:off x="6712674" y="2115848"/>
              <a:ext cx="218230" cy="2472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829"/>
                <a:gd name="f5" fmla="val 2899"/>
                <a:gd name="f6" fmla="val 1"/>
                <a:gd name="f7" fmla="val 1702"/>
                <a:gd name="f8" fmla="val 1229"/>
                <a:gd name="f9" fmla="val 1639"/>
                <a:gd name="f10" fmla="val 1292"/>
                <a:gd name="f11" fmla="val 1544"/>
                <a:gd name="f12" fmla="val 1324"/>
                <a:gd name="f13" fmla="val 1450"/>
                <a:gd name="f14" fmla="val 1355"/>
                <a:gd name="f15" fmla="val 1261"/>
                <a:gd name="f16" fmla="val 1198"/>
                <a:gd name="f17" fmla="val 725"/>
                <a:gd name="f18" fmla="val 757"/>
                <a:gd name="f19" fmla="val 678"/>
                <a:gd name="f20" fmla="val 694"/>
                <a:gd name="f21" fmla="val 591"/>
                <a:gd name="f22" fmla="val 662"/>
                <a:gd name="f23" fmla="val 501"/>
                <a:gd name="f24" fmla="val 410"/>
                <a:gd name="f25" fmla="val 316"/>
                <a:gd name="f26" fmla="val 253"/>
                <a:gd name="f27" fmla="val 158"/>
                <a:gd name="f28" fmla="val 883"/>
                <a:gd name="f29" fmla="val 1103"/>
                <a:gd name="f30" fmla="val 851"/>
                <a:gd name="f31" fmla="val 1828"/>
                <a:gd name="f32" fmla="val 2048"/>
                <a:gd name="f33" fmla="val 2174"/>
                <a:gd name="f34" fmla="val 473"/>
                <a:gd name="f35" fmla="val 3372"/>
                <a:gd name="f36" fmla="val 3151"/>
                <a:gd name="f37" fmla="val 898"/>
                <a:gd name="f38" fmla="val 2946"/>
                <a:gd name="f39" fmla="val 1166"/>
                <a:gd name="f40" fmla="val 2844"/>
                <a:gd name="f41" fmla="val 1434"/>
                <a:gd name="f42" fmla="val 1970"/>
                <a:gd name="f43" fmla="val 2552"/>
                <a:gd name="f44" fmla="val 3529"/>
                <a:gd name="f45" fmla="val 4222"/>
                <a:gd name="f46" fmla="val 4600"/>
                <a:gd name="f47" fmla="val 1922"/>
                <a:gd name="f48" fmla="val 4852"/>
                <a:gd name="f49" fmla="val 5073"/>
                <a:gd name="f50" fmla="val 3655"/>
                <a:gd name="f51" fmla="val 5482"/>
                <a:gd name="f52" fmla="val 3277"/>
                <a:gd name="f53" fmla="val 2615"/>
                <a:gd name="f54" fmla="val 2206"/>
                <a:gd name="f55" fmla="*/ f0 1 5483"/>
                <a:gd name="f56" fmla="*/ f1 1 5829"/>
                <a:gd name="f57" fmla="val f2"/>
                <a:gd name="f58" fmla="val f3"/>
                <a:gd name="f59" fmla="val f4"/>
                <a:gd name="f60" fmla="+- f59 0 f57"/>
                <a:gd name="f61" fmla="+- f58 0 f57"/>
                <a:gd name="f62" fmla="*/ f61 1 5483"/>
                <a:gd name="f63" fmla="*/ f60 1 5829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483" h="5829">
                  <a:moveTo>
                    <a:pt x="f5" y="f6"/>
                  </a:moveTo>
                  <a:lnTo>
                    <a:pt x="f7" y="f8"/>
                  </a:lnTo>
                  <a:cubicBezTo>
                    <a:pt x="f9" y="f10"/>
                    <a:pt x="f11" y="f12"/>
                    <a:pt x="f13" y="f12"/>
                  </a:cubicBezTo>
                  <a:cubicBezTo>
                    <a:pt x="f14" y="f12"/>
                    <a:pt x="f15" y="f10"/>
                    <a:pt x="f16" y="f8"/>
                  </a:cubicBezTo>
                  <a:lnTo>
                    <a:pt x="f17" y="f18"/>
                  </a:lnTo>
                  <a:cubicBezTo>
                    <a:pt x="f19" y="f20"/>
                    <a:pt x="f21" y="f22"/>
                    <a:pt x="f23" y="f22"/>
                  </a:cubicBezTo>
                  <a:cubicBezTo>
                    <a:pt x="f24" y="f22"/>
                    <a:pt x="f25" y="f20"/>
                    <a:pt x="f26" y="f18"/>
                  </a:cubicBezTo>
                  <a:cubicBezTo>
                    <a:pt x="f27" y="f28"/>
                    <a:pt x="f27" y="f29"/>
                    <a:pt x="f26" y="f8"/>
                  </a:cubicBezTo>
                  <a:lnTo>
                    <a:pt x="f17" y="f7"/>
                  </a:lnTo>
                  <a:cubicBezTo>
                    <a:pt x="f30" y="f31"/>
                    <a:pt x="f30" y="f32"/>
                    <a:pt x="f17" y="f33"/>
                  </a:cubicBezTo>
                  <a:lnTo>
                    <a:pt x="f6" y="f5"/>
                  </a:lnTo>
                  <a:lnTo>
                    <a:pt x="f34" y="f35"/>
                  </a:lnTo>
                  <a:lnTo>
                    <a:pt x="f20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7" y="f40"/>
                    <a:pt x="f42" y="f38"/>
                    <a:pt x="f33" y="f36"/>
                  </a:cubicBezTo>
                  <a:cubicBezTo>
                    <a:pt x="f43" y="f44"/>
                    <a:pt x="f43" y="f45"/>
                    <a:pt x="f33" y="f46"/>
                  </a:cubicBezTo>
                  <a:lnTo>
                    <a:pt x="f47" y="f48"/>
                  </a:lnTo>
                  <a:lnTo>
                    <a:pt x="f5" y="f4"/>
                  </a:lnTo>
                  <a:lnTo>
                    <a:pt x="f49" y="f50"/>
                  </a:lnTo>
                  <a:cubicBezTo>
                    <a:pt x="f51" y="f52"/>
                    <a:pt x="f51" y="f53"/>
                    <a:pt x="f49" y="f54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0" name="Google Shape;10482;p74">
              <a:extLst>
                <a:ext uri="{FF2B5EF4-FFF2-40B4-BE49-F238E27FC236}">
                  <a16:creationId xmlns:a16="http://schemas.microsoft.com/office/drawing/2014/main" id="{6995B55E-F091-1DC2-CBE3-4DC11A270827}"/>
                </a:ext>
              </a:extLst>
            </p:cNvPr>
            <p:cNvSpPr/>
            <p:nvPr/>
          </p:nvSpPr>
          <p:spPr>
            <a:xfrm>
              <a:off x="6574755" y="2262874"/>
              <a:ext cx="234507" cy="2285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92"/>
                <a:gd name="f4" fmla="val 5388"/>
                <a:gd name="f5" fmla="val 2993"/>
                <a:gd name="f6" fmla="val 2520"/>
                <a:gd name="f7" fmla="val 473"/>
                <a:gd name="f8" fmla="val 2741"/>
                <a:gd name="f9" fmla="val 725"/>
                <a:gd name="f10" fmla="val 3151"/>
                <a:gd name="f11" fmla="val 1103"/>
                <a:gd name="f12" fmla="val 1764"/>
                <a:gd name="f13" fmla="val 2174"/>
                <a:gd name="f14" fmla="val 2505"/>
                <a:gd name="f15" fmla="val 2363"/>
                <a:gd name="f16" fmla="val 2221"/>
                <a:gd name="f17" fmla="val 2457"/>
                <a:gd name="f18" fmla="val 1949"/>
                <a:gd name="f19" fmla="val 1678"/>
                <a:gd name="f20" fmla="val 1418"/>
                <a:gd name="f21" fmla="val 1229"/>
                <a:gd name="f22" fmla="val 977"/>
                <a:gd name="f23" fmla="val 1922"/>
                <a:gd name="f24" fmla="val 2930"/>
                <a:gd name="f25" fmla="val 2205"/>
                <a:gd name="f26" fmla="val 5072"/>
                <a:gd name="f27" fmla="val 2394"/>
                <a:gd name="f28" fmla="val 5293"/>
                <a:gd name="f29" fmla="val 2678"/>
                <a:gd name="f30" fmla="val 5387"/>
                <a:gd name="f31" fmla="val 3214"/>
                <a:gd name="f32" fmla="val 3497"/>
                <a:gd name="f33" fmla="val 3686"/>
                <a:gd name="f34" fmla="val 5891"/>
                <a:gd name="f35" fmla="val 4663"/>
                <a:gd name="f36" fmla="val 1701"/>
                <a:gd name="f37" fmla="val 4568"/>
                <a:gd name="f38" fmla="val 1575"/>
                <a:gd name="f39" fmla="val 1355"/>
                <a:gd name="f40" fmla="val 5167"/>
                <a:gd name="f41" fmla="val 756"/>
                <a:gd name="f42" fmla="val 5261"/>
                <a:gd name="f43" fmla="val 630"/>
                <a:gd name="f44" fmla="val 410"/>
                <a:gd name="f45" fmla="val 284"/>
                <a:gd name="f46" fmla="val 5104"/>
                <a:gd name="f47" fmla="val 221"/>
                <a:gd name="f48" fmla="val 5009"/>
                <a:gd name="f49" fmla="val 189"/>
                <a:gd name="f50" fmla="val 4915"/>
                <a:gd name="f51" fmla="val 4820"/>
                <a:gd name="f52" fmla="val 4726"/>
                <a:gd name="f53" fmla="val 4190"/>
                <a:gd name="f54" fmla="val 4143"/>
                <a:gd name="f55" fmla="val 819"/>
                <a:gd name="f56" fmla="val 4056"/>
                <a:gd name="f57" fmla="val 851"/>
                <a:gd name="f58" fmla="val 3966"/>
                <a:gd name="f59" fmla="val 3875"/>
                <a:gd name="f60" fmla="val 3781"/>
                <a:gd name="f61" fmla="val 3718"/>
                <a:gd name="f62" fmla="*/ f0 1 5892"/>
                <a:gd name="f63" fmla="*/ f1 1 5388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5892"/>
                <a:gd name="f70" fmla="*/ f67 1 5388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5892" h="5388">
                  <a:moveTo>
                    <a:pt x="f5" y="f2"/>
                  </a:moveTo>
                  <a:lnTo>
                    <a:pt x="f6" y="f7"/>
                  </a:lnTo>
                  <a:lnTo>
                    <a:pt x="f8" y="f9"/>
                  </a:lnTo>
                  <a:cubicBezTo>
                    <a:pt x="f10" y="f11"/>
                    <a:pt x="f10" y="f12"/>
                    <a:pt x="f8" y="f13"/>
                  </a:cubicBez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15"/>
                    <a:pt x="f21" y="f13"/>
                  </a:cubicBezTo>
                  <a:lnTo>
                    <a:pt x="f22" y="f23"/>
                  </a:lnTo>
                  <a:lnTo>
                    <a:pt x="f2" y="f24"/>
                  </a:lnTo>
                  <a:lnTo>
                    <a:pt x="f25" y="f26"/>
                  </a:lnTo>
                  <a:cubicBezTo>
                    <a:pt x="f27" y="f28"/>
                    <a:pt x="f29" y="f30"/>
                    <a:pt x="f24" y="f30"/>
                  </a:cubicBezTo>
                  <a:cubicBezTo>
                    <a:pt x="f31" y="f30"/>
                    <a:pt x="f32" y="f28"/>
                    <a:pt x="f33" y="f26"/>
                  </a:cubicBezTo>
                  <a:lnTo>
                    <a:pt x="f34" y="f24"/>
                  </a:lnTo>
                  <a:lnTo>
                    <a:pt x="f35" y="f36"/>
                  </a:lnTo>
                  <a:cubicBezTo>
                    <a:pt x="f37" y="f38"/>
                    <a:pt x="f37" y="f39"/>
                    <a:pt x="f35" y="f21"/>
                  </a:cubicBezTo>
                  <a:lnTo>
                    <a:pt x="f40" y="f41"/>
                  </a:lnTo>
                  <a:cubicBezTo>
                    <a:pt x="f42" y="f43"/>
                    <a:pt x="f42" y="f44"/>
                    <a:pt x="f40" y="f45"/>
                  </a:cubicBez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35" y="f45"/>
                  </a:cubicBezTo>
                  <a:lnTo>
                    <a:pt x="f53" y="f41"/>
                  </a:lnTo>
                  <a:cubicBezTo>
                    <a:pt x="f54" y="f55"/>
                    <a:pt x="f56" y="f57"/>
                    <a:pt x="f58" y="f57"/>
                  </a:cubicBezTo>
                  <a:cubicBezTo>
                    <a:pt x="f59" y="f57"/>
                    <a:pt x="f60" y="f55"/>
                    <a:pt x="f61" y="f41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01" name="Google Shape;10101;p74">
            <a:extLst>
              <a:ext uri="{FF2B5EF4-FFF2-40B4-BE49-F238E27FC236}">
                <a16:creationId xmlns:a16="http://schemas.microsoft.com/office/drawing/2014/main" id="{627F389E-0E42-E782-EF16-4E18CBB8B07E}"/>
              </a:ext>
            </a:extLst>
          </p:cNvPr>
          <p:cNvGrpSpPr/>
          <p:nvPr/>
        </p:nvGrpSpPr>
        <p:grpSpPr>
          <a:xfrm>
            <a:off x="9555796" y="5729519"/>
            <a:ext cx="437229" cy="432205"/>
            <a:chOff x="8538447" y="4166509"/>
            <a:chExt cx="327922" cy="324154"/>
          </a:xfrm>
          <a:solidFill>
            <a:schemeClr val="bg2"/>
          </a:solidFill>
        </p:grpSpPr>
        <p:sp>
          <p:nvSpPr>
            <p:cNvPr id="202" name="Google Shape;10102;p74">
              <a:extLst>
                <a:ext uri="{FF2B5EF4-FFF2-40B4-BE49-F238E27FC236}">
                  <a16:creationId xmlns:a16="http://schemas.microsoft.com/office/drawing/2014/main" id="{BE0DA942-5DB3-65B3-5E4F-EAE14DF934D0}"/>
                </a:ext>
              </a:extLst>
            </p:cNvPr>
            <p:cNvSpPr/>
            <p:nvPr/>
          </p:nvSpPr>
          <p:spPr>
            <a:xfrm>
              <a:off x="8643786" y="4252517"/>
              <a:ext cx="222583" cy="2381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55"/>
                <a:gd name="f4" fmla="val 8287"/>
                <a:gd name="f5" fmla="val 4128"/>
                <a:gd name="f6" fmla="val 1229"/>
                <a:gd name="f7" fmla="val 4348"/>
                <a:gd name="f8" fmla="val 4506"/>
                <a:gd name="f9" fmla="val 1418"/>
                <a:gd name="f10" fmla="val 1670"/>
                <a:gd name="f11" fmla="val 1922"/>
                <a:gd name="f12" fmla="val 4978"/>
                <a:gd name="f13" fmla="val 2080"/>
                <a:gd name="f14" fmla="val 5356"/>
                <a:gd name="f15" fmla="val 2552"/>
                <a:gd name="f16" fmla="val 3119"/>
                <a:gd name="f17" fmla="val 3340"/>
                <a:gd name="f18" fmla="val 5136"/>
                <a:gd name="f19" fmla="val 3498"/>
                <a:gd name="f20" fmla="val 4947"/>
                <a:gd name="f21" fmla="val 4726"/>
                <a:gd name="f22" fmla="val 3308"/>
                <a:gd name="f23" fmla="val 2867"/>
                <a:gd name="f24" fmla="val 4317"/>
                <a:gd name="f25" fmla="val 2710"/>
                <a:gd name="f26" fmla="val 3939"/>
                <a:gd name="f27" fmla="val 3687"/>
                <a:gd name="f28" fmla="val 2930"/>
                <a:gd name="f29" fmla="val 3718"/>
                <a:gd name="f30" fmla="val 4033"/>
                <a:gd name="f31" fmla="val 3592"/>
                <a:gd name="f32" fmla="val 4411"/>
                <a:gd name="f33" fmla="val 3813"/>
                <a:gd name="f34" fmla="val 4821"/>
                <a:gd name="f35" fmla="val 5388"/>
                <a:gd name="f36" fmla="val 4537"/>
                <a:gd name="f37" fmla="val 5199"/>
                <a:gd name="f38" fmla="val 5766"/>
                <a:gd name="f39" fmla="val 5041"/>
                <a:gd name="f40" fmla="val 6175"/>
                <a:gd name="f41" fmla="val 4569"/>
                <a:gd name="f42" fmla="val 6396"/>
                <a:gd name="f43" fmla="val 6648"/>
                <a:gd name="f44" fmla="val 6900"/>
                <a:gd name="f45" fmla="val 7089"/>
                <a:gd name="f46" fmla="val 4159"/>
                <a:gd name="f47" fmla="val 3970"/>
                <a:gd name="f48" fmla="val 3245"/>
                <a:gd name="f49" fmla="val 6238"/>
                <a:gd name="f50" fmla="val 2899"/>
                <a:gd name="f51" fmla="val 3088"/>
                <a:gd name="f52" fmla="val 5010"/>
                <a:gd name="f53" fmla="val 5451"/>
                <a:gd name="f54" fmla="val 3876"/>
                <a:gd name="f55" fmla="val 5608"/>
                <a:gd name="f56" fmla="val 4191"/>
                <a:gd name="f57" fmla="val 3844"/>
                <a:gd name="f58" fmla="val 3403"/>
                <a:gd name="f59" fmla="val 3781"/>
                <a:gd name="f60" fmla="val 3214"/>
                <a:gd name="f61" fmla="val 2143"/>
                <a:gd name="f62" fmla="val 1828"/>
                <a:gd name="f63" fmla="val 1859"/>
                <a:gd name="f64" fmla="val 6427"/>
                <a:gd name="f65" fmla="val 8286"/>
                <a:gd name="f66" fmla="*/ f0 1 8255"/>
                <a:gd name="f67" fmla="*/ f1 1 8287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8255"/>
                <a:gd name="f74" fmla="*/ f71 1 8287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8255" h="828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19"/>
                  </a:cubicBezTo>
                  <a:cubicBezTo>
                    <a:pt x="f21" y="f19"/>
                    <a:pt x="f8" y="f22"/>
                    <a:pt x="f8" y="f16"/>
                  </a:cubicBezTo>
                  <a:cubicBezTo>
                    <a:pt x="f8" y="f23"/>
                    <a:pt x="f24" y="f25"/>
                    <a:pt x="f5" y="f25"/>
                  </a:cubicBezTo>
                  <a:cubicBezTo>
                    <a:pt x="f26" y="f25"/>
                    <a:pt x="f27" y="f28"/>
                    <a:pt x="f27" y="f16"/>
                  </a:cubicBezTo>
                  <a:cubicBezTo>
                    <a:pt x="f29" y="f17"/>
                    <a:pt x="f30" y="f31"/>
                    <a:pt x="f32" y="f33"/>
                  </a:cubicBezTo>
                  <a:cubicBezTo>
                    <a:pt x="f34" y="f5"/>
                    <a:pt x="f35" y="f36"/>
                    <a:pt x="f35" y="f37"/>
                  </a:cubicBezTo>
                  <a:cubicBezTo>
                    <a:pt x="f35" y="f38"/>
                    <a:pt x="f39" y="f40"/>
                    <a:pt x="f41" y="f42"/>
                  </a:cubicBezTo>
                  <a:lnTo>
                    <a:pt x="f41" y="f43"/>
                  </a:lnTo>
                  <a:cubicBezTo>
                    <a:pt x="f41" y="f44"/>
                    <a:pt x="f7" y="f45"/>
                    <a:pt x="f46" y="f45"/>
                  </a:cubicBezTo>
                  <a:cubicBezTo>
                    <a:pt x="f47" y="f45"/>
                    <a:pt x="f29" y="f44"/>
                    <a:pt x="f29" y="f43"/>
                  </a:cubicBezTo>
                  <a:lnTo>
                    <a:pt x="f29" y="f42"/>
                  </a:lnTo>
                  <a:cubicBezTo>
                    <a:pt x="f48" y="f49"/>
                    <a:pt x="f50" y="f38"/>
                    <a:pt x="f50" y="f37"/>
                  </a:cubicBezTo>
                  <a:cubicBezTo>
                    <a:pt x="f50" y="f12"/>
                    <a:pt x="f51" y="f34"/>
                    <a:pt x="f22" y="f34"/>
                  </a:cubicBezTo>
                  <a:cubicBezTo>
                    <a:pt x="f19" y="f34"/>
                    <a:pt x="f27" y="f52"/>
                    <a:pt x="f27" y="f37"/>
                  </a:cubicBezTo>
                  <a:cubicBezTo>
                    <a:pt x="f27" y="f53"/>
                    <a:pt x="f54" y="f55"/>
                    <a:pt x="f5" y="f55"/>
                  </a:cubicBezTo>
                  <a:cubicBezTo>
                    <a:pt x="f7" y="f55"/>
                    <a:pt x="f8" y="f35"/>
                    <a:pt x="f8" y="f37"/>
                  </a:cubicBezTo>
                  <a:cubicBezTo>
                    <a:pt x="f8" y="f12"/>
                    <a:pt x="f56" y="f21"/>
                    <a:pt x="f57" y="f8"/>
                  </a:cubicBezTo>
                  <a:cubicBezTo>
                    <a:pt x="f58" y="f56"/>
                    <a:pt x="f23" y="f59"/>
                    <a:pt x="f23" y="f16"/>
                  </a:cubicBezTo>
                  <a:cubicBezTo>
                    <a:pt x="f23" y="f15"/>
                    <a:pt x="f60" y="f61"/>
                    <a:pt x="f27" y="f11"/>
                  </a:cubicBezTo>
                  <a:lnTo>
                    <a:pt x="f27" y="f10"/>
                  </a:lnTo>
                  <a:cubicBezTo>
                    <a:pt x="f27" y="f9"/>
                    <a:pt x="f54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62" y="f2"/>
                    <a:pt x="f2" y="f63"/>
                    <a:pt x="f2" y="f5"/>
                  </a:cubicBezTo>
                  <a:cubicBezTo>
                    <a:pt x="f2" y="f64"/>
                    <a:pt x="f62" y="f65"/>
                    <a:pt x="f5" y="f65"/>
                  </a:cubicBezTo>
                  <a:cubicBezTo>
                    <a:pt x="f42" y="f65"/>
                    <a:pt x="f3" y="f64"/>
                    <a:pt x="f3" y="f5"/>
                  </a:cubicBezTo>
                  <a:cubicBezTo>
                    <a:pt x="f3" y="f63"/>
                    <a:pt x="f4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3" name="Google Shape;10103;p74">
              <a:extLst>
                <a:ext uri="{FF2B5EF4-FFF2-40B4-BE49-F238E27FC236}">
                  <a16:creationId xmlns:a16="http://schemas.microsoft.com/office/drawing/2014/main" id="{B202A950-1B61-3665-C645-CEA68582E425}"/>
                </a:ext>
              </a:extLst>
            </p:cNvPr>
            <p:cNvSpPr/>
            <p:nvPr/>
          </p:nvSpPr>
          <p:spPr>
            <a:xfrm>
              <a:off x="8539307" y="4166509"/>
              <a:ext cx="172455" cy="860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96"/>
                <a:gd name="f4" fmla="val 2994"/>
                <a:gd name="f5" fmla="val 3214"/>
                <a:gd name="f6" fmla="val 1"/>
                <a:gd name="f7" fmla="val 1450"/>
                <a:gd name="f8" fmla="val 662"/>
                <a:gd name="f9" fmla="val 1513"/>
                <a:gd name="f10" fmla="val 2332"/>
                <a:gd name="f11" fmla="val 2993"/>
                <a:gd name="f12" fmla="val 4947"/>
                <a:gd name="f13" fmla="*/ f0 1 6396"/>
                <a:gd name="f14" fmla="*/ f1 1 2994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6396"/>
                <a:gd name="f21" fmla="*/ f18 1 2994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6396" h="2994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cubicBezTo>
                    <a:pt x="f12" y="f11"/>
                    <a:pt x="f3" y="f10"/>
                    <a:pt x="f3" y="f9"/>
                  </a:cubicBezTo>
                  <a:cubicBezTo>
                    <a:pt x="f3" y="f8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4" name="Google Shape;10104;p74">
              <a:extLst>
                <a:ext uri="{FF2B5EF4-FFF2-40B4-BE49-F238E27FC236}">
                  <a16:creationId xmlns:a16="http://schemas.microsoft.com/office/drawing/2014/main" id="{7CD6E7EA-9238-CD4D-652E-F4064AF670A8}"/>
                </a:ext>
              </a:extLst>
            </p:cNvPr>
            <p:cNvSpPr/>
            <p:nvPr/>
          </p:nvSpPr>
          <p:spPr>
            <a:xfrm>
              <a:off x="8539307" y="4256138"/>
              <a:ext cx="118936" cy="688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411"/>
                <a:gd name="f4" fmla="val 2395"/>
                <a:gd name="f5" fmla="val 1135"/>
                <a:gd name="f6" fmla="val 1450"/>
                <a:gd name="f7" fmla="val 347"/>
                <a:gd name="f8" fmla="val 1765"/>
                <a:gd name="f9" fmla="val 882"/>
                <a:gd name="f10" fmla="val 2017"/>
                <a:gd name="f11" fmla="val 1355"/>
                <a:gd name="f12" fmla="val 2237"/>
                <a:gd name="f13" fmla="val 2332"/>
                <a:gd name="f14" fmla="val 3151"/>
                <a:gd name="f15" fmla="val 3308"/>
                <a:gd name="f16" fmla="val 3560"/>
                <a:gd name="f17" fmla="val 1733"/>
                <a:gd name="f18" fmla="val 3907"/>
                <a:gd name="f19" fmla="val 631"/>
                <a:gd name="f20" fmla="val 4033"/>
                <a:gd name="f21" fmla="val 694"/>
                <a:gd name="f22" fmla="val 3623"/>
                <a:gd name="f23" fmla="val 757"/>
                <a:gd name="f24" fmla="val 3182"/>
                <a:gd name="f25" fmla="val 2363"/>
                <a:gd name="f26" fmla="val 1261"/>
                <a:gd name="f27" fmla="val 599"/>
                <a:gd name="f28" fmla="val 567"/>
                <a:gd name="f29" fmla="val 316"/>
                <a:gd name="f30" fmla="val 221"/>
                <a:gd name="f31" fmla="val 158"/>
                <a:gd name="f32" fmla="val 127"/>
                <a:gd name="f33" fmla="*/ f0 1 4411"/>
                <a:gd name="f34" fmla="*/ f1 1 2395"/>
                <a:gd name="f35" fmla="val f2"/>
                <a:gd name="f36" fmla="val f3"/>
                <a:gd name="f37" fmla="val f4"/>
                <a:gd name="f38" fmla="+- f37 0 f35"/>
                <a:gd name="f39" fmla="+- f36 0 f35"/>
                <a:gd name="f40" fmla="*/ f39 1 4411"/>
                <a:gd name="f41" fmla="*/ f38 1 2395"/>
                <a:gd name="f42" fmla="*/ f35 1 f40"/>
                <a:gd name="f43" fmla="*/ f36 1 f40"/>
                <a:gd name="f44" fmla="*/ f35 1 f41"/>
                <a:gd name="f45" fmla="*/ f37 1 f41"/>
                <a:gd name="f46" fmla="*/ f42 f33 1"/>
                <a:gd name="f47" fmla="*/ f43 f33 1"/>
                <a:gd name="f48" fmla="*/ f45 f34 1"/>
                <a:gd name="f49" fmla="*/ f44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4411" h="2395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10"/>
                  </a:cubicBezTo>
                  <a:cubicBezTo>
                    <a:pt x="f11" y="f12"/>
                    <a:pt x="f13" y="f4"/>
                    <a:pt x="f14" y="f4"/>
                  </a:cubicBezTo>
                  <a:lnTo>
                    <a:pt x="f15" y="f4"/>
                  </a:lnTo>
                  <a:cubicBezTo>
                    <a:pt x="f16" y="f17"/>
                    <a:pt x="f18" y="f5"/>
                    <a:pt x="f3" y="f19"/>
                  </a:cubicBezTo>
                  <a:lnTo>
                    <a:pt x="f3" y="f19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28" y="f29"/>
                  </a:cubicBezTo>
                  <a:cubicBezTo>
                    <a:pt x="f7" y="f30"/>
                    <a:pt x="f31" y="f32"/>
                    <a:pt x="f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5" name="Google Shape;10105;p74">
              <a:extLst>
                <a:ext uri="{FF2B5EF4-FFF2-40B4-BE49-F238E27FC236}">
                  <a16:creationId xmlns:a16="http://schemas.microsoft.com/office/drawing/2014/main" id="{23F00AA8-DFA7-2668-1254-F967C2E32EFC}"/>
                </a:ext>
              </a:extLst>
            </p:cNvPr>
            <p:cNvSpPr/>
            <p:nvPr/>
          </p:nvSpPr>
          <p:spPr>
            <a:xfrm>
              <a:off x="8539307" y="4397386"/>
              <a:ext cx="114702" cy="688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2395"/>
                <a:gd name="f5" fmla="val 1197"/>
                <a:gd name="f6" fmla="val 1701"/>
                <a:gd name="f7" fmla="val 1355"/>
                <a:gd name="f8" fmla="val 3182"/>
                <a:gd name="f9" fmla="val 3560"/>
                <a:gd name="f10" fmla="val 3907"/>
                <a:gd name="f11" fmla="val 2363"/>
                <a:gd name="f12" fmla="val 2332"/>
                <a:gd name="f13" fmla="val 3875"/>
                <a:gd name="f14" fmla="val 1859"/>
                <a:gd name="f15" fmla="val 3340"/>
                <a:gd name="f16" fmla="val 756"/>
                <a:gd name="f17" fmla="val 1261"/>
                <a:gd name="f18" fmla="val 599"/>
                <a:gd name="f19" fmla="val 567"/>
                <a:gd name="f20" fmla="val 315"/>
                <a:gd name="f21" fmla="val 347"/>
                <a:gd name="f22" fmla="val 252"/>
                <a:gd name="f23" fmla="val 158"/>
                <a:gd name="f24" fmla="val 126"/>
                <a:gd name="f25" fmla="*/ f0 1 4254"/>
                <a:gd name="f26" fmla="*/ f1 1 2395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4254"/>
                <a:gd name="f33" fmla="*/ f30 1 2395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4254" h="2395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cubicBezTo>
                    <a:pt x="f9" y="f4"/>
                    <a:pt x="f10" y="f11"/>
                    <a:pt x="f3" y="f12"/>
                  </a:cubicBezTo>
                  <a:cubicBezTo>
                    <a:pt x="f13" y="f14"/>
                    <a:pt x="f9" y="f7"/>
                    <a:pt x="f15" y="f16"/>
                  </a:cubicBezTo>
                  <a:lnTo>
                    <a:pt x="f8" y="f16"/>
                  </a:lnTo>
                  <a:cubicBezTo>
                    <a:pt x="f11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6" name="Google Shape;10106;p74">
              <a:extLst>
                <a:ext uri="{FF2B5EF4-FFF2-40B4-BE49-F238E27FC236}">
                  <a16:creationId xmlns:a16="http://schemas.microsoft.com/office/drawing/2014/main" id="{48F9F7A2-58F3-7F5E-40BC-6B4ACD20A442}"/>
                </a:ext>
              </a:extLst>
            </p:cNvPr>
            <p:cNvSpPr/>
            <p:nvPr/>
          </p:nvSpPr>
          <p:spPr>
            <a:xfrm>
              <a:off x="8538447" y="4326748"/>
              <a:ext cx="84124" cy="697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20"/>
                <a:gd name="f4" fmla="val 2427"/>
                <a:gd name="f5" fmla="val 1"/>
                <a:gd name="f6" fmla="val 1167"/>
                <a:gd name="f7" fmla="val 32"/>
                <a:gd name="f8" fmla="val 1482"/>
                <a:gd name="f9" fmla="val 379"/>
                <a:gd name="f10" fmla="val 1797"/>
                <a:gd name="f11" fmla="val 914"/>
                <a:gd name="f12" fmla="val 2017"/>
                <a:gd name="f13" fmla="val 1387"/>
                <a:gd name="f14" fmla="val 2238"/>
                <a:gd name="f15" fmla="val 2332"/>
                <a:gd name="f16" fmla="val 2395"/>
                <a:gd name="f17" fmla="val 3057"/>
                <a:gd name="f18" fmla="val 2143"/>
                <a:gd name="f19" fmla="val 3025"/>
                <a:gd name="f20" fmla="val 1860"/>
                <a:gd name="f21" fmla="val 1608"/>
                <a:gd name="f22" fmla="val 1324"/>
                <a:gd name="f23" fmla="val 3088"/>
                <a:gd name="f24" fmla="val 1041"/>
                <a:gd name="f25" fmla="val 757"/>
                <a:gd name="f26" fmla="val 1230"/>
                <a:gd name="f27" fmla="val 599"/>
                <a:gd name="f28" fmla="val 536"/>
                <a:gd name="f29" fmla="val 316"/>
                <a:gd name="f30" fmla="val 347"/>
                <a:gd name="f31" fmla="val 253"/>
                <a:gd name="f32" fmla="val 158"/>
                <a:gd name="f33" fmla="val 127"/>
                <a:gd name="f34" fmla="*/ f0 1 3120"/>
                <a:gd name="f35" fmla="*/ f1 1 2427"/>
                <a:gd name="f36" fmla="val f2"/>
                <a:gd name="f37" fmla="val f3"/>
                <a:gd name="f38" fmla="val f4"/>
                <a:gd name="f39" fmla="+- f38 0 f36"/>
                <a:gd name="f40" fmla="+- f37 0 f36"/>
                <a:gd name="f41" fmla="*/ f40 1 3120"/>
                <a:gd name="f42" fmla="*/ f39 1 2427"/>
                <a:gd name="f43" fmla="*/ f36 1 f41"/>
                <a:gd name="f44" fmla="*/ f37 1 f41"/>
                <a:gd name="f45" fmla="*/ f36 1 f42"/>
                <a:gd name="f46" fmla="*/ f38 1 f42"/>
                <a:gd name="f47" fmla="*/ f43 f34 1"/>
                <a:gd name="f48" fmla="*/ f44 f34 1"/>
                <a:gd name="f49" fmla="*/ f46 f35 1"/>
                <a:gd name="f50" fmla="*/ f45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3120" h="2427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3" y="f4"/>
                  </a:cubicBezTo>
                  <a:cubicBezTo>
                    <a:pt x="f17" y="f18"/>
                    <a:pt x="f19" y="f20"/>
                    <a:pt x="f19" y="f21"/>
                  </a:cubicBezTo>
                  <a:cubicBezTo>
                    <a:pt x="f19" y="f22"/>
                    <a:pt x="f23" y="f24"/>
                    <a:pt x="f3" y="f25"/>
                  </a:cubicBezTo>
                  <a:cubicBezTo>
                    <a:pt x="f15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5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07" name="Google Shape;10125;p74">
            <a:extLst>
              <a:ext uri="{FF2B5EF4-FFF2-40B4-BE49-F238E27FC236}">
                <a16:creationId xmlns:a16="http://schemas.microsoft.com/office/drawing/2014/main" id="{D0F51A8F-92A6-5496-FD99-604737840213}"/>
              </a:ext>
            </a:extLst>
          </p:cNvPr>
          <p:cNvGrpSpPr/>
          <p:nvPr/>
        </p:nvGrpSpPr>
        <p:grpSpPr>
          <a:xfrm>
            <a:off x="8584583" y="1926360"/>
            <a:ext cx="594005" cy="634689"/>
            <a:chOff x="7810036" y="1314139"/>
            <a:chExt cx="445504" cy="476017"/>
          </a:xfrm>
          <a:solidFill>
            <a:schemeClr val="bg2"/>
          </a:solidFill>
        </p:grpSpPr>
        <p:sp>
          <p:nvSpPr>
            <p:cNvPr id="208" name="Google Shape;10126;p74">
              <a:extLst>
                <a:ext uri="{FF2B5EF4-FFF2-40B4-BE49-F238E27FC236}">
                  <a16:creationId xmlns:a16="http://schemas.microsoft.com/office/drawing/2014/main" id="{F8AD469E-C683-D0A1-15D7-6DE82FA35E7A}"/>
                </a:ext>
              </a:extLst>
            </p:cNvPr>
            <p:cNvSpPr/>
            <p:nvPr/>
          </p:nvSpPr>
          <p:spPr>
            <a:xfrm>
              <a:off x="7901120" y="1573453"/>
              <a:ext cx="262213" cy="2167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5766"/>
                <a:gd name="f5" fmla="val 410"/>
                <a:gd name="f6" fmla="val 158"/>
                <a:gd name="f7" fmla="val 1"/>
                <a:gd name="f8" fmla="val 189"/>
                <a:gd name="f9" fmla="val 662"/>
                <a:gd name="f10" fmla="val 190"/>
                <a:gd name="f11" fmla="val 820"/>
                <a:gd name="f12" fmla="val 883"/>
                <a:gd name="f13" fmla="val 1670"/>
                <a:gd name="f14" fmla="val 5419"/>
                <a:gd name="f15" fmla="val 1702"/>
                <a:gd name="f16" fmla="val 5608"/>
                <a:gd name="f17" fmla="val 1859"/>
                <a:gd name="f18" fmla="val 2048"/>
                <a:gd name="f19" fmla="val 5356"/>
                <a:gd name="f20" fmla="val 5545"/>
                <a:gd name="f21" fmla="val 6554"/>
                <a:gd name="f22" fmla="val 7026"/>
                <a:gd name="f23" fmla="val 7247"/>
                <a:gd name="f24" fmla="val 7404"/>
                <a:gd name="f25" fmla="val 630"/>
                <a:gd name="f26" fmla="*/ f0 1 7436"/>
                <a:gd name="f27" fmla="*/ f1 1 5766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7436"/>
                <a:gd name="f34" fmla="*/ f31 1 5766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7436" h="5766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cubicBezTo>
                    <a:pt x="f7" y="f9"/>
                    <a:pt x="f10" y="f11"/>
                    <a:pt x="f5" y="f11"/>
                  </a:cubicBezTo>
                  <a:lnTo>
                    <a:pt x="f12" y="f11"/>
                  </a:lnTo>
                  <a:lnTo>
                    <a:pt x="f13" y="f14"/>
                  </a:lnTo>
                  <a:cubicBezTo>
                    <a:pt x="f15" y="f16"/>
                    <a:pt x="f17" y="f4"/>
                    <a:pt x="f18" y="f4"/>
                  </a:cubicBezTo>
                  <a:lnTo>
                    <a:pt x="f19" y="f4"/>
                  </a:lnTo>
                  <a:cubicBezTo>
                    <a:pt x="f20" y="f4"/>
                    <a:pt x="f4" y="f16"/>
                    <a:pt x="f4" y="f14"/>
                  </a:cubicBezTo>
                  <a:lnTo>
                    <a:pt x="f21" y="f11"/>
                  </a:lnTo>
                  <a:lnTo>
                    <a:pt x="f22" y="f11"/>
                  </a:lnTo>
                  <a:cubicBezTo>
                    <a:pt x="f23" y="f11"/>
                    <a:pt x="f24" y="f25"/>
                    <a:pt x="f24" y="f5"/>
                  </a:cubicBezTo>
                  <a:cubicBezTo>
                    <a:pt x="f3" y="f8"/>
                    <a:pt x="f23" y="f2"/>
                    <a:pt x="f2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9" name="Google Shape;10127;p74">
              <a:extLst>
                <a:ext uri="{FF2B5EF4-FFF2-40B4-BE49-F238E27FC236}">
                  <a16:creationId xmlns:a16="http://schemas.microsoft.com/office/drawing/2014/main" id="{288A8D2E-B6F1-87B8-7CEF-F77B1419779C}"/>
                </a:ext>
              </a:extLst>
            </p:cNvPr>
            <p:cNvSpPr/>
            <p:nvPr/>
          </p:nvSpPr>
          <p:spPr>
            <a:xfrm>
              <a:off x="7810036" y="1314139"/>
              <a:ext cx="445504" cy="2297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34"/>
                <a:gd name="f4" fmla="val 6113"/>
                <a:gd name="f5" fmla="val 378"/>
                <a:gd name="f6" fmla="val 1"/>
                <a:gd name="f7" fmla="val 158"/>
                <a:gd name="f8" fmla="val 190"/>
                <a:gd name="f9" fmla="val 442"/>
                <a:gd name="f10" fmla="val 5672"/>
                <a:gd name="f11" fmla="val 5892"/>
                <a:gd name="f12" fmla="val 189"/>
                <a:gd name="f13" fmla="val 3088"/>
                <a:gd name="f14" fmla="val 3245"/>
                <a:gd name="f15" fmla="val 5514"/>
                <a:gd name="f16" fmla="val 3560"/>
                <a:gd name="f17" fmla="val 4947"/>
                <a:gd name="f18" fmla="val 4001"/>
                <a:gd name="f19" fmla="val 4569"/>
                <a:gd name="f20" fmla="val 3875"/>
                <a:gd name="f21" fmla="val 4285"/>
                <a:gd name="f22" fmla="val 3812"/>
                <a:gd name="f23" fmla="val 3970"/>
                <a:gd name="f24" fmla="val 3624"/>
                <a:gd name="f25" fmla="val 2238"/>
                <a:gd name="f26" fmla="val 4915"/>
                <a:gd name="f27" fmla="val 1135"/>
                <a:gd name="f28" fmla="val 6301"/>
                <a:gd name="f29" fmla="val 7656"/>
                <a:gd name="f30" fmla="val 8759"/>
                <a:gd name="f31" fmla="val 3939"/>
                <a:gd name="f32" fmla="val 8696"/>
                <a:gd name="f33" fmla="val 4254"/>
                <a:gd name="f34" fmla="val 8570"/>
                <a:gd name="f35" fmla="val 9011"/>
                <a:gd name="f36" fmla="val 5010"/>
                <a:gd name="f37" fmla="val 9326"/>
                <a:gd name="f38" fmla="val 9483"/>
                <a:gd name="f39" fmla="val 12193"/>
                <a:gd name="f40" fmla="val 12445"/>
                <a:gd name="f41" fmla="val 12602"/>
                <a:gd name="f42" fmla="val 12224"/>
                <a:gd name="f43" fmla="*/ f0 1 12634"/>
                <a:gd name="f44" fmla="*/ f1 1 6113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12634"/>
                <a:gd name="f51" fmla="*/ f48 1 6113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12634" h="6113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4"/>
                    <a:pt x="f5" y="f4"/>
                  </a:cubicBezTo>
                  <a:lnTo>
                    <a:pt x="f13" y="f4"/>
                  </a:lnTo>
                  <a:cubicBezTo>
                    <a:pt x="f14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0" y="f24"/>
                  </a:cubicBezTo>
                  <a:cubicBezTo>
                    <a:pt x="f30" y="f31"/>
                    <a:pt x="f32" y="f33"/>
                    <a:pt x="f34" y="f19"/>
                  </a:cubicBezTo>
                  <a:cubicBezTo>
                    <a:pt x="f35" y="f36"/>
                    <a:pt x="f37" y="f15"/>
                    <a:pt x="f38" y="f4"/>
                  </a:cubicBezTo>
                  <a:lnTo>
                    <a:pt x="f39" y="f4"/>
                  </a:lnTo>
                  <a:cubicBezTo>
                    <a:pt x="f40" y="f4"/>
                    <a:pt x="f41" y="f11"/>
                    <a:pt x="f41" y="f10"/>
                  </a:cubicBezTo>
                  <a:lnTo>
                    <a:pt x="f41" y="f9"/>
                  </a:lnTo>
                  <a:cubicBezTo>
                    <a:pt x="f3" y="f8"/>
                    <a:pt x="f40" y="f6"/>
                    <a:pt x="f4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10" name="Google Shape;10128;p74">
              <a:extLst>
                <a:ext uri="{FF2B5EF4-FFF2-40B4-BE49-F238E27FC236}">
                  <a16:creationId xmlns:a16="http://schemas.microsoft.com/office/drawing/2014/main" id="{FFAE6176-975C-7420-B495-FFF7C974496A}"/>
                </a:ext>
              </a:extLst>
            </p:cNvPr>
            <p:cNvSpPr/>
            <p:nvPr/>
          </p:nvSpPr>
          <p:spPr>
            <a:xfrm>
              <a:off x="7949994" y="1386367"/>
              <a:ext cx="165561" cy="1551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695"/>
                <a:gd name="f4" fmla="val 4128"/>
                <a:gd name="f5" fmla="val 2364"/>
                <a:gd name="f6" fmla="val 1"/>
                <a:gd name="f7" fmla="val 1450"/>
                <a:gd name="f8" fmla="val 694"/>
                <a:gd name="f9" fmla="val 757"/>
                <a:gd name="f10" fmla="val 1670"/>
                <a:gd name="f11" fmla="val 2080"/>
                <a:gd name="f12" fmla="val 851"/>
                <a:gd name="f13" fmla="val 2489"/>
                <a:gd name="f14" fmla="val 1167"/>
                <a:gd name="f15" fmla="val 2805"/>
                <a:gd name="f16" fmla="val 599"/>
                <a:gd name="f17" fmla="val 3120"/>
                <a:gd name="f18" fmla="val 190"/>
                <a:gd name="f19" fmla="val 3592"/>
                <a:gd name="f20" fmla="val 4475"/>
                <a:gd name="f21" fmla="val 3561"/>
                <a:gd name="f22" fmla="val 4065"/>
                <a:gd name="f23" fmla="val 3088"/>
                <a:gd name="f24" fmla="val 3529"/>
                <a:gd name="f25" fmla="val 3813"/>
                <a:gd name="f26" fmla="val 4002"/>
                <a:gd name="f27" fmla="val 3277"/>
                <a:gd name="f28" fmla="*/ f0 1 4695"/>
                <a:gd name="f29" fmla="*/ f1 1 4128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4695"/>
                <a:gd name="f36" fmla="*/ f33 1 4128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4695" h="412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6" y="f4"/>
                  </a:cubicBezTo>
                  <a:lnTo>
                    <a:pt x="f3" y="f4"/>
                  </a:lnTo>
                  <a:cubicBezTo>
                    <a:pt x="f20" y="f21"/>
                    <a:pt x="f22" y="f23"/>
                    <a:pt x="f24" y="f15"/>
                  </a:cubicBezTo>
                  <a:cubicBezTo>
                    <a:pt x="f25" y="f13"/>
                    <a:pt x="f26" y="f11"/>
                    <a:pt x="f26" y="f10"/>
                  </a:cubicBezTo>
                  <a:cubicBezTo>
                    <a:pt x="f26" y="f9"/>
                    <a:pt x="f2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11" name="Text Placeholder 1">
            <a:extLst>
              <a:ext uri="{FF2B5EF4-FFF2-40B4-BE49-F238E27FC236}">
                <a16:creationId xmlns:a16="http://schemas.microsoft.com/office/drawing/2014/main" id="{53C31407-9C9A-A937-4454-E493557AFA32}"/>
              </a:ext>
            </a:extLst>
          </p:cNvPr>
          <p:cNvSpPr txBox="1">
            <a:spLocks/>
          </p:cNvSpPr>
          <p:nvPr/>
        </p:nvSpPr>
        <p:spPr>
          <a:xfrm>
            <a:off x="1542393" y="548191"/>
            <a:ext cx="9221600" cy="543181"/>
          </a:xfrm>
          <a:prstGeom prst="rect">
            <a:avLst/>
          </a:prstGeom>
        </p:spPr>
        <p:txBody>
          <a:bodyPr anchor="ctr" anchorCtr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4800" dirty="0">
                <a:solidFill>
                  <a:schemeClr val="bg1"/>
                </a:solidFill>
                <a:latin typeface="Arial"/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sz="4800" dirty="0">
                <a:solidFill>
                  <a:schemeClr val="bg1"/>
                </a:solidFill>
                <a:latin typeface="Arial"/>
                <a:cs typeface="B Nazanin" panose="00000700000000000000" pitchFamily="2" charset="-78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1351726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68">
            <a:extLst>
              <a:ext uri="{FF2B5EF4-FFF2-40B4-BE49-F238E27FC236}">
                <a16:creationId xmlns:a16="http://schemas.microsoft.com/office/drawing/2014/main" id="{0AD77B0B-062D-EE53-1F0D-2D38E485C490}"/>
              </a:ext>
            </a:extLst>
          </p:cNvPr>
          <p:cNvSpPr/>
          <p:nvPr/>
        </p:nvSpPr>
        <p:spPr>
          <a:xfrm rot="10799991">
            <a:off x="6637791" y="4492694"/>
            <a:ext cx="249704" cy="777641"/>
          </a:xfrm>
          <a:custGeom>
            <a:avLst/>
            <a:gdLst>
              <a:gd name="f0" fmla="val w"/>
              <a:gd name="f1" fmla="val h"/>
              <a:gd name="f2" fmla="val 0"/>
              <a:gd name="f3" fmla="val 1040400"/>
              <a:gd name="f4" fmla="val 3240000"/>
              <a:gd name="f5" fmla="val 41345"/>
              <a:gd name="f6" fmla="val 940666"/>
              <a:gd name="f7" fmla="val 1242"/>
              <a:gd name="f8" fmla="val 653403"/>
              <a:gd name="f9" fmla="val 1057"/>
              <a:gd name="f10" fmla="val 652077"/>
              <a:gd name="f11" fmla="val 447"/>
              <a:gd name="f12" fmla="val 647712"/>
              <a:gd name="f13" fmla="val 4531"/>
              <a:gd name="f14" fmla="val 520200"/>
              <a:gd name="f15" fmla="val 659109"/>
              <a:gd name="f16" fmla="val 174478"/>
              <a:gd name="f17" fmla="val 101622"/>
              <a:gd name="f18" fmla="val 1372451"/>
              <a:gd name="f19" fmla="val 61820"/>
              <a:gd name="f20" fmla="val 1087335"/>
              <a:gd name="f21" fmla="val 728036"/>
              <a:gd name="f22" fmla="val 261055"/>
              <a:gd name="f23" fmla="val 870500"/>
              <a:gd name="f24" fmla="val 439998"/>
              <a:gd name="f25" fmla="val 860164"/>
              <a:gd name="f26" fmla="val 431664"/>
              <a:gd name="f27" fmla="val 161365"/>
              <a:gd name="f28" fmla="val 1800403"/>
              <a:gd name="f29" fmla="val 122098"/>
              <a:gd name="f30" fmla="val 1519120"/>
              <a:gd name="f31" fmla="val 930953"/>
              <a:gd name="f32" fmla="val 515931"/>
              <a:gd name="f33" fmla="val 1035869"/>
              <a:gd name="f34" fmla="val 1039954"/>
              <a:gd name="f35" fmla="val 1039345"/>
              <a:gd name="f36" fmla="val 652078"/>
              <a:gd name="f37" fmla="val 1039160"/>
              <a:gd name="f38" fmla="val 1029316"/>
              <a:gd name="f39" fmla="val 723920"/>
              <a:gd name="f40" fmla="val 217894"/>
              <a:gd name="f41" fmla="val 2205330"/>
              <a:gd name="f42" fmla="val 181840"/>
              <a:gd name="f43" fmla="val 1947070"/>
              <a:gd name="f44" fmla="val 1000266"/>
              <a:gd name="f45" fmla="val 932012"/>
              <a:gd name="f46" fmla="val 949113"/>
              <a:gd name="f47" fmla="val 1298429"/>
              <a:gd name="f48" fmla="val 330192"/>
              <a:gd name="f49" fmla="val 2564220"/>
              <a:gd name="f50" fmla="val 267995"/>
              <a:gd name="f51" fmla="val 237100"/>
              <a:gd name="f52" fmla="val 2342912"/>
              <a:gd name="f53" fmla="val 242309"/>
              <a:gd name="f54" fmla="val 2347112"/>
              <a:gd name="f55" fmla="val 920063"/>
              <a:gd name="f56" fmla="val 1506522"/>
              <a:gd name="f57" fmla="val 865005"/>
              <a:gd name="f58" fmla="val 1900914"/>
              <a:gd name="f59" fmla="val 772406"/>
              <a:gd name="f60" fmla="val 468924"/>
              <a:gd name="f61" fmla="val 835955"/>
              <a:gd name="f62" fmla="val 2109008"/>
              <a:gd name="f63" fmla="val 892044"/>
              <a:gd name="f64" fmla="val 148356"/>
              <a:gd name="f65" fmla="val 276144"/>
              <a:gd name="f66" fmla="val 2663936"/>
              <a:gd name="f67" fmla="val 764256"/>
              <a:gd name="f68" fmla="*/ f0 1 1040400"/>
              <a:gd name="f69" fmla="*/ f1 1 3240000"/>
              <a:gd name="f70" fmla="val f2"/>
              <a:gd name="f71" fmla="val f3"/>
              <a:gd name="f72" fmla="val f4"/>
              <a:gd name="f73" fmla="+- f72 0 f70"/>
              <a:gd name="f74" fmla="+- f71 0 f70"/>
              <a:gd name="f75" fmla="*/ f74 1 1040400"/>
              <a:gd name="f76" fmla="*/ f73 1 3240000"/>
              <a:gd name="f77" fmla="*/ f70 1 f75"/>
              <a:gd name="f78" fmla="*/ f71 1 f75"/>
              <a:gd name="f79" fmla="*/ f70 1 f76"/>
              <a:gd name="f80" fmla="*/ f72 1 f76"/>
              <a:gd name="f81" fmla="*/ f77 f68 1"/>
              <a:gd name="f82" fmla="*/ f78 f68 1"/>
              <a:gd name="f83" fmla="*/ f80 f69 1"/>
              <a:gd name="f84" fmla="*/ f79 f6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1" t="f84" r="f82" b="f83"/>
            <a:pathLst>
              <a:path w="1040400" h="3240000">
                <a:moveTo>
                  <a:pt x="f5" y="f6"/>
                </a:moveTo>
                <a:lnTo>
                  <a:pt x="f7" y="f8"/>
                </a:lnTo>
                <a:lnTo>
                  <a:pt x="f2" y="f8"/>
                </a:lnTo>
                <a:lnTo>
                  <a:pt x="f9" y="f10"/>
                </a:lnTo>
                <a:lnTo>
                  <a:pt x="f11" y="f12"/>
                </a:lnTo>
                <a:lnTo>
                  <a:pt x="f13" y="f12"/>
                </a:lnTo>
                <a:lnTo>
                  <a:pt x="f14" y="f2"/>
                </a:lnTo>
                <a:lnTo>
                  <a:pt x="f15" y="f16"/>
                </a:ln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close/>
                <a:moveTo>
                  <a:pt x="f27" y="f28"/>
                </a:moveTo>
                <a:lnTo>
                  <a:pt x="f29" y="f30"/>
                </a:lnTo>
                <a:lnTo>
                  <a:pt x="f31" y="f32"/>
                </a:lnTo>
                <a:lnTo>
                  <a:pt x="f33" y="f12"/>
                </a:lnTo>
                <a:lnTo>
                  <a:pt x="f34" y="f12"/>
                </a:lnTo>
                <a:lnTo>
                  <a:pt x="f35" y="f36"/>
                </a:lnTo>
                <a:lnTo>
                  <a:pt x="f3" y="f8"/>
                </a:lnTo>
                <a:lnTo>
                  <a:pt x="f37" y="f8"/>
                </a:lnTo>
                <a:lnTo>
                  <a:pt x="f38" y="f39"/>
                </a:lnTo>
                <a:close/>
                <a:moveTo>
                  <a:pt x="f40" y="f41"/>
                </a:moveTo>
                <a:lnTo>
                  <a:pt x="f42" y="f43"/>
                </a:lnTo>
                <a:lnTo>
                  <a:pt x="f44" y="f45"/>
                </a:lnTo>
                <a:lnTo>
                  <a:pt x="f46" y="f47"/>
                </a:lnTo>
                <a:close/>
                <a:moveTo>
                  <a:pt x="f48" y="f49"/>
                </a:moveTo>
                <a:lnTo>
                  <a:pt x="f50" y="f49"/>
                </a:lnTo>
                <a:lnTo>
                  <a:pt x="f51" y="f52"/>
                </a:lnTo>
                <a:lnTo>
                  <a:pt x="f53" y="f54"/>
                </a:lnTo>
                <a:lnTo>
                  <a:pt x="f55" y="f56"/>
                </a:lnTo>
                <a:lnTo>
                  <a:pt x="f57" y="f58"/>
                </a:lnTo>
                <a:close/>
                <a:moveTo>
                  <a:pt x="f59" y="f49"/>
                </a:moveTo>
                <a:lnTo>
                  <a:pt x="f60" y="f49"/>
                </a:lnTo>
                <a:lnTo>
                  <a:pt x="f61" y="f62"/>
                </a:lnTo>
                <a:close/>
                <a:moveTo>
                  <a:pt x="f63" y="f4"/>
                </a:moveTo>
                <a:lnTo>
                  <a:pt x="f64" y="f4"/>
                </a:lnTo>
                <a:lnTo>
                  <a:pt x="f65" y="f66"/>
                </a:lnTo>
                <a:lnTo>
                  <a:pt x="f67" y="f66"/>
                </a:ln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8A44671E-3D4B-38A8-0907-C5E94A773301}"/>
              </a:ext>
            </a:extLst>
          </p:cNvPr>
          <p:cNvSpPr/>
          <p:nvPr/>
        </p:nvSpPr>
        <p:spPr>
          <a:xfrm>
            <a:off x="7275459" y="4582474"/>
            <a:ext cx="599053" cy="598077"/>
          </a:xfrm>
          <a:custGeom>
            <a:avLst/>
            <a:gdLst>
              <a:gd name="f0" fmla="val w"/>
              <a:gd name="f1" fmla="val h"/>
              <a:gd name="f2" fmla="val 0"/>
              <a:gd name="f3" fmla="val 3228210"/>
              <a:gd name="f4" fmla="val 3222968"/>
              <a:gd name="f5" fmla="val 1619999"/>
              <a:gd name="f6" fmla="val 642446"/>
              <a:gd name="f7" fmla="val 2664115"/>
              <a:gd name="f8" fmla="val 1686562"/>
              <a:gd name="f9" fmla="val 2664116"/>
              <a:gd name="f10" fmla="val 2015013"/>
              <a:gd name="f11" fmla="val 2511495"/>
              <a:gd name="f12" fmla="val 2399422"/>
              <a:gd name="f13" fmla="val 1924159"/>
              <a:gd name="f14" fmla="val 2308568"/>
              <a:gd name="f15" fmla="val 1812086"/>
              <a:gd name="f16" fmla="val 1427912"/>
              <a:gd name="f17" fmla="val 1315839"/>
              <a:gd name="f18" fmla="val 1224985"/>
              <a:gd name="f19" fmla="val 575882"/>
              <a:gd name="f20" fmla="val 575884"/>
              <a:gd name="f21" fmla="val 509997"/>
              <a:gd name="f22" fmla="val 122689"/>
              <a:gd name="f23" fmla="val 942045"/>
              <a:gd name="f24" fmla="val 542556"/>
              <a:gd name="f25" fmla="val 974604"/>
              <a:gd name="f26" fmla="val 1620001"/>
              <a:gd name="f27" fmla="val 7099"/>
              <a:gd name="f28" fmla="val 1686560"/>
              <a:gd name="f29" fmla="val 2900441"/>
              <a:gd name="f30" fmla="val 349390"/>
              <a:gd name="f31" fmla="val 342291"/>
              <a:gd name="f32" fmla="val 330172"/>
              <a:gd name="f33" fmla="val 1679462"/>
              <a:gd name="f34" fmla="*/ f0 1 3228210"/>
              <a:gd name="f35" fmla="*/ f1 1 3222968"/>
              <a:gd name="f36" fmla="val f2"/>
              <a:gd name="f37" fmla="val f3"/>
              <a:gd name="f38" fmla="val f4"/>
              <a:gd name="f39" fmla="+- f38 0 f36"/>
              <a:gd name="f40" fmla="+- f37 0 f36"/>
              <a:gd name="f41" fmla="*/ f40 1 3228210"/>
              <a:gd name="f42" fmla="*/ f39 1 3222968"/>
              <a:gd name="f43" fmla="*/ f36 1 f41"/>
              <a:gd name="f44" fmla="*/ f37 1 f41"/>
              <a:gd name="f45" fmla="*/ f36 1 f42"/>
              <a:gd name="f46" fmla="*/ f38 1 f42"/>
              <a:gd name="f47" fmla="*/ f43 f34 1"/>
              <a:gd name="f48" fmla="*/ f44 f34 1"/>
              <a:gd name="f49" fmla="*/ f46 f35 1"/>
              <a:gd name="f50" fmla="*/ f45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7" t="f50" r="f48" b="f49"/>
            <a:pathLst>
              <a:path w="3228210" h="3222968">
                <a:moveTo>
                  <a:pt x="f5" y="f6"/>
                </a:moveTo>
                <a:lnTo>
                  <a:pt x="f7" y="f8"/>
                </a:lnTo>
                <a:lnTo>
                  <a:pt x="f9" y="f8"/>
                </a:lnTo>
                <a:lnTo>
                  <a:pt x="f9" y="f4"/>
                </a:lnTo>
                <a:lnTo>
                  <a:pt x="f10" y="f4"/>
                </a:lnTo>
                <a:lnTo>
                  <a:pt x="f10" y="f11"/>
                </a:lnTo>
                <a:cubicBezTo>
                  <a:pt x="f10" y="f12"/>
                  <a:pt x="f13" y="f14"/>
                  <a:pt x="f15" y="f14"/>
                </a:cubicBezTo>
                <a:lnTo>
                  <a:pt x="f16" y="f14"/>
                </a:lnTo>
                <a:cubicBezTo>
                  <a:pt x="f17" y="f14"/>
                  <a:pt x="f18" y="f12"/>
                  <a:pt x="f18" y="f11"/>
                </a:cubicBezTo>
                <a:lnTo>
                  <a:pt x="f18" y="f4"/>
                </a:lnTo>
                <a:lnTo>
                  <a:pt x="f19" y="f4"/>
                </a:lnTo>
                <a:lnTo>
                  <a:pt x="f19" y="f8"/>
                </a:lnTo>
                <a:lnTo>
                  <a:pt x="f20" y="f8"/>
                </a:lnTo>
                <a:close/>
                <a:moveTo>
                  <a:pt x="f21" y="f22"/>
                </a:moveTo>
                <a:lnTo>
                  <a:pt x="f23" y="f22"/>
                </a:lnTo>
                <a:lnTo>
                  <a:pt x="f23" y="f24"/>
                </a:lnTo>
                <a:lnTo>
                  <a:pt x="f21" y="f25"/>
                </a:lnTo>
                <a:close/>
                <a:moveTo>
                  <a:pt x="f26" y="f27"/>
                </a:moveTo>
                <a:lnTo>
                  <a:pt x="f3" y="f28"/>
                </a:lnTo>
                <a:lnTo>
                  <a:pt x="f29" y="f28"/>
                </a:lnTo>
                <a:lnTo>
                  <a:pt x="f26" y="f30"/>
                </a:lnTo>
                <a:close/>
                <a:moveTo>
                  <a:pt x="f5" y="f2"/>
                </a:moveTo>
                <a:lnTo>
                  <a:pt x="f5" y="f31"/>
                </a:lnTo>
                <a:lnTo>
                  <a:pt x="f32" y="f33"/>
                </a:lnTo>
                <a:lnTo>
                  <a:pt x="f2" y="f33"/>
                </a:ln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4" name="Freeform 18">
            <a:extLst>
              <a:ext uri="{FF2B5EF4-FFF2-40B4-BE49-F238E27FC236}">
                <a16:creationId xmlns:a16="http://schemas.microsoft.com/office/drawing/2014/main" id="{9DC1AB82-AAF1-3A42-9CB0-C7208CE664D0}"/>
              </a:ext>
            </a:extLst>
          </p:cNvPr>
          <p:cNvSpPr/>
          <p:nvPr/>
        </p:nvSpPr>
        <p:spPr>
          <a:xfrm>
            <a:off x="9164269" y="4648067"/>
            <a:ext cx="578521" cy="466916"/>
          </a:xfrm>
          <a:custGeom>
            <a:avLst/>
            <a:gdLst>
              <a:gd name="f0" fmla="val w"/>
              <a:gd name="f1" fmla="val h"/>
              <a:gd name="f2" fmla="val 0"/>
              <a:gd name="f3" fmla="val 3307788"/>
              <a:gd name="f4" fmla="val 2669631"/>
              <a:gd name="f5" fmla="val 2793832"/>
              <a:gd name="f6" fmla="val 1478391"/>
              <a:gd name="f7" fmla="val 2772990"/>
              <a:gd name="f8" fmla="val 1635402"/>
              <a:gd name="f9" fmla="val 2717678"/>
              <a:gd name="f10" fmla="val 1784517"/>
              <a:gd name="f11" fmla="val 2633007"/>
              <a:gd name="f12" fmla="val 1915952"/>
              <a:gd name="f13" fmla="val 2695386"/>
              <a:gd name="f14" fmla="val 1951862"/>
              <a:gd name="f15" fmla="val 2772768"/>
              <a:gd name="f16" fmla="val 1955673"/>
              <a:gd name="f17" fmla="val 2841607"/>
              <a:gd name="f18" fmla="val 1924185"/>
              <a:gd name="f19" fmla="val 2943442"/>
              <a:gd name="f20" fmla="val 1877605"/>
              <a:gd name="f21" fmla="val 2999062"/>
              <a:gd name="f22" fmla="val 1766364"/>
              <a:gd name="f23" fmla="val 2975226"/>
              <a:gd name="f24" fmla="val 1656948"/>
              <a:gd name="f25" fmla="val 2955176"/>
              <a:gd name="f26" fmla="val 1564911"/>
              <a:gd name="f27" fmla="val 2883463"/>
              <a:gd name="f28" fmla="val 1495086"/>
              <a:gd name="f29" fmla="val 2807611"/>
              <a:gd name="f30" fmla="val 1247700"/>
              <a:gd name="f31" fmla="val 2807472"/>
              <a:gd name="f32" fmla="val 1256060"/>
              <a:gd name="f33" fmla="val 2994195"/>
              <a:gd name="f34" fmla="val 1281771"/>
              <a:gd name="f35" fmla="val 3148201"/>
              <a:gd name="f36" fmla="val 1421768"/>
              <a:gd name="f37" fmla="val 3189276"/>
              <a:gd name="f38" fmla="val 1610317"/>
              <a:gd name="f39" fmla="val 3235041"/>
              <a:gd name="f40" fmla="val 1820393"/>
              <a:gd name="f41" fmla="val 3128252"/>
              <a:gd name="f42" fmla="val 2033972"/>
              <a:gd name="f43" fmla="val 2932732"/>
              <a:gd name="f44" fmla="val 2123406"/>
              <a:gd name="f45" fmla="val 2789297"/>
              <a:gd name="f46" fmla="val 2189015"/>
              <a:gd name="f47" fmla="val 2626543"/>
              <a:gd name="f48" fmla="val 2174805"/>
              <a:gd name="f49" fmla="val 2499470"/>
              <a:gd name="f50" fmla="val 2094044"/>
              <a:gd name="f51" fmla="val 2427194"/>
              <a:gd name="f52" fmla="val 2172627"/>
              <a:gd name="f53" fmla="val 2343030"/>
              <a:gd name="f54" fmla="val 2241391"/>
              <a:gd name="f55" fmla="val 2248861"/>
              <a:gd name="f56" fmla="val 2297980"/>
              <a:gd name="f57" fmla="val 2178351"/>
              <a:gd name="f58" fmla="val 2340352"/>
              <a:gd name="f59" fmla="val 2104446"/>
              <a:gd name="f60" fmla="val 2374567"/>
              <a:gd name="f61" fmla="val 2027600"/>
              <a:gd name="f62" fmla="val 2398134"/>
              <a:gd name="f63" fmla="val 2397615"/>
              <a:gd name="f64" fmla="val 3265361"/>
              <a:gd name="f65" fmla="val 2549905"/>
              <a:gd name="f66" fmla="val 2537441"/>
              <a:gd name="f67" fmla="val 2669620"/>
              <a:gd name="f68" fmla="val 1653814"/>
              <a:gd name="f69" fmla="val 773102"/>
              <a:gd name="f70" fmla="val 2669642"/>
              <a:gd name="f71" fmla="val 46417"/>
              <a:gd name="f72" fmla="val 2550707"/>
              <a:gd name="f73" fmla="val 2398955"/>
              <a:gd name="f74" fmla="val 1280678"/>
              <a:gd name="f75" fmla="val 2398436"/>
              <a:gd name="f76" fmla="val 1203764"/>
              <a:gd name="f77" fmla="val 2374915"/>
              <a:gd name="f78" fmla="val 1129786"/>
              <a:gd name="f79" fmla="val 2340732"/>
              <a:gd name="f80" fmla="val 1059201"/>
              <a:gd name="f81" fmla="val 2298380"/>
              <a:gd name="f82" fmla="val 693039"/>
              <a:gd name="f83" fmla="val 2078675"/>
              <a:gd name="f84" fmla="val 477900"/>
              <a:gd name="f85" fmla="val 1674935"/>
              <a:gd name="f86" fmla="val 499745"/>
              <a:gd name="f87" fmla="val 1248476"/>
              <a:gd name="f88" fmla="val 1331611"/>
              <a:gd name="f89" fmla="val 201752"/>
              <a:gd name="f90" fmla="val 1206335"/>
              <a:gd name="f91" fmla="val 290902"/>
              <a:gd name="f92" fmla="val 1124761"/>
              <a:gd name="f93" fmla="val 308382"/>
              <a:gd name="f94" fmla="val 1132336"/>
              <a:gd name="f95" fmla="val 435988"/>
              <a:gd name="f96" fmla="val 1160888"/>
              <a:gd name="f97" fmla="val 640507"/>
              <a:gd name="f98" fmla="val 1527973"/>
              <a:gd name="f99" fmla="val 617783"/>
              <a:gd name="f100" fmla="val 1498839"/>
              <a:gd name="f101" fmla="val 840365"/>
              <a:gd name="f102" fmla="val 1455138"/>
              <a:gd name="f103" fmla="val 960979"/>
              <a:gd name="f104" fmla="val 1395705"/>
              <a:gd name="f105" fmla="val 987199"/>
              <a:gd name="f106" fmla="val 1213910"/>
              <a:gd name="f107" fmla="val 1052459"/>
              <a:gd name="f108" fmla="val 1331028"/>
              <a:gd name="f109" fmla="val 972050"/>
              <a:gd name="f110" fmla="val 1364241"/>
              <a:gd name="f111" fmla="val 921357"/>
              <a:gd name="f112" fmla="val 1360745"/>
              <a:gd name="f113" fmla="val 809484"/>
              <a:gd name="f114" fmla="val 1360746"/>
              <a:gd name="f115" fmla="val 646916"/>
              <a:gd name="f116" fmla="val 1111360"/>
              <a:gd name="f117" fmla="val 626523"/>
              <a:gd name="f118" fmla="val 1020462"/>
              <a:gd name="f119" fmla="val 495421"/>
              <a:gd name="f120" fmla="val 941218"/>
              <a:gd name="f121" fmla="val 374224"/>
              <a:gd name="f122" fmla="val 1061250"/>
              <a:gd name="f123" fmla="val 280996"/>
              <a:gd name="f124" fmla="val 2164365"/>
              <a:gd name="f125" fmla="val 80223"/>
              <a:gd name="f126" fmla="val 2021192"/>
              <a:gd name="f127" fmla="val 182108"/>
              <a:gd name="f128" fmla="val 1927964"/>
              <a:gd name="f129" fmla="val 202086"/>
              <a:gd name="f130" fmla="val 1936621"/>
              <a:gd name="f131" fmla="val 347922"/>
              <a:gd name="f132" fmla="val 1969252"/>
              <a:gd name="f133" fmla="val 581657"/>
              <a:gd name="f134" fmla="val 2388778"/>
              <a:gd name="f135" fmla="val 555687"/>
              <a:gd name="f136" fmla="val 2355482"/>
              <a:gd name="f137" fmla="val 810066"/>
              <a:gd name="f138" fmla="val 2305538"/>
              <a:gd name="f139" fmla="val 947910"/>
              <a:gd name="f140" fmla="val 2237615"/>
              <a:gd name="f141" fmla="val 977876"/>
              <a:gd name="f142" fmla="val 2029849"/>
              <a:gd name="f143" fmla="val 2163698"/>
              <a:gd name="f144" fmla="val 960563"/>
              <a:gd name="f145" fmla="val 2201656"/>
              <a:gd name="f146" fmla="val 902628"/>
              <a:gd name="f147" fmla="val 2197660"/>
              <a:gd name="f148" fmla="val 774773"/>
              <a:gd name="f149" fmla="val 2197661"/>
              <a:gd name="f150" fmla="val 588982"/>
              <a:gd name="f151" fmla="val 1912649"/>
              <a:gd name="f152" fmla="val 565676"/>
              <a:gd name="f153" fmla="val 1808765"/>
              <a:gd name="f154" fmla="val 415844"/>
              <a:gd name="f155" fmla="val 1718201"/>
              <a:gd name="f156" fmla="val 277334"/>
              <a:gd name="f157" fmla="val 1855380"/>
              <a:gd name="f158" fmla="val 170787"/>
              <a:gd name="f159" fmla="val 1754169"/>
              <a:gd name="f160" fmla="val 1583512"/>
              <a:gd name="f161" fmla="val 121444"/>
              <a:gd name="f162" fmla="val 1472387"/>
              <a:gd name="f163" fmla="val 145257"/>
              <a:gd name="f164" fmla="val 1482706"/>
              <a:gd name="f165" fmla="val 319088"/>
              <a:gd name="f166" fmla="val 1521601"/>
              <a:gd name="f167" fmla="val 597693"/>
              <a:gd name="f168" fmla="val 2021663"/>
              <a:gd name="f169" fmla="val 566738"/>
              <a:gd name="f170" fmla="val 1981975"/>
              <a:gd name="f171" fmla="val 869950"/>
              <a:gd name="f172" fmla="val 1922443"/>
              <a:gd name="f173" fmla="val 1034256"/>
              <a:gd name="f174" fmla="val 1841481"/>
              <a:gd name="f175" fmla="val 1069974"/>
              <a:gd name="f176" fmla="val 1593831"/>
              <a:gd name="f177" fmla="val 1158875"/>
              <a:gd name="f178" fmla="val 1753374"/>
              <a:gd name="f179" fmla="val 1049338"/>
              <a:gd name="f180" fmla="val 1798619"/>
              <a:gd name="f181" fmla="val 980281"/>
              <a:gd name="f182" fmla="val 1793856"/>
              <a:gd name="f183" fmla="val 827882"/>
              <a:gd name="f184" fmla="val 1793857"/>
              <a:gd name="f185" fmla="val 606424"/>
              <a:gd name="f186" fmla="val 1454132"/>
              <a:gd name="f187" fmla="val 578644"/>
              <a:gd name="f188" fmla="val 1330306"/>
              <a:gd name="f189" fmla="val 400050"/>
              <a:gd name="f190" fmla="val 1222356"/>
              <a:gd name="f191" fmla="val 234950"/>
              <a:gd name="f192" fmla="val 1385869"/>
              <a:gd name="f193" fmla="val 107950"/>
              <a:gd name="f194" fmla="*/ f0 1 3307788"/>
              <a:gd name="f195" fmla="*/ f1 1 2669631"/>
              <a:gd name="f196" fmla="val f2"/>
              <a:gd name="f197" fmla="val f3"/>
              <a:gd name="f198" fmla="val f4"/>
              <a:gd name="f199" fmla="+- f198 0 f196"/>
              <a:gd name="f200" fmla="+- f197 0 f196"/>
              <a:gd name="f201" fmla="*/ f200 1 3307788"/>
              <a:gd name="f202" fmla="*/ f199 1 2669631"/>
              <a:gd name="f203" fmla="*/ f196 1 f201"/>
              <a:gd name="f204" fmla="*/ f197 1 f201"/>
              <a:gd name="f205" fmla="*/ f196 1 f202"/>
              <a:gd name="f206" fmla="*/ f198 1 f202"/>
              <a:gd name="f207" fmla="*/ f203 f194 1"/>
              <a:gd name="f208" fmla="*/ f204 f194 1"/>
              <a:gd name="f209" fmla="*/ f206 f195 1"/>
              <a:gd name="f210" fmla="*/ f205 f19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07" t="f210" r="f208" b="f209"/>
            <a:pathLst>
              <a:path w="3307788" h="2669631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5" y="f6"/>
                </a:cubicBezTo>
                <a:close/>
                <a:moveTo>
                  <a:pt x="f29" y="f30"/>
                </a:moveTo>
                <a:lnTo>
                  <a:pt x="f31" y="f32"/>
                </a:ln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4"/>
                </a:cubicBezTo>
                <a:cubicBezTo>
                  <a:pt x="f45" y="f46"/>
                  <a:pt x="f47" y="f48"/>
                  <a:pt x="f49" y="f50"/>
                </a:cubicBez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lnTo>
                  <a:pt x="f3" y="f63"/>
                </a:lnTo>
                <a:cubicBezTo>
                  <a:pt x="f64" y="f65"/>
                  <a:pt x="f66" y="f67"/>
                  <a:pt x="f68" y="f4"/>
                </a:cubicBezTo>
                <a:cubicBezTo>
                  <a:pt x="f69" y="f70"/>
                  <a:pt x="f71" y="f72"/>
                  <a:pt x="f2" y="f73"/>
                </a:cubicBezTo>
                <a:lnTo>
                  <a:pt x="f74" y="f75"/>
                </a:lnTo>
                <a:cubicBezTo>
                  <a:pt x="f76" y="f77"/>
                  <a:pt x="f78" y="f79"/>
                  <a:pt x="f80" y="f81"/>
                </a:cubicBezTo>
                <a:cubicBezTo>
                  <a:pt x="f82" y="f83"/>
                  <a:pt x="f84" y="f85"/>
                  <a:pt x="f86" y="f87"/>
                </a:cubicBezTo>
                <a:close/>
                <a:moveTo>
                  <a:pt x="f88" y="f89"/>
                </a:move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100" y="f101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11"/>
                  <a:pt x="f112" y="f113"/>
                </a:cubicBezTo>
                <a:cubicBezTo>
                  <a:pt x="f114" y="f115"/>
                  <a:pt x="f116" y="f117"/>
                  <a:pt x="f118" y="f119"/>
                </a:cubicBezTo>
                <a:cubicBezTo>
                  <a:pt x="f120" y="f121"/>
                  <a:pt x="f122" y="f123"/>
                  <a:pt x="f88" y="f89"/>
                </a:cubicBezTo>
                <a:close/>
                <a:moveTo>
                  <a:pt x="f124" y="f125"/>
                </a:moveTo>
                <a:cubicBezTo>
                  <a:pt x="f126" y="f127"/>
                  <a:pt x="f128" y="f129"/>
                  <a:pt x="f130" y="f131"/>
                </a:cubicBezTo>
                <a:cubicBezTo>
                  <a:pt x="f132" y="f133"/>
                  <a:pt x="f134" y="f135"/>
                  <a:pt x="f136" y="f137"/>
                </a:cubicBezTo>
                <a:cubicBezTo>
                  <a:pt x="f138" y="f139"/>
                  <a:pt x="f140" y="f141"/>
                  <a:pt x="f142" y="f107"/>
                </a:cubicBezTo>
                <a:cubicBezTo>
                  <a:pt x="f143" y="f144"/>
                  <a:pt x="f145" y="f146"/>
                  <a:pt x="f147" y="f148"/>
                </a:cubicBezTo>
                <a:cubicBezTo>
                  <a:pt x="f149" y="f150"/>
                  <a:pt x="f151" y="f152"/>
                  <a:pt x="f153" y="f154"/>
                </a:cubicBezTo>
                <a:cubicBezTo>
                  <a:pt x="f155" y="f156"/>
                  <a:pt x="f157" y="f158"/>
                  <a:pt x="f124" y="f125"/>
                </a:cubicBezTo>
                <a:close/>
                <a:moveTo>
                  <a:pt x="f159" y="f2"/>
                </a:moveTo>
                <a:cubicBezTo>
                  <a:pt x="f160" y="f161"/>
                  <a:pt x="f162" y="f163"/>
                  <a:pt x="f164" y="f165"/>
                </a:cubicBezTo>
                <a:cubicBezTo>
                  <a:pt x="f166" y="f167"/>
                  <a:pt x="f168" y="f169"/>
                  <a:pt x="f170" y="f171"/>
                </a:cubicBezTo>
                <a:cubicBezTo>
                  <a:pt x="f172" y="f173"/>
                  <a:pt x="f174" y="f175"/>
                  <a:pt x="f176" y="f177"/>
                </a:cubicBezTo>
                <a:cubicBezTo>
                  <a:pt x="f178" y="f179"/>
                  <a:pt x="f180" y="f181"/>
                  <a:pt x="f182" y="f183"/>
                </a:cubicBezTo>
                <a:cubicBezTo>
                  <a:pt x="f184" y="f185"/>
                  <a:pt x="f186" y="f187"/>
                  <a:pt x="f188" y="f189"/>
                </a:cubicBezTo>
                <a:cubicBezTo>
                  <a:pt x="f190" y="f191"/>
                  <a:pt x="f192" y="f193"/>
                  <a:pt x="f159" y="f2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5" name="Rounded Rectangle 25">
            <a:extLst>
              <a:ext uri="{FF2B5EF4-FFF2-40B4-BE49-F238E27FC236}">
                <a16:creationId xmlns:a16="http://schemas.microsoft.com/office/drawing/2014/main" id="{BAF86FA7-2CBD-3228-582D-32AEE7BE2607}"/>
              </a:ext>
            </a:extLst>
          </p:cNvPr>
          <p:cNvSpPr/>
          <p:nvPr/>
        </p:nvSpPr>
        <p:spPr>
          <a:xfrm>
            <a:off x="9222826" y="5849479"/>
            <a:ext cx="664121" cy="486704"/>
          </a:xfrm>
          <a:custGeom>
            <a:avLst/>
            <a:gdLst>
              <a:gd name="f0" fmla="val w"/>
              <a:gd name="f1" fmla="val h"/>
              <a:gd name="f2" fmla="val 0"/>
              <a:gd name="f3" fmla="val 3248842"/>
              <a:gd name="f4" fmla="val 2380886"/>
              <a:gd name="f5" fmla="val 1194785"/>
              <a:gd name="f6" fmla="val 1472263"/>
              <a:gd name="f7" fmla="val 1150014"/>
              <a:gd name="f8" fmla="val 1113720"/>
              <a:gd name="f9" fmla="val 1508557"/>
              <a:gd name="f10" fmla="val 1553328"/>
              <a:gd name="f11" fmla="val 1600880"/>
              <a:gd name="f12" fmla="val 1645651"/>
              <a:gd name="f13" fmla="val 1681945"/>
              <a:gd name="f14" fmla="val 2067186"/>
              <a:gd name="f15" fmla="val 2111957"/>
              <a:gd name="f16" fmla="val 2148251"/>
              <a:gd name="f17" fmla="val 2582402"/>
              <a:gd name="f18" fmla="val 986449"/>
              <a:gd name="f19" fmla="val 2477247"/>
              <a:gd name="f20" fmla="val 2392002"/>
              <a:gd name="f21" fmla="val 1071694"/>
              <a:gd name="f22" fmla="val 1176848"/>
              <a:gd name="f23" fmla="val 1282003"/>
              <a:gd name="f24" fmla="val 1367248"/>
              <a:gd name="f25" fmla="val 2687557"/>
              <a:gd name="f26" fmla="val 2772801"/>
              <a:gd name="f27" fmla="val 679570"/>
              <a:gd name="f28" fmla="val 574415"/>
              <a:gd name="f29" fmla="val 489171"/>
              <a:gd name="f30" fmla="val 784725"/>
              <a:gd name="f31" fmla="val 869970"/>
              <a:gd name="f32" fmla="val 867954"/>
              <a:gd name="f33" fmla="val 155801"/>
              <a:gd name="f34" fmla="val 726849"/>
              <a:gd name="f35" fmla="val 858549"/>
              <a:gd name="f36" fmla="val 2535122"/>
              <a:gd name="f37" fmla="val 2394017"/>
              <a:gd name="f38" fmla="val 677268"/>
              <a:gd name="f39" fmla="val 2584703"/>
              <a:gd name="f40" fmla="val 2736658"/>
              <a:gd name="f41" fmla="val 607820"/>
              <a:gd name="f42" fmla="val 2766265"/>
              <a:gd name="f43" fmla="val 579906"/>
              <a:gd name="f44" fmla="val 2806392"/>
              <a:gd name="f45" fmla="val 564164"/>
              <a:gd name="f46" fmla="val 2850195"/>
              <a:gd name="f47" fmla="val 3069929"/>
              <a:gd name="f48" fmla="val 3168740"/>
              <a:gd name="f49" fmla="val 644266"/>
              <a:gd name="f50" fmla="val 743077"/>
              <a:gd name="f51" fmla="val 792706"/>
              <a:gd name="f52" fmla="val 891517"/>
              <a:gd name="f53" fmla="val 971619"/>
              <a:gd name="f54" fmla="val 3054536"/>
              <a:gd name="f55" fmla="val 3060628"/>
              <a:gd name="f56" fmla="val 989042"/>
              <a:gd name="f57" fmla="val 3063411"/>
              <a:gd name="f58" fmla="val 1007758"/>
              <a:gd name="f59" fmla="val 1027125"/>
              <a:gd name="f60" fmla="val 2015961"/>
              <a:gd name="f61" fmla="val 2889080"/>
              <a:gd name="f62" fmla="val 2260325"/>
              <a:gd name="f63" fmla="val 2326909"/>
              <a:gd name="f64" fmla="val 2835102"/>
              <a:gd name="f65" fmla="val 2768518"/>
              <a:gd name="f66" fmla="val 2286284"/>
              <a:gd name="f67" fmla="val 2219700"/>
              <a:gd name="f68" fmla="val 2165723"/>
              <a:gd name="f69" fmla="val 1096248"/>
              <a:gd name="f70" fmla="val 1042270"/>
              <a:gd name="f71" fmla="val 975686"/>
              <a:gd name="f72" fmla="val 493453"/>
              <a:gd name="f73" fmla="val 426869"/>
              <a:gd name="f74" fmla="val 372891"/>
              <a:gd name="f75" fmla="val 198560"/>
              <a:gd name="f76" fmla="val 201343"/>
              <a:gd name="f77" fmla="val 207435"/>
              <a:gd name="f78" fmla="val 178913"/>
              <a:gd name="f79" fmla="val 80102"/>
              <a:gd name="f80" fmla="val 398647"/>
              <a:gd name="f81" fmla="val 447310"/>
              <a:gd name="f82" fmla="val 491436"/>
              <a:gd name="f83" fmla="val 583593"/>
              <a:gd name="f84" fmla="val 523419"/>
              <a:gd name="f85" fmla="val 615395"/>
              <a:gd name="f86" fmla="*/ f0 1 3248842"/>
              <a:gd name="f87" fmla="*/ f1 1 2380886"/>
              <a:gd name="f88" fmla="val f2"/>
              <a:gd name="f89" fmla="val f3"/>
              <a:gd name="f90" fmla="val f4"/>
              <a:gd name="f91" fmla="+- f90 0 f88"/>
              <a:gd name="f92" fmla="+- f89 0 f88"/>
              <a:gd name="f93" fmla="*/ f92 1 3248842"/>
              <a:gd name="f94" fmla="*/ f91 1 2380886"/>
              <a:gd name="f95" fmla="*/ f88 1 f93"/>
              <a:gd name="f96" fmla="*/ f89 1 f93"/>
              <a:gd name="f97" fmla="*/ f88 1 f94"/>
              <a:gd name="f98" fmla="*/ f90 1 f94"/>
              <a:gd name="f99" fmla="*/ f95 f86 1"/>
              <a:gd name="f100" fmla="*/ f96 f86 1"/>
              <a:gd name="f101" fmla="*/ f98 f87 1"/>
              <a:gd name="f102" fmla="*/ f97 f8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9" t="f102" r="f100" b="f101"/>
            <a:pathLst>
              <a:path w="3248842" h="2380886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cubicBezTo>
                  <a:pt x="f8" y="f12"/>
                  <a:pt x="f7" y="f13"/>
                  <a:pt x="f5" y="f13"/>
                </a:cubicBezTo>
                <a:lnTo>
                  <a:pt x="f14" y="f13"/>
                </a:lnTo>
                <a:cubicBezTo>
                  <a:pt x="f15" y="f13"/>
                  <a:pt x="f16" y="f12"/>
                  <a:pt x="f16" y="f11"/>
                </a:cubicBezTo>
                <a:lnTo>
                  <a:pt x="f16" y="f10"/>
                </a:lnTo>
                <a:cubicBezTo>
                  <a:pt x="f16" y="f9"/>
                  <a:pt x="f15" y="f6"/>
                  <a:pt x="f14" y="f6"/>
                </a:cubicBezTo>
                <a:close/>
                <a:moveTo>
                  <a:pt x="f17" y="f18"/>
                </a:moveTo>
                <a:cubicBezTo>
                  <a:pt x="f19" y="f18"/>
                  <a:pt x="f20" y="f21"/>
                  <a:pt x="f20" y="f22"/>
                </a:cubicBezTo>
                <a:cubicBezTo>
                  <a:pt x="f20" y="f23"/>
                  <a:pt x="f19" y="f24"/>
                  <a:pt x="f17" y="f24"/>
                </a:cubicBezTo>
                <a:cubicBezTo>
                  <a:pt x="f25" y="f24"/>
                  <a:pt x="f26" y="f23"/>
                  <a:pt x="f26" y="f22"/>
                </a:cubicBezTo>
                <a:cubicBezTo>
                  <a:pt x="f26" y="f21"/>
                  <a:pt x="f25" y="f18"/>
                  <a:pt x="f17" y="f18"/>
                </a:cubicBezTo>
                <a:close/>
                <a:moveTo>
                  <a:pt x="f27" y="f18"/>
                </a:moveTo>
                <a:cubicBezTo>
                  <a:pt x="f28" y="f18"/>
                  <a:pt x="f29" y="f21"/>
                  <a:pt x="f29" y="f22"/>
                </a:cubicBezTo>
                <a:cubicBezTo>
                  <a:pt x="f29" y="f23"/>
                  <a:pt x="f28" y="f24"/>
                  <a:pt x="f27" y="f24"/>
                </a:cubicBezTo>
                <a:cubicBezTo>
                  <a:pt x="f30" y="f24"/>
                  <a:pt x="f31" y="f23"/>
                  <a:pt x="f31" y="f22"/>
                </a:cubicBezTo>
                <a:cubicBezTo>
                  <a:pt x="f31" y="f21"/>
                  <a:pt x="f30" y="f18"/>
                  <a:pt x="f27" y="f18"/>
                </a:cubicBezTo>
                <a:close/>
                <a:moveTo>
                  <a:pt x="f32" y="f33"/>
                </a:moveTo>
                <a:lnTo>
                  <a:pt x="f34" y="f35"/>
                </a:lnTo>
                <a:lnTo>
                  <a:pt x="f36" y="f35"/>
                </a:lnTo>
                <a:lnTo>
                  <a:pt x="f37" y="f33"/>
                </a:lnTo>
                <a:close/>
                <a:moveTo>
                  <a:pt x="f38" y="f2"/>
                </a:moveTo>
                <a:lnTo>
                  <a:pt x="f39" y="f2"/>
                </a:lnTo>
                <a:lnTo>
                  <a:pt x="f40" y="f41"/>
                </a:lnTo>
                <a:cubicBezTo>
                  <a:pt x="f42" y="f43"/>
                  <a:pt x="f44" y="f45"/>
                  <a:pt x="f46" y="f45"/>
                </a:cubicBezTo>
                <a:lnTo>
                  <a:pt x="f47" y="f45"/>
                </a:lnTo>
                <a:cubicBezTo>
                  <a:pt x="f48" y="f45"/>
                  <a:pt x="f3" y="f49"/>
                  <a:pt x="f3" y="f50"/>
                </a:cubicBezTo>
                <a:lnTo>
                  <a:pt x="f3" y="f51"/>
                </a:lnTo>
                <a:cubicBezTo>
                  <a:pt x="f3" y="f52"/>
                  <a:pt x="f48" y="f53"/>
                  <a:pt x="f47" y="f53"/>
                </a:cubicBezTo>
                <a:lnTo>
                  <a:pt x="f54" y="f53"/>
                </a:lnTo>
                <a:cubicBezTo>
                  <a:pt x="f55" y="f56"/>
                  <a:pt x="f57" y="f58"/>
                  <a:pt x="f57" y="f59"/>
                </a:cubicBezTo>
                <a:lnTo>
                  <a:pt x="f57" y="f60"/>
                </a:lnTo>
                <a:lnTo>
                  <a:pt x="f61" y="f60"/>
                </a:lnTo>
                <a:lnTo>
                  <a:pt x="f61" y="f62"/>
                </a:lnTo>
                <a:cubicBezTo>
                  <a:pt x="f61" y="f63"/>
                  <a:pt x="f64" y="f4"/>
                  <a:pt x="f65" y="f4"/>
                </a:cubicBezTo>
                <a:lnTo>
                  <a:pt x="f66" y="f4"/>
                </a:lnTo>
                <a:cubicBezTo>
                  <a:pt x="f67" y="f4"/>
                  <a:pt x="f68" y="f63"/>
                  <a:pt x="f68" y="f62"/>
                </a:cubicBezTo>
                <a:lnTo>
                  <a:pt x="f68" y="f60"/>
                </a:lnTo>
                <a:lnTo>
                  <a:pt x="f69" y="f60"/>
                </a:lnTo>
                <a:lnTo>
                  <a:pt x="f69" y="f62"/>
                </a:lnTo>
                <a:cubicBezTo>
                  <a:pt x="f69" y="f63"/>
                  <a:pt x="f70" y="f4"/>
                  <a:pt x="f71" y="f4"/>
                </a:cubicBezTo>
                <a:lnTo>
                  <a:pt x="f72" y="f4"/>
                </a:lnTo>
                <a:cubicBezTo>
                  <a:pt x="f73" y="f4"/>
                  <a:pt x="f74" y="f63"/>
                  <a:pt x="f74" y="f62"/>
                </a:cubicBezTo>
                <a:lnTo>
                  <a:pt x="f74" y="f60"/>
                </a:lnTo>
                <a:lnTo>
                  <a:pt x="f75" y="f60"/>
                </a:lnTo>
                <a:lnTo>
                  <a:pt x="f75" y="f59"/>
                </a:lnTo>
                <a:cubicBezTo>
                  <a:pt x="f75" y="f58"/>
                  <a:pt x="f76" y="f56"/>
                  <a:pt x="f77" y="f53"/>
                </a:cubicBezTo>
                <a:lnTo>
                  <a:pt x="f78" y="f53"/>
                </a:lnTo>
                <a:cubicBezTo>
                  <a:pt x="f79" y="f53"/>
                  <a:pt x="f2" y="f52"/>
                  <a:pt x="f2" y="f51"/>
                </a:cubicBezTo>
                <a:lnTo>
                  <a:pt x="f2" y="f50"/>
                </a:lnTo>
                <a:cubicBezTo>
                  <a:pt x="f2" y="f49"/>
                  <a:pt x="f79" y="f45"/>
                  <a:pt x="f78" y="f45"/>
                </a:cubicBezTo>
                <a:lnTo>
                  <a:pt x="f80" y="f45"/>
                </a:lnTo>
                <a:cubicBezTo>
                  <a:pt x="f81" y="f45"/>
                  <a:pt x="f82" y="f83"/>
                  <a:pt x="f84" y="f85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6" name="Donut 39">
            <a:extLst>
              <a:ext uri="{FF2B5EF4-FFF2-40B4-BE49-F238E27FC236}">
                <a16:creationId xmlns:a16="http://schemas.microsoft.com/office/drawing/2014/main" id="{A094268B-5281-9380-38FE-483B81BA1F94}"/>
              </a:ext>
            </a:extLst>
          </p:cNvPr>
          <p:cNvSpPr/>
          <p:nvPr/>
        </p:nvSpPr>
        <p:spPr>
          <a:xfrm>
            <a:off x="2429078" y="4555934"/>
            <a:ext cx="651175" cy="651175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1152300"/>
              <a:gd name="f5" fmla="val 922782"/>
              <a:gd name="f6" fmla="val 2354400"/>
              <a:gd name="f7" fmla="val 1620000"/>
              <a:gd name="f8" fmla="val 2317218"/>
              <a:gd name="f9" fmla="val 342403"/>
              <a:gd name="f10" fmla="val 914403"/>
              <a:gd name="f11" fmla="val 2325597"/>
              <a:gd name="f12" fmla="val 2897597"/>
              <a:gd name="f13" fmla="val 2514701"/>
              <a:gd name="f14" fmla="val 725299"/>
              <a:gd name="f15" fmla="*/ f0 1 3240000"/>
              <a:gd name="f16" fmla="*/ f1 1 3240000"/>
              <a:gd name="f17" fmla="val f2"/>
              <a:gd name="f18" fmla="val f3"/>
              <a:gd name="f19" fmla="+- f18 0 f17"/>
              <a:gd name="f20" fmla="*/ f19 1 3240000"/>
              <a:gd name="f21" fmla="*/ f17 1 f20"/>
              <a:gd name="f22" fmla="*/ f18 1 f20"/>
              <a:gd name="f23" fmla="*/ f21 f15 1"/>
              <a:gd name="f24" fmla="*/ f22 f15 1"/>
              <a:gd name="f25" fmla="*/ f22 f16 1"/>
              <a:gd name="f26" fmla="*/ f21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3" t="f26" r="f24" b="f25"/>
            <a:pathLst>
              <a:path w="3240000" h="3240000">
                <a:moveTo>
                  <a:pt x="f4" y="f5"/>
                </a:moveTo>
                <a:lnTo>
                  <a:pt x="f6" y="f7"/>
                </a:lnTo>
                <a:lnTo>
                  <a:pt x="f4" y="f8"/>
                </a:lnTo>
                <a:close/>
                <a:moveTo>
                  <a:pt x="f7" y="f9"/>
                </a:moveTo>
                <a:cubicBezTo>
                  <a:pt x="f10" y="f9"/>
                  <a:pt x="f9" y="f10"/>
                  <a:pt x="f9" y="f7"/>
                </a:cubicBezTo>
                <a:cubicBezTo>
                  <a:pt x="f9" y="f11"/>
                  <a:pt x="f10" y="f12"/>
                  <a:pt x="f7" y="f12"/>
                </a:cubicBezTo>
                <a:cubicBezTo>
                  <a:pt x="f11" y="f12"/>
                  <a:pt x="f12" y="f11"/>
                  <a:pt x="f12" y="f7"/>
                </a:cubicBezTo>
                <a:cubicBezTo>
                  <a:pt x="f12" y="f10"/>
                  <a:pt x="f11" y="f9"/>
                  <a:pt x="f7" y="f9"/>
                </a:cubicBezTo>
                <a:close/>
                <a:moveTo>
                  <a:pt x="f7" y="f2"/>
                </a:moveTo>
                <a:cubicBezTo>
                  <a:pt x="f13" y="f2"/>
                  <a:pt x="f3" y="f14"/>
                  <a:pt x="f3" y="f7"/>
                </a:cubicBezTo>
                <a:cubicBezTo>
                  <a:pt x="f3" y="f13"/>
                  <a:pt x="f13" y="f3"/>
                  <a:pt x="f7" y="f3"/>
                </a:cubicBezTo>
                <a:cubicBezTo>
                  <a:pt x="f14" y="f3"/>
                  <a:pt x="f2" y="f13"/>
                  <a:pt x="f2" y="f7"/>
                </a:cubicBezTo>
                <a:cubicBezTo>
                  <a:pt x="f2" y="f14"/>
                  <a:pt x="f14" y="f2"/>
                  <a:pt x="f7" y="f2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7" name="Chord 38">
            <a:extLst>
              <a:ext uri="{FF2B5EF4-FFF2-40B4-BE49-F238E27FC236}">
                <a16:creationId xmlns:a16="http://schemas.microsoft.com/office/drawing/2014/main" id="{0B3B3668-A732-4EB2-03A8-01FA3E1E385E}"/>
              </a:ext>
            </a:extLst>
          </p:cNvPr>
          <p:cNvSpPr/>
          <p:nvPr/>
        </p:nvSpPr>
        <p:spPr>
          <a:xfrm>
            <a:off x="4914976" y="5636473"/>
            <a:ext cx="548664" cy="705539"/>
          </a:xfrm>
          <a:custGeom>
            <a:avLst/>
            <a:gdLst>
              <a:gd name="f0" fmla="val w"/>
              <a:gd name="f1" fmla="val h"/>
              <a:gd name="f2" fmla="val 0"/>
              <a:gd name="f3" fmla="val 2519554"/>
              <a:gd name="f4" fmla="val 3240000"/>
              <a:gd name="f5" fmla="val 1259778"/>
              <a:gd name="f6" fmla="val 1299543"/>
              <a:gd name="f7" fmla="val 1331778"/>
              <a:gd name="f8" fmla="val 32235"/>
              <a:gd name="f9" fmla="val 72000"/>
              <a:gd name="f10" fmla="val 292696"/>
              <a:gd name="f11" fmla="val 1526887"/>
              <a:gd name="f12" fmla="val 301316"/>
              <a:gd name="f13" fmla="val 1719796"/>
              <a:gd name="f14" fmla="val 357828"/>
              <a:gd name="f15" fmla="val 1894309"/>
              <a:gd name="f16" fmla="val 459601"/>
              <a:gd name="f17" fmla="val 2284331"/>
              <a:gd name="f18" fmla="val 687055"/>
              <a:gd name="f19" fmla="val 2522839"/>
              <a:gd name="f20" fmla="val 1105809"/>
              <a:gd name="f21" fmla="val 2519520"/>
              <a:gd name="f22" fmla="val 1557297"/>
              <a:gd name="f23" fmla="val 2509882"/>
              <a:gd name="f24" fmla="val 1557270"/>
              <a:gd name="f25" fmla="val 2413806"/>
              <a:gd name="f26" fmla="val 1435449"/>
              <a:gd name="f27" fmla="val 2264527"/>
              <a:gd name="f28" fmla="val 1358626"/>
              <a:gd name="f29" fmla="val 2097304"/>
              <a:gd name="f30" fmla="val 1931567"/>
              <a:gd name="f31" fmla="val 1783455"/>
              <a:gd name="f32" fmla="val 1434091"/>
              <a:gd name="f33" fmla="val 1688484"/>
              <a:gd name="f34" fmla="val 1554913"/>
              <a:gd name="f35" fmla="val 1657888"/>
              <a:gd name="f36" fmla="val 1554825"/>
              <a:gd name="f37" fmla="val 1579123"/>
              <a:gd name="f38" fmla="val 1454657"/>
              <a:gd name="f39" fmla="val 1463823"/>
              <a:gd name="f40" fmla="val 1385682"/>
              <a:gd name="f41" fmla="val 1368008"/>
              <a:gd name="f42" fmla="val 2507895"/>
              <a:gd name="f43" fmla="val 1356113"/>
              <a:gd name="f44" fmla="val 2868215"/>
              <a:gd name="f45" fmla="val 1353558"/>
              <a:gd name="f46" fmla="val 1347515"/>
              <a:gd name="f47" fmla="val 3074779"/>
              <a:gd name="f48" fmla="val 1177830"/>
              <a:gd name="f49" fmla="val 969556"/>
              <a:gd name="f50" fmla="val 759529"/>
              <a:gd name="f51" fmla="val 588743"/>
              <a:gd name="f52" fmla="val 3071985"/>
              <a:gd name="f53" fmla="val 585029"/>
              <a:gd name="f54" fmla="val 2863014"/>
              <a:gd name="f55" fmla="val 584214"/>
              <a:gd name="f56" fmla="val 2861474"/>
              <a:gd name="f57" fmla="val 584183"/>
              <a:gd name="f58" fmla="val 2859896"/>
              <a:gd name="f59" fmla="val 2858310"/>
              <a:gd name="f60" fmla="val 584422"/>
              <a:gd name="f61" fmla="val 2856985"/>
              <a:gd name="f62" fmla="val 584186"/>
              <a:gd name="f63" fmla="val 2856201"/>
              <a:gd name="f64" fmla="val 584184"/>
              <a:gd name="f65" fmla="val 2855415"/>
              <a:gd name="f66" fmla="val 2854628"/>
              <a:gd name="f67" fmla="val 584846"/>
              <a:gd name="f68" fmla="val 585977"/>
              <a:gd name="f69" fmla="val 2797047"/>
              <a:gd name="f70" fmla="val 628115"/>
              <a:gd name="f71" fmla="val 2750982"/>
              <a:gd name="f72" fmla="val 679843"/>
              <a:gd name="f73" fmla="val 731571"/>
              <a:gd name="f74" fmla="val 773709"/>
              <a:gd name="f75" fmla="val 774841"/>
              <a:gd name="f76" fmla="val 776870"/>
              <a:gd name="f77" fmla="val 2961046"/>
              <a:gd name="f78" fmla="val 863138"/>
              <a:gd name="f79" fmla="val 3047314"/>
              <a:gd name="f80" fmla="val 1075974"/>
              <a:gd name="f81" fmla="val 1162242"/>
              <a:gd name="f82" fmla="val 1163439"/>
              <a:gd name="f83" fmla="val 1187778"/>
              <a:gd name="f84" fmla="val 1365548"/>
              <a:gd name="f85" fmla="val 1048083"/>
              <a:gd name="f86" fmla="val 1378241"/>
              <a:gd name="f87" fmla="val 925400"/>
              <a:gd name="f88" fmla="val 1448176"/>
              <a:gd name="f89" fmla="val 842602"/>
              <a:gd name="f90" fmla="val 1552487"/>
              <a:gd name="f91" fmla="val 807450"/>
              <a:gd name="f92" fmla="val 1552386"/>
              <a:gd name="f93" fmla="val 712615"/>
              <a:gd name="f94" fmla="val 1432960"/>
              <a:gd name="f95" fmla="val 565486"/>
              <a:gd name="f96" fmla="val 400996"/>
              <a:gd name="f97" fmla="val 240343"/>
              <a:gd name="f98" fmla="val 96251"/>
              <a:gd name="f99" fmla="val 1429532"/>
              <a:gd name="f100" fmla="val 1543232"/>
              <a:gd name="f101" fmla="val 1264"/>
              <a:gd name="f102" fmla="val 1094357"/>
              <a:gd name="f103" fmla="val 241710"/>
              <a:gd name="f104" fmla="val 680052"/>
              <a:gd name="f105" fmla="val 631054"/>
              <a:gd name="f106" fmla="val 455977"/>
              <a:gd name="f107" fmla="val 804121"/>
              <a:gd name="f108" fmla="val 356374"/>
              <a:gd name="f109" fmla="val 994908"/>
              <a:gd name="f110" fmla="val 301092"/>
              <a:gd name="f111" fmla="val 292721"/>
              <a:gd name="f112" fmla="val 1220013"/>
              <a:gd name="f113" fmla="*/ f0 1 2519554"/>
              <a:gd name="f114" fmla="*/ f1 1 3240000"/>
              <a:gd name="f115" fmla="val f2"/>
              <a:gd name="f116" fmla="val f3"/>
              <a:gd name="f117" fmla="val f4"/>
              <a:gd name="f118" fmla="+- f117 0 f115"/>
              <a:gd name="f119" fmla="+- f116 0 f115"/>
              <a:gd name="f120" fmla="*/ f119 1 2519554"/>
              <a:gd name="f121" fmla="*/ f118 1 3240000"/>
              <a:gd name="f122" fmla="*/ f115 1 f120"/>
              <a:gd name="f123" fmla="*/ f116 1 f120"/>
              <a:gd name="f124" fmla="*/ f115 1 f121"/>
              <a:gd name="f125" fmla="*/ f117 1 f121"/>
              <a:gd name="f126" fmla="*/ f122 f113 1"/>
              <a:gd name="f127" fmla="*/ f123 f113 1"/>
              <a:gd name="f128" fmla="*/ f125 f114 1"/>
              <a:gd name="f129" fmla="*/ f124 f1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6" t="f129" r="f127" b="f128"/>
            <a:pathLst>
              <a:path w="2519554" h="3240000">
                <a:moveTo>
                  <a:pt x="f5" y="f2"/>
                </a:moveTo>
                <a:cubicBezTo>
                  <a:pt x="f6" y="f2"/>
                  <a:pt x="f7" y="f8"/>
                  <a:pt x="f7" y="f9"/>
                </a:cubicBezTo>
                <a:lnTo>
                  <a:pt x="f7" y="f10"/>
                </a:lnTo>
                <a:cubicBezTo>
                  <a:pt x="f11" y="f12"/>
                  <a:pt x="f13" y="f14"/>
                  <a:pt x="f15" y="f16"/>
                </a:cubicBezTo>
                <a:cubicBezTo>
                  <a:pt x="f17" y="f18"/>
                  <a:pt x="f19" y="f20"/>
                  <a:pt x="f21" y="f22"/>
                </a:cubicBezTo>
                <a:lnTo>
                  <a:pt x="f23" y="f24"/>
                </a:lnTo>
                <a:cubicBezTo>
                  <a:pt x="f25" y="f26"/>
                  <a:pt x="f27" y="f28"/>
                  <a:pt x="f29" y="f28"/>
                </a:cubicBezTo>
                <a:cubicBezTo>
                  <a:pt x="f30" y="f28"/>
                  <a:pt x="f31" y="f32"/>
                  <a:pt x="f33" y="f34"/>
                </a:cubicBezTo>
                <a:lnTo>
                  <a:pt x="f35" y="f36"/>
                </a:lnTo>
                <a:cubicBezTo>
                  <a:pt x="f37" y="f38"/>
                  <a:pt x="f39" y="f40"/>
                  <a:pt x="f7" y="f41"/>
                </a:cubicBezTo>
                <a:lnTo>
                  <a:pt x="f7" y="f42"/>
                </a:lnTo>
                <a:lnTo>
                  <a:pt x="f43" y="f42"/>
                </a:lnTo>
                <a:lnTo>
                  <a:pt x="f43" y="f44"/>
                </a:lnTo>
                <a:lnTo>
                  <a:pt x="f45" y="f44"/>
                </a:lnTo>
                <a:cubicBezTo>
                  <a:pt x="f46" y="f47"/>
                  <a:pt x="f48" y="f4"/>
                  <a:pt x="f49" y="f4"/>
                </a:cubicBezTo>
                <a:cubicBezTo>
                  <a:pt x="f50" y="f4"/>
                  <a:pt x="f51" y="f52"/>
                  <a:pt x="f53" y="f54"/>
                </a:cubicBezTo>
                <a:cubicBezTo>
                  <a:pt x="f55" y="f56"/>
                  <a:pt x="f57" y="f58"/>
                  <a:pt x="f57" y="f59"/>
                </a:cubicBezTo>
                <a:lnTo>
                  <a:pt x="f60" y="f61"/>
                </a:lnTo>
                <a:cubicBezTo>
                  <a:pt x="f62" y="f63"/>
                  <a:pt x="f64" y="f65"/>
                  <a:pt x="f64" y="f66"/>
                </a:cubicBezTo>
                <a:lnTo>
                  <a:pt x="f67" y="f66"/>
                </a:lnTo>
                <a:cubicBezTo>
                  <a:pt x="f68" y="f69"/>
                  <a:pt x="f70" y="f71"/>
                  <a:pt x="f72" y="f71"/>
                </a:cubicBezTo>
                <a:cubicBezTo>
                  <a:pt x="f73" y="f71"/>
                  <a:pt x="f74" y="f69"/>
                  <a:pt x="f75" y="f66"/>
                </a:cubicBezTo>
                <a:lnTo>
                  <a:pt x="f76" y="f66"/>
                </a:lnTo>
                <a:cubicBezTo>
                  <a:pt x="f76" y="f77"/>
                  <a:pt x="f78" y="f79"/>
                  <a:pt x="f49" y="f79"/>
                </a:cubicBezTo>
                <a:cubicBezTo>
                  <a:pt x="f80" y="f79"/>
                  <a:pt x="f81" y="f77"/>
                  <a:pt x="f81" y="f66"/>
                </a:cubicBezTo>
                <a:lnTo>
                  <a:pt x="f82" y="f66"/>
                </a:lnTo>
                <a:lnTo>
                  <a:pt x="f82" y="f42"/>
                </a:lnTo>
                <a:lnTo>
                  <a:pt x="f83" y="f42"/>
                </a:lnTo>
                <a:lnTo>
                  <a:pt x="f83" y="f84"/>
                </a:lnTo>
                <a:cubicBezTo>
                  <a:pt x="f85" y="f86"/>
                  <a:pt x="f87" y="f88"/>
                  <a:pt x="f89" y="f90"/>
                </a:cubicBezTo>
                <a:lnTo>
                  <a:pt x="f91" y="f92"/>
                </a:lnTo>
                <a:cubicBezTo>
                  <a:pt x="f93" y="f94"/>
                  <a:pt x="f95" y="f28"/>
                  <a:pt x="f96" y="f28"/>
                </a:cubicBezTo>
                <a:cubicBezTo>
                  <a:pt x="f97" y="f28"/>
                  <a:pt x="f98" y="f99"/>
                  <a:pt x="f2" y="f100"/>
                </a:cubicBezTo>
                <a:cubicBezTo>
                  <a:pt x="f101" y="f102"/>
                  <a:pt x="f103" y="f104"/>
                  <a:pt x="f105" y="f106"/>
                </a:cubicBezTo>
                <a:cubicBezTo>
                  <a:pt x="f107" y="f108"/>
                  <a:pt x="f109" y="f110"/>
                  <a:pt x="f83" y="f111"/>
                </a:cubicBezTo>
                <a:lnTo>
                  <a:pt x="f83" y="f9"/>
                </a:lnTo>
                <a:cubicBezTo>
                  <a:pt x="f83" y="f8"/>
                  <a:pt x="f112" y="f2"/>
                  <a:pt x="f5" y="f2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AFDE13BE-937F-8BFC-5937-C8EA92365383}"/>
              </a:ext>
            </a:extLst>
          </p:cNvPr>
          <p:cNvSpPr/>
          <p:nvPr/>
        </p:nvSpPr>
        <p:spPr>
          <a:xfrm>
            <a:off x="5752422" y="5806845"/>
            <a:ext cx="574719" cy="568695"/>
          </a:xfrm>
          <a:custGeom>
            <a:avLst/>
            <a:gdLst>
              <a:gd name="f0" fmla="val w"/>
              <a:gd name="f1" fmla="val h"/>
              <a:gd name="f2" fmla="val 0"/>
              <a:gd name="f3" fmla="val 3220460"/>
              <a:gd name="f4" fmla="val 3186731"/>
              <a:gd name="f5" fmla="val 1762834"/>
              <a:gd name="f6" fmla="val 1282034"/>
              <a:gd name="f7" fmla="val 273698"/>
              <a:gd name="f8" fmla="val 2771171"/>
              <a:gd name="f9" fmla="val 253145"/>
              <a:gd name="f10" fmla="val 2791724"/>
              <a:gd name="f11" fmla="val 2825048"/>
              <a:gd name="f12" fmla="val 2845601"/>
              <a:gd name="f13" fmla="val 294251"/>
              <a:gd name="f14" fmla="val 2866154"/>
              <a:gd name="f15" fmla="val 327575"/>
              <a:gd name="f16" fmla="val 348128"/>
              <a:gd name="f17" fmla="val 1830131"/>
              <a:gd name="f18" fmla="val 1363598"/>
              <a:gd name="f19" fmla="val 2703218"/>
              <a:gd name="f20" fmla="val 237332"/>
              <a:gd name="f21" fmla="val 2623680"/>
              <a:gd name="f22" fmla="val 2559202"/>
              <a:gd name="f23" fmla="val 301810"/>
              <a:gd name="f24" fmla="val 381348"/>
              <a:gd name="f25" fmla="val 460886"/>
              <a:gd name="f26" fmla="val 525364"/>
              <a:gd name="f27" fmla="val 2782756"/>
              <a:gd name="f28" fmla="val 2847234"/>
              <a:gd name="f29" fmla="val 2413103"/>
              <a:gd name="f30" fmla="val 2858994"/>
              <a:gd name="f31" fmla="val 361466"/>
              <a:gd name="f32" fmla="val 807357"/>
              <a:gd name="f33" fmla="val 1253248"/>
              <a:gd name="f34" fmla="val 1614714"/>
              <a:gd name="f35" fmla="val 2305542"/>
              <a:gd name="f36" fmla="val 2202893"/>
              <a:gd name="f37" fmla="val 1593680"/>
              <a:gd name="f38" fmla="val 2109223"/>
              <a:gd name="f39" fmla="val 1555067"/>
              <a:gd name="f40" fmla="val 2191945"/>
              <a:gd name="f41" fmla="val 1637789"/>
              <a:gd name="f42" fmla="val 2226856"/>
              <a:gd name="f43" fmla="val 1672699"/>
              <a:gd name="f44" fmla="val 2226855"/>
              <a:gd name="f45" fmla="val 1729300"/>
              <a:gd name="f46" fmla="val 1764210"/>
              <a:gd name="f47" fmla="val 2045068"/>
              <a:gd name="f48" fmla="val 1911087"/>
              <a:gd name="f49" fmla="val 2010158"/>
              <a:gd name="f50" fmla="val 1945998"/>
              <a:gd name="f51" fmla="val 1953557"/>
              <a:gd name="f52" fmla="val 1918647"/>
              <a:gd name="f53" fmla="val 1799123"/>
              <a:gd name="f54" fmla="val 1791564"/>
              <a:gd name="f55" fmla="val 1749496"/>
              <a:gd name="f56" fmla="val 1841190"/>
              <a:gd name="f57" fmla="val 1832980"/>
              <a:gd name="f58" fmla="val 1924673"/>
              <a:gd name="f59" fmla="val 1761893"/>
              <a:gd name="f60" fmla="val 1995760"/>
              <a:gd name="f61" fmla="val 1678410"/>
              <a:gd name="f62" fmla="val 1912277"/>
              <a:gd name="f63" fmla="val 1650246"/>
              <a:gd name="f64" fmla="val 1940441"/>
              <a:gd name="f65" fmla="val 1735612"/>
              <a:gd name="f66" fmla="val 2025807"/>
              <a:gd name="f67" fmla="val 1573330"/>
              <a:gd name="f68" fmla="val 2188089"/>
              <a:gd name="f69" fmla="val 1487964"/>
              <a:gd name="f70" fmla="val 2102723"/>
              <a:gd name="f71" fmla="val 1451742"/>
              <a:gd name="f72" fmla="val 2138944"/>
              <a:gd name="f73" fmla="val 1537109"/>
              <a:gd name="f74" fmla="val 2224311"/>
              <a:gd name="f75" fmla="val 1374830"/>
              <a:gd name="f76" fmla="val 2386590"/>
              <a:gd name="f77" fmla="val 1289463"/>
              <a:gd name="f78" fmla="val 2301223"/>
              <a:gd name="f79" fmla="val 1225079"/>
              <a:gd name="f80" fmla="val 2365608"/>
              <a:gd name="f81" fmla="val 1310445"/>
              <a:gd name="f82" fmla="val 2450974"/>
              <a:gd name="f83" fmla="val 1239358"/>
              <a:gd name="f84" fmla="val 2522061"/>
              <a:gd name="f85" fmla="val 1153992"/>
              <a:gd name="f86" fmla="val 2436695"/>
              <a:gd name="f87" fmla="val 1104364"/>
              <a:gd name="f88" fmla="val 2486322"/>
              <a:gd name="f89" fmla="val 1189730"/>
              <a:gd name="f90" fmla="val 2571689"/>
              <a:gd name="f91" fmla="val 1034153"/>
              <a:gd name="f92" fmla="val 2727266"/>
              <a:gd name="f93" fmla="val 948787"/>
              <a:gd name="f94" fmla="val 2641900"/>
              <a:gd name="f95" fmla="val 905863"/>
              <a:gd name="f96" fmla="val 2684824"/>
              <a:gd name="f97" fmla="val 991230"/>
              <a:gd name="f98" fmla="val 2770191"/>
              <a:gd name="f99" fmla="val 842353"/>
              <a:gd name="f100" fmla="val 2919067"/>
              <a:gd name="f101" fmla="val 756986"/>
              <a:gd name="f102" fmla="val 2833700"/>
              <a:gd name="f103" fmla="val 692119"/>
              <a:gd name="f104" fmla="val 2898567"/>
              <a:gd name="f105" fmla="val 777486"/>
              <a:gd name="f106" fmla="val 2983934"/>
              <a:gd name="f107" fmla="val 628610"/>
              <a:gd name="f108" fmla="val 3132811"/>
              <a:gd name="f109" fmla="val 618557"/>
              <a:gd name="f110" fmla="val 3122757"/>
              <a:gd name="f111" fmla="val 622830"/>
              <a:gd name="f112" fmla="val 3134825"/>
              <a:gd name="f113" fmla="val 346551"/>
              <a:gd name="f114" fmla="val 3150831"/>
              <a:gd name="f115" fmla="val 51749"/>
              <a:gd name="f116" fmla="val 2750557"/>
              <a:gd name="f117" fmla="val 48979"/>
              <a:gd name="f118" fmla="val 2747788"/>
              <a:gd name="f119" fmla="val 52495"/>
              <a:gd name="f120" fmla="val 2744272"/>
              <a:gd name="f121" fmla="val 52938"/>
              <a:gd name="f122" fmla="val 2740533"/>
              <a:gd name="f123" fmla="val 54575"/>
              <a:gd name="f124" fmla="val 2742192"/>
              <a:gd name="f125" fmla="val 1671288"/>
              <a:gd name="f126" fmla="val 1125479"/>
              <a:gd name="f127" fmla="val 1628971"/>
              <a:gd name="f128" fmla="val 1027979"/>
              <a:gd name="f129" fmla="val 1605746"/>
              <a:gd name="f130" fmla="val 920380"/>
              <a:gd name="f131" fmla="val 1967212"/>
              <a:gd name="f132" fmla="*/ f0 1 3220460"/>
              <a:gd name="f133" fmla="*/ f1 1 3186731"/>
              <a:gd name="f134" fmla="val f2"/>
              <a:gd name="f135" fmla="val f3"/>
              <a:gd name="f136" fmla="val f4"/>
              <a:gd name="f137" fmla="+- f136 0 f134"/>
              <a:gd name="f138" fmla="+- f135 0 f134"/>
              <a:gd name="f139" fmla="*/ f138 1 3220460"/>
              <a:gd name="f140" fmla="*/ f137 1 3186731"/>
              <a:gd name="f141" fmla="*/ f134 1 f139"/>
              <a:gd name="f142" fmla="*/ f135 1 f139"/>
              <a:gd name="f143" fmla="*/ f134 1 f140"/>
              <a:gd name="f144" fmla="*/ f136 1 f140"/>
              <a:gd name="f145" fmla="*/ f141 f132 1"/>
              <a:gd name="f146" fmla="*/ f142 f132 1"/>
              <a:gd name="f147" fmla="*/ f144 f133 1"/>
              <a:gd name="f148" fmla="*/ f143 f13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5" t="f148" r="f146" b="f147"/>
            <a:pathLst>
              <a:path w="3220460" h="3186731">
                <a:moveTo>
                  <a:pt x="f5" y="f6"/>
                </a:moveTo>
                <a:lnTo>
                  <a:pt x="f7" y="f8"/>
                </a:lnTo>
                <a:cubicBezTo>
                  <a:pt x="f9" y="f10"/>
                  <a:pt x="f9" y="f11"/>
                  <a:pt x="f7" y="f12"/>
                </a:cubicBezTo>
                <a:cubicBezTo>
                  <a:pt x="f13" y="f14"/>
                  <a:pt x="f15" y="f14"/>
                  <a:pt x="f16" y="f12"/>
                </a:cubicBezTo>
                <a:lnTo>
                  <a:pt x="f17" y="f18"/>
                </a:lnTo>
                <a:close/>
                <a:moveTo>
                  <a:pt x="f19" y="f20"/>
                </a:moveTo>
                <a:cubicBezTo>
                  <a:pt x="f21" y="f20"/>
                  <a:pt x="f22" y="f23"/>
                  <a:pt x="f22" y="f24"/>
                </a:cubicBezTo>
                <a:cubicBezTo>
                  <a:pt x="f22" y="f25"/>
                  <a:pt x="f21" y="f26"/>
                  <a:pt x="f19" y="f26"/>
                </a:cubicBezTo>
                <a:cubicBezTo>
                  <a:pt x="f27" y="f26"/>
                  <a:pt x="f28" y="f25"/>
                  <a:pt x="f28" y="f24"/>
                </a:cubicBezTo>
                <a:cubicBezTo>
                  <a:pt x="f28" y="f23"/>
                  <a:pt x="f27" y="f20"/>
                  <a:pt x="f19" y="f20"/>
                </a:cubicBezTo>
                <a:close/>
                <a:moveTo>
                  <a:pt x="f29" y="f2"/>
                </a:moveTo>
                <a:cubicBezTo>
                  <a:pt x="f30" y="f2"/>
                  <a:pt x="f3" y="f31"/>
                  <a:pt x="f3" y="f32"/>
                </a:cubicBezTo>
                <a:cubicBezTo>
                  <a:pt x="f3" y="f33"/>
                  <a:pt x="f30" y="f34"/>
                  <a:pt x="f29" y="f34"/>
                </a:cubicBezTo>
                <a:cubicBezTo>
                  <a:pt x="f35" y="f34"/>
                  <a:pt x="f36" y="f37"/>
                  <a:pt x="f38" y="f39"/>
                </a:cubicBezTo>
                <a:lnTo>
                  <a:pt x="f40" y="f41"/>
                </a:lnTo>
                <a:cubicBezTo>
                  <a:pt x="f42" y="f43"/>
                  <a:pt x="f44" y="f45"/>
                  <a:pt x="f40" y="f46"/>
                </a:cubicBezTo>
                <a:lnTo>
                  <a:pt x="f47" y="f48"/>
                </a:lnTo>
                <a:cubicBezTo>
                  <a:pt x="f49" y="f50"/>
                  <a:pt x="f51" y="f50"/>
                  <a:pt x="f52" y="f48"/>
                </a:cubicBezTo>
                <a:lnTo>
                  <a:pt x="f53" y="f54"/>
                </a:lnTo>
                <a:lnTo>
                  <a:pt x="f55" y="f56"/>
                </a:lnTo>
                <a:lnTo>
                  <a:pt x="f57" y="f58"/>
                </a:lnTo>
                <a:lnTo>
                  <a:pt x="f59" y="f60"/>
                </a:lnTo>
                <a:lnTo>
                  <a:pt x="f61" y="f62"/>
                </a:lnTo>
                <a:lnTo>
                  <a:pt x="f63" y="f64"/>
                </a:lnTo>
                <a:lnTo>
                  <a:pt x="f65" y="f66"/>
                </a:lnTo>
                <a:lnTo>
                  <a:pt x="f67" y="f68"/>
                </a:lnTo>
                <a:lnTo>
                  <a:pt x="f69" y="f70"/>
                </a:lnTo>
                <a:lnTo>
                  <a:pt x="f71" y="f72"/>
                </a:lnTo>
                <a:lnTo>
                  <a:pt x="f73" y="f74"/>
                </a:lnTo>
                <a:lnTo>
                  <a:pt x="f75" y="f76"/>
                </a:lnTo>
                <a:lnTo>
                  <a:pt x="f77" y="f78"/>
                </a:lnTo>
                <a:lnTo>
                  <a:pt x="f79" y="f80"/>
                </a:lnTo>
                <a:lnTo>
                  <a:pt x="f81" y="f82"/>
                </a:lnTo>
                <a:lnTo>
                  <a:pt x="f83" y="f84"/>
                </a:lnTo>
                <a:lnTo>
                  <a:pt x="f85" y="f86"/>
                </a:lnTo>
                <a:lnTo>
                  <a:pt x="f87" y="f88"/>
                </a:lnTo>
                <a:lnTo>
                  <a:pt x="f89" y="f90"/>
                </a:lnTo>
                <a:lnTo>
                  <a:pt x="f91" y="f92"/>
                </a:lnTo>
                <a:lnTo>
                  <a:pt x="f93" y="f94"/>
                </a:lnTo>
                <a:lnTo>
                  <a:pt x="f95" y="f96"/>
                </a:lnTo>
                <a:lnTo>
                  <a:pt x="f97" y="f98"/>
                </a:lnTo>
                <a:lnTo>
                  <a:pt x="f99" y="f100"/>
                </a:lnTo>
                <a:lnTo>
                  <a:pt x="f101" y="f102"/>
                </a:lnTo>
                <a:lnTo>
                  <a:pt x="f103" y="f104"/>
                </a:lnTo>
                <a:lnTo>
                  <a:pt x="f105" y="f106"/>
                </a:lnTo>
                <a:lnTo>
                  <a:pt x="f107" y="f108"/>
                </a:lnTo>
                <a:lnTo>
                  <a:pt x="f109" y="f110"/>
                </a:lnTo>
                <a:lnTo>
                  <a:pt x="f111" y="f112"/>
                </a:lnTo>
                <a:lnTo>
                  <a:pt x="f113" y="f114"/>
                </a:lnTo>
                <a:lnTo>
                  <a:pt x="f2" y="f4"/>
                </a:lnTo>
                <a:lnTo>
                  <a:pt x="f115" y="f116"/>
                </a:lnTo>
                <a:lnTo>
                  <a:pt x="f117" y="f118"/>
                </a:lnTo>
                <a:lnTo>
                  <a:pt x="f119" y="f120"/>
                </a:lnTo>
                <a:lnTo>
                  <a:pt x="f121" y="f122"/>
                </a:lnTo>
                <a:lnTo>
                  <a:pt x="f123" y="f124"/>
                </a:lnTo>
                <a:lnTo>
                  <a:pt x="f125" y="f126"/>
                </a:lnTo>
                <a:cubicBezTo>
                  <a:pt x="f127" y="f128"/>
                  <a:pt x="f129" y="f130"/>
                  <a:pt x="f129" y="f32"/>
                </a:cubicBezTo>
                <a:cubicBezTo>
                  <a:pt x="f129" y="f31"/>
                  <a:pt x="f131" y="f2"/>
                  <a:pt x="f29" y="f2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Block Arc 25">
            <a:extLst>
              <a:ext uri="{FF2B5EF4-FFF2-40B4-BE49-F238E27FC236}">
                <a16:creationId xmlns:a16="http://schemas.microsoft.com/office/drawing/2014/main" id="{B7C705E0-412F-7C31-9A9F-C071842850AB}"/>
              </a:ext>
            </a:extLst>
          </p:cNvPr>
          <p:cNvSpPr/>
          <p:nvPr/>
        </p:nvSpPr>
        <p:spPr>
          <a:xfrm>
            <a:off x="3373983" y="5700919"/>
            <a:ext cx="395399" cy="571243"/>
          </a:xfrm>
          <a:custGeom>
            <a:avLst/>
            <a:gdLst>
              <a:gd name="f0" fmla="val w"/>
              <a:gd name="f1" fmla="val h"/>
              <a:gd name="f2" fmla="val 0"/>
              <a:gd name="f3" fmla="val 2215656"/>
              <a:gd name="f4" fmla="val 3200962"/>
              <a:gd name="f5" fmla="val 1107829"/>
              <a:gd name="f6" fmla="val 2097026"/>
              <a:gd name="f7" fmla="val 1025315"/>
              <a:gd name="f8" fmla="val 958423"/>
              <a:gd name="f9" fmla="val 2163918"/>
              <a:gd name="f10" fmla="val 2246432"/>
              <a:gd name="f11" fmla="val 2302715"/>
              <a:gd name="f12" fmla="val 989546"/>
              <a:gd name="f13" fmla="val 2351730"/>
              <a:gd name="f14" fmla="val 1036590"/>
              <a:gd name="f15" fmla="val 2375275"/>
              <a:gd name="f16" fmla="val 985422"/>
              <a:gd name="f17" fmla="val 2684898"/>
              <a:gd name="f18" fmla="val 1230236"/>
              <a:gd name="f19" fmla="val 1179068"/>
              <a:gd name="f20" fmla="val 1226112"/>
              <a:gd name="f21" fmla="val 1257234"/>
              <a:gd name="f22" fmla="val 1190343"/>
              <a:gd name="f23" fmla="val 1102513"/>
              <a:gd name="f24" fmla="val 266871"/>
              <a:gd name="f25" fmla="val 874876"/>
              <a:gd name="f26" fmla="val 269781"/>
              <a:gd name="f27" fmla="val 691868"/>
              <a:gd name="f28" fmla="val 455143"/>
              <a:gd name="f29" fmla="val 682798"/>
              <a:gd name="f30" fmla="val 690469"/>
              <a:gd name="f31" fmla="val 1580962"/>
              <a:gd name="f32" fmla="val 1525188"/>
              <a:gd name="f33" fmla="val 672127"/>
              <a:gd name="f34" fmla="val 1523654"/>
              <a:gd name="f35" fmla="val 672166"/>
              <a:gd name="f36" fmla="val 1517835"/>
              <a:gd name="f37" fmla="val 444585"/>
              <a:gd name="f38" fmla="val 1330149"/>
              <a:gd name="f39" fmla="val 263961"/>
              <a:gd name="f40" fmla="val 1099102"/>
              <a:gd name="f41" fmla="val 56"/>
              <a:gd name="f42" fmla="val 1472767"/>
              <a:gd name="f43" fmla="val -4720"/>
              <a:gd name="f44" fmla="val 1780852"/>
              <a:gd name="f45" fmla="val 291773"/>
              <a:gd name="f46" fmla="val 1790404"/>
              <a:gd name="f47" fmla="val 665346"/>
              <a:gd name="f48" fmla="val 1742843"/>
              <a:gd name="f49" fmla="val 666562"/>
              <a:gd name="f50" fmla="val 1790627"/>
              <a:gd name="f51" fmla="val 2041344"/>
              <a:gd name="f52" fmla="val 2137614"/>
              <a:gd name="f53" fmla="val 1659004"/>
              <a:gd name="f54" fmla="val 1755274"/>
              <a:gd name="f55" fmla="val 3026650"/>
              <a:gd name="f56" fmla="val 3122920"/>
              <a:gd name="f57" fmla="val 174312"/>
              <a:gd name="f58" fmla="val 78042"/>
              <a:gd name="f59" fmla="val 425030"/>
              <a:gd name="f60" fmla="val 676764"/>
              <a:gd name="f61" fmla="val 425634"/>
              <a:gd name="f62" fmla="val 428273"/>
              <a:gd name="f63" fmla="val 305830"/>
              <a:gd name="f64" fmla="val 727452"/>
              <a:gd name="f65" fmla="val 4806"/>
              <a:gd name="f66" fmla="*/ f0 1 2215656"/>
              <a:gd name="f67" fmla="*/ f1 1 3200962"/>
              <a:gd name="f68" fmla="val f2"/>
              <a:gd name="f69" fmla="val f3"/>
              <a:gd name="f70" fmla="val f4"/>
              <a:gd name="f71" fmla="+- f70 0 f68"/>
              <a:gd name="f72" fmla="+- f69 0 f68"/>
              <a:gd name="f73" fmla="*/ f72 1 2215656"/>
              <a:gd name="f74" fmla="*/ f71 1 3200962"/>
              <a:gd name="f75" fmla="*/ f68 1 f73"/>
              <a:gd name="f76" fmla="*/ f69 1 f73"/>
              <a:gd name="f77" fmla="*/ f68 1 f74"/>
              <a:gd name="f78" fmla="*/ f70 1 f74"/>
              <a:gd name="f79" fmla="*/ f75 f66 1"/>
              <a:gd name="f80" fmla="*/ f76 f66 1"/>
              <a:gd name="f81" fmla="*/ f78 f67 1"/>
              <a:gd name="f82" fmla="*/ f77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9" t="f82" r="f80" b="f81"/>
            <a:pathLst>
              <a:path w="2215656" h="3200962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12" y="f13"/>
                  <a:pt x="f14" y="f15"/>
                </a:cubicBezTo>
                <a:lnTo>
                  <a:pt x="f16" y="f17"/>
                </a:lnTo>
                <a:lnTo>
                  <a:pt x="f18" y="f17"/>
                </a:lnTo>
                <a:lnTo>
                  <a:pt x="f19" y="f15"/>
                </a:lnTo>
                <a:cubicBezTo>
                  <a:pt x="f20" y="f13"/>
                  <a:pt x="f21" y="f11"/>
                  <a:pt x="f21" y="f10"/>
                </a:cubicBezTo>
                <a:cubicBezTo>
                  <a:pt x="f21" y="f9"/>
                  <a:pt x="f22" y="f6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7" y="f29"/>
                </a:cubicBezTo>
                <a:lnTo>
                  <a:pt x="f30" y="f29"/>
                </a:lnTo>
                <a:lnTo>
                  <a:pt x="f30" y="f31"/>
                </a:lnTo>
                <a:lnTo>
                  <a:pt x="f32" y="f31"/>
                </a:lnTo>
                <a:lnTo>
                  <a:pt x="f32" y="f33"/>
                </a:lnTo>
                <a:lnTo>
                  <a:pt x="f34" y="f35"/>
                </a:lnTo>
                <a:cubicBezTo>
                  <a:pt x="f36" y="f37"/>
                  <a:pt x="f38" y="f39"/>
                  <a:pt x="f23" y="f24"/>
                </a:cubicBezTo>
                <a:close/>
                <a:moveTo>
                  <a:pt x="f40" y="f41"/>
                </a:moveTo>
                <a:cubicBezTo>
                  <a:pt x="f42" y="f43"/>
                  <a:pt x="f44" y="f45"/>
                  <a:pt x="f46" y="f47"/>
                </a:cubicBezTo>
                <a:lnTo>
                  <a:pt x="f48" y="f49"/>
                </a:lnTo>
                <a:lnTo>
                  <a:pt x="f50" y="f49"/>
                </a:lnTo>
                <a:lnTo>
                  <a:pt x="f50" y="f31"/>
                </a:lnTo>
                <a:lnTo>
                  <a:pt x="f51" y="f31"/>
                </a:lnTo>
                <a:cubicBezTo>
                  <a:pt x="f52" y="f31"/>
                  <a:pt x="f3" y="f53"/>
                  <a:pt x="f3" y="f54"/>
                </a:cubicBezTo>
                <a:lnTo>
                  <a:pt x="f3" y="f55"/>
                </a:lnTo>
                <a:cubicBezTo>
                  <a:pt x="f3" y="f56"/>
                  <a:pt x="f52" y="f4"/>
                  <a:pt x="f51" y="f4"/>
                </a:cubicBezTo>
                <a:lnTo>
                  <a:pt x="f57" y="f4"/>
                </a:lnTo>
                <a:cubicBezTo>
                  <a:pt x="f58" y="f4"/>
                  <a:pt x="f2" y="f56"/>
                  <a:pt x="f2" y="f55"/>
                </a:cubicBezTo>
                <a:lnTo>
                  <a:pt x="f2" y="f54"/>
                </a:lnTo>
                <a:cubicBezTo>
                  <a:pt x="f2" y="f53"/>
                  <a:pt x="f58" y="f31"/>
                  <a:pt x="f57" y="f31"/>
                </a:cubicBezTo>
                <a:lnTo>
                  <a:pt x="f59" y="f31"/>
                </a:lnTo>
                <a:lnTo>
                  <a:pt x="f59" y="f60"/>
                </a:lnTo>
                <a:lnTo>
                  <a:pt x="f61" y="f60"/>
                </a:lnTo>
                <a:cubicBezTo>
                  <a:pt x="f62" y="f63"/>
                  <a:pt x="f64" y="f65"/>
                  <a:pt x="f40" y="f41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Block Arc 31">
            <a:extLst>
              <a:ext uri="{FF2B5EF4-FFF2-40B4-BE49-F238E27FC236}">
                <a16:creationId xmlns:a16="http://schemas.microsoft.com/office/drawing/2014/main" id="{B8BC1E63-DD69-D5D5-9185-3570F2DCCD31}"/>
              </a:ext>
            </a:extLst>
          </p:cNvPr>
          <p:cNvSpPr/>
          <p:nvPr/>
        </p:nvSpPr>
        <p:spPr>
          <a:xfrm>
            <a:off x="6598436" y="5743189"/>
            <a:ext cx="515880" cy="571243"/>
          </a:xfrm>
          <a:custGeom>
            <a:avLst/>
            <a:gdLst>
              <a:gd name="f0" fmla="val w"/>
              <a:gd name="f1" fmla="val h"/>
              <a:gd name="f2" fmla="val 0"/>
              <a:gd name="f3" fmla="val 2890784"/>
              <a:gd name="f4" fmla="val 3200962"/>
              <a:gd name="f5" fmla="val 1107828"/>
              <a:gd name="f6" fmla="val 2097026"/>
              <a:gd name="f7" fmla="val 1025313"/>
              <a:gd name="f8" fmla="val 958422"/>
              <a:gd name="f9" fmla="val 2163918"/>
              <a:gd name="f10" fmla="val 2246432"/>
              <a:gd name="f11" fmla="val 2302715"/>
              <a:gd name="f12" fmla="val 989545"/>
              <a:gd name="f13" fmla="val 2351730"/>
              <a:gd name="f14" fmla="val 1036589"/>
              <a:gd name="f15" fmla="val 2375275"/>
              <a:gd name="f16" fmla="val 985421"/>
              <a:gd name="f17" fmla="val 2684898"/>
              <a:gd name="f18" fmla="val 1230235"/>
              <a:gd name="f19" fmla="val 1179067"/>
              <a:gd name="f20" fmla="val 1226111"/>
              <a:gd name="f21" fmla="val 1257233"/>
              <a:gd name="f22" fmla="val 1190342"/>
              <a:gd name="f23" fmla="val 2199259"/>
              <a:gd name="f24" fmla="val 56"/>
              <a:gd name="f25" fmla="val 2572924"/>
              <a:gd name="f26" fmla="val -4720"/>
              <a:gd name="f27" fmla="val 2881009"/>
              <a:gd name="f28" fmla="val 291773"/>
              <a:gd name="f29" fmla="val 2890561"/>
              <a:gd name="f30" fmla="val 665346"/>
              <a:gd name="f31" fmla="val 2843000"/>
              <a:gd name="f32" fmla="val 666562"/>
              <a:gd name="f33" fmla="val 1580962"/>
              <a:gd name="f34" fmla="val 2625345"/>
              <a:gd name="f35" fmla="val 672127"/>
              <a:gd name="f36" fmla="val 2623811"/>
              <a:gd name="f37" fmla="val 672166"/>
              <a:gd name="f38" fmla="val 2617992"/>
              <a:gd name="f39" fmla="val 444585"/>
              <a:gd name="f40" fmla="val 2430306"/>
              <a:gd name="f41" fmla="val 263961"/>
              <a:gd name="f42" fmla="val 2202670"/>
              <a:gd name="f43" fmla="val 266871"/>
              <a:gd name="f44" fmla="val 1975033"/>
              <a:gd name="f45" fmla="val 269781"/>
              <a:gd name="f46" fmla="val 1792025"/>
              <a:gd name="f47" fmla="val 455143"/>
              <a:gd name="f48" fmla="val 682798"/>
              <a:gd name="f49" fmla="val 1790626"/>
              <a:gd name="f50" fmla="val 2041344"/>
              <a:gd name="f51" fmla="val 2137614"/>
              <a:gd name="f52" fmla="val 2215656"/>
              <a:gd name="f53" fmla="val 1659004"/>
              <a:gd name="f54" fmla="val 1755274"/>
              <a:gd name="f55" fmla="val 3026650"/>
              <a:gd name="f56" fmla="val 3122920"/>
              <a:gd name="f57" fmla="val 174312"/>
              <a:gd name="f58" fmla="val 78042"/>
              <a:gd name="f59" fmla="val 1525187"/>
              <a:gd name="f60" fmla="val 676764"/>
              <a:gd name="f61" fmla="val 1525791"/>
              <a:gd name="f62" fmla="val 1528430"/>
              <a:gd name="f63" fmla="val 305830"/>
              <a:gd name="f64" fmla="val 1827609"/>
              <a:gd name="f65" fmla="val 4806"/>
              <a:gd name="f66" fmla="*/ f0 1 2890784"/>
              <a:gd name="f67" fmla="*/ f1 1 3200962"/>
              <a:gd name="f68" fmla="val f2"/>
              <a:gd name="f69" fmla="val f3"/>
              <a:gd name="f70" fmla="val f4"/>
              <a:gd name="f71" fmla="+- f70 0 f68"/>
              <a:gd name="f72" fmla="+- f69 0 f68"/>
              <a:gd name="f73" fmla="*/ f72 1 2890784"/>
              <a:gd name="f74" fmla="*/ f71 1 3200962"/>
              <a:gd name="f75" fmla="*/ f68 1 f73"/>
              <a:gd name="f76" fmla="*/ f69 1 f73"/>
              <a:gd name="f77" fmla="*/ f68 1 f74"/>
              <a:gd name="f78" fmla="*/ f70 1 f74"/>
              <a:gd name="f79" fmla="*/ f75 f66 1"/>
              <a:gd name="f80" fmla="*/ f76 f66 1"/>
              <a:gd name="f81" fmla="*/ f78 f67 1"/>
              <a:gd name="f82" fmla="*/ f77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9" t="f82" r="f80" b="f81"/>
            <a:pathLst>
              <a:path w="2890784" h="3200962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12" y="f13"/>
                  <a:pt x="f14" y="f15"/>
                </a:cubicBezTo>
                <a:lnTo>
                  <a:pt x="f16" y="f17"/>
                </a:lnTo>
                <a:lnTo>
                  <a:pt x="f18" y="f17"/>
                </a:lnTo>
                <a:lnTo>
                  <a:pt x="f19" y="f15"/>
                </a:lnTo>
                <a:cubicBezTo>
                  <a:pt x="f20" y="f13"/>
                  <a:pt x="f21" y="f11"/>
                  <a:pt x="f21" y="f10"/>
                </a:cubicBezTo>
                <a:cubicBezTo>
                  <a:pt x="f21" y="f9"/>
                  <a:pt x="f22" y="f6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9" y="f30"/>
                </a:cubicBezTo>
                <a:lnTo>
                  <a:pt x="f31" y="f32"/>
                </a:lnTo>
                <a:lnTo>
                  <a:pt x="f3" y="f32"/>
                </a:lnTo>
                <a:lnTo>
                  <a:pt x="f3" y="f33"/>
                </a:lnTo>
                <a:lnTo>
                  <a:pt x="f34" y="f33"/>
                </a:lnTo>
                <a:lnTo>
                  <a:pt x="f34" y="f35"/>
                </a:lnTo>
                <a:lnTo>
                  <a:pt x="f36" y="f37"/>
                </a:ln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46" y="f48"/>
                </a:cubicBezTo>
                <a:lnTo>
                  <a:pt x="f49" y="f48"/>
                </a:lnTo>
                <a:lnTo>
                  <a:pt x="f49" y="f33"/>
                </a:lnTo>
                <a:lnTo>
                  <a:pt x="f50" y="f33"/>
                </a:lnTo>
                <a:cubicBezTo>
                  <a:pt x="f51" y="f33"/>
                  <a:pt x="f52" y="f53"/>
                  <a:pt x="f52" y="f54"/>
                </a:cubicBezTo>
                <a:lnTo>
                  <a:pt x="f52" y="f55"/>
                </a:lnTo>
                <a:cubicBezTo>
                  <a:pt x="f52" y="f56"/>
                  <a:pt x="f51" y="f4"/>
                  <a:pt x="f50" y="f4"/>
                </a:cubicBezTo>
                <a:lnTo>
                  <a:pt x="f57" y="f4"/>
                </a:lnTo>
                <a:cubicBezTo>
                  <a:pt x="f58" y="f4"/>
                  <a:pt x="f2" y="f56"/>
                  <a:pt x="f2" y="f55"/>
                </a:cubicBezTo>
                <a:lnTo>
                  <a:pt x="f2" y="f54"/>
                </a:lnTo>
                <a:cubicBezTo>
                  <a:pt x="f2" y="f53"/>
                  <a:pt x="f58" y="f33"/>
                  <a:pt x="f57" y="f33"/>
                </a:cubicBezTo>
                <a:lnTo>
                  <a:pt x="f59" y="f33"/>
                </a:lnTo>
                <a:lnTo>
                  <a:pt x="f59" y="f60"/>
                </a:lnTo>
                <a:lnTo>
                  <a:pt x="f61" y="f60"/>
                </a:lnTo>
                <a:cubicBezTo>
                  <a:pt x="f62" y="f63"/>
                  <a:pt x="f64" y="f65"/>
                  <a:pt x="f23" y="f24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Freeform 53">
            <a:extLst>
              <a:ext uri="{FF2B5EF4-FFF2-40B4-BE49-F238E27FC236}">
                <a16:creationId xmlns:a16="http://schemas.microsoft.com/office/drawing/2014/main" id="{ED1E09E2-1F0D-C200-61A9-BDF76C899444}"/>
              </a:ext>
            </a:extLst>
          </p:cNvPr>
          <p:cNvSpPr/>
          <p:nvPr/>
        </p:nvSpPr>
        <p:spPr>
          <a:xfrm>
            <a:off x="8325300" y="5778291"/>
            <a:ext cx="565331" cy="57964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296406"/>
              <a:gd name="f7" fmla="val 2354521"/>
              <a:gd name="f8" fmla="val 2279640"/>
              <a:gd name="f9" fmla="val 1747818"/>
              <a:gd name="f10" fmla="val 1827546"/>
              <a:gd name="f11" fmla="val 1826304"/>
              <a:gd name="f12" fmla="val 1873723"/>
              <a:gd name="f13" fmla="val 1907635"/>
              <a:gd name="f14" fmla="val 1985737"/>
              <a:gd name="f15" fmla="val 2047488"/>
              <a:gd name="f16" fmla="val 1955104"/>
              <a:gd name="f17" fmla="val 2095900"/>
              <a:gd name="f18" fmla="val 1897166"/>
              <a:gd name="f19" fmla="val 2139232"/>
              <a:gd name="f20" fmla="val 1773393"/>
              <a:gd name="f21" fmla="val 2006999"/>
              <a:gd name="f22" fmla="val 1682537"/>
              <a:gd name="f23" fmla="val 1962549"/>
              <a:gd name="f24" fmla="val 1528613"/>
              <a:gd name="f25" fmla="val 1380482"/>
              <a:gd name="f26" fmla="val 2120816"/>
              <a:gd name="f27" fmla="val 1495542"/>
              <a:gd name="f28" fmla="val 1788127"/>
              <a:gd name="f29" fmla="val 909489"/>
              <a:gd name="f30" fmla="val 1225390"/>
              <a:gd name="f31" fmla="val 414951"/>
              <a:gd name="f32" fmla="val 2322212"/>
              <a:gd name="f33" fmla="val 293184"/>
              <a:gd name="f34" fmla="val 2052845"/>
              <a:gd name="f35" fmla="val 520411"/>
              <a:gd name="f36" fmla="val 767428"/>
              <a:gd name="f37" fmla="val 325060"/>
              <a:gd name="f38" fmla="val 542715"/>
              <a:gd name="f39" fmla="val -71458"/>
              <a:gd name="f40" fmla="val 102202"/>
              <a:gd name="f41" fmla="val 11167"/>
              <a:gd name="f42" fmla="val 5505"/>
              <a:gd name="f43" fmla="val 111065"/>
              <a:gd name="f44" fmla="val -52229"/>
              <a:gd name="f45" fmla="val 554777"/>
              <a:gd name="f46" fmla="val 358209"/>
              <a:gd name="f47" fmla="val 771719"/>
              <a:gd name="f48" fmla="val 578452"/>
              <a:gd name="f49" fmla="val 2041440"/>
              <a:gd name="f50" fmla="val 514597"/>
              <a:gd name="f51" fmla="val 662729"/>
              <a:gd name="f52" fmla="val 1124906"/>
              <a:gd name="f53" fmla="val 1004182"/>
              <a:gd name="f54" fmla="val 1676517"/>
              <a:gd name="f55" fmla="val 1608523"/>
              <a:gd name="f56" fmla="val 1795262"/>
              <a:gd name="f57" fmla="val 1589016"/>
              <a:gd name="f58" fmla="val 2094931"/>
              <a:gd name="f59" fmla="val 1557316"/>
              <a:gd name="f60" fmla="+- 0 0 -90"/>
              <a:gd name="f61" fmla="*/ f3 1 2296406"/>
              <a:gd name="f62" fmla="*/ f4 1 2354521"/>
              <a:gd name="f63" fmla="val f5"/>
              <a:gd name="f64" fmla="val f6"/>
              <a:gd name="f65" fmla="val f7"/>
              <a:gd name="f66" fmla="*/ f60 f0 1"/>
              <a:gd name="f67" fmla="+- f65 0 f63"/>
              <a:gd name="f68" fmla="+- f64 0 f63"/>
              <a:gd name="f69" fmla="*/ f66 1 f2"/>
              <a:gd name="f70" fmla="*/ f68 1 2296406"/>
              <a:gd name="f71" fmla="*/ f67 1 2354521"/>
              <a:gd name="f72" fmla="*/ 1495542 f68 1"/>
              <a:gd name="f73" fmla="*/ 909489 f68 1"/>
              <a:gd name="f74" fmla="*/ 414951 f68 1"/>
              <a:gd name="f75" fmla="*/ 293184 f68 1"/>
              <a:gd name="f76" fmla="*/ 520411 f68 1"/>
              <a:gd name="f77" fmla="*/ 11167 f68 1"/>
              <a:gd name="f78" fmla="*/ 771719 f68 1"/>
              <a:gd name="f79" fmla="*/ 2041440 f68 1"/>
              <a:gd name="f80" fmla="*/ 2296406 f68 1"/>
              <a:gd name="f81" fmla="*/ 1124906 f68 1"/>
              <a:gd name="f82" fmla="*/ 1676517 f68 1"/>
              <a:gd name="f83" fmla="*/ 2279640 f68 1"/>
              <a:gd name="f84" fmla="*/ 2094931 f68 1"/>
              <a:gd name="f85" fmla="*/ 1380482 f68 1"/>
              <a:gd name="f86" fmla="*/ 1747818 f67 1"/>
              <a:gd name="f87" fmla="*/ 1528613 f68 1"/>
              <a:gd name="f88" fmla="*/ 2354521 f67 1"/>
              <a:gd name="f89" fmla="*/ 2120816 f67 1"/>
              <a:gd name="f90" fmla="*/ 1788127 f67 1"/>
              <a:gd name="f91" fmla="*/ 1225390 f67 1"/>
              <a:gd name="f92" fmla="*/ 2322212 f67 1"/>
              <a:gd name="f93" fmla="*/ 2052845 f67 1"/>
              <a:gd name="f94" fmla="*/ 767428 f67 1"/>
              <a:gd name="f95" fmla="*/ 5505 f67 1"/>
              <a:gd name="f96" fmla="*/ 578452 f67 1"/>
              <a:gd name="f97" fmla="*/ 514597 f67 1"/>
              <a:gd name="f98" fmla="*/ 662729 f67 1"/>
              <a:gd name="f99" fmla="*/ 1004182 f67 1"/>
              <a:gd name="f100" fmla="*/ 1608523 f67 1"/>
              <a:gd name="f101" fmla="*/ 1557316 f67 1"/>
              <a:gd name="f102" fmla="*/ 1682537 f68 1"/>
              <a:gd name="f103" fmla="*/ 1962549 f67 1"/>
              <a:gd name="f104" fmla="*/ 1955104 f68 1"/>
              <a:gd name="f105" fmla="*/ 2095900 f67 1"/>
              <a:gd name="f106" fmla="*/ 1827546 f68 1"/>
              <a:gd name="f107" fmla="*/ 1826304 f67 1"/>
              <a:gd name="f108" fmla="+- f69 0 f1"/>
              <a:gd name="f109" fmla="*/ f72 1 2296406"/>
              <a:gd name="f110" fmla="*/ f73 1 2296406"/>
              <a:gd name="f111" fmla="*/ f74 1 2296406"/>
              <a:gd name="f112" fmla="*/ f75 1 2296406"/>
              <a:gd name="f113" fmla="*/ f76 1 2296406"/>
              <a:gd name="f114" fmla="*/ f77 1 2296406"/>
              <a:gd name="f115" fmla="*/ f78 1 2296406"/>
              <a:gd name="f116" fmla="*/ f79 1 2296406"/>
              <a:gd name="f117" fmla="*/ f80 1 2296406"/>
              <a:gd name="f118" fmla="*/ f81 1 2296406"/>
              <a:gd name="f119" fmla="*/ f82 1 2296406"/>
              <a:gd name="f120" fmla="*/ f83 1 2296406"/>
              <a:gd name="f121" fmla="*/ f84 1 2296406"/>
              <a:gd name="f122" fmla="*/ f85 1 2296406"/>
              <a:gd name="f123" fmla="*/ f86 1 2354521"/>
              <a:gd name="f124" fmla="*/ f87 1 2296406"/>
              <a:gd name="f125" fmla="*/ f88 1 2354521"/>
              <a:gd name="f126" fmla="*/ f89 1 2354521"/>
              <a:gd name="f127" fmla="*/ f90 1 2354521"/>
              <a:gd name="f128" fmla="*/ f91 1 2354521"/>
              <a:gd name="f129" fmla="*/ f92 1 2354521"/>
              <a:gd name="f130" fmla="*/ f93 1 2354521"/>
              <a:gd name="f131" fmla="*/ f94 1 2354521"/>
              <a:gd name="f132" fmla="*/ f95 1 2354521"/>
              <a:gd name="f133" fmla="*/ f96 1 2354521"/>
              <a:gd name="f134" fmla="*/ f97 1 2354521"/>
              <a:gd name="f135" fmla="*/ f98 1 2354521"/>
              <a:gd name="f136" fmla="*/ f99 1 2354521"/>
              <a:gd name="f137" fmla="*/ f100 1 2354521"/>
              <a:gd name="f138" fmla="*/ f101 1 2354521"/>
              <a:gd name="f139" fmla="*/ f102 1 2296406"/>
              <a:gd name="f140" fmla="*/ f103 1 2354521"/>
              <a:gd name="f141" fmla="*/ f104 1 2296406"/>
              <a:gd name="f142" fmla="*/ f105 1 2354521"/>
              <a:gd name="f143" fmla="*/ f106 1 2296406"/>
              <a:gd name="f144" fmla="*/ f107 1 2354521"/>
              <a:gd name="f145" fmla="*/ f63 1 f70"/>
              <a:gd name="f146" fmla="*/ f64 1 f70"/>
              <a:gd name="f147" fmla="*/ f63 1 f71"/>
              <a:gd name="f148" fmla="*/ f65 1 f71"/>
              <a:gd name="f149" fmla="*/ f120 1 f70"/>
              <a:gd name="f150" fmla="*/ f123 1 f71"/>
              <a:gd name="f151" fmla="*/ f143 1 f70"/>
              <a:gd name="f152" fmla="*/ f144 1 f71"/>
              <a:gd name="f153" fmla="*/ f141 1 f70"/>
              <a:gd name="f154" fmla="*/ f142 1 f71"/>
              <a:gd name="f155" fmla="*/ f139 1 f70"/>
              <a:gd name="f156" fmla="*/ f140 1 f71"/>
              <a:gd name="f157" fmla="*/ f124 1 f70"/>
              <a:gd name="f158" fmla="*/ f125 1 f71"/>
              <a:gd name="f159" fmla="*/ f122 1 f70"/>
              <a:gd name="f160" fmla="*/ f126 1 f71"/>
              <a:gd name="f161" fmla="*/ f109 1 f70"/>
              <a:gd name="f162" fmla="*/ f127 1 f71"/>
              <a:gd name="f163" fmla="*/ f110 1 f70"/>
              <a:gd name="f164" fmla="*/ f128 1 f71"/>
              <a:gd name="f165" fmla="*/ f111 1 f70"/>
              <a:gd name="f166" fmla="*/ f129 1 f71"/>
              <a:gd name="f167" fmla="*/ f112 1 f70"/>
              <a:gd name="f168" fmla="*/ f130 1 f71"/>
              <a:gd name="f169" fmla="*/ f113 1 f70"/>
              <a:gd name="f170" fmla="*/ f131 1 f71"/>
              <a:gd name="f171" fmla="*/ f114 1 f70"/>
              <a:gd name="f172" fmla="*/ f132 1 f71"/>
              <a:gd name="f173" fmla="*/ f115 1 f70"/>
              <a:gd name="f174" fmla="*/ f133 1 f71"/>
              <a:gd name="f175" fmla="*/ f116 1 f70"/>
              <a:gd name="f176" fmla="*/ f134 1 f71"/>
              <a:gd name="f177" fmla="*/ f117 1 f70"/>
              <a:gd name="f178" fmla="*/ f135 1 f71"/>
              <a:gd name="f179" fmla="*/ f118 1 f70"/>
              <a:gd name="f180" fmla="*/ f136 1 f71"/>
              <a:gd name="f181" fmla="*/ f119 1 f70"/>
              <a:gd name="f182" fmla="*/ f137 1 f71"/>
              <a:gd name="f183" fmla="*/ f121 1 f70"/>
              <a:gd name="f184" fmla="*/ f138 1 f71"/>
              <a:gd name="f185" fmla="*/ f145 f61 1"/>
              <a:gd name="f186" fmla="*/ f146 f61 1"/>
              <a:gd name="f187" fmla="*/ f148 f62 1"/>
              <a:gd name="f188" fmla="*/ f147 f62 1"/>
              <a:gd name="f189" fmla="*/ f149 f61 1"/>
              <a:gd name="f190" fmla="*/ f150 f62 1"/>
              <a:gd name="f191" fmla="*/ f151 f61 1"/>
              <a:gd name="f192" fmla="*/ f152 f62 1"/>
              <a:gd name="f193" fmla="*/ f153 f61 1"/>
              <a:gd name="f194" fmla="*/ f154 f62 1"/>
              <a:gd name="f195" fmla="*/ f155 f61 1"/>
              <a:gd name="f196" fmla="*/ f156 f62 1"/>
              <a:gd name="f197" fmla="*/ f157 f61 1"/>
              <a:gd name="f198" fmla="*/ f158 f62 1"/>
              <a:gd name="f199" fmla="*/ f159 f61 1"/>
              <a:gd name="f200" fmla="*/ f160 f62 1"/>
              <a:gd name="f201" fmla="*/ f161 f61 1"/>
              <a:gd name="f202" fmla="*/ f162 f62 1"/>
              <a:gd name="f203" fmla="*/ f163 f61 1"/>
              <a:gd name="f204" fmla="*/ f164 f62 1"/>
              <a:gd name="f205" fmla="*/ f165 f61 1"/>
              <a:gd name="f206" fmla="*/ f166 f62 1"/>
              <a:gd name="f207" fmla="*/ f167 f61 1"/>
              <a:gd name="f208" fmla="*/ f168 f62 1"/>
              <a:gd name="f209" fmla="*/ f169 f61 1"/>
              <a:gd name="f210" fmla="*/ f170 f62 1"/>
              <a:gd name="f211" fmla="*/ f171 f61 1"/>
              <a:gd name="f212" fmla="*/ f172 f62 1"/>
              <a:gd name="f213" fmla="*/ f173 f61 1"/>
              <a:gd name="f214" fmla="*/ f174 f62 1"/>
              <a:gd name="f215" fmla="*/ f175 f61 1"/>
              <a:gd name="f216" fmla="*/ f176 f62 1"/>
              <a:gd name="f217" fmla="*/ f177 f61 1"/>
              <a:gd name="f218" fmla="*/ f178 f62 1"/>
              <a:gd name="f219" fmla="*/ f179 f61 1"/>
              <a:gd name="f220" fmla="*/ f180 f62 1"/>
              <a:gd name="f221" fmla="*/ f181 f61 1"/>
              <a:gd name="f222" fmla="*/ f182 f62 1"/>
              <a:gd name="f223" fmla="*/ f183 f61 1"/>
              <a:gd name="f224" fmla="*/ f184 f6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08">
                <a:pos x="f189" y="f190"/>
              </a:cxn>
              <a:cxn ang="f108">
                <a:pos x="f191" y="f192"/>
              </a:cxn>
              <a:cxn ang="f108">
                <a:pos x="f193" y="f194"/>
              </a:cxn>
              <a:cxn ang="f108">
                <a:pos x="f195" y="f196"/>
              </a:cxn>
              <a:cxn ang="f108">
                <a:pos x="f197" y="f198"/>
              </a:cxn>
              <a:cxn ang="f108">
                <a:pos x="f199" y="f200"/>
              </a:cxn>
              <a:cxn ang="f108">
                <a:pos x="f201" y="f202"/>
              </a:cxn>
              <a:cxn ang="f108">
                <a:pos x="f203" y="f204"/>
              </a:cxn>
              <a:cxn ang="f108">
                <a:pos x="f205" y="f206"/>
              </a:cxn>
              <a:cxn ang="f108">
                <a:pos x="f207" y="f208"/>
              </a:cxn>
              <a:cxn ang="f108">
                <a:pos x="f209" y="f210"/>
              </a:cxn>
              <a:cxn ang="f108">
                <a:pos x="f211" y="f212"/>
              </a:cxn>
              <a:cxn ang="f108">
                <a:pos x="f213" y="f214"/>
              </a:cxn>
              <a:cxn ang="f108">
                <a:pos x="f215" y="f216"/>
              </a:cxn>
              <a:cxn ang="f108">
                <a:pos x="f217" y="f218"/>
              </a:cxn>
              <a:cxn ang="f108">
                <a:pos x="f219" y="f220"/>
              </a:cxn>
              <a:cxn ang="f108">
                <a:pos x="f221" y="f222"/>
              </a:cxn>
              <a:cxn ang="f108">
                <a:pos x="f223" y="f224"/>
              </a:cxn>
            </a:cxnLst>
            <a:rect l="f185" t="f188" r="f186" b="f187"/>
            <a:pathLst>
              <a:path w="2296406" h="2354521">
                <a:moveTo>
                  <a:pt x="f8" y="f9"/>
                </a:moveTo>
                <a:lnTo>
                  <a:pt x="f10" y="f11"/>
                </a:lnTo>
                <a:cubicBezTo>
                  <a:pt x="f12" y="f13"/>
                  <a:pt x="f14" y="f15"/>
                  <a:pt x="f16" y="f17"/>
                </a:cubicBezTo>
                <a:cubicBezTo>
                  <a:pt x="f18" y="f19"/>
                  <a:pt x="f20" y="f21"/>
                  <a:pt x="f22" y="f23"/>
                </a:cubicBezTo>
                <a:lnTo>
                  <a:pt x="f24" y="f7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lnTo>
                  <a:pt x="f49" y="f50"/>
                </a:lnTo>
                <a:lnTo>
                  <a:pt x="f6" y="f51"/>
                </a:lnTo>
                <a:lnTo>
                  <a:pt x="f52" y="f53"/>
                </a:lnTo>
                <a:lnTo>
                  <a:pt x="f54" y="f55"/>
                </a:lnTo>
                <a:cubicBezTo>
                  <a:pt x="f56" y="f57"/>
                  <a:pt x="f58" y="f59"/>
                  <a:pt x="f58" y="f59"/>
                </a:cubicBezTo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Block Arc 10">
            <a:extLst>
              <a:ext uri="{FF2B5EF4-FFF2-40B4-BE49-F238E27FC236}">
                <a16:creationId xmlns:a16="http://schemas.microsoft.com/office/drawing/2014/main" id="{310A98C3-4B5A-3891-4819-D51E0A9F84B6}"/>
              </a:ext>
            </a:extLst>
          </p:cNvPr>
          <p:cNvSpPr/>
          <p:nvPr/>
        </p:nvSpPr>
        <p:spPr>
          <a:xfrm>
            <a:off x="3239346" y="4686447"/>
            <a:ext cx="695285" cy="470952"/>
          </a:xfrm>
          <a:custGeom>
            <a:avLst/>
            <a:gdLst>
              <a:gd name="f0" fmla="val w"/>
              <a:gd name="f1" fmla="val h"/>
              <a:gd name="f2" fmla="val 0"/>
              <a:gd name="f3" fmla="val 3219104"/>
              <a:gd name="f4" fmla="val 2180445"/>
              <a:gd name="f5" fmla="val 631935"/>
              <a:gd name="f6" fmla="val 660566"/>
              <a:gd name="f7" fmla="val 582229"/>
              <a:gd name="f8" fmla="val 541935"/>
              <a:gd name="f9" fmla="val 700860"/>
              <a:gd name="f10" fmla="val 750566"/>
              <a:gd name="f11" fmla="val 800272"/>
              <a:gd name="f12" fmla="val 840566"/>
              <a:gd name="f13" fmla="val 681641"/>
              <a:gd name="f14" fmla="val 721935"/>
              <a:gd name="f15" fmla="val 2920524"/>
              <a:gd name="f16" fmla="val 132986"/>
              <a:gd name="f17" fmla="val 2884582"/>
              <a:gd name="f18" fmla="val 2855445"/>
              <a:gd name="f19" fmla="val 171564"/>
              <a:gd name="f20" fmla="val 219152"/>
              <a:gd name="f21" fmla="val 266740"/>
              <a:gd name="f22" fmla="val 305318"/>
              <a:gd name="f23" fmla="val 2956466"/>
              <a:gd name="f24" fmla="val 2985603"/>
              <a:gd name="f25" fmla="val 1840097"/>
              <a:gd name="f26" fmla="val 123357"/>
              <a:gd name="f27" fmla="val 1690593"/>
              <a:gd name="f28" fmla="val 125267"/>
              <a:gd name="f29" fmla="val 1541569"/>
              <a:gd name="f30" fmla="val 163386"/>
              <a:gd name="f31" fmla="val 1407089"/>
              <a:gd name="f32" fmla="val 237534"/>
              <a:gd name="f33" fmla="val 1442443"/>
              <a:gd name="f34" fmla="val 299445"/>
              <a:gd name="f35" fmla="val 1690026"/>
              <a:gd name="f36" fmla="val 162934"/>
              <a:gd name="f37" fmla="val 1991162"/>
              <a:gd name="f38" fmla="val 159087"/>
              <a:gd name="f39" fmla="val 2242273"/>
              <a:gd name="f40" fmla="val 289227"/>
              <a:gd name="f41" fmla="val 2275978"/>
              <a:gd name="f42" fmla="val 226435"/>
              <a:gd name="f43" fmla="val 2139582"/>
              <a:gd name="f44" fmla="val 155746"/>
              <a:gd name="f45" fmla="val 1989600"/>
              <a:gd name="f46" fmla="val 121447"/>
              <a:gd name="f47" fmla="val 1808744"/>
              <a:gd name="f48" fmla="val 1233"/>
              <a:gd name="f49" fmla="val 2156106"/>
              <a:gd name="f50" fmla="val -14520"/>
              <a:gd name="f51" fmla="val 2554236"/>
              <a:gd name="f52" fmla="val 122009"/>
              <a:gd name="f53" fmla="val 2727916"/>
              <a:gd name="f54" fmla="val 332053"/>
              <a:gd name="f55" fmla="val 2797407"/>
              <a:gd name="f56" fmla="val 426906"/>
              <a:gd name="f57" fmla="val 2816730"/>
              <a:gd name="f58" fmla="val 407744"/>
              <a:gd name="f59" fmla="val 2822914"/>
              <a:gd name="f60" fmla="val 396798"/>
              <a:gd name="f61" fmla="val 2848347"/>
              <a:gd name="f62" fmla="val 374270"/>
              <a:gd name="f63" fmla="val 2789714"/>
              <a:gd name="f64" fmla="val 335227"/>
              <a:gd name="f65" fmla="val 2770554"/>
              <a:gd name="f66" fmla="val 301522"/>
              <a:gd name="f67" fmla="val 211287"/>
              <a:gd name="f68" fmla="val 109060"/>
              <a:gd name="f69" fmla="val 2826850"/>
              <a:gd name="f70" fmla="val 34523"/>
              <a:gd name="f71" fmla="val 2918697"/>
              <a:gd name="f72" fmla="val 33333"/>
              <a:gd name="f73" fmla="val 3010544"/>
              <a:gd name="f74" fmla="val 32143"/>
              <a:gd name="f75" fmla="val 3068737"/>
              <a:gd name="f76" fmla="val 122977"/>
              <a:gd name="f77" fmla="val 3064459"/>
              <a:gd name="f78" fmla="val 218431"/>
              <a:gd name="f79" fmla="val 3062319"/>
              <a:gd name="f80" fmla="val 266188"/>
              <a:gd name="f81" fmla="val 3063213"/>
              <a:gd name="f82" fmla="val 242475"/>
              <a:gd name="f83" fmla="val 3054577"/>
              <a:gd name="f84" fmla="val 285936"/>
              <a:gd name="f85" fmla="val 3088600"/>
              <a:gd name="f86" fmla="val 260795"/>
              <a:gd name="f87" fmla="val 3146396"/>
              <a:gd name="f88" fmla="val 297212"/>
              <a:gd name="f89" fmla="val 3198377"/>
              <a:gd name="f90" fmla="val 27802"/>
              <a:gd name="f91" fmla="val 3270974"/>
              <a:gd name="f92" fmla="val 270322"/>
              <a:gd name="f93" fmla="val 3142267"/>
              <a:gd name="f94" fmla="val 378871"/>
              <a:gd name="f95" fmla="val 2977023"/>
              <a:gd name="f96" fmla="val 405424"/>
              <a:gd name="f97" fmla="val 2937650"/>
              <a:gd name="f98" fmla="val 455263"/>
              <a:gd name="f99" fmla="val 2906651"/>
              <a:gd name="f100" fmla="val 507366"/>
              <a:gd name="f101" fmla="val 2854455"/>
              <a:gd name="f102" fmla="val 531728"/>
              <a:gd name="f103" fmla="val 2854593"/>
              <a:gd name="f104" fmla="val 531917"/>
              <a:gd name="f105" fmla="val 2854687"/>
              <a:gd name="f106" fmla="val 532126"/>
              <a:gd name="f107" fmla="val 2854781"/>
              <a:gd name="f108" fmla="val 532336"/>
              <a:gd name="f109" fmla="val 2914835"/>
              <a:gd name="f110" fmla="val 719911"/>
              <a:gd name="f111" fmla="val 2982387"/>
              <a:gd name="f112" fmla="val 1030651"/>
              <a:gd name="f113" fmla="val 2875068"/>
              <a:gd name="f114" fmla="val 1334999"/>
              <a:gd name="f115" fmla="val 2751965"/>
              <a:gd name="f116" fmla="val 1458417"/>
              <a:gd name="f117" fmla="val 2718119"/>
              <a:gd name="f118" fmla="val 1752479"/>
              <a:gd name="f119" fmla="val 2636178"/>
              <a:gd name="f120" fmla="val 1904762"/>
              <a:gd name="f121" fmla="val 2564924"/>
              <a:gd name="f122" fmla="val 2133185"/>
              <a:gd name="f123" fmla="val 2548001"/>
              <a:gd name="f124" fmla="val 2174319"/>
              <a:gd name="f125" fmla="val 2290597"/>
              <a:gd name="f126" fmla="val 2162941"/>
              <a:gd name="f127" fmla="val 2284362"/>
              <a:gd name="f128" fmla="val 2130560"/>
              <a:gd name="f129" fmla="val 2253189"/>
              <a:gd name="f130" fmla="val 1989654"/>
              <a:gd name="f131" fmla="val 2205984"/>
              <a:gd name="f132" fmla="val 1832997"/>
              <a:gd name="f133" fmla="val 2190842"/>
              <a:gd name="f134" fmla="val 1681589"/>
              <a:gd name="f135" fmla="val 1937891"/>
              <a:gd name="f136" fmla="val 1727975"/>
              <a:gd name="f137" fmla="val 1628829"/>
              <a:gd name="f138" fmla="val 1727099"/>
              <a:gd name="f139" fmla="val 1429318"/>
              <a:gd name="f140" fmla="val 1710471"/>
              <a:gd name="f141" fmla="val 1387456"/>
              <a:gd name="f142" fmla="val 1891634"/>
              <a:gd name="f143" fmla="val 1268107"/>
              <a:gd name="f144" fmla="val 2057044"/>
              <a:gd name="f145" fmla="val 1143413"/>
              <a:gd name="f146" fmla="val 943012"/>
              <a:gd name="f147" fmla="val 894916"/>
              <a:gd name="f148" fmla="val 2170818"/>
              <a:gd name="f149" fmla="val 902932"/>
              <a:gd name="f150" fmla="val 1825120"/>
              <a:gd name="f151" fmla="val 910948"/>
              <a:gd name="f152" fmla="val 1650083"/>
              <a:gd name="f153" fmla="val 600994"/>
              <a:gd name="f154" fmla="val 1508303"/>
              <a:gd name="f155" fmla="val -80369"/>
              <a:gd name="f156" fmla="val 1319263"/>
              <a:gd name="f157" fmla="val 7807"/>
              <a:gd name="f158" fmla="val 838786"/>
              <a:gd name="f159" fmla="val 13151"/>
              <a:gd name="f160" fmla="val 796777"/>
              <a:gd name="f161" fmla="val 184160"/>
              <a:gd name="f162" fmla="val 802028"/>
              <a:gd name="f163" fmla="val 275009"/>
              <a:gd name="f164" fmla="val 799402"/>
              <a:gd name="f165" fmla="val 369419"/>
              <a:gd name="f166" fmla="val 659373"/>
              <a:gd name="f167" fmla="val 418407"/>
              <a:gd name="f168" fmla="val 582356"/>
              <a:gd name="f169" fmla="val 555570"/>
              <a:gd name="f170" fmla="val 465957"/>
              <a:gd name="f171" fmla="val 547554"/>
              <a:gd name="f172" fmla="val 374062"/>
              <a:gd name="f173" fmla="val 496786"/>
              <a:gd name="f174" fmla="val 206026"/>
              <a:gd name="f175" fmla="val 531522"/>
              <a:gd name="f176" fmla="val 190273"/>
              <a:gd name="f177" fmla="val 764877"/>
              <a:gd name="f178" fmla="val 64246"/>
              <a:gd name="f179" fmla="val 803177"/>
              <a:gd name="f180" fmla="val 250661"/>
              <a:gd name="f181" fmla="val 924308"/>
              <a:gd name="f182" fmla="val 355683"/>
              <a:gd name="f183" fmla="val 1130053"/>
              <a:gd name="f184" fmla="val 143013"/>
              <a:gd name="f185" fmla="val 1554903"/>
              <a:gd name="f186" fmla="val 11735"/>
              <a:gd name="f187" fmla="*/ f0 1 3219104"/>
              <a:gd name="f188" fmla="*/ f1 1 2180445"/>
              <a:gd name="f189" fmla="val f2"/>
              <a:gd name="f190" fmla="val f3"/>
              <a:gd name="f191" fmla="val f4"/>
              <a:gd name="f192" fmla="+- f191 0 f189"/>
              <a:gd name="f193" fmla="+- f190 0 f189"/>
              <a:gd name="f194" fmla="*/ f193 1 3219104"/>
              <a:gd name="f195" fmla="*/ f192 1 2180445"/>
              <a:gd name="f196" fmla="*/ f189 1 f194"/>
              <a:gd name="f197" fmla="*/ f190 1 f194"/>
              <a:gd name="f198" fmla="*/ f189 1 f195"/>
              <a:gd name="f199" fmla="*/ f191 1 f195"/>
              <a:gd name="f200" fmla="*/ f196 f187 1"/>
              <a:gd name="f201" fmla="*/ f197 f187 1"/>
              <a:gd name="f202" fmla="*/ f199 f188 1"/>
              <a:gd name="f203" fmla="*/ f198 f18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00" t="f203" r="f201" b="f202"/>
            <a:pathLst>
              <a:path w="3219104" h="2180445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16"/>
                </a:moveTo>
                <a:cubicBezTo>
                  <a:pt x="f17" y="f16"/>
                  <a:pt x="f18" y="f19"/>
                  <a:pt x="f18" y="f20"/>
                </a:cubicBezTo>
                <a:cubicBezTo>
                  <a:pt x="f18" y="f21"/>
                  <a:pt x="f17" y="f22"/>
                  <a:pt x="f15" y="f22"/>
                </a:cubicBezTo>
                <a:cubicBezTo>
                  <a:pt x="f23" y="f22"/>
                  <a:pt x="f24" y="f21"/>
                  <a:pt x="f24" y="f20"/>
                </a:cubicBezTo>
                <a:cubicBezTo>
                  <a:pt x="f24" y="f19"/>
                  <a:pt x="f23" y="f16"/>
                  <a:pt x="f15" y="f16"/>
                </a:cubicBezTo>
                <a:close/>
                <a:moveTo>
                  <a:pt x="f25" y="f26"/>
                </a:move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lnTo>
                  <a:pt x="f41" y="f42"/>
                </a:lnTo>
                <a:cubicBezTo>
                  <a:pt x="f43" y="f44"/>
                  <a:pt x="f45" y="f46"/>
                  <a:pt x="f25" y="f26"/>
                </a:cubicBezTo>
                <a:close/>
                <a:moveTo>
                  <a:pt x="f47" y="f48"/>
                </a:moveTo>
                <a:cubicBezTo>
                  <a:pt x="f49" y="f50"/>
                  <a:pt x="f51" y="f52"/>
                  <a:pt x="f53" y="f54"/>
                </a:cubicBezTo>
                <a:lnTo>
                  <a:pt x="f55" y="f56"/>
                </a:lnTo>
                <a:cubicBezTo>
                  <a:pt x="f57" y="f58"/>
                  <a:pt x="f59" y="f60"/>
                  <a:pt x="f61" y="f62"/>
                </a:cubicBezTo>
                <a:cubicBezTo>
                  <a:pt x="f63" y="f64"/>
                  <a:pt x="f65" y="f66"/>
                  <a:pt x="f65" y="f67"/>
                </a:cubicBezTo>
                <a:cubicBezTo>
                  <a:pt x="f65" y="f68"/>
                  <a:pt x="f69" y="f70"/>
                  <a:pt x="f71" y="f72"/>
                </a:cubicBezTo>
                <a:cubicBezTo>
                  <a:pt x="f73" y="f74"/>
                  <a:pt x="f75" y="f76"/>
                  <a:pt x="f77" y="f78"/>
                </a:cubicBezTo>
                <a:cubicBezTo>
                  <a:pt x="f79" y="f80"/>
                  <a:pt x="f81" y="f82"/>
                  <a:pt x="f83" y="f84"/>
                </a:cubicBezTo>
                <a:cubicBezTo>
                  <a:pt x="f85" y="f86"/>
                  <a:pt x="f87" y="f88"/>
                  <a:pt x="f89" y="f90"/>
                </a:cubicBezTo>
                <a:cubicBezTo>
                  <a:pt x="f91" y="f92"/>
                  <a:pt x="f93" y="f94"/>
                  <a:pt x="f95" y="f96"/>
                </a:cubicBez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cubicBezTo>
                  <a:pt x="f129" y="f130"/>
                  <a:pt x="f131" y="f132"/>
                  <a:pt x="f133" y="f134"/>
                </a:cubicBez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4"/>
                </a:cubicBezTo>
                <a:lnTo>
                  <a:pt x="f146" y="f4"/>
                </a:lnTo>
                <a:cubicBezTo>
                  <a:pt x="f147" y="f148"/>
                  <a:pt x="f149" y="f150"/>
                  <a:pt x="f151" y="f152"/>
                </a:cubicBezTo>
                <a:cubicBezTo>
                  <a:pt x="f153" y="f154"/>
                  <a:pt x="f155" y="f156"/>
                  <a:pt x="f157" y="f158"/>
                </a:cubicBezTo>
                <a:cubicBezTo>
                  <a:pt x="f159" y="f160"/>
                  <a:pt x="f161" y="f162"/>
                  <a:pt x="f163" y="f164"/>
                </a:cubicBezTo>
                <a:cubicBezTo>
                  <a:pt x="f165" y="f166"/>
                  <a:pt x="f167" y="f168"/>
                  <a:pt x="f169" y="f170"/>
                </a:cubicBezTo>
                <a:cubicBezTo>
                  <a:pt x="f171" y="f172"/>
                  <a:pt x="f173" y="f174"/>
                  <a:pt x="f175" y="f176"/>
                </a:cubicBezTo>
                <a:cubicBezTo>
                  <a:pt x="f177" y="f178"/>
                  <a:pt x="f179" y="f180"/>
                  <a:pt x="f181" y="f182"/>
                </a:cubicBezTo>
                <a:cubicBezTo>
                  <a:pt x="f183" y="f184"/>
                  <a:pt x="f185" y="f186"/>
                  <a:pt x="f47" y="f48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Freeform 55">
            <a:extLst>
              <a:ext uri="{FF2B5EF4-FFF2-40B4-BE49-F238E27FC236}">
                <a16:creationId xmlns:a16="http://schemas.microsoft.com/office/drawing/2014/main" id="{4437A8AC-5761-38E3-47F0-91B85EA6CA0C}"/>
              </a:ext>
            </a:extLst>
          </p:cNvPr>
          <p:cNvSpPr/>
          <p:nvPr/>
        </p:nvSpPr>
        <p:spPr>
          <a:xfrm>
            <a:off x="2628940" y="5548277"/>
            <a:ext cx="357712" cy="876519"/>
          </a:xfrm>
          <a:custGeom>
            <a:avLst/>
            <a:gdLst>
              <a:gd name="f0" fmla="val w"/>
              <a:gd name="f1" fmla="val h"/>
              <a:gd name="f2" fmla="val 0"/>
              <a:gd name="f3" fmla="val 1060423"/>
              <a:gd name="f4" fmla="val 2598393"/>
              <a:gd name="f5" fmla="val 511607"/>
              <a:gd name="f6" fmla="val 1989888"/>
              <a:gd name="f7" fmla="val 421916"/>
              <a:gd name="f8" fmla="val 2038892"/>
              <a:gd name="f9" fmla="val 392123"/>
              <a:gd name="f10" fmla="val 2248491"/>
              <a:gd name="f11" fmla="val 577615"/>
              <a:gd name="f12" fmla="val 2379095"/>
              <a:gd name="f13" fmla="val 531205"/>
              <a:gd name="f14" fmla="val 2257454"/>
              <a:gd name="f15" fmla="val 562054"/>
              <a:gd name="f16" fmla="val 2197447"/>
              <a:gd name="f17" fmla="val 592034"/>
              <a:gd name="f18" fmla="val 2136572"/>
              <a:gd name="f19" fmla="val 592534"/>
              <a:gd name="f20" fmla="val 2167519"/>
              <a:gd name="f21" fmla="val 560915"/>
              <a:gd name="f22" fmla="val 2234057"/>
              <a:gd name="f23" fmla="val 638675"/>
              <a:gd name="f24" fmla="val 2272816"/>
              <a:gd name="f25" fmla="val 602283"/>
              <a:gd name="f26" fmla="val 2156226"/>
              <a:gd name="f27" fmla="val 756001"/>
              <a:gd name="f28" fmla="val 2119500"/>
              <a:gd name="f29" fmla="val 594605"/>
              <a:gd name="f30" fmla="val 1990756"/>
              <a:gd name="f31" fmla="val 828052"/>
              <a:gd name="f32" fmla="val 2024484"/>
              <a:gd name="f33" fmla="val 759407"/>
              <a:gd name="f34" fmla="val 2143283"/>
              <a:gd name="f35" fmla="val 814896"/>
              <a:gd name="f36" fmla="val 2262952"/>
              <a:gd name="f37" fmla="val 774295"/>
              <a:gd name="f38" fmla="val 2270013"/>
              <a:gd name="f39" fmla="val 715464"/>
              <a:gd name="f40" fmla="val 2161619"/>
              <a:gd name="f41" fmla="val 728685"/>
              <a:gd name="f42" fmla="val 2212952"/>
              <a:gd name="f43" fmla="val 798068"/>
              <a:gd name="f44" fmla="val 2415798"/>
              <a:gd name="f45" fmla="val 590532"/>
              <a:gd name="f46" fmla="val 2421590"/>
              <a:gd name="f47" fmla="val 656442"/>
              <a:gd name="f48" fmla="val 451592"/>
              <a:gd name="f49" fmla="val 2586815"/>
              <a:gd name="f50" fmla="val 511509"/>
              <a:gd name="f51" fmla="val 2396411"/>
              <a:gd name="f52" fmla="val 415171"/>
              <a:gd name="f53" fmla="val 2350110"/>
              <a:gd name="f54" fmla="val 389023"/>
              <a:gd name="f55" fmla="val 2345435"/>
              <a:gd name="f56" fmla="val 357666"/>
              <a:gd name="f57" fmla="val 2366802"/>
              <a:gd name="f58" fmla="val 415723"/>
              <a:gd name="f59" fmla="val 2461957"/>
              <a:gd name="f60" fmla="val 77590"/>
              <a:gd name="f61" fmla="val 2209980"/>
              <a:gd name="f62" fmla="val 314998"/>
              <a:gd name="f63" fmla="val 2004011"/>
              <a:gd name="f64" fmla="val 344786"/>
              <a:gd name="f65" fmla="val 1884983"/>
              <a:gd name="f66" fmla="val 722598"/>
              <a:gd name="f67" fmla="val 716460"/>
              <a:gd name="f68" fmla="val 1906965"/>
              <a:gd name="f69" fmla="val 711917"/>
              <a:gd name="f70" fmla="val 1928321"/>
              <a:gd name="f71" fmla="val 707988"/>
              <a:gd name="f72" fmla="val 1948728"/>
              <a:gd name="f73" fmla="val 357819"/>
              <a:gd name="f74" fmla="val 1948059"/>
              <a:gd name="f75" fmla="val 530212"/>
              <a:gd name="f76" fmla="val 651224"/>
              <a:gd name="f77" fmla="val 585486"/>
              <a:gd name="f78" fmla="val 630294"/>
              <a:gd name="f79" fmla="val 696033"/>
              <a:gd name="f80" fmla="val 751307"/>
              <a:gd name="f81" fmla="val 806581"/>
              <a:gd name="f82" fmla="val 851389"/>
              <a:gd name="f83" fmla="val 474938"/>
              <a:gd name="f84" fmla="val 430129"/>
              <a:gd name="f85" fmla="val 551141"/>
              <a:gd name="f86" fmla="val 419664"/>
              <a:gd name="f87" fmla="val 330046"/>
              <a:gd name="f88" fmla="val 640759"/>
              <a:gd name="f89" fmla="val 861855"/>
              <a:gd name="f90" fmla="val 951472"/>
              <a:gd name="f91" fmla="val 640760"/>
              <a:gd name="f92" fmla="val 730377"/>
              <a:gd name="f93" fmla="val 286245"/>
              <a:gd name="f94" fmla="val 353827"/>
              <a:gd name="f95" fmla="val 438132"/>
              <a:gd name="f96" fmla="val 439406"/>
              <a:gd name="f97" fmla="val 623290"/>
              <a:gd name="f98" fmla="val 440561"/>
              <a:gd name="f99" fmla="val 776100"/>
              <a:gd name="f100" fmla="val 356932"/>
              <a:gd name="f101" fmla="val 941305"/>
              <a:gd name="f102" fmla="val 720175"/>
              <a:gd name="f103" fmla="val 898096"/>
              <a:gd name="f104" fmla="val 1115325"/>
              <a:gd name="f105" fmla="val 825241"/>
              <a:gd name="f106" fmla="val 1447764"/>
              <a:gd name="f107" fmla="val 1673413"/>
              <a:gd name="f108" fmla="val 1021935"/>
              <a:gd name="f109" fmla="val 1978110"/>
              <a:gd name="f110" fmla="val 745125"/>
              <a:gd name="f111" fmla="val 1786699"/>
              <a:gd name="f112" fmla="val 734250"/>
              <a:gd name="f113" fmla="val 1834148"/>
              <a:gd name="f114" fmla="val 332991"/>
              <a:gd name="f115" fmla="val 330005"/>
              <a:gd name="f116" fmla="val 1820736"/>
              <a:gd name="f117" fmla="val 326662"/>
              <a:gd name="f118" fmla="val 1807037"/>
              <a:gd name="f119" fmla="val 323192"/>
              <a:gd name="f120" fmla="val 1793020"/>
              <a:gd name="f121" fmla="val 38489"/>
              <a:gd name="f122" fmla="val 1685191"/>
              <a:gd name="f123" fmla="val 237343"/>
              <a:gd name="f124" fmla="val 1457469"/>
              <a:gd name="f125" fmla="val 238009"/>
              <a:gd name="f126" fmla="val 1459571"/>
              <a:gd name="f127" fmla="val 242012"/>
              <a:gd name="f128" fmla="val 1446515"/>
              <a:gd name="f129" fmla="val 171205"/>
              <a:gd name="f130" fmla="val 1115067"/>
              <a:gd name="f131" fmla="val 127758"/>
              <a:gd name="f132" fmla="val 714059"/>
              <a:gd name="f133" fmla="val 527942"/>
              <a:gd name="f134" fmla="val 622760"/>
              <a:gd name="f135" fmla="val 95693"/>
              <a:gd name="f136" fmla="val 695048"/>
              <a:gd name="f137" fmla="val 196745"/>
              <a:gd name="f138" fmla="val 748164"/>
              <a:gd name="f139" fmla="val 301374"/>
              <a:gd name="f140" fmla="val 612692"/>
              <a:gd name="f141" fmla="val 376844"/>
              <a:gd name="f142" fmla="val 447588"/>
              <a:gd name="f143" fmla="val 375495"/>
              <a:gd name="f144" fmla="val 312997"/>
              <a:gd name="f145" fmla="val 298024"/>
              <a:gd name="f146" fmla="val 364591"/>
              <a:gd name="f147" fmla="val 193505"/>
              <a:gd name="f148" fmla="val 435080"/>
              <a:gd name="f149" fmla="val 93397"/>
              <a:gd name="f150" fmla="*/ f0 1 1060423"/>
              <a:gd name="f151" fmla="*/ f1 1 2598393"/>
              <a:gd name="f152" fmla="val f2"/>
              <a:gd name="f153" fmla="val f3"/>
              <a:gd name="f154" fmla="val f4"/>
              <a:gd name="f155" fmla="+- f154 0 f152"/>
              <a:gd name="f156" fmla="+- f153 0 f152"/>
              <a:gd name="f157" fmla="*/ f156 1 1060423"/>
              <a:gd name="f158" fmla="*/ f155 1 2598393"/>
              <a:gd name="f159" fmla="*/ f152 1 f157"/>
              <a:gd name="f160" fmla="*/ f153 1 f157"/>
              <a:gd name="f161" fmla="*/ f152 1 f158"/>
              <a:gd name="f162" fmla="*/ f154 1 f158"/>
              <a:gd name="f163" fmla="*/ f159 f150 1"/>
              <a:gd name="f164" fmla="*/ f160 f150 1"/>
              <a:gd name="f165" fmla="*/ f162 f151 1"/>
              <a:gd name="f166" fmla="*/ f161 f1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3" t="f166" r="f164" b="f165"/>
            <a:pathLst>
              <a:path w="1060423" h="2598393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5" y="f6"/>
                </a:cubicBezTo>
                <a:close/>
                <a:moveTo>
                  <a:pt x="f64" y="f65"/>
                </a:moveTo>
                <a:lnTo>
                  <a:pt x="f66" y="f65"/>
                </a:lnTo>
                <a:cubicBezTo>
                  <a:pt x="f67" y="f68"/>
                  <a:pt x="f69" y="f70"/>
                  <a:pt x="f71" y="f72"/>
                </a:cubicBezTo>
                <a:lnTo>
                  <a:pt x="f73" y="f74"/>
                </a:lnTo>
                <a:close/>
                <a:moveTo>
                  <a:pt x="f75" y="f76"/>
                </a:moveTo>
                <a:cubicBezTo>
                  <a:pt x="f77" y="f76"/>
                  <a:pt x="f78" y="f79"/>
                  <a:pt x="f78" y="f80"/>
                </a:cubicBezTo>
                <a:cubicBezTo>
                  <a:pt x="f78" y="f81"/>
                  <a:pt x="f77" y="f82"/>
                  <a:pt x="f75" y="f82"/>
                </a:cubicBezTo>
                <a:cubicBezTo>
                  <a:pt x="f83" y="f82"/>
                  <a:pt x="f84" y="f81"/>
                  <a:pt x="f84" y="f80"/>
                </a:cubicBezTo>
                <a:cubicBezTo>
                  <a:pt x="f84" y="f79"/>
                  <a:pt x="f83" y="f76"/>
                  <a:pt x="f75" y="f76"/>
                </a:cubicBezTo>
                <a:close/>
                <a:moveTo>
                  <a:pt x="f75" y="f85"/>
                </a:moveTo>
                <a:cubicBezTo>
                  <a:pt x="f86" y="f85"/>
                  <a:pt x="f87" y="f88"/>
                  <a:pt x="f87" y="f80"/>
                </a:cubicBezTo>
                <a:cubicBezTo>
                  <a:pt x="f87" y="f89"/>
                  <a:pt x="f86" y="f90"/>
                  <a:pt x="f75" y="f90"/>
                </a:cubicBezTo>
                <a:cubicBezTo>
                  <a:pt x="f91" y="f90"/>
                  <a:pt x="f92" y="f89"/>
                  <a:pt x="f92" y="f80"/>
                </a:cubicBezTo>
                <a:cubicBezTo>
                  <a:pt x="f92" y="f88"/>
                  <a:pt x="f91" y="f85"/>
                  <a:pt x="f75" y="f85"/>
                </a:cubicBezTo>
                <a:close/>
                <a:moveTo>
                  <a:pt x="f93" y="f94"/>
                </a:moveTo>
                <a:cubicBezTo>
                  <a:pt x="f95" y="f96"/>
                  <a:pt x="f97" y="f98"/>
                  <a:pt x="f99" y="f100"/>
                </a:cubicBezTo>
                <a:cubicBezTo>
                  <a:pt x="f101" y="f102"/>
                  <a:pt x="f103" y="f104"/>
                  <a:pt x="f105" y="f106"/>
                </a:cubicBezTo>
                <a:lnTo>
                  <a:pt x="f3" y="f107"/>
                </a:lnTo>
                <a:lnTo>
                  <a:pt x="f108" y="f109"/>
                </a:lnTo>
                <a:lnTo>
                  <a:pt x="f110" y="f111"/>
                </a:lnTo>
                <a:lnTo>
                  <a:pt x="f112" y="f113"/>
                </a:lnTo>
                <a:lnTo>
                  <a:pt x="f114" y="f113"/>
                </a:lnTo>
                <a:cubicBezTo>
                  <a:pt x="f115" y="f116"/>
                  <a:pt x="f117" y="f118"/>
                  <a:pt x="f119" y="f120"/>
                </a:cubicBezTo>
                <a:lnTo>
                  <a:pt x="f121" y="f6"/>
                </a:lnTo>
                <a:lnTo>
                  <a:pt x="f2" y="f122"/>
                </a:lnTo>
                <a:lnTo>
                  <a:pt x="f123" y="f124"/>
                </a:lnTo>
                <a:lnTo>
                  <a:pt x="f125" y="f126"/>
                </a:lnTo>
                <a:lnTo>
                  <a:pt x="f127" y="f128"/>
                </a:lnTo>
                <a:cubicBezTo>
                  <a:pt x="f129" y="f130"/>
                  <a:pt x="f131" y="f132"/>
                  <a:pt x="f93" y="f94"/>
                </a:cubicBezTo>
                <a:close/>
                <a:moveTo>
                  <a:pt x="f133" y="f2"/>
                </a:moveTo>
                <a:cubicBezTo>
                  <a:pt x="f134" y="f135"/>
                  <a:pt x="f136" y="f137"/>
                  <a:pt x="f138" y="f139"/>
                </a:cubicBezTo>
                <a:cubicBezTo>
                  <a:pt x="f140" y="f141"/>
                  <a:pt x="f142" y="f143"/>
                  <a:pt x="f144" y="f145"/>
                </a:cubicBezTo>
                <a:cubicBezTo>
                  <a:pt x="f146" y="f147"/>
                  <a:pt x="f148" y="f149"/>
                  <a:pt x="f133" y="f2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Round Same Side Corner Rectangle 36">
            <a:extLst>
              <a:ext uri="{FF2B5EF4-FFF2-40B4-BE49-F238E27FC236}">
                <a16:creationId xmlns:a16="http://schemas.microsoft.com/office/drawing/2014/main" id="{18A72741-EF0E-0215-991A-F31891842AC9}"/>
              </a:ext>
            </a:extLst>
          </p:cNvPr>
          <p:cNvSpPr/>
          <p:nvPr/>
        </p:nvSpPr>
        <p:spPr>
          <a:xfrm>
            <a:off x="7337677" y="5778279"/>
            <a:ext cx="655441" cy="518196"/>
          </a:xfrm>
          <a:custGeom>
            <a:avLst/>
            <a:gdLst>
              <a:gd name="f0" fmla="val w"/>
              <a:gd name="f1" fmla="val h"/>
              <a:gd name="f2" fmla="val 0"/>
              <a:gd name="f3" fmla="val 3219104"/>
              <a:gd name="f4" fmla="val 2545072"/>
              <a:gd name="f5" fmla="val 2779672"/>
              <a:gd name="f6" fmla="val 457200"/>
              <a:gd name="f7" fmla="val 2975888"/>
              <a:gd name="f8" fmla="val 3110212"/>
              <a:gd name="f9" fmla="val 566092"/>
              <a:gd name="f10" fmla="val 700416"/>
              <a:gd name="f11" fmla="val 2301856"/>
              <a:gd name="f12" fmla="val 2436180"/>
              <a:gd name="f13" fmla="val 243216"/>
              <a:gd name="f14" fmla="val 439432"/>
              <a:gd name="f15" fmla="val 108892"/>
              <a:gd name="f16" fmla="val 1428476"/>
              <a:gd name="f17" fmla="val 174246"/>
              <a:gd name="f18" fmla="val 1372210"/>
              <a:gd name="f19" fmla="val 1326598"/>
              <a:gd name="f20" fmla="val 219858"/>
              <a:gd name="f21" fmla="val 276124"/>
              <a:gd name="f22" fmla="val 1892506"/>
              <a:gd name="f23" fmla="val 1846894"/>
              <a:gd name="f24" fmla="val 1790628"/>
              <a:gd name="f25" fmla="val 1285704"/>
              <a:gd name="f26" fmla="val 1933400"/>
              <a:gd name="f27" fmla="val 2007048"/>
              <a:gd name="f28" fmla="val 2066752"/>
              <a:gd name="f29" fmla="val 59704"/>
              <a:gd name="f30" fmla="val 133352"/>
              <a:gd name="f31" fmla="val 2599672"/>
              <a:gd name="f32" fmla="val 619432"/>
              <a:gd name="f33" fmla="val 1152352"/>
              <a:gd name="f34" fmla="val 1212056"/>
              <a:gd name="f35" fmla="*/ f0 1 3219104"/>
              <a:gd name="f36" fmla="*/ f1 1 2545072"/>
              <a:gd name="f37" fmla="val f2"/>
              <a:gd name="f38" fmla="val f3"/>
              <a:gd name="f39" fmla="val f4"/>
              <a:gd name="f40" fmla="+- f39 0 f37"/>
              <a:gd name="f41" fmla="+- f38 0 f37"/>
              <a:gd name="f42" fmla="*/ f41 1 3219104"/>
              <a:gd name="f43" fmla="*/ f40 1 2545072"/>
              <a:gd name="f44" fmla="*/ f37 1 f42"/>
              <a:gd name="f45" fmla="*/ f38 1 f42"/>
              <a:gd name="f46" fmla="*/ f37 1 f43"/>
              <a:gd name="f47" fmla="*/ f39 1 f43"/>
              <a:gd name="f48" fmla="*/ f44 f35 1"/>
              <a:gd name="f49" fmla="*/ f45 f35 1"/>
              <a:gd name="f50" fmla="*/ f47 f36 1"/>
              <a:gd name="f51" fmla="*/ f46 f3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8" t="f51" r="f49" b="f50"/>
            <a:pathLst>
              <a:path w="3219104" h="2545072">
                <a:moveTo>
                  <a:pt x="f5" y="f6"/>
                </a:moveTo>
                <a:lnTo>
                  <a:pt x="f7" y="f6"/>
                </a:lnTo>
                <a:cubicBezTo>
                  <a:pt x="f8" y="f6"/>
                  <a:pt x="f3" y="f9"/>
                  <a:pt x="f3" y="f10"/>
                </a:cubicBezTo>
                <a:lnTo>
                  <a:pt x="f3" y="f11"/>
                </a:lnTo>
                <a:cubicBezTo>
                  <a:pt x="f3" y="f12"/>
                  <a:pt x="f8" y="f4"/>
                  <a:pt x="f7" y="f4"/>
                </a:cubicBezTo>
                <a:lnTo>
                  <a:pt x="f5" y="f4"/>
                </a:lnTo>
                <a:close/>
                <a:moveTo>
                  <a:pt x="f13" y="f6"/>
                </a:moveTo>
                <a:lnTo>
                  <a:pt x="f14" y="f6"/>
                </a:lnTo>
                <a:lnTo>
                  <a:pt x="f14" y="f4"/>
                </a:lnTo>
                <a:lnTo>
                  <a:pt x="f13" y="f4"/>
                </a:lnTo>
                <a:cubicBezTo>
                  <a:pt x="f15" y="f4"/>
                  <a:pt x="f2" y="f12"/>
                  <a:pt x="f2" y="f11"/>
                </a:cubicBezTo>
                <a:lnTo>
                  <a:pt x="f2" y="f10"/>
                </a:lnTo>
                <a:cubicBezTo>
                  <a:pt x="f2" y="f9"/>
                  <a:pt x="f15" y="f6"/>
                  <a:pt x="f13" y="f6"/>
                </a:cubicBezTo>
                <a:close/>
                <a:moveTo>
                  <a:pt x="f16" y="f17"/>
                </a:moveTo>
                <a:cubicBezTo>
                  <a:pt x="f18" y="f17"/>
                  <a:pt x="f19" y="f20"/>
                  <a:pt x="f19" y="f21"/>
                </a:cubicBezTo>
                <a:lnTo>
                  <a:pt x="f19" y="f6"/>
                </a:lnTo>
                <a:lnTo>
                  <a:pt x="f22" y="f6"/>
                </a:lnTo>
                <a:lnTo>
                  <a:pt x="f22" y="f21"/>
                </a:lnTo>
                <a:cubicBezTo>
                  <a:pt x="f22" y="f20"/>
                  <a:pt x="f23" y="f17"/>
                  <a:pt x="f24" y="f17"/>
                </a:cubicBezTo>
                <a:close/>
                <a:moveTo>
                  <a:pt x="f25" y="f2"/>
                </a:moveTo>
                <a:lnTo>
                  <a:pt x="f26" y="f2"/>
                </a:lnTo>
                <a:cubicBezTo>
                  <a:pt x="f27" y="f2"/>
                  <a:pt x="f28" y="f29"/>
                  <a:pt x="f28" y="f30"/>
                </a:cubicBezTo>
                <a:lnTo>
                  <a:pt x="f28" y="f6"/>
                </a:lnTo>
                <a:lnTo>
                  <a:pt x="f31" y="f6"/>
                </a:lnTo>
                <a:lnTo>
                  <a:pt x="f31" y="f4"/>
                </a:lnTo>
                <a:lnTo>
                  <a:pt x="f32" y="f4"/>
                </a:lnTo>
                <a:lnTo>
                  <a:pt x="f32" y="f6"/>
                </a:lnTo>
                <a:lnTo>
                  <a:pt x="f33" y="f6"/>
                </a:lnTo>
                <a:lnTo>
                  <a:pt x="f33" y="f30"/>
                </a:lnTo>
                <a:cubicBezTo>
                  <a:pt x="f33" y="f29"/>
                  <a:pt x="f34" y="f2"/>
                  <a:pt x="f25" y="f2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5" name="Oval 21">
            <a:extLst>
              <a:ext uri="{FF2B5EF4-FFF2-40B4-BE49-F238E27FC236}">
                <a16:creationId xmlns:a16="http://schemas.microsoft.com/office/drawing/2014/main" id="{044E040A-F6E1-3026-ECDE-4203274DFC50}"/>
              </a:ext>
            </a:extLst>
          </p:cNvPr>
          <p:cNvSpPr/>
          <p:nvPr/>
        </p:nvSpPr>
        <p:spPr>
          <a:xfrm>
            <a:off x="4142883" y="5752371"/>
            <a:ext cx="539605" cy="544116"/>
          </a:xfrm>
          <a:custGeom>
            <a:avLst/>
            <a:gdLst>
              <a:gd name="f0" fmla="val w"/>
              <a:gd name="f1" fmla="val h"/>
              <a:gd name="f2" fmla="val 0"/>
              <a:gd name="f3" fmla="val 1652142"/>
              <a:gd name="f4" fmla="val 1665940"/>
              <a:gd name="f5" fmla="val 898689"/>
              <a:gd name="f6" fmla="val 548008"/>
              <a:gd name="f7" fmla="val 737950"/>
              <a:gd name="f8" fmla="val 504938"/>
              <a:gd name="f9" fmla="val 572731"/>
              <a:gd name="f10" fmla="val 600328"/>
              <a:gd name="f11" fmla="val 529661"/>
              <a:gd name="f12" fmla="val 761066"/>
              <a:gd name="f13" fmla="val 486591"/>
              <a:gd name="f14" fmla="val 921805"/>
              <a:gd name="f15" fmla="val 581980"/>
              <a:gd name="f16" fmla="val 1087025"/>
              <a:gd name="f17" fmla="val 742719"/>
              <a:gd name="f18" fmla="val 1130094"/>
              <a:gd name="f19" fmla="val 903458"/>
              <a:gd name="f20" fmla="val 1173164"/>
              <a:gd name="f21" fmla="val 1068677"/>
              <a:gd name="f22" fmla="val 1077775"/>
              <a:gd name="f23" fmla="val 1111747"/>
              <a:gd name="f24" fmla="val 917036"/>
              <a:gd name="f25" fmla="val 1154817"/>
              <a:gd name="f26" fmla="val 756297"/>
              <a:gd name="f27" fmla="val 1059428"/>
              <a:gd name="f28" fmla="val 591077"/>
              <a:gd name="f29" fmla="val 952303"/>
              <a:gd name="f30" fmla="val 347916"/>
              <a:gd name="f31" fmla="val 1223549"/>
              <a:gd name="f32" fmla="val 420596"/>
              <a:gd name="f33" fmla="val 1384519"/>
              <a:gd name="f34" fmla="val 699404"/>
              <a:gd name="f35" fmla="val 1311839"/>
              <a:gd name="f36" fmla="val 970650"/>
              <a:gd name="f37" fmla="val 1239159"/>
              <a:gd name="f38" fmla="val 1241896"/>
              <a:gd name="f39" fmla="val 960351"/>
              <a:gd name="f40" fmla="val 1402866"/>
              <a:gd name="f41" fmla="val 689105"/>
              <a:gd name="f42" fmla="val 1330186"/>
              <a:gd name="f43" fmla="val 417859"/>
              <a:gd name="f44" fmla="val 1257506"/>
              <a:gd name="f45" fmla="val 256889"/>
              <a:gd name="f46" fmla="val 978698"/>
              <a:gd name="f47" fmla="val 329569"/>
              <a:gd name="f48" fmla="val 707451"/>
              <a:gd name="f49" fmla="val 402249"/>
              <a:gd name="f50" fmla="val 436205"/>
              <a:gd name="f51" fmla="val 681057"/>
              <a:gd name="f52" fmla="val 275235"/>
              <a:gd name="f53" fmla="val 971799"/>
              <a:gd name="f54" fmla="val 275155"/>
              <a:gd name="f55" fmla="val 660368"/>
              <a:gd name="f56" fmla="val 191707"/>
              <a:gd name="f57" fmla="val 340256"/>
              <a:gd name="f58" fmla="val 376524"/>
              <a:gd name="f59" fmla="val 256808"/>
              <a:gd name="f60" fmla="val 687955"/>
              <a:gd name="f61" fmla="val 173361"/>
              <a:gd name="f62" fmla="val 999387"/>
              <a:gd name="f63" fmla="val 358178"/>
              <a:gd name="f64" fmla="val 1319499"/>
              <a:gd name="f65" fmla="val 669609"/>
              <a:gd name="f66" fmla="val 1402947"/>
              <a:gd name="f67" fmla="val 981040"/>
              <a:gd name="f68" fmla="val 1486395"/>
              <a:gd name="f69" fmla="val 1301152"/>
              <a:gd name="f70" fmla="val 1301577"/>
              <a:gd name="f71" fmla="val 1384600"/>
              <a:gd name="f72" fmla="val 990146"/>
              <a:gd name="f73" fmla="val 1468047"/>
              <a:gd name="f74" fmla="val 678715"/>
              <a:gd name="f75" fmla="val 1283230"/>
              <a:gd name="f76" fmla="val 358603"/>
              <a:gd name="f77" fmla="val 394531"/>
              <a:gd name="f78" fmla="val 1649662"/>
              <a:gd name="f79" fmla="val 403784"/>
              <a:gd name="f80" fmla="val 1647140"/>
              <a:gd name="f81" fmla="val 399895"/>
              <a:gd name="f82" fmla="val 1158157"/>
              <a:gd name="f83" fmla="val 65026"/>
              <a:gd name="f84" fmla="val 1154679"/>
              <a:gd name="f85" fmla="val 271718"/>
              <a:gd name="f86" fmla="val 1148331"/>
              <a:gd name="f87" fmla="val 270017"/>
              <a:gd name="f88" fmla="val 1200055"/>
              <a:gd name="f89" fmla="val 299127"/>
              <a:gd name="f90" fmla="val 1246804"/>
              <a:gd name="f91" fmla="val 334821"/>
              <a:gd name="f92" fmla="val 1286346"/>
              <a:gd name="f93" fmla="val 377149"/>
              <a:gd name="f94" fmla="val 1470353"/>
              <a:gd name="f95" fmla="val 331395"/>
              <a:gd name="f96" fmla="val 1588305"/>
              <a:gd name="f97" fmla="val 553229"/>
              <a:gd name="f98" fmla="val 1457194"/>
              <a:gd name="f99" fmla="val 671432"/>
              <a:gd name="f100" fmla="val 1473630"/>
              <a:gd name="f101" fmla="val 731297"/>
              <a:gd name="f102" fmla="val 1481376"/>
              <a:gd name="f103" fmla="val 793983"/>
              <a:gd name="f104" fmla="val 1478595"/>
              <a:gd name="f105" fmla="val 857704"/>
              <a:gd name="f106" fmla="val 1642362"/>
              <a:gd name="f107" fmla="val 948616"/>
              <a:gd name="f108" fmla="val 1577335"/>
              <a:gd name="f109" fmla="val 1191298"/>
              <a:gd name="f110" fmla="val 1378614"/>
              <a:gd name="f111" fmla="val 1187955"/>
              <a:gd name="f112" fmla="val 1353489"/>
              <a:gd name="f113" fmla="val 1229936"/>
              <a:gd name="f114" fmla="val 1323048"/>
              <a:gd name="f115" fmla="val 1267799"/>
              <a:gd name="f116" fmla="val 1288939"/>
              <a:gd name="f117" fmla="val 1301599"/>
              <a:gd name="f118" fmla="val 1354201"/>
              <a:gd name="f119" fmla="val 1471932"/>
              <a:gd name="f120" fmla="val 1148396"/>
              <a:gd name="f121" fmla="val 1616039"/>
              <a:gd name="f122" fmla="val 992294"/>
              <a:gd name="f123" fmla="val 1480516"/>
              <a:gd name="f124" fmla="val 1011291"/>
              <a:gd name="f125" fmla="val 1467215"/>
              <a:gd name="f126" fmla="val 951500"/>
              <a:gd name="f127" fmla="val 1486565"/>
              <a:gd name="f128" fmla="val 888271"/>
              <a:gd name="f129" fmla="val 1495869"/>
              <a:gd name="f130" fmla="val 823805"/>
              <a:gd name="f131" fmla="val 1495510"/>
              <a:gd name="f132" fmla="val 729193"/>
              <a:gd name="f133" fmla="val 486511"/>
              <a:gd name="f134" fmla="val 1600914"/>
              <a:gd name="f135" fmla="val 489790"/>
              <a:gd name="f136" fmla="val 1406012"/>
              <a:gd name="f137" fmla="val 438364"/>
              <a:gd name="f138" fmla="val 1376702"/>
              <a:gd name="f139" fmla="val 391917"/>
              <a:gd name="f140" fmla="val 1340859"/>
              <a:gd name="f141" fmla="val 352658"/>
              <a:gd name="f142" fmla="val 1298452"/>
              <a:gd name="f143" fmla="val 355803"/>
              <a:gd name="f144" fmla="val 1305197"/>
              <a:gd name="f145" fmla="val 152856"/>
              <a:gd name="f146" fmla="val 1344512"/>
              <a:gd name="f147" fmla="val 46675"/>
              <a:gd name="f148" fmla="val 1116809"/>
              <a:gd name="f149" fmla="val 183929"/>
              <a:gd name="f150" fmla="val 1005520"/>
              <a:gd name="f151" fmla="val 169279"/>
              <a:gd name="f152" fmla="val 951824"/>
              <a:gd name="f153" fmla="val 161626"/>
              <a:gd name="f154" fmla="val 895865"/>
              <a:gd name="f155" fmla="val 161615"/>
              <a:gd name="f156" fmla="val 838915"/>
              <a:gd name="f157" fmla="val 749197"/>
              <a:gd name="f158" fmla="val 506515"/>
              <a:gd name="f159" fmla="val 250227"/>
              <a:gd name="f160" fmla="val 509630"/>
              <a:gd name="f161" fmla="val 275353"/>
              <a:gd name="f162" fmla="val 465291"/>
              <a:gd name="f163" fmla="val 305693"/>
              <a:gd name="f164" fmla="val 424864"/>
              <a:gd name="f165" fmla="val 340015"/>
              <a:gd name="f166" fmla="val 388679"/>
              <a:gd name="f167" fmla="val 277984"/>
              <a:gd name="f168" fmla="val 197357"/>
              <a:gd name="f169" fmla="val 491050"/>
              <a:gd name="f170" fmla="val 64219"/>
              <a:gd name="f171" fmla="val 639843"/>
              <a:gd name="f172" fmla="val 207726"/>
              <a:gd name="f173" fmla="val 638348"/>
              <a:gd name="f174" fmla="val 208660"/>
              <a:gd name="f175" fmla="val 696840"/>
              <a:gd name="f176" fmla="val 190256"/>
              <a:gd name="f177" fmla="val 758594"/>
              <a:gd name="f178" fmla="val 181748"/>
              <a:gd name="f179" fmla="val 821488"/>
              <a:gd name="f180" fmla="val 182440"/>
              <a:gd name="f181" fmla="val 815140"/>
              <a:gd name="f182" fmla="val 180739"/>
              <a:gd name="f183" fmla="val 915476"/>
              <a:gd name="f184" fmla="*/ f0 1 1652142"/>
              <a:gd name="f185" fmla="*/ f1 1 1665940"/>
              <a:gd name="f186" fmla="val f2"/>
              <a:gd name="f187" fmla="val f3"/>
              <a:gd name="f188" fmla="val f4"/>
              <a:gd name="f189" fmla="+- f188 0 f186"/>
              <a:gd name="f190" fmla="+- f187 0 f186"/>
              <a:gd name="f191" fmla="*/ f190 1 1652142"/>
              <a:gd name="f192" fmla="*/ f189 1 1665940"/>
              <a:gd name="f193" fmla="*/ f186 1 f191"/>
              <a:gd name="f194" fmla="*/ f187 1 f191"/>
              <a:gd name="f195" fmla="*/ f186 1 f192"/>
              <a:gd name="f196" fmla="*/ f188 1 f192"/>
              <a:gd name="f197" fmla="*/ f193 f184 1"/>
              <a:gd name="f198" fmla="*/ f194 f184 1"/>
              <a:gd name="f199" fmla="*/ f196 f185 1"/>
              <a:gd name="f200" fmla="*/ f195 f18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7" t="f200" r="f198" b="f199"/>
            <a:pathLst>
              <a:path w="1652142" h="1665940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5" y="f6"/>
                </a:cubicBezTo>
                <a:close/>
                <a:moveTo>
                  <a:pt x="f29" y="f30"/>
                </a:move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cubicBezTo>
                  <a:pt x="f49" y="f50"/>
                  <a:pt x="f51" y="f52"/>
                  <a:pt x="f29" y="f30"/>
                </a:cubicBezTo>
                <a:close/>
                <a:moveTo>
                  <a:pt x="f53" y="f54"/>
                </a:moveTo>
                <a:cubicBezTo>
                  <a:pt x="f55" y="f56"/>
                  <a:pt x="f57" y="f58"/>
                  <a:pt x="f59" y="f60"/>
                </a:cubicBezTo>
                <a:cubicBezTo>
                  <a:pt x="f61" y="f62"/>
                  <a:pt x="f63" y="f64"/>
                  <a:pt x="f65" y="f66"/>
                </a:cubicBezTo>
                <a:cubicBezTo>
                  <a:pt x="f67" y="f68"/>
                  <a:pt x="f69" y="f70"/>
                  <a:pt x="f71" y="f72"/>
                </a:cubicBezTo>
                <a:cubicBezTo>
                  <a:pt x="f73" y="f74"/>
                  <a:pt x="f75" y="f76"/>
                  <a:pt x="f53" y="f54"/>
                </a:cubicBezTo>
                <a:close/>
                <a:moveTo>
                  <a:pt x="f3" y="f77"/>
                </a:moveTo>
                <a:lnTo>
                  <a:pt x="f78" y="f79"/>
                </a:lnTo>
                <a:lnTo>
                  <a:pt x="f80" y="f81"/>
                </a:lnTo>
                <a:close/>
                <a:moveTo>
                  <a:pt x="f82" y="f83"/>
                </a:moveTo>
                <a:lnTo>
                  <a:pt x="f84" y="f85"/>
                </a:lnTo>
                <a:lnTo>
                  <a:pt x="f86" y="f87"/>
                </a:lnTo>
                <a:cubicBezTo>
                  <a:pt x="f88" y="f89"/>
                  <a:pt x="f90" y="f91"/>
                  <a:pt x="f92" y="f93"/>
                </a:cubicBezTo>
                <a:lnTo>
                  <a:pt x="f94" y="f95"/>
                </a:lnTo>
                <a:lnTo>
                  <a:pt x="f96" y="f97"/>
                </a:lnTo>
                <a:lnTo>
                  <a:pt x="f98" y="f99"/>
                </a:lnTo>
                <a:cubicBezTo>
                  <a:pt x="f100" y="f101"/>
                  <a:pt x="f102" y="f103"/>
                  <a:pt x="f104" y="f105"/>
                </a:cubicBezTo>
                <a:lnTo>
                  <a:pt x="f106" y="f107"/>
                </a:lnTo>
                <a:lnTo>
                  <a:pt x="f108" y="f109"/>
                </a:lnTo>
                <a:lnTo>
                  <a:pt x="f110" y="f111"/>
                </a:lnTo>
                <a:cubicBezTo>
                  <a:pt x="f112" y="f113"/>
                  <a:pt x="f114" y="f115"/>
                  <a:pt x="f116" y="f117"/>
                </a:cubicBezTo>
                <a:lnTo>
                  <a:pt x="f118" y="f119"/>
                </a:lnTo>
                <a:lnTo>
                  <a:pt x="f120" y="f121"/>
                </a:lnTo>
                <a:lnTo>
                  <a:pt x="f122" y="f123"/>
                </a:lnTo>
                <a:lnTo>
                  <a:pt x="f124" y="f125"/>
                </a:lnTo>
                <a:cubicBezTo>
                  <a:pt x="f126" y="f127"/>
                  <a:pt x="f128" y="f129"/>
                  <a:pt x="f130" y="f131"/>
                </a:cubicBezTo>
                <a:lnTo>
                  <a:pt x="f132" y="f4"/>
                </a:lnTo>
                <a:lnTo>
                  <a:pt x="f133" y="f134"/>
                </a:lnTo>
                <a:lnTo>
                  <a:pt x="f135" y="f136"/>
                </a:lnTo>
                <a:cubicBezTo>
                  <a:pt x="f137" y="f138"/>
                  <a:pt x="f139" y="f140"/>
                  <a:pt x="f141" y="f142"/>
                </a:cubicBezTo>
                <a:lnTo>
                  <a:pt x="f143" y="f144"/>
                </a:lnTo>
                <a:lnTo>
                  <a:pt x="f145" y="f146"/>
                </a:lnTo>
                <a:lnTo>
                  <a:pt x="f147" y="f148"/>
                </a:lnTo>
                <a:lnTo>
                  <a:pt x="f149" y="f150"/>
                </a:lnTo>
                <a:cubicBezTo>
                  <a:pt x="f151" y="f152"/>
                  <a:pt x="f153" y="f154"/>
                  <a:pt x="f155" y="f156"/>
                </a:cubicBezTo>
                <a:lnTo>
                  <a:pt x="f2" y="f157"/>
                </a:lnTo>
                <a:lnTo>
                  <a:pt x="f83" y="f158"/>
                </a:lnTo>
                <a:lnTo>
                  <a:pt x="f159" y="f160"/>
                </a:ln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lnTo>
                  <a:pt x="f169" y="f170"/>
                </a:lnTo>
                <a:lnTo>
                  <a:pt x="f171" y="f172"/>
                </a:lnTo>
                <a:lnTo>
                  <a:pt x="f173" y="f174"/>
                </a:lnTo>
                <a:cubicBezTo>
                  <a:pt x="f175" y="f176"/>
                  <a:pt x="f177" y="f178"/>
                  <a:pt x="f179" y="f180"/>
                </a:cubicBezTo>
                <a:lnTo>
                  <a:pt x="f181" y="f182"/>
                </a:lnTo>
                <a:lnTo>
                  <a:pt x="f183" y="f2"/>
                </a:ln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6" name="Oval 32">
            <a:extLst>
              <a:ext uri="{FF2B5EF4-FFF2-40B4-BE49-F238E27FC236}">
                <a16:creationId xmlns:a16="http://schemas.microsoft.com/office/drawing/2014/main" id="{E12D0035-1C6A-DEE8-8798-ED02EA63D697}"/>
              </a:ext>
            </a:extLst>
          </p:cNvPr>
          <p:cNvSpPr/>
          <p:nvPr/>
        </p:nvSpPr>
        <p:spPr>
          <a:xfrm>
            <a:off x="8262487" y="4572454"/>
            <a:ext cx="513807" cy="618121"/>
          </a:xfrm>
          <a:custGeom>
            <a:avLst/>
            <a:gdLst>
              <a:gd name="f0" fmla="val w"/>
              <a:gd name="f1" fmla="val h"/>
              <a:gd name="f2" fmla="val 0"/>
              <a:gd name="f3" fmla="val 2671236"/>
              <a:gd name="f4" fmla="val 3213546"/>
              <a:gd name="f5" fmla="val 1336943"/>
              <a:gd name="f6" fmla="val 151152"/>
              <a:gd name="f7" fmla="val 1223677"/>
              <a:gd name="f8" fmla="val 1131857"/>
              <a:gd name="f9" fmla="val 242973"/>
              <a:gd name="f10" fmla="val 356239"/>
              <a:gd name="f11" fmla="val 469506"/>
              <a:gd name="f12" fmla="val 561326"/>
              <a:gd name="f13" fmla="val 1450210"/>
              <a:gd name="f14" fmla="val 1542030"/>
              <a:gd name="f15" fmla="val 1533689"/>
              <a:gd name="f16" fmla="val 1693182"/>
              <a:gd name="f17" fmla="val 159493"/>
              <a:gd name="f18" fmla="val 499348"/>
              <a:gd name="f19" fmla="val 1608797"/>
              <a:gd name="f20" fmla="val 622748"/>
              <a:gd name="f21" fmla="val 1486649"/>
              <a:gd name="f22" fmla="val 678491"/>
              <a:gd name="f23" fmla="val 1504985"/>
              <a:gd name="f24" fmla="val 861628"/>
              <a:gd name="f25" fmla="val 2050955"/>
              <a:gd name="f26" fmla="val 2073924"/>
              <a:gd name="f27" fmla="val 808095"/>
              <a:gd name="f28" fmla="val 2127168"/>
              <a:gd name="f29" fmla="val 770742"/>
              <a:gd name="f30" fmla="val 2189136"/>
              <a:gd name="f31" fmla="val 2272476"/>
              <a:gd name="f32" fmla="val 2340037"/>
              <a:gd name="f33" fmla="val 838303"/>
              <a:gd name="f34" fmla="val 921643"/>
              <a:gd name="f35" fmla="val 1004983"/>
              <a:gd name="f36" fmla="val 1072544"/>
              <a:gd name="f37" fmla="val 1035191"/>
              <a:gd name="f38" fmla="val 981658"/>
              <a:gd name="f39" fmla="val 1517002"/>
              <a:gd name="f40" fmla="val 1678124"/>
              <a:gd name="f41" fmla="val 2590970"/>
              <a:gd name="f42" fmla="val 2063444"/>
              <a:gd name="f43" fmla="val 2451708"/>
              <a:gd name="f44" fmla="val 2360829"/>
              <a:gd name="f45" fmla="val 2287813"/>
              <a:gd name="f46" fmla="val 2381761"/>
              <a:gd name="f47" fmla="val 1860600"/>
              <a:gd name="f48" fmla="val 2329006"/>
              <a:gd name="f49" fmla="val 1862811"/>
              <a:gd name="f50" fmla="val 2276981"/>
              <a:gd name="f51" fmla="val 1871755"/>
              <a:gd name="f52" fmla="val 2228094"/>
              <a:gd name="f53" fmla="val 1886075"/>
              <a:gd name="f54" fmla="val 2324645"/>
              <a:gd name="f55" fmla="val 1771974"/>
              <a:gd name="f56" fmla="val 2415523"/>
              <a:gd name="f57" fmla="val 1665436"/>
              <a:gd name="f58" fmla="val 2449665"/>
              <a:gd name="f59" fmla="val 1504055"/>
              <a:gd name="f60" fmla="val 2485699"/>
              <a:gd name="f61" fmla="val 1663545"/>
              <a:gd name="f62" fmla="val 2574685"/>
              <a:gd name="f63" fmla="val 1764408"/>
              <a:gd name="f64" fmla="val 2622475"/>
              <a:gd name="f65" fmla="val 1872164"/>
              <a:gd name="f66" fmla="val 2568855"/>
              <a:gd name="f67" fmla="val 1862858"/>
              <a:gd name="f68" fmla="val 2513341"/>
              <a:gd name="f69" fmla="val 1860541"/>
              <a:gd name="f70" fmla="val 2486075"/>
              <a:gd name="f71" fmla="val 2436981"/>
              <a:gd name="f72" fmla="val 2151724"/>
              <a:gd name="f73" fmla="val 2992040"/>
              <a:gd name="f74" fmla="val 1522375"/>
              <a:gd name="f75" fmla="val 3040581"/>
              <a:gd name="f76" fmla="val 1427529"/>
              <a:gd name="f77" fmla="val 3119259"/>
              <a:gd name="f78" fmla="val 1392747"/>
              <a:gd name="f79" fmla="val 3155891"/>
              <a:gd name="f80" fmla="val 1284048"/>
              <a:gd name="f81" fmla="val 3153728"/>
              <a:gd name="f82" fmla="val 1252174"/>
              <a:gd name="f83" fmla="val 3120936"/>
              <a:gd name="f84" fmla="val 1157234"/>
              <a:gd name="f85" fmla="val 3046101"/>
              <a:gd name="f86" fmla="val 592479"/>
              <a:gd name="f87" fmla="val 2980043"/>
              <a:gd name="f88" fmla="val 187829"/>
              <a:gd name="f89" fmla="val 2438320"/>
              <a:gd name="f90" fmla="val 160409"/>
              <a:gd name="f91" fmla="val 1860193"/>
              <a:gd name="f92" fmla="val 105366"/>
              <a:gd name="f93" fmla="val 1862056"/>
              <a:gd name="f94" fmla="val 50978"/>
              <a:gd name="f95" fmla="val 1871143"/>
              <a:gd name="f96" fmla="val 96552"/>
              <a:gd name="f97" fmla="val 187429"/>
              <a:gd name="f98" fmla="val 221571"/>
              <a:gd name="f99" fmla="val 257605"/>
              <a:gd name="f100" fmla="val 346591"/>
              <a:gd name="f101" fmla="val 443143"/>
              <a:gd name="f102" fmla="val 396276"/>
              <a:gd name="f103" fmla="val 1872705"/>
              <a:gd name="f104" fmla="val 344922"/>
              <a:gd name="f105" fmla="val 1863589"/>
              <a:gd name="f106" fmla="val 291687"/>
              <a:gd name="f107" fmla="val 1860996"/>
              <a:gd name="f108" fmla="val 313360"/>
              <a:gd name="f109" fmla="val 2289054"/>
              <a:gd name="f110" fmla="val 617325"/>
              <a:gd name="f111" fmla="val 2454996"/>
              <a:gd name="f112" fmla="val 1001768"/>
              <a:gd name="f113" fmla="val 2593980"/>
              <a:gd name="f114" fmla="val 1157883"/>
              <a:gd name="f115" fmla="val 666108"/>
              <a:gd name="f116" fmla="val 643139"/>
              <a:gd name="f117" fmla="val 589896"/>
              <a:gd name="f118" fmla="val 1072543"/>
              <a:gd name="f119" fmla="val 527928"/>
              <a:gd name="f120" fmla="val 444588"/>
              <a:gd name="f121" fmla="val 377027"/>
              <a:gd name="f122" fmla="val 1004982"/>
              <a:gd name="f123" fmla="val 921642"/>
              <a:gd name="f124" fmla="val 838302"/>
              <a:gd name="f125" fmla="val 770741"/>
              <a:gd name="f126" fmla="val 643141"/>
              <a:gd name="f127" fmla="val 666110"/>
              <a:gd name="f128" fmla="val 1169505"/>
              <a:gd name="f129" fmla="val 1187237"/>
              <a:gd name="f130" fmla="val 1065090"/>
              <a:gd name="f131" fmla="val 980704"/>
              <a:gd name="f132" fmla="val 1140198"/>
              <a:gd name="f133" fmla="*/ f0 1 2671236"/>
              <a:gd name="f134" fmla="*/ f1 1 3213546"/>
              <a:gd name="f135" fmla="val f2"/>
              <a:gd name="f136" fmla="val f3"/>
              <a:gd name="f137" fmla="val f4"/>
              <a:gd name="f138" fmla="+- f137 0 f135"/>
              <a:gd name="f139" fmla="+- f136 0 f135"/>
              <a:gd name="f140" fmla="*/ f139 1 2671236"/>
              <a:gd name="f141" fmla="*/ f138 1 3213546"/>
              <a:gd name="f142" fmla="*/ f135 1 f140"/>
              <a:gd name="f143" fmla="*/ f136 1 f140"/>
              <a:gd name="f144" fmla="*/ f135 1 f141"/>
              <a:gd name="f145" fmla="*/ f137 1 f141"/>
              <a:gd name="f146" fmla="*/ f142 f133 1"/>
              <a:gd name="f147" fmla="*/ f143 f133 1"/>
              <a:gd name="f148" fmla="*/ f145 f134 1"/>
              <a:gd name="f149" fmla="*/ f144 f1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6" t="f149" r="f147" b="f148"/>
            <a:pathLst>
              <a:path w="2671236" h="3213546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5" y="f2"/>
                </a:moveTo>
                <a:cubicBezTo>
                  <a:pt x="f15" y="f2"/>
                  <a:pt x="f16" y="f17"/>
                  <a:pt x="f16" y="f10"/>
                </a:cubicBezTo>
                <a:cubicBezTo>
                  <a:pt x="f16" y="f18"/>
                  <a:pt x="f19" y="f20"/>
                  <a:pt x="f21" y="f22"/>
                </a:cubicBezTo>
                <a:lnTo>
                  <a:pt x="f23" y="f24"/>
                </a:lnTo>
                <a:lnTo>
                  <a:pt x="f25" y="f24"/>
                </a:lnTo>
                <a:cubicBezTo>
                  <a:pt x="f26" y="f27"/>
                  <a:pt x="f28" y="f29"/>
                  <a:pt x="f30" y="f29"/>
                </a:cubicBezTo>
                <a:cubicBezTo>
                  <a:pt x="f31" y="f29"/>
                  <a:pt x="f32" y="f33"/>
                  <a:pt x="f32" y="f34"/>
                </a:cubicBezTo>
                <a:cubicBezTo>
                  <a:pt x="f32" y="f35"/>
                  <a:pt x="f31" y="f36"/>
                  <a:pt x="f30" y="f36"/>
                </a:cubicBezTo>
                <a:cubicBezTo>
                  <a:pt x="f28" y="f36"/>
                  <a:pt x="f26" y="f37"/>
                  <a:pt x="f25" y="f38"/>
                </a:cubicBezTo>
                <a:lnTo>
                  <a:pt x="f39" y="f38"/>
                </a:lnTo>
                <a:lnTo>
                  <a:pt x="f40" y="f41"/>
                </a:ln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3" y="f53"/>
                </a:cubicBezTo>
                <a:cubicBezTo>
                  <a:pt x="f64" y="f65"/>
                  <a:pt x="f66" y="f67"/>
                  <a:pt x="f68" y="f69"/>
                </a:cubicBezTo>
                <a:cubicBezTo>
                  <a:pt x="f70" y="f71"/>
                  <a:pt x="f72" y="f73"/>
                  <a:pt x="f74" y="f75"/>
                </a:cubicBezTo>
                <a:cubicBezTo>
                  <a:pt x="f76" y="f77"/>
                  <a:pt x="f78" y="f79"/>
                  <a:pt x="f5" y="f4"/>
                </a:cubicBezTo>
                <a:cubicBezTo>
                  <a:pt x="f80" y="f81"/>
                  <a:pt x="f82" y="f83"/>
                  <a:pt x="f84" y="f85"/>
                </a:cubicBezTo>
                <a:cubicBezTo>
                  <a:pt x="f86" y="f87"/>
                  <a:pt x="f88" y="f89"/>
                  <a:pt x="f90" y="f91"/>
                </a:cubicBezTo>
                <a:cubicBezTo>
                  <a:pt x="f92" y="f93"/>
                  <a:pt x="f94" y="f95"/>
                  <a:pt x="f2" y="f53"/>
                </a:cubicBezTo>
                <a:cubicBezTo>
                  <a:pt x="f96" y="f55"/>
                  <a:pt x="f97" y="f57"/>
                  <a:pt x="f98" y="f59"/>
                </a:cubicBezTo>
                <a:cubicBezTo>
                  <a:pt x="f99" y="f61"/>
                  <a:pt x="f100" y="f63"/>
                  <a:pt x="f101" y="f53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11"/>
                  <a:pt x="f112" y="f113"/>
                </a:cubicBezTo>
                <a:lnTo>
                  <a:pt x="f114" y="f38"/>
                </a:lnTo>
                <a:lnTo>
                  <a:pt x="f115" y="f38"/>
                </a:lnTo>
                <a:cubicBezTo>
                  <a:pt x="f116" y="f37"/>
                  <a:pt x="f117" y="f118"/>
                  <a:pt x="f119" y="f118"/>
                </a:cubicBezTo>
                <a:cubicBezTo>
                  <a:pt x="f120" y="f118"/>
                  <a:pt x="f121" y="f122"/>
                  <a:pt x="f121" y="f123"/>
                </a:cubicBezTo>
                <a:cubicBezTo>
                  <a:pt x="f121" y="f124"/>
                  <a:pt x="f120" y="f125"/>
                  <a:pt x="f119" y="f125"/>
                </a:cubicBezTo>
                <a:cubicBezTo>
                  <a:pt x="f117" y="f125"/>
                  <a:pt x="f126" y="f27"/>
                  <a:pt x="f127" y="f24"/>
                </a:cubicBezTo>
                <a:lnTo>
                  <a:pt x="f128" y="f24"/>
                </a:lnTo>
                <a:lnTo>
                  <a:pt x="f129" y="f22"/>
                </a:lnTo>
                <a:cubicBezTo>
                  <a:pt x="f130" y="f20"/>
                  <a:pt x="f131" y="f18"/>
                  <a:pt x="f131" y="f10"/>
                </a:cubicBezTo>
                <a:cubicBezTo>
                  <a:pt x="f131" y="f17"/>
                  <a:pt x="f132" y="f2"/>
                  <a:pt x="f5" y="f2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>
              <a:solidFill>
                <a:schemeClr val="bg1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17" name="Google Shape;6783;p88">
            <a:extLst>
              <a:ext uri="{FF2B5EF4-FFF2-40B4-BE49-F238E27FC236}">
                <a16:creationId xmlns:a16="http://schemas.microsoft.com/office/drawing/2014/main" id="{36C240F8-B88F-B148-07B9-FFA8AC9562A7}"/>
              </a:ext>
            </a:extLst>
          </p:cNvPr>
          <p:cNvGrpSpPr/>
          <p:nvPr/>
        </p:nvGrpSpPr>
        <p:grpSpPr>
          <a:xfrm>
            <a:off x="9191846" y="1235319"/>
            <a:ext cx="566855" cy="566464"/>
            <a:chOff x="8211055" y="926488"/>
            <a:chExt cx="425141" cy="424848"/>
          </a:xfrm>
          <a:solidFill>
            <a:schemeClr val="bg2"/>
          </a:solidFill>
        </p:grpSpPr>
        <p:sp>
          <p:nvSpPr>
            <p:cNvPr id="18" name="Google Shape;6784;p88">
              <a:extLst>
                <a:ext uri="{FF2B5EF4-FFF2-40B4-BE49-F238E27FC236}">
                  <a16:creationId xmlns:a16="http://schemas.microsoft.com/office/drawing/2014/main" id="{0D97596B-1A23-8DC5-D19F-7891541C9289}"/>
                </a:ext>
              </a:extLst>
            </p:cNvPr>
            <p:cNvSpPr/>
            <p:nvPr/>
          </p:nvSpPr>
          <p:spPr>
            <a:xfrm>
              <a:off x="8461976" y="926488"/>
              <a:ext cx="150144" cy="2243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6168"/>
                <a:gd name="f5" fmla="val 2426"/>
                <a:gd name="f6" fmla="val 1"/>
                <a:gd name="f7" fmla="val 2286"/>
                <a:gd name="f8" fmla="val 2136"/>
                <a:gd name="f9" fmla="val 77"/>
                <a:gd name="f10" fmla="val 2112"/>
                <a:gd name="f11" fmla="val 244"/>
                <a:gd name="f12" fmla="val 64"/>
                <a:gd name="f13" fmla="val 5064"/>
                <a:gd name="f14" fmla="val 5222"/>
                <a:gd name="f15" fmla="val 5474"/>
                <a:gd name="f16" fmla="val 253"/>
                <a:gd name="f17" fmla="val 5506"/>
                <a:gd name="f18" fmla="val 295"/>
                <a:gd name="f19" fmla="val 5531"/>
                <a:gd name="f20" fmla="val 342"/>
                <a:gd name="f21" fmla="val 5543"/>
                <a:gd name="f22" fmla="val 389"/>
                <a:gd name="f23" fmla="val 517"/>
                <a:gd name="f24" fmla="val 648"/>
                <a:gd name="f25" fmla="val 5455"/>
                <a:gd name="f26" fmla="val 694"/>
                <a:gd name="f27" fmla="val 5317"/>
                <a:gd name="f28" fmla="val 1261"/>
                <a:gd name="f29" fmla="val 4025"/>
                <a:gd name="f30" fmla="val 1419"/>
                <a:gd name="f31" fmla="val 4088"/>
                <a:gd name="f32" fmla="val 1576"/>
                <a:gd name="f33" fmla="val 4119"/>
                <a:gd name="f34" fmla="val 1765"/>
                <a:gd name="f35" fmla="val 1891"/>
                <a:gd name="f36" fmla="val 1986"/>
                <a:gd name="f37" fmla="val 4056"/>
                <a:gd name="f38" fmla="val 4844"/>
                <a:gd name="f39" fmla="val 1450"/>
                <a:gd name="f40" fmla="val 4970"/>
                <a:gd name="f41" fmla="val 946"/>
                <a:gd name="f42" fmla="val 789"/>
                <a:gd name="f43" fmla="val 6167"/>
                <a:gd name="f44" fmla="val 4002"/>
                <a:gd name="f45" fmla="val 3466"/>
                <a:gd name="f46" fmla="val 5001"/>
                <a:gd name="f47" fmla="val 2773"/>
                <a:gd name="f48" fmla="val 3143"/>
                <a:gd name="f49" fmla="val 2670"/>
                <a:gd name="f50" fmla="val 2458"/>
                <a:gd name="f51" fmla="val 2324"/>
                <a:gd name="f52" fmla="val 2080"/>
                <a:gd name="f53" fmla="val 2166"/>
                <a:gd name="f54" fmla="val 496"/>
                <a:gd name="f55" fmla="val 307"/>
                <a:gd name="f56" fmla="val 2710"/>
                <a:gd name="f57" fmla="val 118"/>
                <a:gd name="f58" fmla="val 2553"/>
                <a:gd name="f59" fmla="val 24"/>
                <a:gd name="f60" fmla="val 2515"/>
                <a:gd name="f61" fmla="val 8"/>
                <a:gd name="f62" fmla="val 2471"/>
                <a:gd name="f63" fmla="*/ f0 1 4128"/>
                <a:gd name="f64" fmla="*/ f1 1 6168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4128"/>
                <a:gd name="f71" fmla="*/ f68 1 6168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4128" h="616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12" y="f15"/>
                    <a:pt x="f16" y="f17"/>
                  </a:cubicBez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25"/>
                    <a:pt x="f26" y="f27"/>
                  </a:cubicBezTo>
                  <a:lnTo>
                    <a:pt x="f28" y="f29"/>
                  </a:lnTo>
                  <a:cubicBezTo>
                    <a:pt x="f30" y="f31"/>
                    <a:pt x="f32" y="f33"/>
                    <a:pt x="f34" y="f33"/>
                  </a:cubicBezTo>
                  <a:cubicBezTo>
                    <a:pt x="f35" y="f33"/>
                    <a:pt x="f36" y="f31"/>
                    <a:pt x="f10" y="f37"/>
                  </a:cubicBezTo>
                  <a:lnTo>
                    <a:pt x="f10" y="f38"/>
                  </a:lnTo>
                  <a:cubicBezTo>
                    <a:pt x="f39" y="f40"/>
                    <a:pt x="f41" y="f17"/>
                    <a:pt x="f42" y="f43"/>
                  </a:cubicBezTo>
                  <a:lnTo>
                    <a:pt x="f3" y="f43"/>
                  </a:lnTo>
                  <a:cubicBezTo>
                    <a:pt x="f44" y="f17"/>
                    <a:pt x="f45" y="f46"/>
                    <a:pt x="f47" y="f38"/>
                  </a:cubicBezTo>
                  <a:lnTo>
                    <a:pt x="f47" y="f48"/>
                  </a:lnTo>
                  <a:cubicBezTo>
                    <a:pt x="f47" y="f49"/>
                    <a:pt x="f50" y="f51"/>
                    <a:pt x="f52" y="f53"/>
                  </a:cubicBezTo>
                  <a:lnTo>
                    <a:pt x="f47" y="f54"/>
                  </a:lnTo>
                  <a:cubicBezTo>
                    <a:pt x="f47" y="f55"/>
                    <a:pt x="f56" y="f57"/>
                    <a:pt x="f58" y="f59"/>
                  </a:cubicBezTo>
                  <a:cubicBezTo>
                    <a:pt x="f60" y="f61"/>
                    <a:pt x="f6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" name="Google Shape;6785;p88">
              <a:extLst>
                <a:ext uri="{FF2B5EF4-FFF2-40B4-BE49-F238E27FC236}">
                  <a16:creationId xmlns:a16="http://schemas.microsoft.com/office/drawing/2014/main" id="{43489967-C920-864B-4E1F-37B1A33CCEB9}"/>
                </a:ext>
              </a:extLst>
            </p:cNvPr>
            <p:cNvSpPr/>
            <p:nvPr/>
          </p:nvSpPr>
          <p:spPr>
            <a:xfrm>
              <a:off x="8211055" y="1078589"/>
              <a:ext cx="225756" cy="2727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7"/>
                <a:gd name="f4" fmla="val 7499"/>
                <a:gd name="f5" fmla="val 693"/>
                <a:gd name="f6" fmla="val 315"/>
                <a:gd name="f7" fmla="val 662"/>
                <a:gd name="f8" fmla="val 6490"/>
                <a:gd name="f9" fmla="val 32"/>
                <a:gd name="f10" fmla="val 7026"/>
                <a:gd name="f11" fmla="val 504"/>
                <a:gd name="f12" fmla="val 7498"/>
                <a:gd name="f13" fmla="val 1103"/>
                <a:gd name="f14" fmla="val 5797"/>
                <a:gd name="f15" fmla="val 5608"/>
                <a:gd name="f16" fmla="val 6049"/>
                <a:gd name="f17" fmla="val 5451"/>
                <a:gd name="f18" fmla="val 5860"/>
                <a:gd name="f19" fmla="val 1765"/>
                <a:gd name="f20" fmla="val 1576"/>
                <a:gd name="f21" fmla="val 1418"/>
                <a:gd name="f22" fmla="val 5293"/>
                <a:gd name="f23" fmla="val 5104"/>
                <a:gd name="f24" fmla="val 252"/>
                <a:gd name="f25" fmla="*/ f0 1 6207"/>
                <a:gd name="f26" fmla="*/ f1 1 7499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6207"/>
                <a:gd name="f33" fmla="*/ f30 1 7499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6207" h="7499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lnTo>
                    <a:pt x="f2" y="f8"/>
                  </a:lnTo>
                  <a:cubicBezTo>
                    <a:pt x="f9" y="f10"/>
                    <a:pt x="f11" y="f12"/>
                    <a:pt x="f13" y="f12"/>
                  </a:cubicBezTo>
                  <a:lnTo>
                    <a:pt x="f3" y="f12"/>
                  </a:lnTo>
                  <a:lnTo>
                    <a:pt x="f3" y="f14"/>
                  </a:lnTo>
                  <a:cubicBezTo>
                    <a:pt x="f3" y="f15"/>
                    <a:pt x="f16" y="f17"/>
                    <a:pt x="f18" y="f17"/>
                  </a:cubicBezTo>
                  <a:lnTo>
                    <a:pt x="f19" y="f17"/>
                  </a:lnTo>
                  <a:cubicBezTo>
                    <a:pt x="f20" y="f17"/>
                    <a:pt x="f21" y="f22"/>
                    <a:pt x="f21" y="f23"/>
                  </a:cubicBezTo>
                  <a:lnTo>
                    <a:pt x="f21" y="f7"/>
                  </a:lnTo>
                  <a:cubicBezTo>
                    <a:pt x="f21" y="f24"/>
                    <a:pt x="f1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" name="Google Shape;6786;p88">
              <a:extLst>
                <a:ext uri="{FF2B5EF4-FFF2-40B4-BE49-F238E27FC236}">
                  <a16:creationId xmlns:a16="http://schemas.microsoft.com/office/drawing/2014/main" id="{56B0345B-85C3-566D-7A3E-464B71A8EE46}"/>
                </a:ext>
              </a:extLst>
            </p:cNvPr>
            <p:cNvSpPr/>
            <p:nvPr/>
          </p:nvSpPr>
          <p:spPr>
            <a:xfrm>
              <a:off x="8310743" y="977731"/>
              <a:ext cx="74487" cy="745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2049"/>
                <a:gd name="f5" fmla="val 1040"/>
                <a:gd name="f6" fmla="val 1"/>
                <a:gd name="f7" fmla="val 473"/>
                <a:gd name="f8" fmla="val 1041"/>
                <a:gd name="f9" fmla="val 1576"/>
                <a:gd name="f10" fmla="val 1607"/>
                <a:gd name="f11" fmla="*/ f0 1 2048"/>
                <a:gd name="f12" fmla="*/ f1 1 2049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2048"/>
                <a:gd name="f19" fmla="*/ f16 1 2049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048" h="2049">
                  <a:moveTo>
                    <a:pt x="f5" y="f6"/>
                  </a:moveTo>
                  <a:cubicBezTo>
                    <a:pt x="f7" y="f6"/>
                    <a:pt x="f2" y="f7"/>
                    <a:pt x="f2" y="f8"/>
                  </a:cubicBezTo>
                  <a:cubicBezTo>
                    <a:pt x="f2" y="f9"/>
                    <a:pt x="f7" y="f4"/>
                    <a:pt x="f5" y="f4"/>
                  </a:cubicBezTo>
                  <a:cubicBezTo>
                    <a:pt x="f9" y="f4"/>
                    <a:pt x="f3" y="f9"/>
                    <a:pt x="f3" y="f8"/>
                  </a:cubicBezTo>
                  <a:cubicBezTo>
                    <a:pt x="f3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1" name="Google Shape;6787;p88">
              <a:extLst>
                <a:ext uri="{FF2B5EF4-FFF2-40B4-BE49-F238E27FC236}">
                  <a16:creationId xmlns:a16="http://schemas.microsoft.com/office/drawing/2014/main" id="{775F1AF6-BB8A-F93C-81CB-8233D0C2FD6F}"/>
                </a:ext>
              </a:extLst>
            </p:cNvPr>
            <p:cNvSpPr/>
            <p:nvPr/>
          </p:nvSpPr>
          <p:spPr>
            <a:xfrm>
              <a:off x="8286667" y="1078187"/>
              <a:ext cx="226917" cy="2719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39"/>
                <a:gd name="f4" fmla="val 7478"/>
                <a:gd name="f5" fmla="val 1641"/>
                <a:gd name="f6" fmla="val 1"/>
                <a:gd name="f7" fmla="val 1242"/>
                <a:gd name="f8" fmla="val 819"/>
                <a:gd name="f9" fmla="val 205"/>
                <a:gd name="f10" fmla="val 568"/>
                <a:gd name="f11" fmla="val 484"/>
                <a:gd name="f12" fmla="val 190"/>
                <a:gd name="f13" fmla="val 799"/>
                <a:gd name="f14" fmla="val 1209"/>
                <a:gd name="f15" fmla="val 1681"/>
                <a:gd name="f16" fmla="val 4769"/>
                <a:gd name="f17" fmla="val 2679"/>
                <a:gd name="f18" fmla="val 2521"/>
                <a:gd name="f19" fmla="val 4359"/>
                <a:gd name="f20" fmla="val 2175"/>
                <a:gd name="f21" fmla="val 4107"/>
                <a:gd name="f22" fmla="val 1702"/>
                <a:gd name="f23" fmla="val 1040"/>
                <a:gd name="f24" fmla="val 820"/>
                <a:gd name="f25" fmla="val 662"/>
                <a:gd name="f26" fmla="val 3949"/>
                <a:gd name="f27" fmla="val 3729"/>
                <a:gd name="f28" fmla="val 2374"/>
                <a:gd name="f29" fmla="val 2154"/>
                <a:gd name="f30" fmla="val 1996"/>
                <a:gd name="f31" fmla="val 1229"/>
                <a:gd name="f32" fmla="val 1387"/>
                <a:gd name="f33" fmla="val 3382"/>
                <a:gd name="f34" fmla="val 1733"/>
                <a:gd name="f35" fmla="val 2553"/>
                <a:gd name="f36" fmla="val 3277"/>
                <a:gd name="f37" fmla="val 3981"/>
                <a:gd name="f38" fmla="val 3435"/>
                <a:gd name="f39" fmla="val 3813"/>
                <a:gd name="f40" fmla="val 4380"/>
                <a:gd name="f41" fmla="val 4852"/>
                <a:gd name="f42" fmla="val 5241"/>
                <a:gd name="f43" fmla="val 5777"/>
                <a:gd name="f44" fmla="val 5084"/>
                <a:gd name="f45" fmla="val 6176"/>
                <a:gd name="f46" fmla="val 4580"/>
                <a:gd name="f47" fmla="val 5703"/>
                <a:gd name="f48" fmla="val 5168"/>
                <a:gd name="f49" fmla="val 3781"/>
                <a:gd name="f50" fmla="val 3592"/>
                <a:gd name="f51" fmla="val 1807"/>
                <a:gd name="f52" fmla="val 862"/>
                <a:gd name="f53" fmla="val 2710"/>
                <a:gd name="f54" fmla="val 43"/>
                <a:gd name="f55" fmla="val 1796"/>
                <a:gd name="f56" fmla="val 11"/>
                <a:gd name="f57" fmla="val 1745"/>
                <a:gd name="f58" fmla="val 4"/>
                <a:gd name="f59" fmla="val 1694"/>
                <a:gd name="f60" fmla="*/ f0 1 6239"/>
                <a:gd name="f61" fmla="*/ f1 1 7478"/>
                <a:gd name="f62" fmla="val f2"/>
                <a:gd name="f63" fmla="val f3"/>
                <a:gd name="f64" fmla="val f4"/>
                <a:gd name="f65" fmla="+- f64 0 f62"/>
                <a:gd name="f66" fmla="+- f63 0 f62"/>
                <a:gd name="f67" fmla="*/ f66 1 6239"/>
                <a:gd name="f68" fmla="*/ f65 1 7478"/>
                <a:gd name="f69" fmla="*/ f62 1 f67"/>
                <a:gd name="f70" fmla="*/ f63 1 f67"/>
                <a:gd name="f71" fmla="*/ f62 1 f68"/>
                <a:gd name="f72" fmla="*/ f64 1 f68"/>
                <a:gd name="f73" fmla="*/ f69 f60 1"/>
                <a:gd name="f74" fmla="*/ f70 f60 1"/>
                <a:gd name="f75" fmla="*/ f72 f61 1"/>
                <a:gd name="f76" fmla="*/ f71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6239" h="747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6" y="f14"/>
                    <a:pt x="f6" y="f15"/>
                  </a:cubicBezTo>
                  <a:lnTo>
                    <a:pt x="f6" y="f16"/>
                  </a:lnTo>
                  <a:lnTo>
                    <a:pt x="f17" y="f16"/>
                  </a:lnTo>
                  <a:cubicBezTo>
                    <a:pt x="f18" y="f19"/>
                    <a:pt x="f20" y="f21"/>
                    <a:pt x="f22" y="f21"/>
                  </a:cubicBezTo>
                  <a:lnTo>
                    <a:pt x="f23" y="f21"/>
                  </a:lnTo>
                  <a:cubicBezTo>
                    <a:pt x="f24" y="f21"/>
                    <a:pt x="f25" y="f26"/>
                    <a:pt x="f25" y="f27"/>
                  </a:cubicBezTo>
                  <a:lnTo>
                    <a:pt x="f25" y="f28"/>
                  </a:lnTo>
                  <a:cubicBezTo>
                    <a:pt x="f25" y="f29"/>
                    <a:pt x="f24" y="f30"/>
                    <a:pt x="f23" y="f30"/>
                  </a:cubicBezTo>
                  <a:cubicBezTo>
                    <a:pt x="f31" y="f30"/>
                    <a:pt x="f32" y="f29"/>
                    <a:pt x="f32" y="f28"/>
                  </a:cubicBezTo>
                  <a:lnTo>
                    <a:pt x="f32" y="f33"/>
                  </a:lnTo>
                  <a:lnTo>
                    <a:pt x="f34" y="f33"/>
                  </a:lnTo>
                  <a:cubicBezTo>
                    <a:pt x="f35" y="f33"/>
                    <a:pt x="f36" y="f37"/>
                    <a:pt x="f38" y="f16"/>
                  </a:cubicBezTo>
                  <a:lnTo>
                    <a:pt x="f39" y="f16"/>
                  </a:lnTo>
                  <a:cubicBezTo>
                    <a:pt x="f40" y="f16"/>
                    <a:pt x="f41" y="f42"/>
                    <a:pt x="f41" y="f43"/>
                  </a:cubicBezTo>
                  <a:lnTo>
                    <a:pt x="f41" y="f4"/>
                  </a:lnTo>
                  <a:lnTo>
                    <a:pt x="f3" y="f4"/>
                  </a:lnTo>
                  <a:lnTo>
                    <a:pt x="f3" y="f44"/>
                  </a:lnTo>
                  <a:cubicBezTo>
                    <a:pt x="f45" y="f46"/>
                    <a:pt x="f47" y="f21"/>
                    <a:pt x="f48" y="f21"/>
                  </a:cubicBezTo>
                  <a:lnTo>
                    <a:pt x="f49" y="f21"/>
                  </a:lnTo>
                  <a:cubicBezTo>
                    <a:pt x="f50" y="f21"/>
                    <a:pt x="f38" y="f26"/>
                    <a:pt x="f38" y="f27"/>
                  </a:cubicBezTo>
                  <a:lnTo>
                    <a:pt x="f38" y="f51"/>
                  </a:lnTo>
                  <a:cubicBezTo>
                    <a:pt x="f38" y="f52"/>
                    <a:pt x="f53" y="f54"/>
                    <a:pt x="f55" y="f56"/>
                  </a:cubicBezTo>
                  <a:cubicBezTo>
                    <a:pt x="f57" y="f58"/>
                    <a:pt x="f5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2" name="Google Shape;6788;p88">
              <a:extLst>
                <a:ext uri="{FF2B5EF4-FFF2-40B4-BE49-F238E27FC236}">
                  <a16:creationId xmlns:a16="http://schemas.microsoft.com/office/drawing/2014/main" id="{13D0E431-D3DC-A3F4-B340-B5B579FD146D}"/>
                </a:ext>
              </a:extLst>
            </p:cNvPr>
            <p:cNvSpPr/>
            <p:nvPr/>
          </p:nvSpPr>
          <p:spPr>
            <a:xfrm>
              <a:off x="8436775" y="1177116"/>
              <a:ext cx="199421" cy="481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1324"/>
                <a:gd name="f5" fmla="val 1"/>
                <a:gd name="f6" fmla="val 662"/>
                <a:gd name="f7" fmla="val 1041"/>
                <a:gd name="f8" fmla="val 1576"/>
                <a:gd name="f9" fmla="val 2080"/>
                <a:gd name="f10" fmla="val 946"/>
                <a:gd name="f11" fmla="val 2395"/>
                <a:gd name="f12" fmla="val 5136"/>
                <a:gd name="f13" fmla="val 5325"/>
                <a:gd name="f14" fmla="val 1166"/>
                <a:gd name="f15" fmla="val 977"/>
                <a:gd name="f16" fmla="val 316"/>
                <a:gd name="f17" fmla="val 158"/>
                <a:gd name="f18" fmla="*/ f0 1 5483"/>
                <a:gd name="f19" fmla="*/ f1 1 1324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5483"/>
                <a:gd name="f26" fmla="*/ f23 1 1324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5483" h="1324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3" y="f14"/>
                    <a:pt x="f3" y="f15"/>
                  </a:cubicBezTo>
                  <a:lnTo>
                    <a:pt x="f3" y="f16"/>
                  </a:lnTo>
                  <a:cubicBezTo>
                    <a:pt x="f3" y="f17"/>
                    <a:pt x="f13" y="f5"/>
                    <a:pt x="f12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3" name="Google Shape;6800;p88">
            <a:extLst>
              <a:ext uri="{FF2B5EF4-FFF2-40B4-BE49-F238E27FC236}">
                <a16:creationId xmlns:a16="http://schemas.microsoft.com/office/drawing/2014/main" id="{EC805267-ED73-1C95-F4C9-2921232BEF52}"/>
              </a:ext>
            </a:extLst>
          </p:cNvPr>
          <p:cNvGrpSpPr/>
          <p:nvPr/>
        </p:nvGrpSpPr>
        <p:grpSpPr>
          <a:xfrm>
            <a:off x="8237335" y="2304730"/>
            <a:ext cx="552076" cy="550615"/>
            <a:chOff x="7495172" y="1728545"/>
            <a:chExt cx="414057" cy="412961"/>
          </a:xfrm>
          <a:solidFill>
            <a:schemeClr val="bg2"/>
          </a:solidFill>
        </p:grpSpPr>
        <p:sp>
          <p:nvSpPr>
            <p:cNvPr id="24" name="Google Shape;6801;p88">
              <a:extLst>
                <a:ext uri="{FF2B5EF4-FFF2-40B4-BE49-F238E27FC236}">
                  <a16:creationId xmlns:a16="http://schemas.microsoft.com/office/drawing/2014/main" id="{0D27348E-62C0-757A-D713-E80D2D0E2863}"/>
                </a:ext>
              </a:extLst>
            </p:cNvPr>
            <p:cNvSpPr/>
            <p:nvPr/>
          </p:nvSpPr>
          <p:spPr>
            <a:xfrm>
              <a:off x="7519714" y="1728545"/>
              <a:ext cx="366098" cy="1713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35"/>
                <a:gd name="f4" fmla="val 4838"/>
                <a:gd name="f5" fmla="val 1040"/>
                <a:gd name="f6" fmla="val 473"/>
                <a:gd name="f7" fmla="val 1"/>
                <a:gd name="f8" fmla="val 1071"/>
                <a:gd name="f9" fmla="val 2458"/>
                <a:gd name="f10" fmla="val 2993"/>
                <a:gd name="f11" fmla="val 3466"/>
                <a:gd name="f12" fmla="val 2048"/>
                <a:gd name="f13" fmla="val 4505"/>
                <a:gd name="f14" fmla="val 4663"/>
                <a:gd name="f15" fmla="val 2143"/>
                <a:gd name="f16" fmla="val 4757"/>
                <a:gd name="f17" fmla="val 2269"/>
                <a:gd name="f18" fmla="val 4820"/>
                <a:gd name="f19" fmla="val 2300"/>
                <a:gd name="f20" fmla="val 4831"/>
                <a:gd name="f21" fmla="val 2339"/>
                <a:gd name="f22" fmla="val 2380"/>
                <a:gd name="f23" fmla="val 2461"/>
                <a:gd name="f24" fmla="val 2552"/>
                <a:gd name="f25" fmla="val 4810"/>
                <a:gd name="f26" fmla="val 2615"/>
                <a:gd name="f27" fmla="val 4726"/>
                <a:gd name="f28" fmla="val 3876"/>
                <a:gd name="f29" fmla="val 6365"/>
                <a:gd name="f30" fmla="val 7625"/>
                <a:gd name="f31" fmla="val 7688"/>
                <a:gd name="f32" fmla="val 7765"/>
                <a:gd name="f33" fmla="val 7846"/>
                <a:gd name="f34" fmla="val 7887"/>
                <a:gd name="f35" fmla="val 7929"/>
                <a:gd name="f36" fmla="val 7971"/>
                <a:gd name="f37" fmla="val 8097"/>
                <a:gd name="f38" fmla="val 4789"/>
                <a:gd name="f39" fmla="val 8160"/>
                <a:gd name="f40" fmla="val 4631"/>
                <a:gd name="f41" fmla="val 9231"/>
                <a:gd name="f42" fmla="val 9862"/>
                <a:gd name="f43" fmla="val 10334"/>
                <a:gd name="f44" fmla="val 536"/>
                <a:gd name="f45" fmla="val 9294"/>
                <a:gd name="f46" fmla="*/ f0 1 10335"/>
                <a:gd name="f47" fmla="*/ f1 1 4838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10335"/>
                <a:gd name="f54" fmla="*/ f51 1 4838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10335" h="4838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9"/>
                  </a:lnTo>
                  <a:cubicBezTo>
                    <a:pt x="f7" y="f10"/>
                    <a:pt x="f6" y="f11"/>
                    <a:pt x="f5" y="f11"/>
                  </a:cubicBezTo>
                  <a:lnTo>
                    <a:pt x="f12" y="f11"/>
                  </a:lnTo>
                  <a:lnTo>
                    <a:pt x="f12" y="f13"/>
                  </a:lnTo>
                  <a:cubicBezTo>
                    <a:pt x="f12" y="f14"/>
                    <a:pt x="f15" y="f16"/>
                    <a:pt x="f17" y="f18"/>
                  </a:cubicBezTo>
                  <a:cubicBezTo>
                    <a:pt x="f19" y="f20"/>
                    <a:pt x="f21" y="f4"/>
                    <a:pt x="f22" y="f4"/>
                  </a:cubicBezTo>
                  <a:cubicBezTo>
                    <a:pt x="f23" y="f4"/>
                    <a:pt x="f24" y="f25"/>
                    <a:pt x="f26" y="f27"/>
                  </a:cubicBezTo>
                  <a:lnTo>
                    <a:pt x="f28" y="f11"/>
                  </a:lnTo>
                  <a:lnTo>
                    <a:pt x="f29" y="f11"/>
                  </a:lnTo>
                  <a:lnTo>
                    <a:pt x="f30" y="f27"/>
                  </a:lnTo>
                  <a:cubicBezTo>
                    <a:pt x="f31" y="f25"/>
                    <a:pt x="f32" y="f4"/>
                    <a:pt x="f33" y="f4"/>
                  </a:cubicBezTo>
                  <a:cubicBezTo>
                    <a:pt x="f34" y="f4"/>
                    <a:pt x="f35" y="f20"/>
                    <a:pt x="f36" y="f18"/>
                  </a:cubicBezTo>
                  <a:cubicBezTo>
                    <a:pt x="f37" y="f38"/>
                    <a:pt x="f39" y="f40"/>
                    <a:pt x="f39" y="f13"/>
                  </a:cubicBezTo>
                  <a:lnTo>
                    <a:pt x="f39" y="f11"/>
                  </a:lnTo>
                  <a:lnTo>
                    <a:pt x="f41" y="f11"/>
                  </a:lnTo>
                  <a:cubicBezTo>
                    <a:pt x="f42" y="f11"/>
                    <a:pt x="f43" y="f10"/>
                    <a:pt x="f43" y="f9"/>
                  </a:cubicBezTo>
                  <a:lnTo>
                    <a:pt x="f43" y="f8"/>
                  </a:lnTo>
                  <a:cubicBezTo>
                    <a:pt x="f43" y="f44"/>
                    <a:pt x="f42" y="f2"/>
                    <a:pt x="f4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5" name="Google Shape;6802;p88">
              <a:extLst>
                <a:ext uri="{FF2B5EF4-FFF2-40B4-BE49-F238E27FC236}">
                  <a16:creationId xmlns:a16="http://schemas.microsoft.com/office/drawing/2014/main" id="{362B4927-0E8F-6450-5CE8-7FF62D0008D1}"/>
                </a:ext>
              </a:extLst>
            </p:cNvPr>
            <p:cNvSpPr/>
            <p:nvPr/>
          </p:nvSpPr>
          <p:spPr>
            <a:xfrm>
              <a:off x="7544266" y="1923833"/>
              <a:ext cx="97127" cy="982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774"/>
                <a:gd name="f5" fmla="val 1387"/>
                <a:gd name="f6" fmla="val 1"/>
                <a:gd name="f7" fmla="val 599"/>
                <a:gd name="f8" fmla="val 631"/>
                <a:gd name="f9" fmla="val 2143"/>
                <a:gd name="f10" fmla="val 2773"/>
                <a:gd name="f11" fmla="*/ f0 1 2742"/>
                <a:gd name="f12" fmla="*/ f1 1 2774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2742"/>
                <a:gd name="f19" fmla="*/ f16 1 2774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742" h="2774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cubicBezTo>
                    <a:pt x="f6" y="f9"/>
                    <a:pt x="f7" y="f10"/>
                    <a:pt x="f5" y="f10"/>
                  </a:cubicBezTo>
                  <a:cubicBezTo>
                    <a:pt x="f9" y="f10"/>
                    <a:pt x="f3" y="f9"/>
                    <a:pt x="f3" y="f5"/>
                  </a:cubicBezTo>
                  <a:cubicBezTo>
                    <a:pt x="f3" y="f8"/>
                    <a:pt x="f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6" name="Google Shape;6803;p88">
              <a:extLst>
                <a:ext uri="{FF2B5EF4-FFF2-40B4-BE49-F238E27FC236}">
                  <a16:creationId xmlns:a16="http://schemas.microsoft.com/office/drawing/2014/main" id="{16BE89E1-55D6-BA05-9AC0-2F4080052F9A}"/>
                </a:ext>
              </a:extLst>
            </p:cNvPr>
            <p:cNvSpPr/>
            <p:nvPr/>
          </p:nvSpPr>
          <p:spPr>
            <a:xfrm>
              <a:off x="7495172" y="2045476"/>
              <a:ext cx="194227" cy="960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2711"/>
                <a:gd name="f5" fmla="val 2741"/>
                <a:gd name="f6" fmla="val 1"/>
                <a:gd name="f7" fmla="val 1387"/>
                <a:gd name="f8" fmla="val 221"/>
                <a:gd name="f9" fmla="val 1040"/>
                <a:gd name="f10" fmla="val 32"/>
                <a:gd name="f11" fmla="val 2332"/>
                <a:gd name="f12" fmla="val 2521"/>
                <a:gd name="f13" fmla="val 158"/>
                <a:gd name="f14" fmla="val 2710"/>
                <a:gd name="f15" fmla="val 378"/>
                <a:gd name="f16" fmla="val 5104"/>
                <a:gd name="f17" fmla="val 5325"/>
                <a:gd name="f18" fmla="val 5482"/>
                <a:gd name="f19" fmla="val 5262"/>
                <a:gd name="f20" fmla="val 977"/>
                <a:gd name="f21" fmla="val 4128"/>
                <a:gd name="f22" fmla="*/ f0 1 5483"/>
                <a:gd name="f23" fmla="*/ f1 1 2711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5483"/>
                <a:gd name="f30" fmla="*/ f27 1 2711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5483" h="271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2"/>
                    <a:pt x="f18" y="f11"/>
                  </a:cubicBezTo>
                  <a:cubicBezTo>
                    <a:pt x="f19" y="f20"/>
                    <a:pt x="f2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7" name="Google Shape;6804;p88">
              <a:extLst>
                <a:ext uri="{FF2B5EF4-FFF2-40B4-BE49-F238E27FC236}">
                  <a16:creationId xmlns:a16="http://schemas.microsoft.com/office/drawing/2014/main" id="{89FDEB93-3DE4-F106-0092-0579B9E0F32A}"/>
                </a:ext>
              </a:extLst>
            </p:cNvPr>
            <p:cNvSpPr/>
            <p:nvPr/>
          </p:nvSpPr>
          <p:spPr>
            <a:xfrm>
              <a:off x="7763009" y="1923833"/>
              <a:ext cx="97127" cy="982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774"/>
                <a:gd name="f5" fmla="val 1387"/>
                <a:gd name="f6" fmla="val 1"/>
                <a:gd name="f7" fmla="val 631"/>
                <a:gd name="f8" fmla="val 2143"/>
                <a:gd name="f9" fmla="val 2773"/>
                <a:gd name="f10" fmla="val 2111"/>
                <a:gd name="f11" fmla="*/ f0 1 2742"/>
                <a:gd name="f12" fmla="*/ f1 1 2774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2742"/>
                <a:gd name="f19" fmla="*/ f16 1 2774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742" h="277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cubicBezTo>
                    <a:pt x="f10" y="f9"/>
                    <a:pt x="f3" y="f8"/>
                    <a:pt x="f3" y="f5"/>
                  </a:cubicBezTo>
                  <a:cubicBezTo>
                    <a:pt x="f3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8" name="Google Shape;6805;p88">
              <a:extLst>
                <a:ext uri="{FF2B5EF4-FFF2-40B4-BE49-F238E27FC236}">
                  <a16:creationId xmlns:a16="http://schemas.microsoft.com/office/drawing/2014/main" id="{5B6ED26A-474B-1E9C-BAFE-112BBE7E89F1}"/>
                </a:ext>
              </a:extLst>
            </p:cNvPr>
            <p:cNvSpPr/>
            <p:nvPr/>
          </p:nvSpPr>
          <p:spPr>
            <a:xfrm>
              <a:off x="7713905" y="2045476"/>
              <a:ext cx="195324" cy="960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4"/>
                <a:gd name="f4" fmla="val 2711"/>
                <a:gd name="f5" fmla="val 2773"/>
                <a:gd name="f6" fmla="val 1"/>
                <a:gd name="f7" fmla="val 1387"/>
                <a:gd name="f8" fmla="val 252"/>
                <a:gd name="f9" fmla="val 1040"/>
                <a:gd name="f10" fmla="val 32"/>
                <a:gd name="f11" fmla="val 2332"/>
                <a:gd name="f12" fmla="val 2521"/>
                <a:gd name="f13" fmla="val 158"/>
                <a:gd name="f14" fmla="val 2710"/>
                <a:gd name="f15" fmla="val 410"/>
                <a:gd name="f16" fmla="val 5167"/>
                <a:gd name="f17" fmla="val 5356"/>
                <a:gd name="f18" fmla="val 5293"/>
                <a:gd name="f19" fmla="val 977"/>
                <a:gd name="f20" fmla="val 4128"/>
                <a:gd name="f21" fmla="*/ f0 1 5514"/>
                <a:gd name="f22" fmla="*/ f1 1 2711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5514"/>
                <a:gd name="f29" fmla="*/ f26 1 2711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5514" h="271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3" y="f12"/>
                    <a:pt x="f3" y="f11"/>
                  </a:cubicBezTo>
                  <a:cubicBezTo>
                    <a:pt x="f18" y="f1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9" name="Google Shape;6866;p88">
            <a:extLst>
              <a:ext uri="{FF2B5EF4-FFF2-40B4-BE49-F238E27FC236}">
                <a16:creationId xmlns:a16="http://schemas.microsoft.com/office/drawing/2014/main" id="{36900384-EB15-106A-1E25-3F34212B8B7A}"/>
              </a:ext>
            </a:extLst>
          </p:cNvPr>
          <p:cNvGrpSpPr/>
          <p:nvPr/>
        </p:nvGrpSpPr>
        <p:grpSpPr>
          <a:xfrm>
            <a:off x="4157355" y="4644031"/>
            <a:ext cx="508856" cy="563075"/>
            <a:chOff x="4435187" y="3483022"/>
            <a:chExt cx="381642" cy="422306"/>
          </a:xfrm>
          <a:solidFill>
            <a:schemeClr val="bg2"/>
          </a:solidFill>
        </p:grpSpPr>
        <p:sp>
          <p:nvSpPr>
            <p:cNvPr id="30" name="Google Shape;6867;p88">
              <a:extLst>
                <a:ext uri="{FF2B5EF4-FFF2-40B4-BE49-F238E27FC236}">
                  <a16:creationId xmlns:a16="http://schemas.microsoft.com/office/drawing/2014/main" id="{34C0FACF-4FFE-C1A4-C5F0-47C4E6364562}"/>
                </a:ext>
              </a:extLst>
            </p:cNvPr>
            <p:cNvSpPr/>
            <p:nvPr/>
          </p:nvSpPr>
          <p:spPr>
            <a:xfrm>
              <a:off x="4435187" y="3534256"/>
              <a:ext cx="180045" cy="3699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5"/>
                <a:gd name="f4" fmla="val 10240"/>
                <a:gd name="f5" fmla="val 662"/>
                <a:gd name="f6" fmla="val 284"/>
                <a:gd name="f7" fmla="val 1"/>
                <a:gd name="f8" fmla="val 315"/>
                <a:gd name="f9" fmla="val 4411"/>
                <a:gd name="f10" fmla="val 4632"/>
                <a:gd name="f11" fmla="val 64"/>
                <a:gd name="f12" fmla="val 4884"/>
                <a:gd name="f13" fmla="val 190"/>
                <a:gd name="f14" fmla="val 5073"/>
                <a:gd name="f15" fmla="val 1639"/>
                <a:gd name="f16" fmla="val 7467"/>
                <a:gd name="f17" fmla="val 1891"/>
                <a:gd name="f18" fmla="val 7877"/>
                <a:gd name="f19" fmla="val 2049"/>
                <a:gd name="f20" fmla="val 8097"/>
                <a:gd name="f21" fmla="val 8538"/>
                <a:gd name="f22" fmla="val 9861"/>
                <a:gd name="f23" fmla="val 10082"/>
                <a:gd name="f24" fmla="val 2206"/>
                <a:gd name="f25" fmla="val 10239"/>
                <a:gd name="f26" fmla="val 2395"/>
                <a:gd name="f27" fmla="val 5514"/>
                <a:gd name="f28" fmla="val 6364"/>
                <a:gd name="f29" fmla="val 5986"/>
                <a:gd name="f30" fmla="val 5357"/>
                <a:gd name="f31" fmla="val 5671"/>
                <a:gd name="f32" fmla="val 5168"/>
                <a:gd name="f33" fmla="val 5419"/>
                <a:gd name="f34" fmla="val 5167"/>
                <a:gd name="f35" fmla="val 5420"/>
                <a:gd name="f36" fmla="val 5165"/>
                <a:gd name="f37" fmla="val 5421"/>
                <a:gd name="f38" fmla="val 5163"/>
                <a:gd name="f39" fmla="val 5042"/>
                <a:gd name="f40" fmla="val 3214"/>
                <a:gd name="f41" fmla="val 3623"/>
                <a:gd name="f42" fmla="val 3183"/>
                <a:gd name="f43" fmla="val 3592"/>
                <a:gd name="f44" fmla="val 3041"/>
                <a:gd name="f45" fmla="val 3432"/>
                <a:gd name="f46" fmla="val 2828"/>
                <a:gd name="f47" fmla="val 3332"/>
                <a:gd name="f48" fmla="val 2613"/>
                <a:gd name="f49" fmla="val 2448"/>
                <a:gd name="f50" fmla="val 2280"/>
                <a:gd name="f51" fmla="val 3392"/>
                <a:gd name="f52" fmla="val 2143"/>
                <a:gd name="f53" fmla="val 3529"/>
                <a:gd name="f54" fmla="val 3812"/>
                <a:gd name="f55" fmla="val 1923"/>
                <a:gd name="f56" fmla="val 4285"/>
                <a:gd name="f57" fmla="val 2112"/>
                <a:gd name="f58" fmla="val 4442"/>
                <a:gd name="f59" fmla="val 3970"/>
                <a:gd name="f60" fmla="val 6301"/>
                <a:gd name="f61" fmla="val 4097"/>
                <a:gd name="f62" fmla="val 6427"/>
                <a:gd name="f63" fmla="val 6648"/>
                <a:gd name="f64" fmla="val 6774"/>
                <a:gd name="f65" fmla="val 3907"/>
                <a:gd name="f66" fmla="val 6821"/>
                <a:gd name="f67" fmla="val 3821"/>
                <a:gd name="f68" fmla="val 6845"/>
                <a:gd name="f69" fmla="val 3734"/>
                <a:gd name="f70" fmla="val 3648"/>
                <a:gd name="f71" fmla="val 3561"/>
                <a:gd name="f72" fmla="val 3498"/>
                <a:gd name="f73" fmla="val 4915"/>
                <a:gd name="f74" fmla="val 1450"/>
                <a:gd name="f75" fmla="val 4726"/>
                <a:gd name="f76" fmla="val 1324"/>
                <a:gd name="f77" fmla="val 4190"/>
                <a:gd name="f78" fmla="val 252"/>
                <a:gd name="f79" fmla="val 1009"/>
                <a:gd name="f80" fmla="*/ f0 1 5515"/>
                <a:gd name="f81" fmla="*/ f1 1 10240"/>
                <a:gd name="f82" fmla="val f2"/>
                <a:gd name="f83" fmla="val f3"/>
                <a:gd name="f84" fmla="val f4"/>
                <a:gd name="f85" fmla="+- f84 0 f82"/>
                <a:gd name="f86" fmla="+- f83 0 f82"/>
                <a:gd name="f87" fmla="*/ f86 1 5515"/>
                <a:gd name="f88" fmla="*/ f85 1 10240"/>
                <a:gd name="f89" fmla="*/ f82 1 f87"/>
                <a:gd name="f90" fmla="*/ f83 1 f87"/>
                <a:gd name="f91" fmla="*/ f82 1 f88"/>
                <a:gd name="f92" fmla="*/ f84 1 f88"/>
                <a:gd name="f93" fmla="*/ f89 f80 1"/>
                <a:gd name="f94" fmla="*/ f90 f80 1"/>
                <a:gd name="f95" fmla="*/ f92 f81 1"/>
                <a:gd name="f96" fmla="*/ f91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3" t="f96" r="f94" b="f95"/>
              <a:pathLst>
                <a:path w="5515" h="10240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lnTo>
                    <a:pt x="f7" y="f9"/>
                  </a:lnTo>
                  <a:cubicBezTo>
                    <a:pt x="f7" y="f10"/>
                    <a:pt x="f11" y="f12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19" y="f21"/>
                  </a:cubicBezTo>
                  <a:lnTo>
                    <a:pt x="f19" y="f22"/>
                  </a:lnTo>
                  <a:cubicBezTo>
                    <a:pt x="f19" y="f23"/>
                    <a:pt x="f24" y="f25"/>
                    <a:pt x="f26" y="f25"/>
                  </a:cubicBezTo>
                  <a:lnTo>
                    <a:pt x="f27" y="f25"/>
                  </a:lnTo>
                  <a:lnTo>
                    <a:pt x="f27" y="f28"/>
                  </a:lnTo>
                  <a:cubicBezTo>
                    <a:pt x="f27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8" y="f37"/>
                  </a:cubicBezTo>
                  <a:cubicBezTo>
                    <a:pt x="f39" y="f37"/>
                    <a:pt x="f40" y="f41"/>
                    <a:pt x="f42" y="f43"/>
                  </a:cubicBezTo>
                  <a:cubicBezTo>
                    <a:pt x="f44" y="f45"/>
                    <a:pt x="f46" y="f47"/>
                    <a:pt x="f48" y="f47"/>
                  </a:cubicBezTo>
                  <a:cubicBezTo>
                    <a:pt x="f49" y="f47"/>
                    <a:pt x="f50" y="f51"/>
                    <a:pt x="f52" y="f53"/>
                  </a:cubicBezTo>
                  <a:cubicBezTo>
                    <a:pt x="f17" y="f54"/>
                    <a:pt x="f55" y="f56"/>
                    <a:pt x="f57" y="f58"/>
                  </a:cubicBezTo>
                  <a:lnTo>
                    <a:pt x="f59" y="f60"/>
                  </a:lnTo>
                  <a:cubicBezTo>
                    <a:pt x="f61" y="f62"/>
                    <a:pt x="f61" y="f63"/>
                    <a:pt x="f59" y="f64"/>
                  </a:cubicBezTo>
                  <a:cubicBezTo>
                    <a:pt x="f65" y="f66"/>
                    <a:pt x="f67" y="f68"/>
                    <a:pt x="f69" y="f68"/>
                  </a:cubicBezTo>
                  <a:cubicBezTo>
                    <a:pt x="f70" y="f68"/>
                    <a:pt x="f71" y="f66"/>
                    <a:pt x="f72" y="f64"/>
                  </a:cubicBezTo>
                  <a:lnTo>
                    <a:pt x="f15" y="f73"/>
                  </a:lnTo>
                  <a:cubicBezTo>
                    <a:pt x="f74" y="f75"/>
                    <a:pt x="f76" y="f58"/>
                    <a:pt x="f76" y="f77"/>
                  </a:cubicBezTo>
                  <a:lnTo>
                    <a:pt x="f76" y="f5"/>
                  </a:lnTo>
                  <a:cubicBezTo>
                    <a:pt x="f76" y="f78"/>
                    <a:pt x="f7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1" name="Google Shape;6868;p88">
              <a:extLst>
                <a:ext uri="{FF2B5EF4-FFF2-40B4-BE49-F238E27FC236}">
                  <a16:creationId xmlns:a16="http://schemas.microsoft.com/office/drawing/2014/main" id="{256D0DFA-9B4E-74A0-7F99-E195ED956B55}"/>
                </a:ext>
              </a:extLst>
            </p:cNvPr>
            <p:cNvSpPr/>
            <p:nvPr/>
          </p:nvSpPr>
          <p:spPr>
            <a:xfrm>
              <a:off x="4637827" y="3534256"/>
              <a:ext cx="179002" cy="371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10271"/>
                <a:gd name="f5" fmla="val 4758"/>
                <a:gd name="f6" fmla="val 4380"/>
                <a:gd name="f7" fmla="val 4096"/>
                <a:gd name="f8" fmla="val 315"/>
                <a:gd name="f9" fmla="val 662"/>
                <a:gd name="f10" fmla="val 4190"/>
                <a:gd name="f11" fmla="val 4474"/>
                <a:gd name="f12" fmla="val 3970"/>
                <a:gd name="f13" fmla="val 3781"/>
                <a:gd name="f14" fmla="val 4915"/>
                <a:gd name="f15" fmla="val 1922"/>
                <a:gd name="f16" fmla="val 6774"/>
                <a:gd name="f17" fmla="val 1875"/>
                <a:gd name="f18" fmla="val 6821"/>
                <a:gd name="f19" fmla="val 1788"/>
                <a:gd name="f20" fmla="val 6845"/>
                <a:gd name="f21" fmla="val 1698"/>
                <a:gd name="f22" fmla="val 1607"/>
                <a:gd name="f23" fmla="val 1513"/>
                <a:gd name="f24" fmla="val 1450"/>
                <a:gd name="f25" fmla="val 1355"/>
                <a:gd name="f26" fmla="val 6648"/>
                <a:gd name="f27" fmla="val 6427"/>
                <a:gd name="f28" fmla="val 6301"/>
                <a:gd name="f29" fmla="val 3308"/>
                <a:gd name="f30" fmla="val 4442"/>
                <a:gd name="f31" fmla="val 3497"/>
                <a:gd name="f32" fmla="val 4285"/>
                <a:gd name="f33" fmla="val 3560"/>
                <a:gd name="f34" fmla="val 3812"/>
                <a:gd name="f35" fmla="val 3277"/>
                <a:gd name="f36" fmla="val 3529"/>
                <a:gd name="f37" fmla="val 3140"/>
                <a:gd name="f38" fmla="val 3392"/>
                <a:gd name="f39" fmla="val 2972"/>
                <a:gd name="f40" fmla="val 3332"/>
                <a:gd name="f41" fmla="val 2807"/>
                <a:gd name="f42" fmla="val 2592"/>
                <a:gd name="f43" fmla="val 2379"/>
                <a:gd name="f44" fmla="val 3432"/>
                <a:gd name="f45" fmla="val 2237"/>
                <a:gd name="f46" fmla="val 3592"/>
                <a:gd name="f47" fmla="val 347"/>
                <a:gd name="f48" fmla="val 5419"/>
                <a:gd name="f49" fmla="val 5482"/>
                <a:gd name="f50" fmla="val 158"/>
                <a:gd name="f51" fmla="val 5671"/>
                <a:gd name="f52" fmla="val 6018"/>
                <a:gd name="f53" fmla="val 8129"/>
                <a:gd name="f54" fmla="val 8412"/>
                <a:gd name="f55" fmla="val 3088"/>
                <a:gd name="f56" fmla="val 3434"/>
                <a:gd name="f57" fmla="val 10113"/>
                <a:gd name="f58" fmla="val 9924"/>
                <a:gd name="f59" fmla="val 8570"/>
                <a:gd name="f60" fmla="val 3623"/>
                <a:gd name="f61" fmla="val 7908"/>
                <a:gd name="f62" fmla="val 7530"/>
                <a:gd name="f63" fmla="val 5293"/>
                <a:gd name="f64" fmla="val 5104"/>
                <a:gd name="f65" fmla="val 5388"/>
                <a:gd name="f66" fmla="val 4663"/>
                <a:gd name="f67" fmla="val 4411"/>
                <a:gd name="f68" fmla="val 5451"/>
                <a:gd name="f69" fmla="val 284"/>
                <a:gd name="f70" fmla="val 5136"/>
                <a:gd name="f71" fmla="*/ f0 1 5483"/>
                <a:gd name="f72" fmla="*/ f1 1 10271"/>
                <a:gd name="f73" fmla="val f2"/>
                <a:gd name="f74" fmla="val f3"/>
                <a:gd name="f75" fmla="val f4"/>
                <a:gd name="f76" fmla="+- f75 0 f73"/>
                <a:gd name="f77" fmla="+- f74 0 f73"/>
                <a:gd name="f78" fmla="*/ f77 1 5483"/>
                <a:gd name="f79" fmla="*/ f76 1 10271"/>
                <a:gd name="f80" fmla="*/ f73 1 f78"/>
                <a:gd name="f81" fmla="*/ f74 1 f78"/>
                <a:gd name="f82" fmla="*/ f73 1 f79"/>
                <a:gd name="f83" fmla="*/ f75 1 f79"/>
                <a:gd name="f84" fmla="*/ f80 f71 1"/>
                <a:gd name="f85" fmla="*/ f81 f71 1"/>
                <a:gd name="f86" fmla="*/ f83 f72 1"/>
                <a:gd name="f87" fmla="*/ f82 f7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4" t="f87" r="f85" b="f86"/>
              <a:pathLst>
                <a:path w="5483" h="10271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5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30"/>
                  </a:ln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46"/>
                  </a:cubicBezTo>
                  <a:cubicBezTo>
                    <a:pt x="f45" y="f46"/>
                    <a:pt x="f47" y="f48"/>
                    <a:pt x="f47" y="f49"/>
                  </a:cubicBezTo>
                  <a:cubicBezTo>
                    <a:pt x="f50" y="f51"/>
                    <a:pt x="f2" y="f52"/>
                    <a:pt x="f2" y="f27"/>
                  </a:cubicBezTo>
                  <a:lnTo>
                    <a:pt x="f2" y="f53"/>
                  </a:lnTo>
                  <a:lnTo>
                    <a:pt x="f2" y="f54"/>
                  </a:lnTo>
                  <a:lnTo>
                    <a:pt x="f2" y="f4"/>
                  </a:lnTo>
                  <a:lnTo>
                    <a:pt x="f55" y="f4"/>
                  </a:lnTo>
                  <a:cubicBezTo>
                    <a:pt x="f35" y="f4"/>
                    <a:pt x="f56" y="f57"/>
                    <a:pt x="f56" y="f58"/>
                  </a:cubicBezTo>
                  <a:lnTo>
                    <a:pt x="f56" y="f59"/>
                  </a:lnTo>
                  <a:cubicBezTo>
                    <a:pt x="f56" y="f53"/>
                    <a:pt x="f60" y="f61"/>
                    <a:pt x="f34" y="f62"/>
                  </a:cubicBezTo>
                  <a:lnTo>
                    <a:pt x="f63" y="f64"/>
                  </a:lnTo>
                  <a:cubicBezTo>
                    <a:pt x="f65" y="f14"/>
                    <a:pt x="f49" y="f66"/>
                    <a:pt x="f49" y="f67"/>
                  </a:cubicBezTo>
                  <a:lnTo>
                    <a:pt x="f49" y="f9"/>
                  </a:lnTo>
                  <a:cubicBezTo>
                    <a:pt x="f68" y="f69"/>
                    <a:pt x="f7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2" name="Google Shape;6869;p88">
              <a:extLst>
                <a:ext uri="{FF2B5EF4-FFF2-40B4-BE49-F238E27FC236}">
                  <a16:creationId xmlns:a16="http://schemas.microsoft.com/office/drawing/2014/main" id="{DD0F546F-F334-0434-EF81-68EB9111D954}"/>
                </a:ext>
              </a:extLst>
            </p:cNvPr>
            <p:cNvSpPr/>
            <p:nvPr/>
          </p:nvSpPr>
          <p:spPr>
            <a:xfrm>
              <a:off x="4714966" y="3580927"/>
              <a:ext cx="33951" cy="546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0"/>
                <a:gd name="f4" fmla="val 1513"/>
                <a:gd name="f5" fmla="val 504"/>
                <a:gd name="f6" fmla="val 252"/>
                <a:gd name="f7" fmla="val 32"/>
                <a:gd name="f8" fmla="val 284"/>
                <a:gd name="f9" fmla="val 567"/>
                <a:gd name="f10" fmla="val 1418"/>
                <a:gd name="f11" fmla="val 126"/>
                <a:gd name="f12" fmla="val 1386"/>
                <a:gd name="f13" fmla="val 1355"/>
                <a:gd name="f14" fmla="val 410"/>
                <a:gd name="f15" fmla="val 630"/>
                <a:gd name="f16" fmla="val 819"/>
                <a:gd name="f17" fmla="val 1512"/>
                <a:gd name="f18" fmla="val 788"/>
                <a:gd name="f19" fmla="*/ f0 1 1040"/>
                <a:gd name="f20" fmla="*/ f1 1 1513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1040"/>
                <a:gd name="f27" fmla="*/ f24 1 1513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1040" h="1513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11" y="f12"/>
                    <a:pt x="f6" y="f13"/>
                    <a:pt x="f14" y="f13"/>
                  </a:cubicBezTo>
                  <a:cubicBezTo>
                    <a:pt x="f15" y="f13"/>
                    <a:pt x="f16" y="f12"/>
                    <a:pt x="f3" y="f17"/>
                  </a:cubicBezTo>
                  <a:lnTo>
                    <a:pt x="f3" y="f5"/>
                  </a:lnTo>
                  <a:cubicBezTo>
                    <a:pt x="f3" y="f6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3" name="Google Shape;6870;p88">
              <a:extLst>
                <a:ext uri="{FF2B5EF4-FFF2-40B4-BE49-F238E27FC236}">
                  <a16:creationId xmlns:a16="http://schemas.microsoft.com/office/drawing/2014/main" id="{2DD7738D-FDA3-0D64-CF41-0D98CDEA52A3}"/>
                </a:ext>
              </a:extLst>
            </p:cNvPr>
            <p:cNvSpPr/>
            <p:nvPr/>
          </p:nvSpPr>
          <p:spPr>
            <a:xfrm>
              <a:off x="4502048" y="3583963"/>
              <a:ext cx="32936" cy="527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9"/>
                <a:gd name="f4" fmla="val 1460"/>
                <a:gd name="f5" fmla="val 418"/>
                <a:gd name="f6" fmla="val 1"/>
                <a:gd name="f7" fmla="val 177"/>
                <a:gd name="f8" fmla="val 229"/>
                <a:gd name="f9" fmla="val 483"/>
                <a:gd name="f10" fmla="val 190"/>
                <a:gd name="f11" fmla="val 1334"/>
                <a:gd name="f12" fmla="val 379"/>
                <a:gd name="f13" fmla="val 1302"/>
                <a:gd name="f14" fmla="val 631"/>
                <a:gd name="f15" fmla="val 725"/>
                <a:gd name="f16" fmla="val 883"/>
                <a:gd name="f17" fmla="val 1365"/>
                <a:gd name="f18" fmla="val 515"/>
                <a:gd name="f19" fmla="val 231"/>
                <a:gd name="f20" fmla="val 788"/>
                <a:gd name="f21" fmla="val 11"/>
                <a:gd name="f22" fmla="val 505"/>
                <a:gd name="f23" fmla="val 475"/>
                <a:gd name="f24" fmla="val 4"/>
                <a:gd name="f25" fmla="val 446"/>
                <a:gd name="f26" fmla="*/ f0 1 1009"/>
                <a:gd name="f27" fmla="*/ f1 1 1460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1009"/>
                <a:gd name="f34" fmla="*/ f31 1 1460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1009" h="1460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4"/>
                  </a:lnTo>
                  <a:cubicBezTo>
                    <a:pt x="f10" y="f11"/>
                    <a:pt x="f12" y="f13"/>
                    <a:pt x="f14" y="f13"/>
                  </a:cubicBezTo>
                  <a:cubicBezTo>
                    <a:pt x="f15" y="f13"/>
                    <a:pt x="f16" y="f11"/>
                    <a:pt x="f3" y="f17"/>
                  </a:cubicBezTo>
                  <a:lnTo>
                    <a:pt x="f3" y="f18"/>
                  </a:lnTo>
                  <a:cubicBezTo>
                    <a:pt x="f3" y="f19"/>
                    <a:pt x="f20" y="f21"/>
                    <a:pt x="f22" y="f21"/>
                  </a:cubicBezTo>
                  <a:cubicBezTo>
                    <a:pt x="f23" y="f24"/>
                    <a:pt x="f2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4" name="Google Shape;6871;p88">
              <a:extLst>
                <a:ext uri="{FF2B5EF4-FFF2-40B4-BE49-F238E27FC236}">
                  <a16:creationId xmlns:a16="http://schemas.microsoft.com/office/drawing/2014/main" id="{257D7E9E-DDAC-57FE-D1F8-7A79B2074609}"/>
                </a:ext>
              </a:extLst>
            </p:cNvPr>
            <p:cNvSpPr/>
            <p:nvPr/>
          </p:nvSpPr>
          <p:spPr>
            <a:xfrm>
              <a:off x="4580238" y="3483022"/>
              <a:ext cx="89483" cy="990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2742"/>
                <a:gd name="f5" fmla="val 1386"/>
                <a:gd name="f6" fmla="val 1"/>
                <a:gd name="f7" fmla="val 630"/>
                <a:gd name="f8" fmla="val 631"/>
                <a:gd name="f9" fmla="val 1387"/>
                <a:gd name="f10" fmla="val 2174"/>
                <a:gd name="f11" fmla="val 2111"/>
                <a:gd name="f12" fmla="*/ f0 1 2741"/>
                <a:gd name="f13" fmla="*/ f1 1 2742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2741"/>
                <a:gd name="f20" fmla="*/ f17 1 2742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2741" h="2742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4"/>
                    <a:pt x="f5" y="f4"/>
                  </a:cubicBezTo>
                  <a:cubicBezTo>
                    <a:pt x="f11" y="f4"/>
                    <a:pt x="f3" y="f11"/>
                    <a:pt x="f3" y="f9"/>
                  </a:cubicBezTo>
                  <a:cubicBezTo>
                    <a:pt x="f3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5" name="Google Shape;6872;p88">
              <a:extLst>
                <a:ext uri="{FF2B5EF4-FFF2-40B4-BE49-F238E27FC236}">
                  <a16:creationId xmlns:a16="http://schemas.microsoft.com/office/drawing/2014/main" id="{97520D90-66C7-EF08-7C77-67E71FECB529}"/>
                </a:ext>
              </a:extLst>
            </p:cNvPr>
            <p:cNvSpPr/>
            <p:nvPr/>
          </p:nvSpPr>
          <p:spPr>
            <a:xfrm>
              <a:off x="4554507" y="3607088"/>
              <a:ext cx="140936" cy="990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317"/>
                <a:gd name="f4" fmla="val 2742"/>
                <a:gd name="f5" fmla="val 2174"/>
                <a:gd name="f6" fmla="val 1"/>
                <a:gd name="f7" fmla="val 1292"/>
                <a:gd name="f8" fmla="val 505"/>
                <a:gd name="f9" fmla="val 379"/>
                <a:gd name="f10" fmla="val 1040"/>
                <a:gd name="f11" fmla="val 32"/>
                <a:gd name="f12" fmla="val 1103"/>
                <a:gd name="f13" fmla="val 946"/>
                <a:gd name="f14" fmla="val 1985"/>
                <a:gd name="f15" fmla="val 1450"/>
                <a:gd name="f16" fmla="val 2458"/>
                <a:gd name="f17" fmla="val 1702"/>
                <a:gd name="f18" fmla="val 2647"/>
                <a:gd name="f19" fmla="val 4254"/>
                <a:gd name="f20" fmla="val 1135"/>
                <a:gd name="f21" fmla="val 3813"/>
                <a:gd name="f22" fmla="val 410"/>
                <a:gd name="f23" fmla="val 3025"/>
                <a:gd name="f24" fmla="*/ f0 1 4317"/>
                <a:gd name="f25" fmla="*/ f1 1 2742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4317"/>
                <a:gd name="f32" fmla="*/ f29 1 2742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317" h="2742">
                  <a:moveTo>
                    <a:pt x="f5" y="f6"/>
                  </a:moveTo>
                  <a:cubicBezTo>
                    <a:pt x="f7" y="f6"/>
                    <a:pt x="f8" y="f9"/>
                    <a:pt x="f2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4"/>
                  </a:cubicBezTo>
                  <a:lnTo>
                    <a:pt x="f18" y="f4"/>
                  </a:lnTo>
                  <a:lnTo>
                    <a:pt x="f19" y="f20"/>
                  </a:lnTo>
                  <a:lnTo>
                    <a:pt x="f3" y="f10"/>
                  </a:lnTo>
                  <a:cubicBezTo>
                    <a:pt x="f21" y="f22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6" name="Google Shape;6957;p88">
            <a:extLst>
              <a:ext uri="{FF2B5EF4-FFF2-40B4-BE49-F238E27FC236}">
                <a16:creationId xmlns:a16="http://schemas.microsoft.com/office/drawing/2014/main" id="{C5DF5525-89F5-78B4-4838-5C2ACCF9A71F}"/>
              </a:ext>
            </a:extLst>
          </p:cNvPr>
          <p:cNvGrpSpPr/>
          <p:nvPr/>
        </p:nvGrpSpPr>
        <p:grpSpPr>
          <a:xfrm>
            <a:off x="3218366" y="1314739"/>
            <a:ext cx="498079" cy="497116"/>
            <a:chOff x="3730944" y="986052"/>
            <a:chExt cx="373559" cy="372837"/>
          </a:xfrm>
          <a:solidFill>
            <a:schemeClr val="bg2"/>
          </a:solidFill>
        </p:grpSpPr>
        <p:sp>
          <p:nvSpPr>
            <p:cNvPr id="37" name="Google Shape;6958;p88">
              <a:extLst>
                <a:ext uri="{FF2B5EF4-FFF2-40B4-BE49-F238E27FC236}">
                  <a16:creationId xmlns:a16="http://schemas.microsoft.com/office/drawing/2014/main" id="{20FC4DC3-F22F-3D64-6F48-A4D921A86F98}"/>
                </a:ext>
              </a:extLst>
            </p:cNvPr>
            <p:cNvSpPr/>
            <p:nvPr/>
          </p:nvSpPr>
          <p:spPr>
            <a:xfrm>
              <a:off x="3808475" y="986052"/>
              <a:ext cx="131929" cy="43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1364"/>
                <a:gd name="f5" fmla="val 645"/>
                <a:gd name="f6" fmla="val 263"/>
                <a:gd name="f7" fmla="val 296"/>
                <a:gd name="f8" fmla="val 670"/>
                <a:gd name="f9" fmla="val 1016"/>
                <a:gd name="f10" fmla="val 1205"/>
                <a:gd name="f11" fmla="val 158"/>
                <a:gd name="f12" fmla="val 1363"/>
                <a:gd name="f13" fmla="val 347"/>
                <a:gd name="f14" fmla="val 3781"/>
                <a:gd name="f15" fmla="val 3970"/>
                <a:gd name="f16" fmla="val 4127"/>
                <a:gd name="f17" fmla="val 260"/>
                <a:gd name="f18" fmla="val 3812"/>
                <a:gd name="f19" fmla="val 8"/>
                <a:gd name="f20" fmla="val 3466"/>
                <a:gd name="f21" fmla="val 756"/>
                <a:gd name="f22" fmla="val 718"/>
                <a:gd name="f23" fmla="val 3"/>
                <a:gd name="f24" fmla="val 681"/>
                <a:gd name="f25" fmla="*/ f0 1 4128"/>
                <a:gd name="f26" fmla="*/ f1 1 1364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4128"/>
                <a:gd name="f33" fmla="*/ f30 1 1364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4128" h="1364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lnTo>
                    <a:pt x="f2" y="f9"/>
                  </a:lnTo>
                  <a:cubicBezTo>
                    <a:pt x="f2" y="f10"/>
                    <a:pt x="f11" y="f12"/>
                    <a:pt x="f13" y="f12"/>
                  </a:cubicBezTo>
                  <a:lnTo>
                    <a:pt x="f14" y="f12"/>
                  </a:lnTo>
                  <a:cubicBezTo>
                    <a:pt x="f15" y="f12"/>
                    <a:pt x="f16" y="f10"/>
                    <a:pt x="f16" y="f9"/>
                  </a:cubicBezTo>
                  <a:lnTo>
                    <a:pt x="f16" y="f8"/>
                  </a:lnTo>
                  <a:cubicBezTo>
                    <a:pt x="f16" y="f17"/>
                    <a:pt x="f18" y="f19"/>
                    <a:pt x="f20" y="f19"/>
                  </a:cubicBezTo>
                  <a:lnTo>
                    <a:pt x="f21" y="f19"/>
                  </a:lnTo>
                  <a:cubicBezTo>
                    <a:pt x="f22" y="f23"/>
                    <a:pt x="f2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8" name="Google Shape;6959;p88">
              <a:extLst>
                <a:ext uri="{FF2B5EF4-FFF2-40B4-BE49-F238E27FC236}">
                  <a16:creationId xmlns:a16="http://schemas.microsoft.com/office/drawing/2014/main" id="{BB6ECC99-5320-6477-EBCE-7929ECCEA119}"/>
                </a:ext>
              </a:extLst>
            </p:cNvPr>
            <p:cNvSpPr/>
            <p:nvPr/>
          </p:nvSpPr>
          <p:spPr>
            <a:xfrm>
              <a:off x="3797384" y="1180618"/>
              <a:ext cx="21159" cy="231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726"/>
                <a:gd name="f5" fmla="val 1"/>
                <a:gd name="f6" fmla="val 725"/>
                <a:gd name="f7" fmla="*/ f0 1 662"/>
                <a:gd name="f8" fmla="*/ f1 1 726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662"/>
                <a:gd name="f15" fmla="*/ f12 1 726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662" h="726">
                  <a:moveTo>
                    <a:pt x="f5" y="f5"/>
                  </a:moveTo>
                  <a:lnTo>
                    <a:pt x="f5" y="f6"/>
                  </a:ln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9" name="Google Shape;6960;p88">
              <a:extLst>
                <a:ext uri="{FF2B5EF4-FFF2-40B4-BE49-F238E27FC236}">
                  <a16:creationId xmlns:a16="http://schemas.microsoft.com/office/drawing/2014/main" id="{CBC5393C-7C83-3062-F09B-A8236CE7547A}"/>
                </a:ext>
              </a:extLst>
            </p:cNvPr>
            <p:cNvSpPr/>
            <p:nvPr/>
          </p:nvSpPr>
          <p:spPr>
            <a:xfrm>
              <a:off x="3797384" y="1094043"/>
              <a:ext cx="21159" cy="211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1"/>
                <a:gd name="f5" fmla="*/ f0 1 662"/>
                <a:gd name="f6" fmla="*/ f1 1 662"/>
                <a:gd name="f7" fmla="val f2"/>
                <a:gd name="f8" fmla="val f3"/>
                <a:gd name="f9" fmla="+- f8 0 f7"/>
                <a:gd name="f10" fmla="*/ f9 1 662"/>
                <a:gd name="f11" fmla="*/ f7 1 f10"/>
                <a:gd name="f12" fmla="*/ f8 1 f10"/>
                <a:gd name="f13" fmla="*/ f11 f5 1"/>
                <a:gd name="f14" fmla="*/ f12 f5 1"/>
                <a:gd name="f15" fmla="*/ f12 f6 1"/>
                <a:gd name="f16" fmla="*/ f11 f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" t="f16" r="f14" b="f15"/>
              <a:pathLst>
                <a:path w="662" h="662">
                  <a:moveTo>
                    <a:pt x="f4" y="f2"/>
                  </a:moveTo>
                  <a:lnTo>
                    <a:pt x="f4" y="f3"/>
                  </a:lnTo>
                  <a:lnTo>
                    <a:pt x="f3" y="f3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0" name="Google Shape;6961;p88">
              <a:extLst>
                <a:ext uri="{FF2B5EF4-FFF2-40B4-BE49-F238E27FC236}">
                  <a16:creationId xmlns:a16="http://schemas.microsoft.com/office/drawing/2014/main" id="{530E1F0C-B090-C2DE-6010-66E9ABE95F25}"/>
                </a:ext>
              </a:extLst>
            </p:cNvPr>
            <p:cNvSpPr/>
            <p:nvPr/>
          </p:nvSpPr>
          <p:spPr>
            <a:xfrm>
              <a:off x="3797384" y="1270229"/>
              <a:ext cx="21159" cy="211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663"/>
                <a:gd name="f5" fmla="val 1"/>
                <a:gd name="f6" fmla="*/ f0 1 662"/>
                <a:gd name="f7" fmla="*/ f1 1 663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662"/>
                <a:gd name="f14" fmla="*/ f11 1 663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662" h="663">
                  <a:moveTo>
                    <a:pt x="f5" y="f5"/>
                  </a:moveTo>
                  <a:lnTo>
                    <a:pt x="f5" y="f3"/>
                  </a:lnTo>
                  <a:lnTo>
                    <a:pt x="f3" y="f3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1" name="Google Shape;6962;p88">
              <a:extLst>
                <a:ext uri="{FF2B5EF4-FFF2-40B4-BE49-F238E27FC236}">
                  <a16:creationId xmlns:a16="http://schemas.microsoft.com/office/drawing/2014/main" id="{379E4D91-4F68-728C-56BB-3EB132E3F771}"/>
                </a:ext>
              </a:extLst>
            </p:cNvPr>
            <p:cNvSpPr/>
            <p:nvPr/>
          </p:nvSpPr>
          <p:spPr>
            <a:xfrm>
              <a:off x="3730944" y="1007440"/>
              <a:ext cx="284945" cy="3514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16"/>
                <a:gd name="f4" fmla="val 10997"/>
                <a:gd name="f5" fmla="val 7183"/>
                <a:gd name="f6" fmla="val 2049"/>
                <a:gd name="f7" fmla="val 7404"/>
                <a:gd name="f8" fmla="val 7561"/>
                <a:gd name="f9" fmla="val 2206"/>
                <a:gd name="f10" fmla="val 2395"/>
                <a:gd name="f11" fmla="val 2584"/>
                <a:gd name="f12" fmla="val 2742"/>
                <a:gd name="f13" fmla="val 4474"/>
                <a:gd name="f14" fmla="val 4285"/>
                <a:gd name="f15" fmla="val 4127"/>
                <a:gd name="f16" fmla="val 3151"/>
                <a:gd name="f17" fmla="val 2017"/>
                <a:gd name="f18" fmla="val 3340"/>
                <a:gd name="f19" fmla="val 3497"/>
                <a:gd name="f20" fmla="val 2175"/>
                <a:gd name="f21" fmla="val 2364"/>
                <a:gd name="f22" fmla="val 3750"/>
                <a:gd name="f23" fmla="val 3939"/>
                <a:gd name="f24" fmla="val 4097"/>
                <a:gd name="f25" fmla="val 1764"/>
                <a:gd name="f26" fmla="val 1575"/>
                <a:gd name="f27" fmla="val 1418"/>
                <a:gd name="f28" fmla="val 5860"/>
                <a:gd name="f29" fmla="val 3372"/>
                <a:gd name="f30" fmla="val 6049"/>
                <a:gd name="f31" fmla="val 6207"/>
                <a:gd name="f32" fmla="val 3529"/>
                <a:gd name="f33" fmla="val 4758"/>
                <a:gd name="f34" fmla="val 4916"/>
                <a:gd name="f35" fmla="val 5105"/>
                <a:gd name="f36" fmla="val 5325"/>
                <a:gd name="f37" fmla="val 5483"/>
                <a:gd name="f38" fmla="val 6491"/>
                <a:gd name="f39" fmla="val 6680"/>
                <a:gd name="f40" fmla="val 6837"/>
                <a:gd name="f41" fmla="val 6144"/>
                <a:gd name="f42" fmla="val 6302"/>
                <a:gd name="f43" fmla="val 7562"/>
                <a:gd name="f44" fmla="val 7720"/>
                <a:gd name="f45" fmla="val 7909"/>
                <a:gd name="f46" fmla="val 8098"/>
                <a:gd name="f47" fmla="val 8255"/>
                <a:gd name="f48" fmla="val 7531"/>
                <a:gd name="f49" fmla="val 7657"/>
                <a:gd name="f50" fmla="val 7877"/>
                <a:gd name="f51" fmla="val 9232"/>
                <a:gd name="f52" fmla="val 9452"/>
                <a:gd name="f53" fmla="val 9610"/>
                <a:gd name="f54" fmla="val 8885"/>
                <a:gd name="f55" fmla="val 9043"/>
                <a:gd name="f56" fmla="val 1040"/>
                <a:gd name="f57" fmla="val 1"/>
                <a:gd name="f58" fmla="val 504"/>
                <a:gd name="f59" fmla="val 473"/>
                <a:gd name="f60" fmla="val 1009"/>
                <a:gd name="f61" fmla="val 9956"/>
                <a:gd name="f62" fmla="val 32"/>
                <a:gd name="f63" fmla="val 10524"/>
                <a:gd name="f64" fmla="val 10996"/>
                <a:gd name="f65" fmla="val 7908"/>
                <a:gd name="f66" fmla="val 8444"/>
                <a:gd name="f67" fmla="val 347"/>
                <a:gd name="f68" fmla="val 915"/>
                <a:gd name="f69" fmla="val 6711"/>
                <a:gd name="f70" fmla="val 1387"/>
                <a:gd name="f71" fmla="val 6175"/>
                <a:gd name="f72" fmla="val 2741"/>
                <a:gd name="f73" fmla="val 1733"/>
                <a:gd name="f74" fmla="*/ f0 1 8916"/>
                <a:gd name="f75" fmla="*/ f1 1 10997"/>
                <a:gd name="f76" fmla="val f2"/>
                <a:gd name="f77" fmla="val f3"/>
                <a:gd name="f78" fmla="val f4"/>
                <a:gd name="f79" fmla="+- f78 0 f76"/>
                <a:gd name="f80" fmla="+- f77 0 f76"/>
                <a:gd name="f81" fmla="*/ f80 1 8916"/>
                <a:gd name="f82" fmla="*/ f79 1 10997"/>
                <a:gd name="f83" fmla="*/ f76 1 f81"/>
                <a:gd name="f84" fmla="*/ f77 1 f81"/>
                <a:gd name="f85" fmla="*/ f76 1 f82"/>
                <a:gd name="f86" fmla="*/ f78 1 f82"/>
                <a:gd name="f87" fmla="*/ f83 f74 1"/>
                <a:gd name="f88" fmla="*/ f84 f74 1"/>
                <a:gd name="f89" fmla="*/ f86 f75 1"/>
                <a:gd name="f90" fmla="*/ f85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8916" h="109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9" y="f20"/>
                    <a:pt x="f19" y="f21"/>
                  </a:cubicBezTo>
                  <a:lnTo>
                    <a:pt x="f19" y="f22"/>
                  </a:lnTo>
                  <a:cubicBezTo>
                    <a:pt x="f19" y="f23"/>
                    <a:pt x="f18" y="f24"/>
                    <a:pt x="f16" y="f24"/>
                  </a:cubicBezTo>
                  <a:lnTo>
                    <a:pt x="f25" y="f24"/>
                  </a:lnTo>
                  <a:cubicBezTo>
                    <a:pt x="f26" y="f24"/>
                    <a:pt x="f27" y="f23"/>
                    <a:pt x="f27" y="f22"/>
                  </a:cubicBezTo>
                  <a:lnTo>
                    <a:pt x="f27" y="f21"/>
                  </a:lnTo>
                  <a:cubicBezTo>
                    <a:pt x="f27" y="f20"/>
                    <a:pt x="f26" y="f17"/>
                    <a:pt x="f25" y="f17"/>
                  </a:cubicBezTo>
                  <a:close/>
                  <a:moveTo>
                    <a:pt x="f28" y="f29"/>
                  </a:moveTo>
                  <a:cubicBezTo>
                    <a:pt x="f30" y="f29"/>
                    <a:pt x="f31" y="f32"/>
                    <a:pt x="f31" y="f22"/>
                  </a:cubicBezTo>
                  <a:cubicBezTo>
                    <a:pt x="f31" y="f23"/>
                    <a:pt x="f30" y="f24"/>
                    <a:pt x="f28" y="f24"/>
                  </a:cubicBezTo>
                  <a:lnTo>
                    <a:pt x="f13" y="f24"/>
                  </a:lnTo>
                  <a:cubicBezTo>
                    <a:pt x="f14" y="f24"/>
                    <a:pt x="f15" y="f23"/>
                    <a:pt x="f15" y="f22"/>
                  </a:cubicBezTo>
                  <a:cubicBezTo>
                    <a:pt x="f15" y="f32"/>
                    <a:pt x="f14" y="f29"/>
                    <a:pt x="f13" y="f29"/>
                  </a:cubicBezTo>
                  <a:close/>
                  <a:moveTo>
                    <a:pt x="f5" y="f33"/>
                  </a:moveTo>
                  <a:cubicBezTo>
                    <a:pt x="f7" y="f33"/>
                    <a:pt x="f8" y="f34"/>
                    <a:pt x="f8" y="f35"/>
                  </a:cubicBezTo>
                  <a:cubicBezTo>
                    <a:pt x="f8" y="f36"/>
                    <a:pt x="f7" y="f37"/>
                    <a:pt x="f5" y="f37"/>
                  </a:cubicBezTo>
                  <a:lnTo>
                    <a:pt x="f13" y="f37"/>
                  </a:lnTo>
                  <a:cubicBezTo>
                    <a:pt x="f14" y="f37"/>
                    <a:pt x="f15" y="f36"/>
                    <a:pt x="f15" y="f35"/>
                  </a:cubicBezTo>
                  <a:cubicBezTo>
                    <a:pt x="f15" y="f34"/>
                    <a:pt x="f14" y="f33"/>
                    <a:pt x="f13" y="f33"/>
                  </a:cubicBezTo>
                  <a:close/>
                  <a:moveTo>
                    <a:pt x="f16" y="f33"/>
                  </a:moveTo>
                  <a:cubicBezTo>
                    <a:pt x="f18" y="f33"/>
                    <a:pt x="f19" y="f34"/>
                    <a:pt x="f19" y="f35"/>
                  </a:cubicBezTo>
                  <a:lnTo>
                    <a:pt x="f19" y="f38"/>
                  </a:lnTo>
                  <a:cubicBezTo>
                    <a:pt x="f19" y="f39"/>
                    <a:pt x="f18" y="f40"/>
                    <a:pt x="f16" y="f40"/>
                  </a:cubicBezTo>
                  <a:lnTo>
                    <a:pt x="f25" y="f40"/>
                  </a:lnTo>
                  <a:cubicBezTo>
                    <a:pt x="f26" y="f40"/>
                    <a:pt x="f27" y="f39"/>
                    <a:pt x="f27" y="f38"/>
                  </a:cubicBezTo>
                  <a:lnTo>
                    <a:pt x="f27" y="f35"/>
                  </a:lnTo>
                  <a:cubicBezTo>
                    <a:pt x="f27" y="f34"/>
                    <a:pt x="f26" y="f33"/>
                    <a:pt x="f25" y="f33"/>
                  </a:cubicBezTo>
                  <a:close/>
                  <a:moveTo>
                    <a:pt x="f28" y="f41"/>
                  </a:moveTo>
                  <a:cubicBezTo>
                    <a:pt x="f30" y="f41"/>
                    <a:pt x="f31" y="f42"/>
                    <a:pt x="f31" y="f38"/>
                  </a:cubicBezTo>
                  <a:cubicBezTo>
                    <a:pt x="f31" y="f39"/>
                    <a:pt x="f30" y="f40"/>
                    <a:pt x="f28" y="f40"/>
                  </a:cubicBezTo>
                  <a:lnTo>
                    <a:pt x="f13" y="f40"/>
                  </a:lnTo>
                  <a:cubicBezTo>
                    <a:pt x="f14" y="f40"/>
                    <a:pt x="f15" y="f39"/>
                    <a:pt x="f15" y="f38"/>
                  </a:cubicBezTo>
                  <a:cubicBezTo>
                    <a:pt x="f15" y="f42"/>
                    <a:pt x="f14" y="f41"/>
                    <a:pt x="f13" y="f41"/>
                  </a:cubicBezTo>
                  <a:close/>
                  <a:moveTo>
                    <a:pt x="f5" y="f43"/>
                  </a:moveTo>
                  <a:cubicBezTo>
                    <a:pt x="f7" y="f43"/>
                    <a:pt x="f8" y="f44"/>
                    <a:pt x="f8" y="f45"/>
                  </a:cubicBezTo>
                  <a:cubicBezTo>
                    <a:pt x="f8" y="f46"/>
                    <a:pt x="f7" y="f47"/>
                    <a:pt x="f5" y="f47"/>
                  </a:cubicBezTo>
                  <a:lnTo>
                    <a:pt x="f13" y="f47"/>
                  </a:lnTo>
                  <a:cubicBezTo>
                    <a:pt x="f14" y="f47"/>
                    <a:pt x="f15" y="f46"/>
                    <a:pt x="f15" y="f45"/>
                  </a:cubicBezTo>
                  <a:cubicBezTo>
                    <a:pt x="f15" y="f44"/>
                    <a:pt x="f14" y="f43"/>
                    <a:pt x="f13" y="f43"/>
                  </a:cubicBezTo>
                  <a:close/>
                  <a:moveTo>
                    <a:pt x="f16" y="f48"/>
                  </a:moveTo>
                  <a:cubicBezTo>
                    <a:pt x="f18" y="f48"/>
                    <a:pt x="f19" y="f49"/>
                    <a:pt x="f19" y="f50"/>
                  </a:cubicBezTo>
                  <a:lnTo>
                    <a:pt x="f19" y="f51"/>
                  </a:lnTo>
                  <a:cubicBezTo>
                    <a:pt x="f19" y="f52"/>
                    <a:pt x="f18" y="f53"/>
                    <a:pt x="f16" y="f53"/>
                  </a:cubicBezTo>
                  <a:lnTo>
                    <a:pt x="f25" y="f53"/>
                  </a:lnTo>
                  <a:cubicBezTo>
                    <a:pt x="f26" y="f53"/>
                    <a:pt x="f27" y="f52"/>
                    <a:pt x="f27" y="f51"/>
                  </a:cubicBezTo>
                  <a:lnTo>
                    <a:pt x="f27" y="f50"/>
                  </a:lnTo>
                  <a:cubicBezTo>
                    <a:pt x="f27" y="f49"/>
                    <a:pt x="f26" y="f48"/>
                    <a:pt x="f25" y="f48"/>
                  </a:cubicBezTo>
                  <a:close/>
                  <a:moveTo>
                    <a:pt x="f28" y="f54"/>
                  </a:moveTo>
                  <a:cubicBezTo>
                    <a:pt x="f30" y="f54"/>
                    <a:pt x="f31" y="f55"/>
                    <a:pt x="f31" y="f51"/>
                  </a:cubicBezTo>
                  <a:cubicBezTo>
                    <a:pt x="f31" y="f52"/>
                    <a:pt x="f30" y="f53"/>
                    <a:pt x="f28" y="f53"/>
                  </a:cubicBezTo>
                  <a:lnTo>
                    <a:pt x="f13" y="f53"/>
                  </a:lnTo>
                  <a:cubicBezTo>
                    <a:pt x="f14" y="f53"/>
                    <a:pt x="f15" y="f52"/>
                    <a:pt x="f15" y="f51"/>
                  </a:cubicBezTo>
                  <a:cubicBezTo>
                    <a:pt x="f15" y="f55"/>
                    <a:pt x="f14" y="f54"/>
                    <a:pt x="f13" y="f54"/>
                  </a:cubicBezTo>
                  <a:close/>
                  <a:moveTo>
                    <a:pt x="f56" y="f57"/>
                  </a:moveTo>
                  <a:cubicBezTo>
                    <a:pt x="f58" y="f57"/>
                    <a:pt x="f2" y="f59"/>
                    <a:pt x="f2" y="f60"/>
                  </a:cubicBezTo>
                  <a:lnTo>
                    <a:pt x="f2" y="f61"/>
                  </a:lnTo>
                  <a:cubicBezTo>
                    <a:pt x="f62" y="f63"/>
                    <a:pt x="f58" y="f64"/>
                    <a:pt x="f56" y="f64"/>
                  </a:cubicBezTo>
                  <a:lnTo>
                    <a:pt x="f65" y="f64"/>
                  </a:lnTo>
                  <a:cubicBezTo>
                    <a:pt x="f66" y="f64"/>
                    <a:pt x="f3" y="f63"/>
                    <a:pt x="f3" y="f61"/>
                  </a:cubicBezTo>
                  <a:lnTo>
                    <a:pt x="f3" y="f60"/>
                  </a:lnTo>
                  <a:cubicBezTo>
                    <a:pt x="f3" y="f59"/>
                    <a:pt x="f66" y="f57"/>
                    <a:pt x="f65" y="f57"/>
                  </a:cubicBezTo>
                  <a:lnTo>
                    <a:pt x="f5" y="f57"/>
                  </a:lnTo>
                  <a:lnTo>
                    <a:pt x="f5" y="f67"/>
                  </a:lnTo>
                  <a:cubicBezTo>
                    <a:pt x="f5" y="f68"/>
                    <a:pt x="f69" y="f70"/>
                    <a:pt x="f71" y="f70"/>
                  </a:cubicBezTo>
                  <a:lnTo>
                    <a:pt x="f72" y="f70"/>
                  </a:lnTo>
                  <a:cubicBezTo>
                    <a:pt x="f9" y="f70"/>
                    <a:pt x="f73" y="f68"/>
                    <a:pt x="f73" y="f67"/>
                  </a:cubicBezTo>
                  <a:lnTo>
                    <a:pt x="f73" y="f57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2" name="Google Shape;6963;p88">
              <a:extLst>
                <a:ext uri="{FF2B5EF4-FFF2-40B4-BE49-F238E27FC236}">
                  <a16:creationId xmlns:a16="http://schemas.microsoft.com/office/drawing/2014/main" id="{5A6D0B79-6D7E-A7CB-D5E5-C0E5AD0618E6}"/>
                </a:ext>
              </a:extLst>
            </p:cNvPr>
            <p:cNvSpPr/>
            <p:nvPr/>
          </p:nvSpPr>
          <p:spPr>
            <a:xfrm>
              <a:off x="4039023" y="1115165"/>
              <a:ext cx="65480" cy="1329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4160"/>
                <a:gd name="f5" fmla="val 1"/>
                <a:gd name="f6" fmla="*/ f0 1 2049"/>
                <a:gd name="f7" fmla="*/ f1 1 4160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2049"/>
                <a:gd name="f14" fmla="*/ f11 1 4160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2049" h="4160">
                  <a:moveTo>
                    <a:pt x="f5" y="f5"/>
                  </a:moveTo>
                  <a:lnTo>
                    <a:pt x="f5" y="f4"/>
                  </a:lnTo>
                  <a:lnTo>
                    <a:pt x="f3" y="f4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3" name="Google Shape;6964;p88">
              <a:extLst>
                <a:ext uri="{FF2B5EF4-FFF2-40B4-BE49-F238E27FC236}">
                  <a16:creationId xmlns:a16="http://schemas.microsoft.com/office/drawing/2014/main" id="{90A0A656-8E43-F6A5-1275-52579011D307}"/>
                </a:ext>
              </a:extLst>
            </p:cNvPr>
            <p:cNvSpPr/>
            <p:nvPr/>
          </p:nvSpPr>
          <p:spPr>
            <a:xfrm>
              <a:off x="4039023" y="1028590"/>
              <a:ext cx="65480" cy="65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1009"/>
                <a:gd name="f5" fmla="val 1"/>
                <a:gd name="f6" fmla="val 473"/>
                <a:gd name="f7" fmla="val 1040"/>
                <a:gd name="f8" fmla="val 2048"/>
                <a:gd name="f9" fmla="val 1576"/>
                <a:gd name="f10" fmla="*/ f0 1 2049"/>
                <a:gd name="f11" fmla="*/ f1 1 2049"/>
                <a:gd name="f12" fmla="val f2"/>
                <a:gd name="f13" fmla="val f3"/>
                <a:gd name="f14" fmla="+- f13 0 f12"/>
                <a:gd name="f15" fmla="*/ f14 1 2049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2049" h="204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lnTo>
                    <a:pt x="f5" y="f8"/>
                  </a:lnTo>
                  <a:lnTo>
                    <a:pt x="f3" y="f8"/>
                  </a:lnTo>
                  <a:lnTo>
                    <a:pt x="f3" y="f7"/>
                  </a:lnTo>
                  <a:cubicBezTo>
                    <a:pt x="f3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4" name="Google Shape;6965;p88">
              <a:extLst>
                <a:ext uri="{FF2B5EF4-FFF2-40B4-BE49-F238E27FC236}">
                  <a16:creationId xmlns:a16="http://schemas.microsoft.com/office/drawing/2014/main" id="{B0297F3E-0355-D92C-EF2E-07330E5C83FA}"/>
                </a:ext>
              </a:extLst>
            </p:cNvPr>
            <p:cNvSpPr/>
            <p:nvPr/>
          </p:nvSpPr>
          <p:spPr>
            <a:xfrm>
              <a:off x="4041044" y="1270229"/>
              <a:ext cx="59445" cy="65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60"/>
                <a:gd name="f4" fmla="val 2049"/>
                <a:gd name="f5" fmla="val 1"/>
                <a:gd name="f6" fmla="val 599"/>
                <a:gd name="f7" fmla="val 1796"/>
                <a:gd name="f8" fmla="val 694"/>
                <a:gd name="f9" fmla="val 1985"/>
                <a:gd name="f10" fmla="val 788"/>
                <a:gd name="f11" fmla="val 2048"/>
                <a:gd name="f12" fmla="val 946"/>
                <a:gd name="f13" fmla="val 1103"/>
                <a:gd name="f14" fmla="val 1229"/>
                <a:gd name="f15" fmla="val 1261"/>
                <a:gd name="f16" fmla="*/ f0 1 1860"/>
                <a:gd name="f17" fmla="*/ f1 1 204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860"/>
                <a:gd name="f24" fmla="*/ f21 1 204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860" h="2049">
                  <a:moveTo>
                    <a:pt x="f5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5" y="f7"/>
                  </a:cubicBez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5" name="Google Shape;6966;p88">
            <a:extLst>
              <a:ext uri="{FF2B5EF4-FFF2-40B4-BE49-F238E27FC236}">
                <a16:creationId xmlns:a16="http://schemas.microsoft.com/office/drawing/2014/main" id="{912E0CDD-1515-D6AC-E2A2-E2A8982B31DF}"/>
              </a:ext>
            </a:extLst>
          </p:cNvPr>
          <p:cNvGrpSpPr/>
          <p:nvPr/>
        </p:nvGrpSpPr>
        <p:grpSpPr>
          <a:xfrm>
            <a:off x="9163293" y="3411177"/>
            <a:ext cx="604881" cy="605820"/>
            <a:chOff x="8189640" y="2558381"/>
            <a:chExt cx="453661" cy="454365"/>
          </a:xfrm>
          <a:solidFill>
            <a:schemeClr val="bg2"/>
          </a:solidFill>
        </p:grpSpPr>
        <p:sp>
          <p:nvSpPr>
            <p:cNvPr id="46" name="Google Shape;6967;p88">
              <a:extLst>
                <a:ext uri="{FF2B5EF4-FFF2-40B4-BE49-F238E27FC236}">
                  <a16:creationId xmlns:a16="http://schemas.microsoft.com/office/drawing/2014/main" id="{4D4BC596-ACBF-B6EF-27FB-D006BFDBEA96}"/>
                </a:ext>
              </a:extLst>
            </p:cNvPr>
            <p:cNvSpPr/>
            <p:nvPr/>
          </p:nvSpPr>
          <p:spPr>
            <a:xfrm>
              <a:off x="8317162" y="2858761"/>
              <a:ext cx="12298" cy="196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6"/>
                <a:gd name="f4" fmla="val 505"/>
                <a:gd name="f5" fmla="val 158"/>
                <a:gd name="f6" fmla="val 1"/>
                <a:gd name="f7" fmla="val 315"/>
                <a:gd name="f8" fmla="*/ f0 1 316"/>
                <a:gd name="f9" fmla="*/ f1 1 505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316"/>
                <a:gd name="f16" fmla="*/ f13 1 505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316" h="505">
                  <a:moveTo>
                    <a:pt x="f5" y="f6"/>
                  </a:moveTo>
                  <a:lnTo>
                    <a:pt x="f2" y="f4"/>
                  </a:lnTo>
                  <a:lnTo>
                    <a:pt x="f7" y="f4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7" name="Google Shape;6968;p88">
              <a:extLst>
                <a:ext uri="{FF2B5EF4-FFF2-40B4-BE49-F238E27FC236}">
                  <a16:creationId xmlns:a16="http://schemas.microsoft.com/office/drawing/2014/main" id="{00BB422D-F3F7-C175-7F90-26DE8576605D}"/>
                </a:ext>
              </a:extLst>
            </p:cNvPr>
            <p:cNvSpPr/>
            <p:nvPr/>
          </p:nvSpPr>
          <p:spPr>
            <a:xfrm>
              <a:off x="8189640" y="2743538"/>
              <a:ext cx="267297" cy="2692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9"/>
                <a:gd name="f4" fmla="val 6918"/>
                <a:gd name="f5" fmla="val 3427"/>
                <a:gd name="f6" fmla="val 1449"/>
                <a:gd name="f7" fmla="val 3569"/>
                <a:gd name="f8" fmla="val 3718"/>
                <a:gd name="f9" fmla="val 1512"/>
                <a:gd name="f10" fmla="val 3781"/>
                <a:gd name="f11" fmla="val 1638"/>
                <a:gd name="f12" fmla="val 4317"/>
                <a:gd name="f13" fmla="val 3466"/>
                <a:gd name="f14" fmla="val 4474"/>
                <a:gd name="f15" fmla="val 4695"/>
                <a:gd name="f16" fmla="val 4852"/>
                <a:gd name="f17" fmla="val 3623"/>
                <a:gd name="f18" fmla="val 3812"/>
                <a:gd name="f19" fmla="val 3970"/>
                <a:gd name="f20" fmla="val 4726"/>
                <a:gd name="f21" fmla="val 4127"/>
                <a:gd name="f22" fmla="val 4537"/>
                <a:gd name="f23" fmla="val 4789"/>
                <a:gd name="f24" fmla="val 5072"/>
                <a:gd name="f25" fmla="val 5262"/>
                <a:gd name="f26" fmla="val 4758"/>
                <a:gd name="f27" fmla="val 5419"/>
                <a:gd name="f28" fmla="val 4569"/>
                <a:gd name="f29" fmla="val 5514"/>
                <a:gd name="f30" fmla="val 4545"/>
                <a:gd name="f31" fmla="val 5518"/>
                <a:gd name="f32" fmla="val 4521"/>
                <a:gd name="f33" fmla="val 5520"/>
                <a:gd name="f34" fmla="val 4498"/>
                <a:gd name="f35" fmla="val 4341"/>
                <a:gd name="f36" fmla="val 4210"/>
                <a:gd name="f37" fmla="val 5427"/>
                <a:gd name="f38" fmla="val 4128"/>
                <a:gd name="f39" fmla="val 3057"/>
                <a:gd name="f40" fmla="val 2710"/>
                <a:gd name="f41" fmla="val 2683"/>
                <a:gd name="f42" fmla="val 2535"/>
                <a:gd name="f43" fmla="val 2351"/>
                <a:gd name="f44" fmla="val 2325"/>
                <a:gd name="f45" fmla="val 2297"/>
                <a:gd name="f46" fmla="val 2269"/>
                <a:gd name="f47" fmla="val 2080"/>
                <a:gd name="f48" fmla="val 5451"/>
                <a:gd name="f49" fmla="val 2017"/>
                <a:gd name="f50" fmla="val 2049"/>
                <a:gd name="f51" fmla="val 2332"/>
                <a:gd name="f52" fmla="val 2175"/>
                <a:gd name="f53" fmla="val 4096"/>
                <a:gd name="f54" fmla="val 2206"/>
                <a:gd name="f55" fmla="val 2395"/>
                <a:gd name="f56" fmla="val 2553"/>
                <a:gd name="f57" fmla="val 3120"/>
                <a:gd name="f58" fmla="val 3151"/>
                <a:gd name="f59" fmla="val 3285"/>
                <a:gd name="f60" fmla="val 3435"/>
                <a:gd name="f61" fmla="val 1544"/>
                <a:gd name="f62" fmla="val 1"/>
                <a:gd name="f63" fmla="val 3434"/>
                <a:gd name="f64" fmla="val 5356"/>
                <a:gd name="f65" fmla="val 6900"/>
                <a:gd name="f66" fmla="val 4065"/>
                <a:gd name="f67" fmla="val 4632"/>
                <a:gd name="f68" fmla="val 6742"/>
                <a:gd name="f69" fmla="val 5168"/>
                <a:gd name="f70" fmla="val 6427"/>
                <a:gd name="f71" fmla="val 6365"/>
                <a:gd name="f72" fmla="val 6407"/>
                <a:gd name="f73" fmla="val 6910"/>
                <a:gd name="f74" fmla="val 6449"/>
                <a:gd name="f75" fmla="val 6917"/>
                <a:gd name="f76" fmla="val 6491"/>
                <a:gd name="f77" fmla="val 6575"/>
                <a:gd name="f78" fmla="val 6659"/>
                <a:gd name="f79" fmla="val 6889"/>
                <a:gd name="f80" fmla="val 6743"/>
                <a:gd name="f81" fmla="val 6805"/>
                <a:gd name="f82" fmla="val 6806"/>
                <a:gd name="f83" fmla="val 6616"/>
                <a:gd name="f84" fmla="val 6459"/>
                <a:gd name="f85" fmla="val 5009"/>
                <a:gd name="f86" fmla="val 4001"/>
                <a:gd name="f87" fmla="val 3119"/>
                <a:gd name="f88" fmla="val 6774"/>
                <a:gd name="f89" fmla="val 2804"/>
                <a:gd name="f90" fmla="val 6711"/>
                <a:gd name="f91" fmla="val 2489"/>
                <a:gd name="f92" fmla="val 6617"/>
                <a:gd name="f93" fmla="val 2426"/>
                <a:gd name="f94" fmla="val 6428"/>
                <a:gd name="f95" fmla="val 2363"/>
                <a:gd name="f96" fmla="val 5389"/>
                <a:gd name="f97" fmla="val 2755"/>
                <a:gd name="f98" fmla="val 5256"/>
                <a:gd name="f99" fmla="val 2780"/>
                <a:gd name="f100" fmla="val 5125"/>
                <a:gd name="f101" fmla="val 4892"/>
                <a:gd name="f102" fmla="val 4667"/>
                <a:gd name="f103" fmla="val 2702"/>
                <a:gd name="f104" fmla="val 4506"/>
                <a:gd name="f105" fmla="val 2521"/>
                <a:gd name="f106" fmla="val 4222"/>
                <a:gd name="f107" fmla="val 1891"/>
                <a:gd name="f108" fmla="val 4159"/>
                <a:gd name="f109" fmla="val 1481"/>
                <a:gd name="f110" fmla="val 4443"/>
                <a:gd name="f111" fmla="val 221"/>
                <a:gd name="f112" fmla="val 189"/>
                <a:gd name="f113" fmla="val 4411"/>
                <a:gd name="f114" fmla="val 158"/>
                <a:gd name="f115" fmla="val 63"/>
                <a:gd name="f116" fmla="*/ f0 1 6869"/>
                <a:gd name="f117" fmla="*/ f1 1 6918"/>
                <a:gd name="f118" fmla="val f2"/>
                <a:gd name="f119" fmla="val f3"/>
                <a:gd name="f120" fmla="val f4"/>
                <a:gd name="f121" fmla="+- f120 0 f118"/>
                <a:gd name="f122" fmla="+- f119 0 f118"/>
                <a:gd name="f123" fmla="*/ f122 1 6869"/>
                <a:gd name="f124" fmla="*/ f121 1 6918"/>
                <a:gd name="f125" fmla="*/ f118 1 f123"/>
                <a:gd name="f126" fmla="*/ f119 1 f123"/>
                <a:gd name="f127" fmla="*/ f118 1 f124"/>
                <a:gd name="f128" fmla="*/ f120 1 f124"/>
                <a:gd name="f129" fmla="*/ f125 f116 1"/>
                <a:gd name="f130" fmla="*/ f126 f116 1"/>
                <a:gd name="f131" fmla="*/ f128 f117 1"/>
                <a:gd name="f132" fmla="*/ f127 f1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9" t="f132" r="f130" b="f131"/>
              <a:pathLst>
                <a:path w="6869" h="691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14" y="f13"/>
                  </a:lnTo>
                  <a:cubicBezTo>
                    <a:pt x="f15" y="f13"/>
                    <a:pt x="f16" y="f17"/>
                    <a:pt x="f16" y="f18"/>
                  </a:cubicBezTo>
                  <a:cubicBezTo>
                    <a:pt x="f16" y="f19"/>
                    <a:pt x="f20" y="f21"/>
                    <a:pt x="f22" y="f21"/>
                  </a:cubicBezTo>
                  <a:lnTo>
                    <a:pt x="f23" y="f24"/>
                  </a:lnTo>
                  <a:cubicBezTo>
                    <a:pt x="f16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3"/>
                  </a:cubicBezTo>
                  <a:cubicBezTo>
                    <a:pt x="f35" y="f33"/>
                    <a:pt x="f36" y="f37"/>
                    <a:pt x="f38" y="f25"/>
                  </a:cubicBezTo>
                  <a:lnTo>
                    <a:pt x="f10" y="f21"/>
                  </a:lnTo>
                  <a:lnTo>
                    <a:pt x="f39" y="f21"/>
                  </a:lnTo>
                  <a:lnTo>
                    <a:pt x="f40" y="f25"/>
                  </a:lnTo>
                  <a:cubicBezTo>
                    <a:pt x="f41" y="f37"/>
                    <a:pt x="f42" y="f33"/>
                    <a:pt x="f43" y="f33"/>
                  </a:cubicBezTo>
                  <a:cubicBezTo>
                    <a:pt x="f44" y="f33"/>
                    <a:pt x="f45" y="f31"/>
                    <a:pt x="f46" y="f29"/>
                  </a:cubicBezTo>
                  <a:cubicBezTo>
                    <a:pt x="f47" y="f48"/>
                    <a:pt x="f49" y="f25"/>
                    <a:pt x="f50" y="f24"/>
                  </a:cubicBezTo>
                  <a:lnTo>
                    <a:pt x="f51" y="f21"/>
                  </a:lnTo>
                  <a:cubicBezTo>
                    <a:pt x="f52" y="f53"/>
                    <a:pt x="f49" y="f19"/>
                    <a:pt x="f49" y="f18"/>
                  </a:cubicBezTo>
                  <a:cubicBezTo>
                    <a:pt x="f50" y="f17"/>
                    <a:pt x="f54" y="f13"/>
                    <a:pt x="f55" y="f13"/>
                  </a:cubicBezTo>
                  <a:lnTo>
                    <a:pt x="f56" y="f13"/>
                  </a:lnTo>
                  <a:lnTo>
                    <a:pt x="f57" y="f11"/>
                  </a:lnTo>
                  <a:cubicBezTo>
                    <a:pt x="f58" y="f9"/>
                    <a:pt x="f59" y="f6"/>
                    <a:pt x="f5" y="f6"/>
                  </a:cubicBezTo>
                  <a:close/>
                  <a:moveTo>
                    <a:pt x="f60" y="f2"/>
                  </a:moveTo>
                  <a:cubicBezTo>
                    <a:pt x="f61" y="f2"/>
                    <a:pt x="f62" y="f61"/>
                    <a:pt x="f62" y="f63"/>
                  </a:cubicBezTo>
                  <a:cubicBezTo>
                    <a:pt x="f62" y="f64"/>
                    <a:pt x="f61" y="f65"/>
                    <a:pt x="f60" y="f65"/>
                  </a:cubicBezTo>
                  <a:cubicBezTo>
                    <a:pt x="f66" y="f65"/>
                    <a:pt x="f67" y="f68"/>
                    <a:pt x="f69" y="f70"/>
                  </a:cubicBezTo>
                  <a:lnTo>
                    <a:pt x="f71" y="f65"/>
                  </a:lnTo>
                  <a:cubicBezTo>
                    <a:pt x="f72" y="f73"/>
                    <a:pt x="f74" y="f75"/>
                    <a:pt x="f76" y="f75"/>
                  </a:cubicBezTo>
                  <a:cubicBezTo>
                    <a:pt x="f77" y="f75"/>
                    <a:pt x="f78" y="f79"/>
                    <a:pt x="f80" y="f81"/>
                  </a:cubicBezTo>
                  <a:cubicBezTo>
                    <a:pt x="f82" y="f68"/>
                    <a:pt x="f3" y="f83"/>
                    <a:pt x="f3" y="f84"/>
                  </a:cubicBezTo>
                  <a:lnTo>
                    <a:pt x="f76" y="f85"/>
                  </a:lnTo>
                  <a:cubicBezTo>
                    <a:pt x="f80" y="f22"/>
                    <a:pt x="f3" y="f86"/>
                    <a:pt x="f3" y="f13"/>
                  </a:cubicBezTo>
                  <a:cubicBezTo>
                    <a:pt x="f3" y="f87"/>
                    <a:pt x="f88" y="f89"/>
                    <a:pt x="f90" y="f91"/>
                  </a:cubicBezTo>
                  <a:cubicBezTo>
                    <a:pt x="f92" y="f93"/>
                    <a:pt x="f76" y="f55"/>
                    <a:pt x="f94" y="f95"/>
                  </a:cubicBezTo>
                  <a:lnTo>
                    <a:pt x="f29" y="f40"/>
                  </a:lnTo>
                  <a:cubicBezTo>
                    <a:pt x="f96" y="f97"/>
                    <a:pt x="f98" y="f99"/>
                    <a:pt x="f100" y="f99"/>
                  </a:cubicBezTo>
                  <a:cubicBezTo>
                    <a:pt x="f101" y="f99"/>
                    <a:pt x="f102" y="f103"/>
                    <a:pt x="f104" y="f105"/>
                  </a:cubicBezTo>
                  <a:cubicBezTo>
                    <a:pt x="f106" y="f46"/>
                    <a:pt x="f53" y="f107"/>
                    <a:pt x="f108" y="f109"/>
                  </a:cubicBezTo>
                  <a:lnTo>
                    <a:pt x="f110" y="f111"/>
                  </a:lnTo>
                  <a:cubicBezTo>
                    <a:pt x="f110" y="f112"/>
                    <a:pt x="f110" y="f112"/>
                    <a:pt x="f113" y="f114"/>
                  </a:cubicBezTo>
                  <a:cubicBezTo>
                    <a:pt x="f53" y="f115"/>
                    <a:pt x="f10" y="f2"/>
                    <a:pt x="f60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8" name="Google Shape;6969;p88">
              <a:extLst>
                <a:ext uri="{FF2B5EF4-FFF2-40B4-BE49-F238E27FC236}">
                  <a16:creationId xmlns:a16="http://schemas.microsoft.com/office/drawing/2014/main" id="{A4E2CE31-25CB-3B1D-B61E-7705CA4415FB}"/>
                </a:ext>
              </a:extLst>
            </p:cNvPr>
            <p:cNvSpPr/>
            <p:nvPr/>
          </p:nvSpPr>
          <p:spPr>
            <a:xfrm>
              <a:off x="8497372" y="2665046"/>
              <a:ext cx="24551" cy="405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1"/>
                <a:gd name="f4" fmla="val 1041"/>
                <a:gd name="f5" fmla="val 1"/>
                <a:gd name="f6" fmla="val 32"/>
                <a:gd name="f7" fmla="val 410"/>
                <a:gd name="f8" fmla="val 126"/>
                <a:gd name="f9" fmla="val 694"/>
                <a:gd name="f10" fmla="val 315"/>
                <a:gd name="f11" fmla="val 473"/>
                <a:gd name="f12" fmla="val 599"/>
                <a:gd name="f13" fmla="val 347"/>
                <a:gd name="f14" fmla="*/ f0 1 631"/>
                <a:gd name="f15" fmla="*/ f1 1 1041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631"/>
                <a:gd name="f22" fmla="*/ f19 1 1041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631" h="1041">
                  <a:moveTo>
                    <a:pt x="f2" y="f5"/>
                  </a:moveTo>
                  <a:cubicBezTo>
                    <a:pt x="f6" y="f7"/>
                    <a:pt x="f8" y="f9"/>
                    <a:pt x="f10" y="f4"/>
                  </a:cubicBezTo>
                  <a:cubicBezTo>
                    <a:pt x="f11" y="f9"/>
                    <a:pt x="f12" y="f13"/>
                    <a:pt x="f3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9" name="Google Shape;6970;p88">
              <a:extLst>
                <a:ext uri="{FF2B5EF4-FFF2-40B4-BE49-F238E27FC236}">
                  <a16:creationId xmlns:a16="http://schemas.microsoft.com/office/drawing/2014/main" id="{844A63FA-585F-62CB-F156-5F00258EE3BD}"/>
                </a:ext>
              </a:extLst>
            </p:cNvPr>
            <p:cNvSpPr/>
            <p:nvPr/>
          </p:nvSpPr>
          <p:spPr>
            <a:xfrm>
              <a:off x="8374751" y="2558381"/>
              <a:ext cx="268550" cy="2683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01"/>
                <a:gd name="f4" fmla="val 6896"/>
                <a:gd name="f5" fmla="val 3435"/>
                <a:gd name="f6" fmla="val 1356"/>
                <a:gd name="f7" fmla="val 3624"/>
                <a:gd name="f8" fmla="val 3782"/>
                <a:gd name="f9" fmla="val 1513"/>
                <a:gd name="f10" fmla="val 1734"/>
                <a:gd name="f11" fmla="val 2080"/>
                <a:gd name="f12" fmla="val 4821"/>
                <a:gd name="f13" fmla="val 5010"/>
                <a:gd name="f14" fmla="val 5168"/>
                <a:gd name="f15" fmla="val 2238"/>
                <a:gd name="f16" fmla="val 2427"/>
                <a:gd name="f17" fmla="val 2616"/>
                <a:gd name="f18" fmla="val 2742"/>
                <a:gd name="f19" fmla="val 4412"/>
                <a:gd name="f20" fmla="val 4380"/>
                <a:gd name="f21" fmla="val 3341"/>
                <a:gd name="f22" fmla="val 4191"/>
                <a:gd name="f23" fmla="val 3876"/>
                <a:gd name="f24" fmla="val 3908"/>
                <a:gd name="f25" fmla="val 4443"/>
                <a:gd name="f26" fmla="val 4475"/>
                <a:gd name="f27" fmla="val 3939"/>
                <a:gd name="f28" fmla="val 4506"/>
                <a:gd name="f29" fmla="val 4349"/>
                <a:gd name="f30" fmla="val 4916"/>
                <a:gd name="f31" fmla="val 5042"/>
                <a:gd name="f32" fmla="val 5262"/>
                <a:gd name="f33" fmla="val 5388"/>
                <a:gd name="f34" fmla="val 4286"/>
                <a:gd name="f35" fmla="val 5451"/>
                <a:gd name="f36" fmla="val 5483"/>
                <a:gd name="f37" fmla="val 4101"/>
                <a:gd name="f38" fmla="val 4010"/>
                <a:gd name="f39" fmla="val 3923"/>
                <a:gd name="f40" fmla="val 3466"/>
                <a:gd name="f41" fmla="val 4979"/>
                <a:gd name="f42" fmla="val 4947"/>
                <a:gd name="f43" fmla="val 3403"/>
                <a:gd name="f44" fmla="val 2994"/>
                <a:gd name="f45" fmla="val 2931"/>
                <a:gd name="f46" fmla="val 2844"/>
                <a:gd name="f47" fmla="val 2758"/>
                <a:gd name="f48" fmla="val 2671"/>
                <a:gd name="f49" fmla="val 2584"/>
                <a:gd name="f50" fmla="val 2521"/>
                <a:gd name="f51" fmla="val 2395"/>
                <a:gd name="f52" fmla="val 2962"/>
                <a:gd name="f53" fmla="val 2679"/>
                <a:gd name="f54" fmla="val 2490"/>
                <a:gd name="f55" fmla="val 2458"/>
                <a:gd name="f56" fmla="val 2049"/>
                <a:gd name="f57" fmla="val 1860"/>
                <a:gd name="f58" fmla="val 1702"/>
                <a:gd name="f59" fmla="val 2206"/>
                <a:gd name="f60" fmla="val 3088"/>
                <a:gd name="f61" fmla="val 3246"/>
                <a:gd name="f62" fmla="val 1"/>
                <a:gd name="f63" fmla="val 1576"/>
                <a:gd name="f64" fmla="val 32"/>
                <a:gd name="f65" fmla="val 3467"/>
                <a:gd name="f66" fmla="val 3971"/>
                <a:gd name="f67" fmla="val 158"/>
                <a:gd name="f68" fmla="val 411"/>
                <a:gd name="f69" fmla="val 6459"/>
                <a:gd name="f70" fmla="val 6554"/>
                <a:gd name="f71" fmla="val 6680"/>
                <a:gd name="f72" fmla="val 6806"/>
                <a:gd name="f73" fmla="val 225"/>
                <a:gd name="f74" fmla="val 6851"/>
                <a:gd name="f75" fmla="val 324"/>
                <a:gd name="f76" fmla="val 6895"/>
                <a:gd name="f77" fmla="val 420"/>
                <a:gd name="f78" fmla="val 460"/>
                <a:gd name="f79" fmla="val 500"/>
                <a:gd name="f80" fmla="val 6887"/>
                <a:gd name="f81" fmla="val 537"/>
                <a:gd name="f82" fmla="val 6869"/>
                <a:gd name="f83" fmla="val 6396"/>
                <a:gd name="f84" fmla="val 2269"/>
                <a:gd name="f85" fmla="val 6712"/>
                <a:gd name="f86" fmla="val 2899"/>
                <a:gd name="f87" fmla="val 5357"/>
                <a:gd name="f88" fmla="val 5325"/>
                <a:gd name="f89" fmla="*/ f0 1 6901"/>
                <a:gd name="f90" fmla="*/ f1 1 6896"/>
                <a:gd name="f91" fmla="val f2"/>
                <a:gd name="f92" fmla="val f3"/>
                <a:gd name="f93" fmla="val f4"/>
                <a:gd name="f94" fmla="+- f93 0 f91"/>
                <a:gd name="f95" fmla="+- f92 0 f91"/>
                <a:gd name="f96" fmla="*/ f95 1 6901"/>
                <a:gd name="f97" fmla="*/ f94 1 6896"/>
                <a:gd name="f98" fmla="*/ f91 1 f96"/>
                <a:gd name="f99" fmla="*/ f92 1 f96"/>
                <a:gd name="f100" fmla="*/ f91 1 f97"/>
                <a:gd name="f101" fmla="*/ f93 1 f97"/>
                <a:gd name="f102" fmla="*/ f98 f89 1"/>
                <a:gd name="f103" fmla="*/ f99 f89 1"/>
                <a:gd name="f104" fmla="*/ f101 f90 1"/>
                <a:gd name="f105" fmla="*/ f100 f9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2" t="f105" r="f103" b="f104"/>
              <a:pathLst>
                <a:path w="6901" h="6896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3" y="f18"/>
                    <a:pt x="f12" y="f18"/>
                  </a:cubicBezTo>
                  <a:lnTo>
                    <a:pt x="f19" y="f18"/>
                  </a:lnTo>
                  <a:cubicBezTo>
                    <a:pt x="f20" y="f21"/>
                    <a:pt x="f22" y="f23"/>
                    <a:pt x="f23" y="f19"/>
                  </a:cubicBezTo>
                  <a:cubicBezTo>
                    <a:pt x="f24" y="f25"/>
                    <a:pt x="f24" y="f26"/>
                    <a:pt x="f27" y="f28"/>
                  </a:cubicBezTo>
                  <a:lnTo>
                    <a:pt x="f29" y="f30"/>
                  </a:lnTo>
                  <a:cubicBezTo>
                    <a:pt x="f25" y="f31"/>
                    <a:pt x="f25" y="f32"/>
                    <a:pt x="f29" y="f33"/>
                  </a:cubicBezTo>
                  <a:cubicBezTo>
                    <a:pt x="f34" y="f35"/>
                    <a:pt x="f22" y="f36"/>
                    <a:pt x="f37" y="f36"/>
                  </a:cubicBezTo>
                  <a:cubicBezTo>
                    <a:pt x="f38" y="f36"/>
                    <a:pt x="f39" y="f35"/>
                    <a:pt x="f23" y="f33"/>
                  </a:cubicBezTo>
                  <a:lnTo>
                    <a:pt x="f40" y="f41"/>
                  </a:lnTo>
                  <a:lnTo>
                    <a:pt x="f5" y="f42"/>
                  </a:lnTo>
                  <a:lnTo>
                    <a:pt x="f43" y="f41"/>
                  </a:lnTo>
                  <a:lnTo>
                    <a:pt x="f44" y="f33"/>
                  </a:lnTo>
                  <a:cubicBezTo>
                    <a:pt x="f45" y="f35"/>
                    <a:pt x="f46" y="f36"/>
                    <a:pt x="f47" y="f36"/>
                  </a:cubicBezTo>
                  <a:cubicBezTo>
                    <a:pt x="f48" y="f36"/>
                    <a:pt x="f49" y="f35"/>
                    <a:pt x="f50" y="f33"/>
                  </a:cubicBezTo>
                  <a:cubicBezTo>
                    <a:pt x="f51" y="f32"/>
                    <a:pt x="f51" y="f31"/>
                    <a:pt x="f50" y="f30"/>
                  </a:cubicBezTo>
                  <a:lnTo>
                    <a:pt x="f45" y="f28"/>
                  </a:lnTo>
                  <a:cubicBezTo>
                    <a:pt x="f52" y="f26"/>
                    <a:pt x="f52" y="f25"/>
                    <a:pt x="f44" y="f19"/>
                  </a:cubicBezTo>
                  <a:cubicBezTo>
                    <a:pt x="f53" y="f27"/>
                    <a:pt x="f54" y="f21"/>
                    <a:pt x="f55" y="f18"/>
                  </a:cubicBezTo>
                  <a:lnTo>
                    <a:pt x="f56" y="f18"/>
                  </a:lnTo>
                  <a:cubicBezTo>
                    <a:pt x="f57" y="f18"/>
                    <a:pt x="f58" y="f49"/>
                    <a:pt x="f58" y="f51"/>
                  </a:cubicBezTo>
                  <a:cubicBezTo>
                    <a:pt x="f58" y="f59"/>
                    <a:pt x="f57" y="f56"/>
                    <a:pt x="f56" y="f56"/>
                  </a:cubicBezTo>
                  <a:lnTo>
                    <a:pt x="f60" y="f56"/>
                  </a:lnTo>
                  <a:lnTo>
                    <a:pt x="f60" y="f10"/>
                  </a:lnTo>
                  <a:cubicBezTo>
                    <a:pt x="f60" y="f9"/>
                    <a:pt x="f61" y="f6"/>
                    <a:pt x="f5" y="f6"/>
                  </a:cubicBezTo>
                  <a:close/>
                  <a:moveTo>
                    <a:pt x="f40" y="f62"/>
                  </a:moveTo>
                  <a:cubicBezTo>
                    <a:pt x="f63" y="f62"/>
                    <a:pt x="f64" y="f63"/>
                    <a:pt x="f64" y="f65"/>
                  </a:cubicBezTo>
                  <a:cubicBezTo>
                    <a:pt x="f64" y="f66"/>
                    <a:pt x="f67" y="f28"/>
                    <a:pt x="f68" y="f41"/>
                  </a:cubicBezTo>
                  <a:lnTo>
                    <a:pt x="f64" y="f69"/>
                  </a:lnTo>
                  <a:cubicBezTo>
                    <a:pt x="f62" y="f70"/>
                    <a:pt x="f64" y="f71"/>
                    <a:pt x="f67" y="f72"/>
                  </a:cubicBezTo>
                  <a:cubicBezTo>
                    <a:pt x="f73" y="f74"/>
                    <a:pt x="f75" y="f76"/>
                    <a:pt x="f77" y="f76"/>
                  </a:cubicBezTo>
                  <a:cubicBezTo>
                    <a:pt x="f78" y="f76"/>
                    <a:pt x="f79" y="f80"/>
                    <a:pt x="f81" y="f82"/>
                  </a:cubicBezTo>
                  <a:lnTo>
                    <a:pt x="f10" y="f83"/>
                  </a:lnTo>
                  <a:cubicBezTo>
                    <a:pt x="f84" y="f85"/>
                    <a:pt x="f86" y="f82"/>
                    <a:pt x="f40" y="f82"/>
                  </a:cubicBezTo>
                  <a:cubicBezTo>
                    <a:pt x="f87" y="f82"/>
                    <a:pt x="f3" y="f87"/>
                    <a:pt x="f3" y="f5"/>
                  </a:cubicBezTo>
                  <a:cubicBezTo>
                    <a:pt x="f3" y="f63"/>
                    <a:pt x="f88" y="f62"/>
                    <a:pt x="f40" y="f6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50" name="Google Shape;6760;p88">
            <a:extLst>
              <a:ext uri="{FF2B5EF4-FFF2-40B4-BE49-F238E27FC236}">
                <a16:creationId xmlns:a16="http://schemas.microsoft.com/office/drawing/2014/main" id="{A36DC3E2-4520-BEA1-2642-EDAB6C101EC3}"/>
              </a:ext>
            </a:extLst>
          </p:cNvPr>
          <p:cNvGrpSpPr/>
          <p:nvPr/>
        </p:nvGrpSpPr>
        <p:grpSpPr>
          <a:xfrm>
            <a:off x="2446659" y="1247012"/>
            <a:ext cx="499957" cy="600565"/>
            <a:chOff x="3152165" y="935257"/>
            <a:chExt cx="374968" cy="450424"/>
          </a:xfrm>
          <a:solidFill>
            <a:schemeClr val="bg2"/>
          </a:solidFill>
        </p:grpSpPr>
        <p:sp>
          <p:nvSpPr>
            <p:cNvPr id="51" name="Google Shape;6761;p88">
              <a:extLst>
                <a:ext uri="{FF2B5EF4-FFF2-40B4-BE49-F238E27FC236}">
                  <a16:creationId xmlns:a16="http://schemas.microsoft.com/office/drawing/2014/main" id="{1DF52CC3-B2D9-FD83-72C7-EC1D0CFD2BB9}"/>
                </a:ext>
              </a:extLst>
            </p:cNvPr>
            <p:cNvSpPr/>
            <p:nvPr/>
          </p:nvSpPr>
          <p:spPr>
            <a:xfrm>
              <a:off x="3152165" y="935257"/>
              <a:ext cx="79168" cy="312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8098"/>
                <a:gd name="f5" fmla="val 1702"/>
                <a:gd name="f6" fmla="val 757"/>
                <a:gd name="f7" fmla="val 1"/>
                <a:gd name="f8" fmla="val 788"/>
                <a:gd name="f9" fmla="val 1733"/>
                <a:gd name="f10" fmla="val 8097"/>
                <a:gd name="f11" fmla="val 348"/>
                <a:gd name="f12" fmla="val 7782"/>
                <a:gd name="f13" fmla="val 820"/>
                <a:gd name="f14" fmla="val 7562"/>
                <a:gd name="f15" fmla="val 1387"/>
                <a:gd name="f16" fmla="*/ f0 1 2049"/>
                <a:gd name="f17" fmla="*/ f1 1 8098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2049"/>
                <a:gd name="f24" fmla="*/ f21 1 8098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049" h="8098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11" y="f12"/>
                    <a:pt x="f13" y="f14"/>
                    <a:pt x="f15" y="f14"/>
                  </a:cubicBezTo>
                  <a:lnTo>
                    <a:pt x="f3" y="f1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2" name="Google Shape;6762;p88">
              <a:extLst>
                <a:ext uri="{FF2B5EF4-FFF2-40B4-BE49-F238E27FC236}">
                  <a16:creationId xmlns:a16="http://schemas.microsoft.com/office/drawing/2014/main" id="{3FA453F4-B2E6-EE04-07C0-BA91187CBE5E}"/>
                </a:ext>
              </a:extLst>
            </p:cNvPr>
            <p:cNvSpPr/>
            <p:nvPr/>
          </p:nvSpPr>
          <p:spPr>
            <a:xfrm>
              <a:off x="3152165" y="1252965"/>
              <a:ext cx="374968" cy="105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05"/>
                <a:gd name="f4" fmla="val 2742"/>
                <a:gd name="f5" fmla="val 1387"/>
                <a:gd name="f6" fmla="val 631"/>
                <a:gd name="f7" fmla="val 1"/>
                <a:gd name="f8" fmla="val 630"/>
                <a:gd name="f9" fmla="val 1386"/>
                <a:gd name="f10" fmla="val 2111"/>
                <a:gd name="f11" fmla="val 600"/>
                <a:gd name="f12" fmla="val 2741"/>
                <a:gd name="f13" fmla="val 1356"/>
                <a:gd name="f14" fmla="val 4758"/>
                <a:gd name="f15" fmla="val 1733"/>
                <a:gd name="f16" fmla="val 1702"/>
                <a:gd name="f17" fmla="val 1513"/>
                <a:gd name="f18" fmla="val 1575"/>
                <a:gd name="f19" fmla="val 1355"/>
                <a:gd name="f20" fmla="val 1166"/>
                <a:gd name="f21" fmla="val 1008"/>
                <a:gd name="f22" fmla="val 9232"/>
                <a:gd name="f23" fmla="val 9263"/>
                <a:gd name="f24" fmla="val 851"/>
                <a:gd name="f25" fmla="val 9326"/>
                <a:gd name="f26" fmla="val 662"/>
                <a:gd name="f27" fmla="val 9452"/>
                <a:gd name="f28" fmla="val 536"/>
                <a:gd name="f29" fmla="val 9704"/>
                <a:gd name="f30" fmla="val 221"/>
                <a:gd name="f31" fmla="val 9484"/>
                <a:gd name="f32" fmla="*/ f0 1 9705"/>
                <a:gd name="f33" fmla="*/ f1 1 2742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9705"/>
                <a:gd name="f40" fmla="*/ f37 1 2742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9705" h="2742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2"/>
                  </a:cubicBezTo>
                  <a:lnTo>
                    <a:pt x="f14" y="f12"/>
                  </a:lnTo>
                  <a:lnTo>
                    <a:pt x="f14" y="f15"/>
                  </a:lnTo>
                  <a:lnTo>
                    <a:pt x="f16" y="f15"/>
                  </a:lnTo>
                  <a:cubicBezTo>
                    <a:pt x="f17" y="f15"/>
                    <a:pt x="f13" y="f18"/>
                    <a:pt x="f13" y="f19"/>
                  </a:cubicBezTo>
                  <a:cubicBezTo>
                    <a:pt x="f13" y="f20"/>
                    <a:pt x="f17" y="f21"/>
                    <a:pt x="f16" y="f21"/>
                  </a:cubicBezTo>
                  <a:lnTo>
                    <a:pt x="f22" y="f21"/>
                  </a:ln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3" name="Google Shape;6763;p88">
              <a:extLst>
                <a:ext uri="{FF2B5EF4-FFF2-40B4-BE49-F238E27FC236}">
                  <a16:creationId xmlns:a16="http://schemas.microsoft.com/office/drawing/2014/main" id="{D9C0BF82-F28C-2537-15BB-EB7A174FDFA8}"/>
                </a:ext>
              </a:extLst>
            </p:cNvPr>
            <p:cNvSpPr/>
            <p:nvPr/>
          </p:nvSpPr>
          <p:spPr>
            <a:xfrm>
              <a:off x="3441902" y="1319881"/>
              <a:ext cx="85231" cy="390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206"/>
                <a:gd name="f4" fmla="val 1010"/>
                <a:gd name="f5" fmla="val 1"/>
                <a:gd name="f6" fmla="val 1009"/>
                <a:gd name="f7" fmla="val 1670"/>
                <a:gd name="f8" fmla="val 1953"/>
                <a:gd name="f9" fmla="val 2205"/>
                <a:gd name="f10" fmla="val 788"/>
                <a:gd name="f11" fmla="val 505"/>
                <a:gd name="f12" fmla="val 1827"/>
                <a:gd name="f13" fmla="val 347"/>
                <a:gd name="f14" fmla="val 1764"/>
                <a:gd name="f15" fmla="val 190"/>
                <a:gd name="f16" fmla="*/ f0 1 2206"/>
                <a:gd name="f17" fmla="*/ f1 1 101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2206"/>
                <a:gd name="f24" fmla="*/ f21 1 101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206" h="1010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8" y="f11"/>
                  </a:cubicBezTo>
                  <a:cubicBezTo>
                    <a:pt x="f12" y="f13"/>
                    <a:pt x="f14" y="f1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4" name="Google Shape;6764;p88">
              <a:extLst>
                <a:ext uri="{FF2B5EF4-FFF2-40B4-BE49-F238E27FC236}">
                  <a16:creationId xmlns:a16="http://schemas.microsoft.com/office/drawing/2014/main" id="{540908FF-401D-296C-228B-89D85BA6263F}"/>
                </a:ext>
              </a:extLst>
            </p:cNvPr>
            <p:cNvSpPr/>
            <p:nvPr/>
          </p:nvSpPr>
          <p:spPr>
            <a:xfrm>
              <a:off x="3323825" y="1094710"/>
              <a:ext cx="130283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1387"/>
                <a:gd name="f5" fmla="val 1701"/>
                <a:gd name="f6" fmla="val 882"/>
                <a:gd name="f7" fmla="val 221"/>
                <a:gd name="f8" fmla="val 599"/>
                <a:gd name="f9" fmla="val 3371"/>
                <a:gd name="f10" fmla="val 3214"/>
                <a:gd name="f11" fmla="val 2521"/>
                <a:gd name="f12" fmla="*/ f0 1 3372"/>
                <a:gd name="f13" fmla="*/ f1 1 1387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372"/>
                <a:gd name="f20" fmla="*/ f17 1 1387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372" h="1387">
                  <a:moveTo>
                    <a:pt x="f5" y="f2"/>
                  </a:moveTo>
                  <a:cubicBezTo>
                    <a:pt x="f6" y="f2"/>
                    <a:pt x="f7" y="f8"/>
                    <a:pt x="f2" y="f4"/>
                  </a:cubicBezTo>
                  <a:lnTo>
                    <a:pt x="f9" y="f4"/>
                  </a:lnTo>
                  <a:cubicBezTo>
                    <a:pt x="f10" y="f8"/>
                    <a:pt x="f1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5" name="Google Shape;6765;p88">
              <a:extLst>
                <a:ext uri="{FF2B5EF4-FFF2-40B4-BE49-F238E27FC236}">
                  <a16:creationId xmlns:a16="http://schemas.microsoft.com/office/drawing/2014/main" id="{2B5BB670-7352-640B-231E-AC08B10EB453}"/>
                </a:ext>
              </a:extLst>
            </p:cNvPr>
            <p:cNvSpPr/>
            <p:nvPr/>
          </p:nvSpPr>
          <p:spPr>
            <a:xfrm>
              <a:off x="3363967" y="1015578"/>
              <a:ext cx="51151" cy="5115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4"/>
                <a:gd name="f4" fmla="val 662"/>
                <a:gd name="f5" fmla="val 1"/>
                <a:gd name="f6" fmla="val 316"/>
                <a:gd name="f7" fmla="val 284"/>
                <a:gd name="f8" fmla="val 1040"/>
                <a:gd name="f9" fmla="*/ f0 1 1324"/>
                <a:gd name="f10" fmla="*/ f1 1 1324"/>
                <a:gd name="f11" fmla="val f2"/>
                <a:gd name="f12" fmla="val f3"/>
                <a:gd name="f13" fmla="+- f12 0 f11"/>
                <a:gd name="f14" fmla="*/ f13 1 1324"/>
                <a:gd name="f15" fmla="*/ f11 1 f14"/>
                <a:gd name="f16" fmla="*/ f12 1 f14"/>
                <a:gd name="f17" fmla="*/ f15 f9 1"/>
                <a:gd name="f18" fmla="*/ f16 f9 1"/>
                <a:gd name="f19" fmla="*/ f16 f10 1"/>
                <a:gd name="f20" fmla="*/ f15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1324" h="1324">
                  <a:moveTo>
                    <a:pt x="f4" y="f5"/>
                  </a:moveTo>
                  <a:cubicBezTo>
                    <a:pt x="f6" y="f5"/>
                    <a:pt x="f5" y="f7"/>
                    <a:pt x="f5" y="f4"/>
                  </a:cubicBezTo>
                  <a:cubicBezTo>
                    <a:pt x="f5" y="f8"/>
                    <a:pt x="f6" y="f3"/>
                    <a:pt x="f4" y="f3"/>
                  </a:cubicBezTo>
                  <a:cubicBezTo>
                    <a:pt x="f8" y="f3"/>
                    <a:pt x="f3" y="f8"/>
                    <a:pt x="f3" y="f4"/>
                  </a:cubicBezTo>
                  <a:cubicBezTo>
                    <a:pt x="f3" y="f7"/>
                    <a:pt x="f8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6" name="Google Shape;6766;p88">
              <a:extLst>
                <a:ext uri="{FF2B5EF4-FFF2-40B4-BE49-F238E27FC236}">
                  <a16:creationId xmlns:a16="http://schemas.microsoft.com/office/drawing/2014/main" id="{95BADB65-9E00-7E68-F79E-9CC105907CD2}"/>
                </a:ext>
              </a:extLst>
            </p:cNvPr>
            <p:cNvSpPr/>
            <p:nvPr/>
          </p:nvSpPr>
          <p:spPr>
            <a:xfrm>
              <a:off x="3256873" y="935257"/>
              <a:ext cx="265395" cy="2921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9"/>
                <a:gd name="f4" fmla="val 7562"/>
                <a:gd name="f5" fmla="val 3434"/>
                <a:gd name="f6" fmla="val 1355"/>
                <a:gd name="f7" fmla="val 4191"/>
                <a:gd name="f8" fmla="val 4821"/>
                <a:gd name="f9" fmla="val 1985"/>
                <a:gd name="f10" fmla="val 2741"/>
                <a:gd name="f11" fmla="val 3088"/>
                <a:gd name="f12" fmla="val 4663"/>
                <a:gd name="f13" fmla="val 3403"/>
                <a:gd name="f14" fmla="val 4474"/>
                <a:gd name="f15" fmla="val 3655"/>
                <a:gd name="f16" fmla="val 5293"/>
                <a:gd name="f17" fmla="val 4033"/>
                <a:gd name="f18" fmla="val 5829"/>
                <a:gd name="f19" fmla="val 4852"/>
                <a:gd name="f20" fmla="val 6018"/>
                <a:gd name="f21" fmla="val 5671"/>
                <a:gd name="f22" fmla="val 6175"/>
                <a:gd name="f23" fmla="val 5482"/>
                <a:gd name="f24" fmla="val 1387"/>
                <a:gd name="f25" fmla="val 1198"/>
                <a:gd name="f26" fmla="val 1040"/>
                <a:gd name="f27" fmla="val 1576"/>
                <a:gd name="f28" fmla="val 2426"/>
                <a:gd name="f29" fmla="val 2174"/>
                <a:gd name="f30" fmla="val 2048"/>
                <a:gd name="f31" fmla="val 2678"/>
                <a:gd name="f32" fmla="val 6868"/>
                <a:gd name="f33" fmla="val 1009"/>
                <a:gd name="f34" fmla="val 473"/>
                <a:gd name="f35" fmla="val 6396"/>
                <a:gd name="f36" fmla="*/ f0 1 6869"/>
                <a:gd name="f37" fmla="*/ f1 1 7562"/>
                <a:gd name="f38" fmla="val f2"/>
                <a:gd name="f39" fmla="val f3"/>
                <a:gd name="f40" fmla="val f4"/>
                <a:gd name="f41" fmla="+- f40 0 f38"/>
                <a:gd name="f42" fmla="+- f39 0 f38"/>
                <a:gd name="f43" fmla="*/ f42 1 6869"/>
                <a:gd name="f44" fmla="*/ f41 1 7562"/>
                <a:gd name="f45" fmla="*/ f38 1 f43"/>
                <a:gd name="f46" fmla="*/ f39 1 f43"/>
                <a:gd name="f47" fmla="*/ f38 1 f44"/>
                <a:gd name="f48" fmla="*/ f40 1 f44"/>
                <a:gd name="f49" fmla="*/ f45 f36 1"/>
                <a:gd name="f50" fmla="*/ f46 f36 1"/>
                <a:gd name="f51" fmla="*/ f48 f37 1"/>
                <a:gd name="f52" fmla="*/ f47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6869" h="756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18"/>
                  </a:cubicBezTo>
                  <a:cubicBezTo>
                    <a:pt x="f18" y="f20"/>
                    <a:pt x="f21" y="f22"/>
                    <a:pt x="f23" y="f22"/>
                  </a:cubicBezTo>
                  <a:lnTo>
                    <a:pt x="f24" y="f22"/>
                  </a:lnTo>
                  <a:cubicBezTo>
                    <a:pt x="f25" y="f22"/>
                    <a:pt x="f26" y="f20"/>
                    <a:pt x="f26" y="f18"/>
                  </a:cubicBezTo>
                  <a:cubicBezTo>
                    <a:pt x="f26" y="f19"/>
                    <a:pt x="f27" y="f17"/>
                    <a:pt x="f28" y="f15"/>
                  </a:cubicBezTo>
                  <a:cubicBezTo>
                    <a:pt x="f29" y="f13"/>
                    <a:pt x="f30" y="f11"/>
                    <a:pt x="f30" y="f10"/>
                  </a:cubicBezTo>
                  <a:cubicBezTo>
                    <a:pt x="f30" y="f9"/>
                    <a:pt x="f31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4"/>
                  </a:lnTo>
                  <a:lnTo>
                    <a:pt x="f32" y="f4"/>
                  </a:lnTo>
                  <a:lnTo>
                    <a:pt x="f32" y="f33"/>
                  </a:lnTo>
                  <a:cubicBezTo>
                    <a:pt x="f32" y="f34"/>
                    <a:pt x="f35" y="f2"/>
                    <a:pt x="f18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7" name="Google Shape;6767;p88">
              <a:extLst>
                <a:ext uri="{FF2B5EF4-FFF2-40B4-BE49-F238E27FC236}">
                  <a16:creationId xmlns:a16="http://schemas.microsoft.com/office/drawing/2014/main" id="{484098D1-CF19-874A-4577-E999309BC31E}"/>
                </a:ext>
              </a:extLst>
            </p:cNvPr>
            <p:cNvSpPr/>
            <p:nvPr/>
          </p:nvSpPr>
          <p:spPr>
            <a:xfrm>
              <a:off x="3363967" y="1319881"/>
              <a:ext cx="53592" cy="658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1703"/>
                <a:gd name="f5" fmla="val 1"/>
                <a:gd name="f6" fmla="val 1702"/>
                <a:gd name="f7" fmla="val 505"/>
                <a:gd name="f8" fmla="val 536"/>
                <a:gd name="f9" fmla="val 1324"/>
                <a:gd name="f10" fmla="val 631"/>
                <a:gd name="f11" fmla="val 694"/>
                <a:gd name="f12" fmla="val 711"/>
                <a:gd name="f13" fmla="val 1316"/>
                <a:gd name="f14" fmla="val 725"/>
                <a:gd name="f15" fmla="val 1312"/>
                <a:gd name="f16" fmla="val 739"/>
                <a:gd name="f17" fmla="val 776"/>
                <a:gd name="f18" fmla="val 805"/>
                <a:gd name="f19" fmla="val 1341"/>
                <a:gd name="f20" fmla="val 851"/>
                <a:gd name="f21" fmla="*/ f0 1 1387"/>
                <a:gd name="f22" fmla="*/ f1 1 1703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1387"/>
                <a:gd name="f29" fmla="*/ f26 1 1703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387" h="1703">
                  <a:moveTo>
                    <a:pt x="f5" y="f5"/>
                  </a:moveTo>
                  <a:lnTo>
                    <a:pt x="f5" y="f6"/>
                  </a:lnTo>
                  <a:lnTo>
                    <a:pt x="f7" y="f3"/>
                  </a:lnTo>
                  <a:cubicBezTo>
                    <a:pt x="f8" y="f9"/>
                    <a:pt x="f10" y="f9"/>
                    <a:pt x="f11" y="f9"/>
                  </a:cubicBez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9"/>
                    <a:pt x="f20" y="f3"/>
                  </a:cubicBez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58" name="Google Shape;6777;p88">
            <a:extLst>
              <a:ext uri="{FF2B5EF4-FFF2-40B4-BE49-F238E27FC236}">
                <a16:creationId xmlns:a16="http://schemas.microsoft.com/office/drawing/2014/main" id="{2FE61DFB-462B-C3A2-A95D-498849B8362B}"/>
              </a:ext>
            </a:extLst>
          </p:cNvPr>
          <p:cNvGrpSpPr/>
          <p:nvPr/>
        </p:nvGrpSpPr>
        <p:grpSpPr>
          <a:xfrm>
            <a:off x="6414070" y="1211289"/>
            <a:ext cx="600565" cy="600564"/>
            <a:chOff x="6127723" y="908465"/>
            <a:chExt cx="450424" cy="450423"/>
          </a:xfrm>
          <a:solidFill>
            <a:schemeClr val="bg2"/>
          </a:solidFill>
        </p:grpSpPr>
        <p:sp>
          <p:nvSpPr>
            <p:cNvPr id="59" name="Google Shape;6778;p88">
              <a:extLst>
                <a:ext uri="{FF2B5EF4-FFF2-40B4-BE49-F238E27FC236}">
                  <a16:creationId xmlns:a16="http://schemas.microsoft.com/office/drawing/2014/main" id="{FBD216FE-5664-BD78-B1BD-8D89D9F91273}"/>
                </a:ext>
              </a:extLst>
            </p:cNvPr>
            <p:cNvSpPr/>
            <p:nvPr/>
          </p:nvSpPr>
          <p:spPr>
            <a:xfrm>
              <a:off x="6361435" y="1042379"/>
              <a:ext cx="198470" cy="766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37"/>
                <a:gd name="f4" fmla="val 1985"/>
                <a:gd name="f5" fmla="val 473"/>
                <a:gd name="f6" fmla="val 316"/>
                <a:gd name="f7" fmla="val 158"/>
                <a:gd name="f8" fmla="val 32"/>
                <a:gd name="f9" fmla="val 1"/>
                <a:gd name="f10" fmla="val 126"/>
                <a:gd name="f11" fmla="val 2521"/>
                <a:gd name="f12" fmla="val 5136"/>
                <a:gd name="f13" fmla="val 4979"/>
                <a:gd name="f14" fmla="val 4790"/>
                <a:gd name="f15" fmla="val 4569"/>
                <a:gd name="f16" fmla="*/ f0 1 5137"/>
                <a:gd name="f17" fmla="*/ f1 1 1985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5137"/>
                <a:gd name="f24" fmla="*/ f21 1 1985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5137" h="1985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4"/>
                  </a:lnTo>
                  <a:lnTo>
                    <a:pt x="f12" y="f7"/>
                  </a:lnTo>
                  <a:cubicBezTo>
                    <a:pt x="f13" y="f8"/>
                    <a:pt x="f14" y="f2"/>
                    <a:pt x="f1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0" name="Google Shape;6779;p88">
              <a:extLst>
                <a:ext uri="{FF2B5EF4-FFF2-40B4-BE49-F238E27FC236}">
                  <a16:creationId xmlns:a16="http://schemas.microsoft.com/office/drawing/2014/main" id="{5532E547-8DFD-A99D-DE0C-B08C854338BB}"/>
                </a:ext>
              </a:extLst>
            </p:cNvPr>
            <p:cNvSpPr/>
            <p:nvPr/>
          </p:nvSpPr>
          <p:spPr>
            <a:xfrm>
              <a:off x="6340769" y="1065486"/>
              <a:ext cx="237378" cy="1594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144"/>
                <a:gd name="f4" fmla="val 4128"/>
                <a:gd name="f5" fmla="val 63"/>
                <a:gd name="f6" fmla="val 1"/>
                <a:gd name="f7" fmla="val 32"/>
                <a:gd name="f8" fmla="val 127"/>
                <a:gd name="f9" fmla="val 284"/>
                <a:gd name="f10" fmla="val 379"/>
                <a:gd name="f11" fmla="val 3120"/>
                <a:gd name="f12" fmla="val 3655"/>
                <a:gd name="f13" fmla="val 473"/>
                <a:gd name="f14" fmla="val 1040"/>
                <a:gd name="f15" fmla="val 5136"/>
                <a:gd name="f16" fmla="val 5671"/>
                <a:gd name="f17" fmla="val 6112"/>
                <a:gd name="f18" fmla="val 190"/>
                <a:gd name="f19" fmla="val 64"/>
                <a:gd name="f20" fmla="val 3277"/>
                <a:gd name="f21" fmla="val 2048"/>
                <a:gd name="f22" fmla="val 3214"/>
                <a:gd name="f23" fmla="val 2080"/>
                <a:gd name="f24" fmla="val 3151"/>
                <a:gd name="f25" fmla="val 3056"/>
                <a:gd name="f26" fmla="val 2993"/>
                <a:gd name="f27" fmla="val 2962"/>
                <a:gd name="f28" fmla="val 2867"/>
                <a:gd name="f29" fmla="*/ f0 1 6144"/>
                <a:gd name="f30" fmla="*/ f1 1 4128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6144"/>
                <a:gd name="f37" fmla="*/ f34 1 4128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6144" h="4128">
                  <a:moveTo>
                    <a:pt x="f5" y="f6"/>
                  </a:moveTo>
                  <a:cubicBezTo>
                    <a:pt x="f7" y="f8"/>
                    <a:pt x="f2" y="f9"/>
                    <a:pt x="f2" y="f10"/>
                  </a:cubicBezTo>
                  <a:lnTo>
                    <a:pt x="f2" y="f11"/>
                  </a:lnTo>
                  <a:cubicBezTo>
                    <a:pt x="f2" y="f12"/>
                    <a:pt x="f13" y="f4"/>
                    <a:pt x="f14" y="f4"/>
                  </a:cubicBezTo>
                  <a:lnTo>
                    <a:pt x="f15" y="f4"/>
                  </a:lnTo>
                  <a:cubicBezTo>
                    <a:pt x="f16" y="f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7" y="f18"/>
                    <a:pt x="f17" y="f19"/>
                  </a:cubicBezTo>
                  <a:lnTo>
                    <a:pt x="f20" y="f21"/>
                  </a:lnTo>
                  <a:cubicBezTo>
                    <a:pt x="f22" y="f23"/>
                    <a:pt x="f24" y="f23"/>
                    <a:pt x="f25" y="f23"/>
                  </a:cubicBezTo>
                  <a:cubicBezTo>
                    <a:pt x="f26" y="f23"/>
                    <a:pt x="f27" y="f23"/>
                    <a:pt x="f28" y="f21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1" name="Google Shape;6780;p88">
              <a:extLst>
                <a:ext uri="{FF2B5EF4-FFF2-40B4-BE49-F238E27FC236}">
                  <a16:creationId xmlns:a16="http://schemas.microsoft.com/office/drawing/2014/main" id="{CD364EAB-2597-B143-DA32-164EE9BC4FCC}"/>
                </a:ext>
              </a:extLst>
            </p:cNvPr>
            <p:cNvSpPr/>
            <p:nvPr/>
          </p:nvSpPr>
          <p:spPr>
            <a:xfrm>
              <a:off x="6127723" y="988786"/>
              <a:ext cx="292169" cy="2909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7531"/>
                <a:gd name="f5" fmla="val 3781"/>
                <a:gd name="f6" fmla="val 2017"/>
                <a:gd name="f7" fmla="val 3970"/>
                <a:gd name="f8" fmla="val 4128"/>
                <a:gd name="f9" fmla="val 2175"/>
                <a:gd name="f10" fmla="val 2364"/>
                <a:gd name="f11" fmla="val 2584"/>
                <a:gd name="f12" fmla="val 2742"/>
                <a:gd name="f13" fmla="val 1702"/>
                <a:gd name="f14" fmla="val 1482"/>
                <a:gd name="f15" fmla="val 1324"/>
                <a:gd name="f16" fmla="val 3057"/>
                <a:gd name="f17" fmla="val 3403"/>
                <a:gd name="f18" fmla="val 3277"/>
                <a:gd name="f19" fmla="val 3435"/>
                <a:gd name="f20" fmla="val 3561"/>
                <a:gd name="f21" fmla="val 3750"/>
                <a:gd name="f22" fmla="val 3466"/>
                <a:gd name="f23" fmla="val 3939"/>
                <a:gd name="f24" fmla="val 4096"/>
                <a:gd name="f25" fmla="val 2395"/>
                <a:gd name="f26" fmla="val 4790"/>
                <a:gd name="f27" fmla="val 4947"/>
                <a:gd name="f28" fmla="val 5136"/>
                <a:gd name="f29" fmla="val 5325"/>
                <a:gd name="f30" fmla="val 5483"/>
                <a:gd name="f31" fmla="val 1"/>
                <a:gd name="f32" fmla="val 7530"/>
                <a:gd name="f33" fmla="val 6837"/>
                <a:gd name="f34" fmla="val 6522"/>
                <a:gd name="f35" fmla="val 5577"/>
                <a:gd name="f36" fmla="val 4853"/>
                <a:gd name="f37" fmla="val 6081"/>
                <a:gd name="f38" fmla="val 1450"/>
                <a:gd name="f39" fmla="val 725"/>
                <a:gd name="f40" fmla="*/ f0 1 7562"/>
                <a:gd name="f41" fmla="*/ f1 1 7531"/>
                <a:gd name="f42" fmla="val f2"/>
                <a:gd name="f43" fmla="val f3"/>
                <a:gd name="f44" fmla="val f4"/>
                <a:gd name="f45" fmla="+- f44 0 f42"/>
                <a:gd name="f46" fmla="+- f43 0 f42"/>
                <a:gd name="f47" fmla="*/ f46 1 7562"/>
                <a:gd name="f48" fmla="*/ f45 1 7531"/>
                <a:gd name="f49" fmla="*/ f42 1 f47"/>
                <a:gd name="f50" fmla="*/ f43 1 f47"/>
                <a:gd name="f51" fmla="*/ f42 1 f48"/>
                <a:gd name="f52" fmla="*/ f44 1 f48"/>
                <a:gd name="f53" fmla="*/ f49 f40 1"/>
                <a:gd name="f54" fmla="*/ f50 f40 1"/>
                <a:gd name="f55" fmla="*/ f52 f41 1"/>
                <a:gd name="f56" fmla="*/ f51 f4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3" t="f56" r="f54" b="f55"/>
              <a:pathLst>
                <a:path w="7562" h="753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9" y="f20"/>
                    <a:pt x="f19" y="f21"/>
                  </a:cubicBezTo>
                  <a:cubicBezTo>
                    <a:pt x="f22" y="f23"/>
                    <a:pt x="f18" y="f24"/>
                    <a:pt x="f16" y="f24"/>
                  </a:cubicBezTo>
                  <a:lnTo>
                    <a:pt x="f13" y="f24"/>
                  </a:lnTo>
                  <a:cubicBezTo>
                    <a:pt x="f14" y="f24"/>
                    <a:pt x="f15" y="f23"/>
                    <a:pt x="f15" y="f21"/>
                  </a:cubicBezTo>
                  <a:cubicBezTo>
                    <a:pt x="f15" y="f20"/>
                    <a:pt x="f14" y="f17"/>
                    <a:pt x="f13" y="f17"/>
                  </a:cubicBezTo>
                  <a:close/>
                  <a:moveTo>
                    <a:pt x="f25" y="f26"/>
                  </a:moveTo>
                  <a:cubicBezTo>
                    <a:pt x="f11" y="f26"/>
                    <a:pt x="f12" y="f27"/>
                    <a:pt x="f12" y="f28"/>
                  </a:cubicBezTo>
                  <a:cubicBezTo>
                    <a:pt x="f12" y="f29"/>
                    <a:pt x="f11" y="f30"/>
                    <a:pt x="f25" y="f30"/>
                  </a:cubicBezTo>
                  <a:lnTo>
                    <a:pt x="f13" y="f30"/>
                  </a:lnTo>
                  <a:cubicBezTo>
                    <a:pt x="f14" y="f30"/>
                    <a:pt x="f15" y="f29"/>
                    <a:pt x="f15" y="f28"/>
                  </a:cubicBezTo>
                  <a:cubicBezTo>
                    <a:pt x="f15" y="f27"/>
                    <a:pt x="f14" y="f26"/>
                    <a:pt x="f13" y="f26"/>
                  </a:cubicBezTo>
                  <a:close/>
                  <a:moveTo>
                    <a:pt x="f31" y="f31"/>
                  </a:moveTo>
                  <a:lnTo>
                    <a:pt x="f31" y="f32"/>
                  </a:lnTo>
                  <a:lnTo>
                    <a:pt x="f3" y="f32"/>
                  </a:lnTo>
                  <a:lnTo>
                    <a:pt x="f3" y="f33"/>
                  </a:lnTo>
                  <a:lnTo>
                    <a:pt x="f34" y="f33"/>
                  </a:lnTo>
                  <a:cubicBezTo>
                    <a:pt x="f35" y="f33"/>
                    <a:pt x="f36" y="f37"/>
                    <a:pt x="f36" y="f28"/>
                  </a:cubicBezTo>
                  <a:lnTo>
                    <a:pt x="f36" y="f25"/>
                  </a:lnTo>
                  <a:cubicBezTo>
                    <a:pt x="f36" y="f38"/>
                    <a:pt x="f35" y="f39"/>
                    <a:pt x="f34" y="f39"/>
                  </a:cubicBezTo>
                  <a:lnTo>
                    <a:pt x="f3" y="f39"/>
                  </a:lnTo>
                  <a:lnTo>
                    <a:pt x="f3" y="f3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2" name="Google Shape;6781;p88">
              <a:extLst>
                <a:ext uri="{FF2B5EF4-FFF2-40B4-BE49-F238E27FC236}">
                  <a16:creationId xmlns:a16="http://schemas.microsoft.com/office/drawing/2014/main" id="{352174E8-EE46-166A-A4B6-758BA6AAEA24}"/>
                </a:ext>
              </a:extLst>
            </p:cNvPr>
            <p:cNvSpPr/>
            <p:nvPr/>
          </p:nvSpPr>
          <p:spPr>
            <a:xfrm>
              <a:off x="6127723" y="908465"/>
              <a:ext cx="292169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1387"/>
                <a:gd name="f5" fmla="val 1009"/>
                <a:gd name="f6" fmla="val 1"/>
                <a:gd name="f7" fmla="val 473"/>
                <a:gd name="f8" fmla="val 1040"/>
                <a:gd name="f9" fmla="val 7089"/>
                <a:gd name="f10" fmla="val 6522"/>
                <a:gd name="f11" fmla="*/ f0 1 7562"/>
                <a:gd name="f12" fmla="*/ f1 1 1387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7562"/>
                <a:gd name="f19" fmla="*/ f16 1 1387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7562" h="1387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lnTo>
                    <a:pt x="f6" y="f4"/>
                  </a:lnTo>
                  <a:lnTo>
                    <a:pt x="f3" y="f4"/>
                  </a:lnTo>
                  <a:lnTo>
                    <a:pt x="f3" y="f8"/>
                  </a:lnTo>
                  <a:cubicBezTo>
                    <a:pt x="f3" y="f7"/>
                    <a:pt x="f9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3" name="Google Shape;6782;p88">
              <a:extLst>
                <a:ext uri="{FF2B5EF4-FFF2-40B4-BE49-F238E27FC236}">
                  <a16:creationId xmlns:a16="http://schemas.microsoft.com/office/drawing/2014/main" id="{555574FF-167C-0439-51CD-91AA9360AD94}"/>
                </a:ext>
              </a:extLst>
            </p:cNvPr>
            <p:cNvSpPr/>
            <p:nvPr/>
          </p:nvSpPr>
          <p:spPr>
            <a:xfrm>
              <a:off x="6127723" y="1305296"/>
              <a:ext cx="292169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1387"/>
                <a:gd name="f5" fmla="val 1"/>
                <a:gd name="f6" fmla="val 347"/>
                <a:gd name="f7" fmla="val 945"/>
                <a:gd name="f8" fmla="val 442"/>
                <a:gd name="f9" fmla="val 1386"/>
                <a:gd name="f10" fmla="val 1009"/>
                <a:gd name="f11" fmla="val 6522"/>
                <a:gd name="f12" fmla="val 7089"/>
                <a:gd name="f13" fmla="val 914"/>
                <a:gd name="f14" fmla="*/ f0 1 7562"/>
                <a:gd name="f15" fmla="*/ f1 1 1387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7562"/>
                <a:gd name="f22" fmla="*/ f19 1 1387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7562" h="1387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11" y="f9"/>
                  </a:lnTo>
                  <a:cubicBezTo>
                    <a:pt x="f12" y="f9"/>
                    <a:pt x="f3" y="f13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64" name="Google Shape;6827;p88">
            <a:extLst>
              <a:ext uri="{FF2B5EF4-FFF2-40B4-BE49-F238E27FC236}">
                <a16:creationId xmlns:a16="http://schemas.microsoft.com/office/drawing/2014/main" id="{73AC6D41-3DDC-B136-447A-60AEC5F52B1B}"/>
              </a:ext>
            </a:extLst>
          </p:cNvPr>
          <p:cNvGrpSpPr/>
          <p:nvPr/>
        </p:nvGrpSpPr>
        <p:grpSpPr>
          <a:xfrm>
            <a:off x="7170364" y="1221809"/>
            <a:ext cx="607037" cy="598920"/>
            <a:chOff x="6694944" y="916356"/>
            <a:chExt cx="455278" cy="449190"/>
          </a:xfrm>
          <a:solidFill>
            <a:schemeClr val="bg2"/>
          </a:solidFill>
        </p:grpSpPr>
        <p:sp>
          <p:nvSpPr>
            <p:cNvPr id="65" name="Google Shape;6828;p88">
              <a:extLst>
                <a:ext uri="{FF2B5EF4-FFF2-40B4-BE49-F238E27FC236}">
                  <a16:creationId xmlns:a16="http://schemas.microsoft.com/office/drawing/2014/main" id="{5FD0B2FE-9CB9-749D-12A7-28983D888E6F}"/>
                </a:ext>
              </a:extLst>
            </p:cNvPr>
            <p:cNvSpPr/>
            <p:nvPr/>
          </p:nvSpPr>
          <p:spPr>
            <a:xfrm>
              <a:off x="6987067" y="968669"/>
              <a:ext cx="130283" cy="1315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3404"/>
                <a:gd name="f5" fmla="val 347"/>
                <a:gd name="f6" fmla="val 1"/>
                <a:gd name="f7" fmla="val 158"/>
                <a:gd name="f8" fmla="val 536"/>
                <a:gd name="f9" fmla="val 694"/>
                <a:gd name="f10" fmla="val 1009"/>
                <a:gd name="f11" fmla="val 1576"/>
                <a:gd name="f12" fmla="val 2049"/>
                <a:gd name="f13" fmla="val 1166"/>
                <a:gd name="f14" fmla="val 1733"/>
                <a:gd name="f15" fmla="val 2269"/>
                <a:gd name="f16" fmla="val 1923"/>
                <a:gd name="f17" fmla="val 2175"/>
                <a:gd name="f18" fmla="val 1860"/>
                <a:gd name="f19" fmla="val 2112"/>
                <a:gd name="f20" fmla="val 1773"/>
                <a:gd name="f21" fmla="val 2080"/>
                <a:gd name="f22" fmla="val 1686"/>
                <a:gd name="f23" fmla="val 1600"/>
                <a:gd name="f24" fmla="val 1513"/>
                <a:gd name="f25" fmla="val 1450"/>
                <a:gd name="f26" fmla="val 1324"/>
                <a:gd name="f27" fmla="val 2521"/>
                <a:gd name="f28" fmla="val 2647"/>
                <a:gd name="f29" fmla="val 3309"/>
                <a:gd name="f30" fmla="val 3403"/>
                <a:gd name="f31" fmla="val 2360"/>
                <a:gd name="f32" fmla="val 2450"/>
                <a:gd name="f33" fmla="val 2537"/>
                <a:gd name="f34" fmla="val 2584"/>
                <a:gd name="f35" fmla="val 3277"/>
                <a:gd name="f36" fmla="val 3214"/>
                <a:gd name="f37" fmla="val 3120"/>
                <a:gd name="f38" fmla="val 3029"/>
                <a:gd name="f39" fmla="val 2939"/>
                <a:gd name="f40" fmla="val 2852"/>
                <a:gd name="f41" fmla="val 2805"/>
                <a:gd name="f42" fmla="val 2679"/>
                <a:gd name="f43" fmla="val 2742"/>
                <a:gd name="f44" fmla="val 788"/>
                <a:gd name="f45" fmla="val 1954"/>
                <a:gd name="f46" fmla="*/ f0 1 3372"/>
                <a:gd name="f47" fmla="*/ f1 1 3404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3372"/>
                <a:gd name="f54" fmla="*/ f51 1 3404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3372" h="340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14"/>
                  </a:cubicBezTo>
                  <a:lnTo>
                    <a:pt x="f12" y="f15"/>
                  </a:ln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15"/>
                    <a:pt x="f26" y="f27"/>
                    <a:pt x="f25" y="f28"/>
                  </a:cubicBezTo>
                  <a:lnTo>
                    <a:pt x="f19" y="f29"/>
                  </a:lnTo>
                  <a:cubicBezTo>
                    <a:pt x="f17" y="f3"/>
                    <a:pt x="f15" y="f30"/>
                    <a:pt x="f31" y="f30"/>
                  </a:cubicBezTo>
                  <a:cubicBezTo>
                    <a:pt x="f32" y="f30"/>
                    <a:pt x="f33" y="f3"/>
                    <a:pt x="f34" y="f29"/>
                  </a:cubicBezTo>
                  <a:lnTo>
                    <a:pt x="f35" y="f28"/>
                  </a:lnTo>
                  <a:cubicBezTo>
                    <a:pt x="f3" y="f27"/>
                    <a:pt x="f3" y="f15"/>
                    <a:pt x="f35" y="f17"/>
                  </a:cubicBezTo>
                  <a:cubicBezTo>
                    <a:pt x="f36" y="f19"/>
                    <a:pt x="f37" y="f21"/>
                    <a:pt x="f38" y="f21"/>
                  </a:cubicBezTo>
                  <a:cubicBezTo>
                    <a:pt x="f39" y="f21"/>
                    <a:pt x="f40" y="f19"/>
                    <a:pt x="f41" y="f17"/>
                  </a:cubicBezTo>
                  <a:lnTo>
                    <a:pt x="f42" y="f15"/>
                  </a:lnTo>
                  <a:lnTo>
                    <a:pt x="f42" y="f14"/>
                  </a:lnTo>
                  <a:cubicBezTo>
                    <a:pt x="f43" y="f44"/>
                    <a:pt x="f45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6" name="Google Shape;6829;p88">
              <a:extLst>
                <a:ext uri="{FF2B5EF4-FFF2-40B4-BE49-F238E27FC236}">
                  <a16:creationId xmlns:a16="http://schemas.microsoft.com/office/drawing/2014/main" id="{ED0BC22C-4FA3-B914-EFF4-E3E624FE0374}"/>
                </a:ext>
              </a:extLst>
            </p:cNvPr>
            <p:cNvSpPr/>
            <p:nvPr/>
          </p:nvSpPr>
          <p:spPr>
            <a:xfrm>
              <a:off x="6803273" y="1234028"/>
              <a:ext cx="131481" cy="1315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3404"/>
                <a:gd name="f5" fmla="val 1013"/>
                <a:gd name="f6" fmla="val 1"/>
                <a:gd name="f7" fmla="val 922"/>
                <a:gd name="f8" fmla="val 835"/>
                <a:gd name="f9" fmla="val 32"/>
                <a:gd name="f10" fmla="val 788"/>
                <a:gd name="f11" fmla="val 95"/>
                <a:gd name="f12" fmla="val 127"/>
                <a:gd name="f13" fmla="val 757"/>
                <a:gd name="f14" fmla="val 883"/>
                <a:gd name="f15" fmla="val 1135"/>
                <a:gd name="f16" fmla="val 1229"/>
                <a:gd name="f17" fmla="val 174"/>
                <a:gd name="f18" fmla="val 1292"/>
                <a:gd name="f19" fmla="val 260"/>
                <a:gd name="f20" fmla="val 1324"/>
                <a:gd name="f21" fmla="val 351"/>
                <a:gd name="f22" fmla="val 442"/>
                <a:gd name="f23" fmla="val 536"/>
                <a:gd name="f24" fmla="val 599"/>
                <a:gd name="f25" fmla="val 694"/>
                <a:gd name="f26" fmla="val 1671"/>
                <a:gd name="f27" fmla="val 2616"/>
                <a:gd name="f28" fmla="val 1450"/>
                <a:gd name="f29" fmla="val 3372"/>
                <a:gd name="f30" fmla="val 2395"/>
                <a:gd name="f31" fmla="val 3057"/>
                <a:gd name="f32" fmla="val 3246"/>
                <a:gd name="f33" fmla="val 2868"/>
                <a:gd name="f34" fmla="val 2710"/>
                <a:gd name="f35" fmla="val 2363"/>
                <a:gd name="f36" fmla="val 1796"/>
                <a:gd name="f37" fmla="val 2238"/>
                <a:gd name="f38" fmla="val 1513"/>
                <a:gd name="f39" fmla="val 1599"/>
                <a:gd name="f40" fmla="val 1686"/>
                <a:gd name="f41" fmla="val 1773"/>
                <a:gd name="f42" fmla="val 1859"/>
                <a:gd name="f43" fmla="val 1922"/>
                <a:gd name="f44" fmla="val 2048"/>
                <a:gd name="f45" fmla="val 1261"/>
                <a:gd name="f46" fmla="val 1198"/>
                <a:gd name="f47" fmla="val 1103"/>
                <a:gd name="f48" fmla="*/ f0 1 3403"/>
                <a:gd name="f49" fmla="*/ f1 1 3404"/>
                <a:gd name="f50" fmla="val f2"/>
                <a:gd name="f51" fmla="val f3"/>
                <a:gd name="f52" fmla="val f4"/>
                <a:gd name="f53" fmla="+- f52 0 f50"/>
                <a:gd name="f54" fmla="+- f51 0 f50"/>
                <a:gd name="f55" fmla="*/ f54 1 3403"/>
                <a:gd name="f56" fmla="*/ f53 1 3404"/>
                <a:gd name="f57" fmla="*/ f50 1 f55"/>
                <a:gd name="f58" fmla="*/ f51 1 f55"/>
                <a:gd name="f59" fmla="*/ f50 1 f56"/>
                <a:gd name="f60" fmla="*/ f52 1 f56"/>
                <a:gd name="f61" fmla="*/ f57 f48 1"/>
                <a:gd name="f62" fmla="*/ f58 f48 1"/>
                <a:gd name="f63" fmla="*/ f60 f49 1"/>
                <a:gd name="f64" fmla="*/ f59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1" t="f64" r="f62" b="f63"/>
              <a:pathLst>
                <a:path w="3403" h="340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15"/>
                  </a:lnTo>
                  <a:lnTo>
                    <a:pt x="f25" y="f26"/>
                  </a:lnTo>
                  <a:cubicBezTo>
                    <a:pt x="f25" y="f27"/>
                    <a:pt x="f28" y="f29"/>
                    <a:pt x="f30" y="f29"/>
                  </a:cubicBezTo>
                  <a:lnTo>
                    <a:pt x="f31" y="f29"/>
                  </a:lnTo>
                  <a:lnTo>
                    <a:pt x="f31" y="f3"/>
                  </a:lnTo>
                  <a:cubicBezTo>
                    <a:pt x="f32" y="f3"/>
                    <a:pt x="f3" y="f32"/>
                    <a:pt x="f3" y="f31"/>
                  </a:cubicBezTo>
                  <a:cubicBezTo>
                    <a:pt x="f3" y="f33"/>
                    <a:pt x="f32" y="f34"/>
                    <a:pt x="f31" y="f34"/>
                  </a:cubicBezTo>
                  <a:lnTo>
                    <a:pt x="f35" y="f34"/>
                  </a:lnTo>
                  <a:cubicBezTo>
                    <a:pt x="f36" y="f34"/>
                    <a:pt x="f20" y="f37"/>
                    <a:pt x="f20" y="f26"/>
                  </a:cubicBezTo>
                  <a:lnTo>
                    <a:pt x="f20" y="f15"/>
                  </a:lnTo>
                  <a:lnTo>
                    <a:pt x="f28" y="f16"/>
                  </a:lnTo>
                  <a:cubicBezTo>
                    <a:pt x="f38" y="f18"/>
                    <a:pt x="f39" y="f20"/>
                    <a:pt x="f40" y="f20"/>
                  </a:cubicBezTo>
                  <a:cubicBezTo>
                    <a:pt x="f41" y="f20"/>
                    <a:pt x="f42" y="f18"/>
                    <a:pt x="f43" y="f16"/>
                  </a:cubicBezTo>
                  <a:cubicBezTo>
                    <a:pt x="f44" y="f15"/>
                    <a:pt x="f44" y="f14"/>
                    <a:pt x="f43" y="f13"/>
                  </a:cubicBezTo>
                  <a:lnTo>
                    <a:pt x="f45" y="f11"/>
                  </a:lnTo>
                  <a:cubicBezTo>
                    <a:pt x="f46" y="f9"/>
                    <a:pt x="f4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7" name="Google Shape;6830;p88">
              <a:extLst>
                <a:ext uri="{FF2B5EF4-FFF2-40B4-BE49-F238E27FC236}">
                  <a16:creationId xmlns:a16="http://schemas.microsoft.com/office/drawing/2014/main" id="{BF63FBC7-A82D-02B1-2D26-FD59C15DB8A3}"/>
                </a:ext>
              </a:extLst>
            </p:cNvPr>
            <p:cNvSpPr/>
            <p:nvPr/>
          </p:nvSpPr>
          <p:spPr>
            <a:xfrm>
              <a:off x="6694944" y="916356"/>
              <a:ext cx="318942" cy="2373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55"/>
                <a:gd name="f4" fmla="val 6144"/>
                <a:gd name="f5" fmla="val 4191"/>
                <a:gd name="f6" fmla="val 2300"/>
                <a:gd name="f7" fmla="val 757"/>
                <a:gd name="f8" fmla="val 1544"/>
                <a:gd name="f9" fmla="val 3434"/>
                <a:gd name="f10" fmla="val 3529"/>
                <a:gd name="f11" fmla="val 347"/>
                <a:gd name="f12" fmla="val 3686"/>
                <a:gd name="f13" fmla="val 95"/>
                <a:gd name="f14" fmla="val 4033"/>
                <a:gd name="f15" fmla="val 4474"/>
                <a:gd name="f16" fmla="val 5135"/>
                <a:gd name="f17" fmla="val 1"/>
                <a:gd name="f18" fmla="val 5671"/>
                <a:gd name="f19" fmla="val 473"/>
                <a:gd name="f20" fmla="val 6143"/>
                <a:gd name="f21" fmla="val 1009"/>
                <a:gd name="f22" fmla="val 1135"/>
                <a:gd name="f23" fmla="val 1261"/>
                <a:gd name="f24" fmla="val 6112"/>
                <a:gd name="f25" fmla="val 1387"/>
                <a:gd name="f26" fmla="val 6080"/>
                <a:gd name="f27" fmla="val 3403"/>
                <a:gd name="f28" fmla="val 1890"/>
                <a:gd name="f29" fmla="val 2647"/>
                <a:gd name="f30" fmla="val 630"/>
                <a:gd name="f31" fmla="val 4128"/>
                <a:gd name="f32" fmla="val 5640"/>
                <a:gd name="f33" fmla="val 6900"/>
                <a:gd name="f34" fmla="val 6995"/>
                <a:gd name="f35" fmla="val 7121"/>
                <a:gd name="f36" fmla="val 7247"/>
                <a:gd name="f37" fmla="val 7782"/>
                <a:gd name="f38" fmla="val 8003"/>
                <a:gd name="f39" fmla="val 3623"/>
                <a:gd name="f40" fmla="val 7593"/>
                <a:gd name="f41" fmla="val 6050"/>
                <a:gd name="f42" fmla="*/ f0 1 8255"/>
                <a:gd name="f43" fmla="*/ f1 1 6144"/>
                <a:gd name="f44" fmla="val f2"/>
                <a:gd name="f45" fmla="val f3"/>
                <a:gd name="f46" fmla="val f4"/>
                <a:gd name="f47" fmla="+- f46 0 f44"/>
                <a:gd name="f48" fmla="+- f45 0 f44"/>
                <a:gd name="f49" fmla="*/ f48 1 8255"/>
                <a:gd name="f50" fmla="*/ f47 1 6144"/>
                <a:gd name="f51" fmla="*/ f44 1 f49"/>
                <a:gd name="f52" fmla="*/ f45 1 f49"/>
                <a:gd name="f53" fmla="*/ f44 1 f50"/>
                <a:gd name="f54" fmla="*/ f46 1 f50"/>
                <a:gd name="f55" fmla="*/ f51 f42 1"/>
                <a:gd name="f56" fmla="*/ f52 f42 1"/>
                <a:gd name="f57" fmla="*/ f54 f43 1"/>
                <a:gd name="f58" fmla="*/ f53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8255" h="6144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11" y="f12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lnTo>
                    <a:pt x="f25" y="f27"/>
                  </a:lnTo>
                  <a:cubicBezTo>
                    <a:pt x="f25" y="f28"/>
                    <a:pt x="f29" y="f30"/>
                    <a:pt x="f31" y="f30"/>
                  </a:cubicBezTo>
                  <a:cubicBezTo>
                    <a:pt x="f32" y="f30"/>
                    <a:pt x="f33" y="f28"/>
                    <a:pt x="f33" y="f27"/>
                  </a:cubicBezTo>
                  <a:lnTo>
                    <a:pt x="f33" y="f26"/>
                  </a:lnTo>
                  <a:cubicBezTo>
                    <a:pt x="f34" y="f24"/>
                    <a:pt x="f35" y="f20"/>
                    <a:pt x="f36" y="f20"/>
                  </a:cubicBezTo>
                  <a:cubicBezTo>
                    <a:pt x="f37" y="f20"/>
                    <a:pt x="f3" y="f18"/>
                    <a:pt x="f3" y="f16"/>
                  </a:cubicBezTo>
                  <a:lnTo>
                    <a:pt x="f3" y="f15"/>
                  </a:lnTo>
                  <a:cubicBezTo>
                    <a:pt x="f3" y="f14"/>
                    <a:pt x="f38" y="f39"/>
                    <a:pt x="f40" y="f10"/>
                  </a:cubicBezTo>
                  <a:lnTo>
                    <a:pt x="f40" y="f9"/>
                  </a:lnTo>
                  <a:cubicBezTo>
                    <a:pt x="f40" y="f8"/>
                    <a:pt x="f4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8" name="Google Shape;6831;p88">
              <a:extLst>
                <a:ext uri="{FF2B5EF4-FFF2-40B4-BE49-F238E27FC236}">
                  <a16:creationId xmlns:a16="http://schemas.microsoft.com/office/drawing/2014/main" id="{2B9922DA-8521-600F-19EB-AA4B67A178B5}"/>
                </a:ext>
              </a:extLst>
            </p:cNvPr>
            <p:cNvSpPr/>
            <p:nvPr/>
          </p:nvSpPr>
          <p:spPr>
            <a:xfrm>
              <a:off x="6775265" y="995443"/>
              <a:ext cx="161921" cy="807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91"/>
                <a:gd name="f5" fmla="val 1734"/>
                <a:gd name="f6" fmla="val 1"/>
                <a:gd name="f7" fmla="val 789"/>
                <a:gd name="f8" fmla="val 757"/>
                <a:gd name="f9" fmla="val 1702"/>
                <a:gd name="f10" fmla="val 2049"/>
                <a:gd name="f11" fmla="val 1230"/>
                <a:gd name="f12" fmla="val 1545"/>
                <a:gd name="f13" fmla="val 1891"/>
                <a:gd name="f14" fmla="val 2017"/>
                <a:gd name="f15" fmla="val 1986"/>
                <a:gd name="f16" fmla="val 1954"/>
                <a:gd name="f17" fmla="val 2080"/>
                <a:gd name="f18" fmla="val 1828"/>
                <a:gd name="f19" fmla="val 2238"/>
                <a:gd name="f20" fmla="val 1387"/>
                <a:gd name="f21" fmla="val 2458"/>
                <a:gd name="f22" fmla="val 2647"/>
                <a:gd name="f23" fmla="val 2805"/>
                <a:gd name="f24" fmla="val 2868"/>
                <a:gd name="f25" fmla="val 2942"/>
                <a:gd name="f26" fmla="val 2059"/>
                <a:gd name="f27" fmla="val 3091"/>
                <a:gd name="f28" fmla="val 2090"/>
                <a:gd name="f29" fmla="val 3266"/>
                <a:gd name="f30" fmla="val 3389"/>
                <a:gd name="f31" fmla="val 3525"/>
                <a:gd name="f32" fmla="val 2075"/>
                <a:gd name="f33" fmla="val 3656"/>
                <a:gd name="f34" fmla="val 4128"/>
                <a:gd name="f35" fmla="val 3340"/>
                <a:gd name="f36" fmla="val 2395"/>
                <a:gd name="f37" fmla="*/ f0 1 4191"/>
                <a:gd name="f38" fmla="*/ f1 1 2091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4191"/>
                <a:gd name="f45" fmla="*/ f42 1 2091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4191" h="2091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lnTo>
                    <a:pt x="f11" y="f10"/>
                  </a:lnTo>
                  <a:cubicBezTo>
                    <a:pt x="f12" y="f10"/>
                    <a:pt x="f13" y="f10"/>
                    <a:pt x="f14" y="f15"/>
                  </a:cubicBezTo>
                  <a:cubicBezTo>
                    <a:pt x="f10" y="f16"/>
                    <a:pt x="f17" y="f18"/>
                    <a:pt x="f17" y="f5"/>
                  </a:cubicBezTo>
                  <a:cubicBezTo>
                    <a:pt x="f17" y="f12"/>
                    <a:pt x="f19" y="f20"/>
                    <a:pt x="f21" y="f20"/>
                  </a:cubicBezTo>
                  <a:cubicBezTo>
                    <a:pt x="f22" y="f20"/>
                    <a:pt x="f23" y="f12"/>
                    <a:pt x="f23" y="f5"/>
                  </a:cubicBezTo>
                  <a:cubicBezTo>
                    <a:pt x="f23" y="f18"/>
                    <a:pt x="f23" y="f16"/>
                    <a:pt x="f24" y="f15"/>
                  </a:cubicBez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32"/>
                    <a:pt x="f33" y="f10"/>
                  </a:cubicBezTo>
                  <a:lnTo>
                    <a:pt x="f3" y="f10"/>
                  </a:lnTo>
                  <a:lnTo>
                    <a:pt x="f3" y="f9"/>
                  </a:lnTo>
                  <a:lnTo>
                    <a:pt x="f34" y="f9"/>
                  </a:lnTo>
                  <a:cubicBezTo>
                    <a:pt x="f34" y="f8"/>
                    <a:pt x="f35" y="f6"/>
                    <a:pt x="f36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9" name="Google Shape;6832;p88">
              <a:extLst>
                <a:ext uri="{FF2B5EF4-FFF2-40B4-BE49-F238E27FC236}">
                  <a16:creationId xmlns:a16="http://schemas.microsoft.com/office/drawing/2014/main" id="{631BA8A3-0037-D3E4-42B0-41A22DC65AB0}"/>
                </a:ext>
              </a:extLst>
            </p:cNvPr>
            <p:cNvSpPr/>
            <p:nvPr/>
          </p:nvSpPr>
          <p:spPr>
            <a:xfrm>
              <a:off x="6775265" y="1091610"/>
              <a:ext cx="161921" cy="1144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963"/>
                <a:gd name="f5" fmla="val 2395"/>
                <a:gd name="f6" fmla="val 1"/>
                <a:gd name="f7" fmla="val 2080"/>
                <a:gd name="f8" fmla="val 253"/>
                <a:gd name="f9" fmla="val 1671"/>
                <a:gd name="f10" fmla="val 1230"/>
                <a:gd name="f11" fmla="val 914"/>
                <a:gd name="f12" fmla="val 2049"/>
                <a:gd name="f13" fmla="val 946"/>
                <a:gd name="f14" fmla="val 2962"/>
                <a:gd name="f15" fmla="val 2112"/>
                <a:gd name="f16" fmla="val 3246"/>
                <a:gd name="f17" fmla="val 3466"/>
                <a:gd name="f18" fmla="val 3088"/>
                <a:gd name="f19" fmla="val 2679"/>
                <a:gd name="f20" fmla="val 190"/>
                <a:gd name="f21" fmla="*/ f0 1 4191"/>
                <a:gd name="f22" fmla="*/ f1 1 2963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4191"/>
                <a:gd name="f29" fmla="*/ f26 1 2963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191" h="2963">
                  <a:moveTo>
                    <a:pt x="f5" y="f6"/>
                  </a:moveTo>
                  <a:cubicBezTo>
                    <a:pt x="f7" y="f8"/>
                    <a:pt x="f9" y="f8"/>
                    <a:pt x="f10" y="f8"/>
                  </a:cubicBezTo>
                  <a:lnTo>
                    <a:pt x="f6" y="f8"/>
                  </a:lnTo>
                  <a:lnTo>
                    <a:pt x="f6" y="f11"/>
                  </a:lnTo>
                  <a:cubicBezTo>
                    <a:pt x="f6" y="f12"/>
                    <a:pt x="f13" y="f14"/>
                    <a:pt x="f15" y="f14"/>
                  </a:cubicBezTo>
                  <a:cubicBezTo>
                    <a:pt x="f16" y="f14"/>
                    <a:pt x="f3" y="f12"/>
                    <a:pt x="f3" y="f11"/>
                  </a:cubicBezTo>
                  <a:lnTo>
                    <a:pt x="f3" y="f8"/>
                  </a:lnTo>
                  <a:lnTo>
                    <a:pt x="f17" y="f8"/>
                  </a:lnTo>
                  <a:cubicBezTo>
                    <a:pt x="f18" y="f8"/>
                    <a:pt x="f19" y="f20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0" name="Google Shape;6833;p88">
              <a:extLst>
                <a:ext uri="{FF2B5EF4-FFF2-40B4-BE49-F238E27FC236}">
                  <a16:creationId xmlns:a16="http://schemas.microsoft.com/office/drawing/2014/main" id="{73CAC5D1-D4C2-EB08-6627-74AE0EAE3E70}"/>
                </a:ext>
              </a:extLst>
            </p:cNvPr>
            <p:cNvSpPr/>
            <p:nvPr/>
          </p:nvSpPr>
          <p:spPr>
            <a:xfrm>
              <a:off x="6988301" y="1153698"/>
              <a:ext cx="161921" cy="807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90"/>
                <a:gd name="f5" fmla="val 1702"/>
                <a:gd name="f6" fmla="val 756"/>
                <a:gd name="f7" fmla="val 757"/>
                <a:gd name="f8" fmla="val 2048"/>
                <a:gd name="f9" fmla="val 1229"/>
                <a:gd name="f10" fmla="val 1544"/>
                <a:gd name="f11" fmla="val 1891"/>
                <a:gd name="f12" fmla="val 2017"/>
                <a:gd name="f13" fmla="val 1985"/>
                <a:gd name="f14" fmla="val 1954"/>
                <a:gd name="f15" fmla="val 2080"/>
                <a:gd name="f16" fmla="val 1828"/>
                <a:gd name="f17" fmla="val 1733"/>
                <a:gd name="f18" fmla="val 2237"/>
                <a:gd name="f19" fmla="val 1387"/>
                <a:gd name="f20" fmla="val 2458"/>
                <a:gd name="f21" fmla="val 2647"/>
                <a:gd name="f22" fmla="val 2804"/>
                <a:gd name="f23" fmla="val 2867"/>
                <a:gd name="f24" fmla="val 2941"/>
                <a:gd name="f25" fmla="val 2059"/>
                <a:gd name="f26" fmla="val 3091"/>
                <a:gd name="f27" fmla="val 3265"/>
                <a:gd name="f28" fmla="val 3388"/>
                <a:gd name="f29" fmla="val 3524"/>
                <a:gd name="f30" fmla="val 2074"/>
                <a:gd name="f31" fmla="val 3655"/>
                <a:gd name="f32" fmla="val 4190"/>
                <a:gd name="f33" fmla="val 4096"/>
                <a:gd name="f34" fmla="val 3308"/>
                <a:gd name="f35" fmla="val 2363"/>
                <a:gd name="f36" fmla="*/ f0 1 4191"/>
                <a:gd name="f37" fmla="*/ f1 1 2090"/>
                <a:gd name="f38" fmla="val f2"/>
                <a:gd name="f39" fmla="val f3"/>
                <a:gd name="f40" fmla="val f4"/>
                <a:gd name="f41" fmla="+- f40 0 f38"/>
                <a:gd name="f42" fmla="+- f39 0 f38"/>
                <a:gd name="f43" fmla="*/ f42 1 4191"/>
                <a:gd name="f44" fmla="*/ f41 1 2090"/>
                <a:gd name="f45" fmla="*/ f38 1 f43"/>
                <a:gd name="f46" fmla="*/ f39 1 f43"/>
                <a:gd name="f47" fmla="*/ f38 1 f44"/>
                <a:gd name="f48" fmla="*/ f40 1 f44"/>
                <a:gd name="f49" fmla="*/ f45 f36 1"/>
                <a:gd name="f50" fmla="*/ f46 f36 1"/>
                <a:gd name="f51" fmla="*/ f48 f37 1"/>
                <a:gd name="f52" fmla="*/ f47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4191" h="2090">
                  <a:moveTo>
                    <a:pt x="f5" y="f2"/>
                  </a:moveTo>
                  <a:cubicBezTo>
                    <a:pt x="f6" y="f2"/>
                    <a:pt x="f2" y="f7"/>
                    <a:pt x="f2" y="f5"/>
                  </a:cubicBezTo>
                  <a:lnTo>
                    <a:pt x="f2" y="f8"/>
                  </a:lnTo>
                  <a:lnTo>
                    <a:pt x="f9" y="f8"/>
                  </a:lnTo>
                  <a:cubicBezTo>
                    <a:pt x="f10" y="f8"/>
                    <a:pt x="f11" y="f8"/>
                    <a:pt x="f12" y="f13"/>
                  </a:cubicBezTo>
                  <a:cubicBezTo>
                    <a:pt x="f8" y="f14"/>
                    <a:pt x="f15" y="f16"/>
                    <a:pt x="f15" y="f17"/>
                  </a:cubicBezTo>
                  <a:cubicBezTo>
                    <a:pt x="f15" y="f10"/>
                    <a:pt x="f18" y="f19"/>
                    <a:pt x="f20" y="f19"/>
                  </a:cubicBezTo>
                  <a:cubicBezTo>
                    <a:pt x="f21" y="f19"/>
                    <a:pt x="f22" y="f10"/>
                    <a:pt x="f22" y="f17"/>
                  </a:cubicBezTo>
                  <a:cubicBezTo>
                    <a:pt x="f22" y="f16"/>
                    <a:pt x="f22" y="f14"/>
                    <a:pt x="f23" y="f13"/>
                  </a:cubicBezTo>
                  <a:cubicBezTo>
                    <a:pt x="f24" y="f25"/>
                    <a:pt x="f26" y="f4"/>
                    <a:pt x="f27" y="f4"/>
                  </a:cubicBezTo>
                  <a:cubicBezTo>
                    <a:pt x="f28" y="f4"/>
                    <a:pt x="f29" y="f30"/>
                    <a:pt x="f31" y="f8"/>
                  </a:cubicBezTo>
                  <a:lnTo>
                    <a:pt x="f32" y="f8"/>
                  </a:lnTo>
                  <a:lnTo>
                    <a:pt x="f32" y="f5"/>
                  </a:lnTo>
                  <a:cubicBezTo>
                    <a:pt x="f33" y="f7"/>
                    <a:pt x="f34" y="f2"/>
                    <a:pt x="f3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1" name="Google Shape;6834;p88">
              <a:extLst>
                <a:ext uri="{FF2B5EF4-FFF2-40B4-BE49-F238E27FC236}">
                  <a16:creationId xmlns:a16="http://schemas.microsoft.com/office/drawing/2014/main" id="{CA856E26-751B-CC96-E3C9-998868CEBBD7}"/>
                </a:ext>
              </a:extLst>
            </p:cNvPr>
            <p:cNvSpPr/>
            <p:nvPr/>
          </p:nvSpPr>
          <p:spPr>
            <a:xfrm>
              <a:off x="6987067" y="1249865"/>
              <a:ext cx="158291" cy="1156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97"/>
                <a:gd name="f4" fmla="val 2994"/>
                <a:gd name="f5" fmla="val 2395"/>
                <a:gd name="f6" fmla="val 2080"/>
                <a:gd name="f7" fmla="val 252"/>
                <a:gd name="f8" fmla="val 1639"/>
                <a:gd name="f9" fmla="val 1230"/>
                <a:gd name="f10" fmla="val 1"/>
                <a:gd name="f11" fmla="val 914"/>
                <a:gd name="f12" fmla="val 2048"/>
                <a:gd name="f13" fmla="val 2993"/>
                <a:gd name="f14" fmla="val 2049"/>
                <a:gd name="f15" fmla="val 3183"/>
                <a:gd name="f16" fmla="val 4096"/>
                <a:gd name="f17" fmla="val 3435"/>
                <a:gd name="f18" fmla="val 3025"/>
                <a:gd name="f19" fmla="val 2679"/>
                <a:gd name="f20" fmla="val 189"/>
                <a:gd name="f21" fmla="*/ f0 1 4097"/>
                <a:gd name="f22" fmla="*/ f1 1 2994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4097"/>
                <a:gd name="f29" fmla="*/ f26 1 2994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097" h="2994">
                  <a:moveTo>
                    <a:pt x="f5" y="f2"/>
                  </a:moveTo>
                  <a:cubicBezTo>
                    <a:pt x="f6" y="f7"/>
                    <a:pt x="f8" y="f7"/>
                    <a:pt x="f9" y="f7"/>
                  </a:cubicBezTo>
                  <a:lnTo>
                    <a:pt x="f10" y="f7"/>
                  </a:lnTo>
                  <a:lnTo>
                    <a:pt x="f10" y="f11"/>
                  </a:lnTo>
                  <a:cubicBezTo>
                    <a:pt x="f10" y="f12"/>
                    <a:pt x="f11" y="f13"/>
                    <a:pt x="f14" y="f13"/>
                  </a:cubicBezTo>
                  <a:cubicBezTo>
                    <a:pt x="f15" y="f13"/>
                    <a:pt x="f16" y="f12"/>
                    <a:pt x="f16" y="f11"/>
                  </a:cubicBezTo>
                  <a:lnTo>
                    <a:pt x="f16" y="f7"/>
                  </a:lnTo>
                  <a:lnTo>
                    <a:pt x="f17" y="f7"/>
                  </a:lnTo>
                  <a:cubicBezTo>
                    <a:pt x="f18" y="f7"/>
                    <a:pt x="f19" y="f20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2" name="Google Shape;6873;p88">
            <a:extLst>
              <a:ext uri="{FF2B5EF4-FFF2-40B4-BE49-F238E27FC236}">
                <a16:creationId xmlns:a16="http://schemas.microsoft.com/office/drawing/2014/main" id="{6CDD445E-586B-91FC-EAC2-07BF9B9D9A70}"/>
              </a:ext>
            </a:extLst>
          </p:cNvPr>
          <p:cNvGrpSpPr/>
          <p:nvPr/>
        </p:nvGrpSpPr>
        <p:grpSpPr>
          <a:xfrm>
            <a:off x="4103930" y="1222519"/>
            <a:ext cx="581033" cy="600564"/>
            <a:chOff x="4395118" y="916887"/>
            <a:chExt cx="435775" cy="450423"/>
          </a:xfrm>
          <a:solidFill>
            <a:schemeClr val="bg2"/>
          </a:solidFill>
        </p:grpSpPr>
        <p:sp>
          <p:nvSpPr>
            <p:cNvPr id="73" name="Google Shape;6874;p88">
              <a:extLst>
                <a:ext uri="{FF2B5EF4-FFF2-40B4-BE49-F238E27FC236}">
                  <a16:creationId xmlns:a16="http://schemas.microsoft.com/office/drawing/2014/main" id="{66021850-4E7A-D5F9-8A46-854D8458AAD1}"/>
                </a:ext>
              </a:extLst>
            </p:cNvPr>
            <p:cNvSpPr/>
            <p:nvPr/>
          </p:nvSpPr>
          <p:spPr>
            <a:xfrm>
              <a:off x="4565544" y="916887"/>
              <a:ext cx="265349" cy="264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8"/>
                <a:gd name="f4" fmla="val 6850"/>
                <a:gd name="f5" fmla="val 3466"/>
                <a:gd name="f6" fmla="val 1355"/>
                <a:gd name="f7" fmla="val 4222"/>
                <a:gd name="f8" fmla="val 4852"/>
                <a:gd name="f9" fmla="val 1985"/>
                <a:gd name="f10" fmla="val 2741"/>
                <a:gd name="f11" fmla="val 4127"/>
                <a:gd name="f12" fmla="val 4348"/>
                <a:gd name="f13" fmla="val 4757"/>
                <a:gd name="f14" fmla="val 4600"/>
                <a:gd name="f15" fmla="val 4631"/>
                <a:gd name="f16" fmla="val 4821"/>
                <a:gd name="f17" fmla="val 4726"/>
                <a:gd name="f18" fmla="val 4915"/>
                <a:gd name="f19" fmla="val 5041"/>
                <a:gd name="f20" fmla="val 5262"/>
                <a:gd name="f21" fmla="val 5388"/>
                <a:gd name="f22" fmla="val 4663"/>
                <a:gd name="f23" fmla="val 5451"/>
                <a:gd name="f24" fmla="val 4576"/>
                <a:gd name="f25" fmla="val 5482"/>
                <a:gd name="f26" fmla="val 4489"/>
                <a:gd name="f27" fmla="val 4403"/>
                <a:gd name="f28" fmla="val 4316"/>
                <a:gd name="f29" fmla="val 4253"/>
                <a:gd name="f30" fmla="val 4190"/>
                <a:gd name="f31" fmla="val 5293"/>
                <a:gd name="f32" fmla="val 3970"/>
                <a:gd name="f33" fmla="val 5419"/>
                <a:gd name="f34" fmla="val 3749"/>
                <a:gd name="f35" fmla="val 5514"/>
                <a:gd name="f36" fmla="val 2709"/>
                <a:gd name="f37" fmla="val 2079"/>
                <a:gd name="f38" fmla="val 4884"/>
                <a:gd name="f39" fmla="val 1575"/>
                <a:gd name="f40" fmla="val 32"/>
                <a:gd name="f41" fmla="val 1576"/>
                <a:gd name="f42" fmla="val 3403"/>
                <a:gd name="f43" fmla="val 4001"/>
                <a:gd name="f44" fmla="val 189"/>
                <a:gd name="f45" fmla="val 4569"/>
                <a:gd name="f46" fmla="val 473"/>
                <a:gd name="f47" fmla="val 5104"/>
                <a:gd name="f48" fmla="val 6396"/>
                <a:gd name="f49" fmla="val 6522"/>
                <a:gd name="f50" fmla="val 6679"/>
                <a:gd name="f51" fmla="val 126"/>
                <a:gd name="f52" fmla="val 6774"/>
                <a:gd name="f53" fmla="val 172"/>
                <a:gd name="f54" fmla="val 6820"/>
                <a:gd name="f55" fmla="val 269"/>
                <a:gd name="f56" fmla="val 6849"/>
                <a:gd name="f57" fmla="val 367"/>
                <a:gd name="f58" fmla="val 403"/>
                <a:gd name="f59" fmla="val 439"/>
                <a:gd name="f60" fmla="val 6845"/>
                <a:gd name="f61" fmla="val 6837"/>
                <a:gd name="f62" fmla="val 1764"/>
                <a:gd name="f63" fmla="val 2300"/>
                <a:gd name="f64" fmla="val 2867"/>
                <a:gd name="f65" fmla="val 5356"/>
                <a:gd name="f66" fmla="val 1513"/>
                <a:gd name="f67" fmla="*/ f0 1 6868"/>
                <a:gd name="f68" fmla="*/ f1 1 6850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6868"/>
                <a:gd name="f75" fmla="*/ f72 1 6850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6868" h="685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15" y="f16"/>
                  </a:cubicBezTo>
                  <a:lnTo>
                    <a:pt x="f17" y="f18"/>
                  </a:lnTo>
                  <a:cubicBezTo>
                    <a:pt x="f8" y="f19"/>
                    <a:pt x="f8" y="f20"/>
                    <a:pt x="f17" y="f21"/>
                  </a:cubicBez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30" y="f31"/>
                  </a:lnTo>
                  <a:cubicBezTo>
                    <a:pt x="f32" y="f33"/>
                    <a:pt x="f34" y="f35"/>
                    <a:pt x="f5" y="f35"/>
                  </a:cubicBezTo>
                  <a:cubicBezTo>
                    <a:pt x="f36" y="f35"/>
                    <a:pt x="f37" y="f38"/>
                    <a:pt x="f37" y="f11"/>
                  </a:cubicBezTo>
                  <a:lnTo>
                    <a:pt x="f37" y="f10"/>
                  </a:lnTo>
                  <a:cubicBezTo>
                    <a:pt x="f37" y="f9"/>
                    <a:pt x="f36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39" y="f2"/>
                    <a:pt x="f40" y="f41"/>
                    <a:pt x="f40" y="f42"/>
                  </a:cubicBezTo>
                  <a:cubicBezTo>
                    <a:pt x="f40" y="f43"/>
                    <a:pt x="f44" y="f45"/>
                    <a:pt x="f46" y="f47"/>
                  </a:cubicBezTo>
                  <a:lnTo>
                    <a:pt x="f40" y="f48"/>
                  </a:lnTo>
                  <a:cubicBezTo>
                    <a:pt x="f2" y="f49"/>
                    <a:pt x="f40" y="f50"/>
                    <a:pt x="f51" y="f52"/>
                  </a:cubicBezTo>
                  <a:cubicBezTo>
                    <a:pt x="f53" y="f54"/>
                    <a:pt x="f55" y="f56"/>
                    <a:pt x="f57" y="f56"/>
                  </a:cubicBezTo>
                  <a:cubicBezTo>
                    <a:pt x="f58" y="f56"/>
                    <a:pt x="f59" y="f60"/>
                    <a:pt x="f46" y="f61"/>
                  </a:cubicBezTo>
                  <a:lnTo>
                    <a:pt x="f62" y="f48"/>
                  </a:lnTo>
                  <a:cubicBezTo>
                    <a:pt x="f63" y="f50"/>
                    <a:pt x="f64" y="f61"/>
                    <a:pt x="f5" y="f61"/>
                  </a:cubicBezTo>
                  <a:cubicBezTo>
                    <a:pt x="f65" y="f61"/>
                    <a:pt x="f3" y="f31"/>
                    <a:pt x="f3" y="f42"/>
                  </a:cubicBezTo>
                  <a:cubicBezTo>
                    <a:pt x="f3" y="f66"/>
                    <a:pt x="f6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4" name="Google Shape;6875;p88">
              <a:extLst>
                <a:ext uri="{FF2B5EF4-FFF2-40B4-BE49-F238E27FC236}">
                  <a16:creationId xmlns:a16="http://schemas.microsoft.com/office/drawing/2014/main" id="{6979CC92-5B1D-284F-4F1F-982AEBCEAA37}"/>
                </a:ext>
              </a:extLst>
            </p:cNvPr>
            <p:cNvSpPr/>
            <p:nvPr/>
          </p:nvSpPr>
          <p:spPr>
            <a:xfrm>
              <a:off x="4673845" y="997217"/>
              <a:ext cx="51197" cy="1047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5"/>
                <a:gd name="f4" fmla="val 2711"/>
                <a:gd name="f5" fmla="val 663"/>
                <a:gd name="f6" fmla="val 1"/>
                <a:gd name="f7" fmla="val 253"/>
                <a:gd name="f8" fmla="val 316"/>
                <a:gd name="f9" fmla="val 662"/>
                <a:gd name="f10" fmla="val 2048"/>
                <a:gd name="f11" fmla="val 2427"/>
                <a:gd name="f12" fmla="val 2710"/>
                <a:gd name="f13" fmla="val 694"/>
                <a:gd name="f14" fmla="val 789"/>
                <a:gd name="f15" fmla="val 820"/>
                <a:gd name="f16" fmla="val 2679"/>
                <a:gd name="f17" fmla="val 757"/>
                <a:gd name="f18" fmla="val 2584"/>
                <a:gd name="f19" fmla="val 631"/>
                <a:gd name="f20" fmla="val 2490"/>
                <a:gd name="f21" fmla="val 2238"/>
                <a:gd name="f22" fmla="val 2111"/>
                <a:gd name="f23" fmla="val 804"/>
                <a:gd name="f24" fmla="val 2064"/>
                <a:gd name="f25" fmla="val 891"/>
                <a:gd name="f26" fmla="val 2041"/>
                <a:gd name="f27" fmla="val 978"/>
                <a:gd name="f28" fmla="val 1064"/>
                <a:gd name="f29" fmla="val 1151"/>
                <a:gd name="f30" fmla="val 1198"/>
                <a:gd name="f31" fmla="val 1293"/>
                <a:gd name="f32" fmla="val 2206"/>
                <a:gd name="f33" fmla="val 2175"/>
                <a:gd name="f34" fmla="val 1324"/>
                <a:gd name="f35" fmla="val 2080"/>
                <a:gd name="f36" fmla="val 284"/>
                <a:gd name="f37" fmla="val 1041"/>
                <a:gd name="f38" fmla="*/ f0 1 1325"/>
                <a:gd name="f39" fmla="*/ f1 1 2711"/>
                <a:gd name="f40" fmla="val f2"/>
                <a:gd name="f41" fmla="val f3"/>
                <a:gd name="f42" fmla="val f4"/>
                <a:gd name="f43" fmla="+- f42 0 f40"/>
                <a:gd name="f44" fmla="+- f41 0 f40"/>
                <a:gd name="f45" fmla="*/ f44 1 1325"/>
                <a:gd name="f46" fmla="*/ f43 1 2711"/>
                <a:gd name="f47" fmla="*/ f40 1 f45"/>
                <a:gd name="f48" fmla="*/ f41 1 f45"/>
                <a:gd name="f49" fmla="*/ f40 1 f46"/>
                <a:gd name="f50" fmla="*/ f42 1 f46"/>
                <a:gd name="f51" fmla="*/ f47 f38 1"/>
                <a:gd name="f52" fmla="*/ f48 f38 1"/>
                <a:gd name="f53" fmla="*/ f50 f39 1"/>
                <a:gd name="f54" fmla="*/ f49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1325" h="2711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8" y="f12"/>
                    <a:pt x="f5" y="f12"/>
                  </a:cubicBezTo>
                  <a:cubicBezTo>
                    <a:pt x="f13" y="f12"/>
                    <a:pt x="f14" y="f12"/>
                    <a:pt x="f15" y="f16"/>
                  </a:cubicBezTo>
                  <a:lnTo>
                    <a:pt x="f17" y="f18"/>
                  </a:lnTo>
                  <a:cubicBezTo>
                    <a:pt x="f19" y="f20"/>
                    <a:pt x="f19" y="f21"/>
                    <a:pt x="f17" y="f22"/>
                  </a:cubicBez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24"/>
                    <a:pt x="f30" y="f22"/>
                  </a:cubicBezTo>
                  <a:lnTo>
                    <a:pt x="f31" y="f32"/>
                  </a:lnTo>
                  <a:cubicBezTo>
                    <a:pt x="f31" y="f33"/>
                    <a:pt x="f34" y="f35"/>
                    <a:pt x="f34" y="f10"/>
                  </a:cubicBezTo>
                  <a:lnTo>
                    <a:pt x="f34" y="f9"/>
                  </a:lnTo>
                  <a:cubicBezTo>
                    <a:pt x="f34" y="f36"/>
                    <a:pt x="f3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5" name="Google Shape;6876;p88">
              <a:extLst>
                <a:ext uri="{FF2B5EF4-FFF2-40B4-BE49-F238E27FC236}">
                  <a16:creationId xmlns:a16="http://schemas.microsoft.com/office/drawing/2014/main" id="{485F6613-3D08-18B4-3B08-F309EEDB0BCB}"/>
                </a:ext>
              </a:extLst>
            </p:cNvPr>
            <p:cNvSpPr/>
            <p:nvPr/>
          </p:nvSpPr>
          <p:spPr>
            <a:xfrm>
              <a:off x="4446233" y="1127455"/>
              <a:ext cx="107140" cy="1071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2774"/>
                <a:gd name="f5" fmla="val 1387"/>
                <a:gd name="f6" fmla="val 1"/>
                <a:gd name="f7" fmla="val 631"/>
                <a:gd name="f8" fmla="val 64"/>
                <a:gd name="f9" fmla="val 2143"/>
                <a:gd name="f10" fmla="*/ f0 1 2773"/>
                <a:gd name="f11" fmla="*/ f1 1 2774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2773"/>
                <a:gd name="f18" fmla="*/ f15 1 2774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773" h="277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8" y="f9"/>
                    <a:pt x="f7" y="f3"/>
                    <a:pt x="f5" y="f3"/>
                  </a:cubicBezTo>
                  <a:cubicBezTo>
                    <a:pt x="f9" y="f3"/>
                    <a:pt x="f3" y="f9"/>
                    <a:pt x="f3" y="f5"/>
                  </a:cubicBezTo>
                  <a:cubicBezTo>
                    <a:pt x="f3" y="f7"/>
                    <a:pt x="f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6" name="Google Shape;6877;p88">
              <a:extLst>
                <a:ext uri="{FF2B5EF4-FFF2-40B4-BE49-F238E27FC236}">
                  <a16:creationId xmlns:a16="http://schemas.microsoft.com/office/drawing/2014/main" id="{2CBBF055-6E51-040A-029F-235DF3481C6F}"/>
                </a:ext>
              </a:extLst>
            </p:cNvPr>
            <p:cNvSpPr/>
            <p:nvPr/>
          </p:nvSpPr>
          <p:spPr>
            <a:xfrm>
              <a:off x="4395118" y="1260134"/>
              <a:ext cx="211839" cy="1071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2774"/>
                <a:gd name="f5" fmla="val 2741"/>
                <a:gd name="f6" fmla="val 1"/>
                <a:gd name="f7" fmla="val 1387"/>
                <a:gd name="f8" fmla="val 221"/>
                <a:gd name="f9" fmla="val 1040"/>
                <a:gd name="f10" fmla="val 32"/>
                <a:gd name="f11" fmla="val 2364"/>
                <a:gd name="f12" fmla="val 2553"/>
                <a:gd name="f13" fmla="val 158"/>
                <a:gd name="f14" fmla="val 2773"/>
                <a:gd name="f15" fmla="val 347"/>
                <a:gd name="f16" fmla="val 5104"/>
                <a:gd name="f17" fmla="val 5325"/>
                <a:gd name="f18" fmla="val 5482"/>
                <a:gd name="f19" fmla="val 5262"/>
                <a:gd name="f20" fmla="val 4127"/>
                <a:gd name="f21" fmla="*/ f0 1 5483"/>
                <a:gd name="f22" fmla="*/ f1 1 2774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5483"/>
                <a:gd name="f29" fmla="*/ f26 1 2774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5483" h="277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2"/>
                    <a:pt x="f18" y="f11"/>
                  </a:cubicBezTo>
                  <a:cubicBezTo>
                    <a:pt x="f19" y="f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7" name="Google Shape;6884;p88">
            <a:extLst>
              <a:ext uri="{FF2B5EF4-FFF2-40B4-BE49-F238E27FC236}">
                <a16:creationId xmlns:a16="http://schemas.microsoft.com/office/drawing/2014/main" id="{356E9A71-E683-8A77-F5EF-62426A610934}"/>
              </a:ext>
            </a:extLst>
          </p:cNvPr>
          <p:cNvGrpSpPr/>
          <p:nvPr/>
        </p:nvGrpSpPr>
        <p:grpSpPr>
          <a:xfrm>
            <a:off x="8237325" y="1221810"/>
            <a:ext cx="571353" cy="601381"/>
            <a:chOff x="7495163" y="916356"/>
            <a:chExt cx="428515" cy="451036"/>
          </a:xfrm>
          <a:solidFill>
            <a:schemeClr val="bg2"/>
          </a:solidFill>
        </p:grpSpPr>
        <p:sp>
          <p:nvSpPr>
            <p:cNvPr id="78" name="Google Shape;6885;p88">
              <a:extLst>
                <a:ext uri="{FF2B5EF4-FFF2-40B4-BE49-F238E27FC236}">
                  <a16:creationId xmlns:a16="http://schemas.microsoft.com/office/drawing/2014/main" id="{A162E623-3D0F-2111-190A-046E8ED73694}"/>
                </a:ext>
              </a:extLst>
            </p:cNvPr>
            <p:cNvSpPr/>
            <p:nvPr/>
          </p:nvSpPr>
          <p:spPr>
            <a:xfrm>
              <a:off x="7814069" y="1246848"/>
              <a:ext cx="51151" cy="523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4"/>
                <a:gd name="f4" fmla="val 1356"/>
                <a:gd name="f5" fmla="val 662"/>
                <a:gd name="f6" fmla="val 284"/>
                <a:gd name="f7" fmla="val 1"/>
                <a:gd name="f8" fmla="val 315"/>
                <a:gd name="f9" fmla="val 693"/>
                <a:gd name="f10" fmla="val 1040"/>
                <a:gd name="f11" fmla="val 1355"/>
                <a:gd name="f12" fmla="*/ f0 1 1324"/>
                <a:gd name="f13" fmla="*/ f1 1 1356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1324"/>
                <a:gd name="f20" fmla="*/ f17 1 1356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324" h="135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cubicBezTo>
                    <a:pt x="f10" y="f11"/>
                    <a:pt x="f3" y="f10"/>
                    <a:pt x="f3" y="f9"/>
                  </a:cubicBezTo>
                  <a:cubicBezTo>
                    <a:pt x="f3" y="f8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9" name="Google Shape;6886;p88">
              <a:extLst>
                <a:ext uri="{FF2B5EF4-FFF2-40B4-BE49-F238E27FC236}">
                  <a16:creationId xmlns:a16="http://schemas.microsoft.com/office/drawing/2014/main" id="{71A9E660-DF1E-54E9-7042-CD399C01F6E7}"/>
                </a:ext>
              </a:extLst>
            </p:cNvPr>
            <p:cNvSpPr/>
            <p:nvPr/>
          </p:nvSpPr>
          <p:spPr>
            <a:xfrm>
              <a:off x="7680191" y="916978"/>
              <a:ext cx="26810" cy="1594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4128"/>
                <a:gd name="f5" fmla="val 347"/>
                <a:gd name="f6" fmla="val 1"/>
                <a:gd name="f7" fmla="val 158"/>
                <a:gd name="f8" fmla="val 95"/>
                <a:gd name="f9" fmla="val 4096"/>
                <a:gd name="f10" fmla="val 221"/>
                <a:gd name="f11" fmla="val 473"/>
                <a:gd name="f12" fmla="val 567"/>
                <a:gd name="f13" fmla="val 693"/>
                <a:gd name="f14" fmla="val 536"/>
                <a:gd name="f15" fmla="*/ f0 1 694"/>
                <a:gd name="f16" fmla="*/ f1 1 4128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694"/>
                <a:gd name="f23" fmla="*/ f20 1 4128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694" h="4128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lnTo>
                    <a:pt x="f2" y="f4"/>
                  </a:lnTo>
                  <a:cubicBezTo>
                    <a:pt x="f8" y="f9"/>
                    <a:pt x="f10" y="f9"/>
                    <a:pt x="f5" y="f9"/>
                  </a:cubicBezTo>
                  <a:cubicBezTo>
                    <a:pt x="f11" y="f9"/>
                    <a:pt x="f12" y="f9"/>
                    <a:pt x="f13" y="f4"/>
                  </a:cubicBezTo>
                  <a:lnTo>
                    <a:pt x="f13" y="f5"/>
                  </a:lnTo>
                  <a:cubicBezTo>
                    <a:pt x="f13" y="f7"/>
                    <a:pt x="f1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0" name="Google Shape;6887;p88">
              <a:extLst>
                <a:ext uri="{FF2B5EF4-FFF2-40B4-BE49-F238E27FC236}">
                  <a16:creationId xmlns:a16="http://schemas.microsoft.com/office/drawing/2014/main" id="{154979DF-F0F4-BA66-CAD4-8FA792923347}"/>
                </a:ext>
              </a:extLst>
            </p:cNvPr>
            <p:cNvSpPr/>
            <p:nvPr/>
          </p:nvSpPr>
          <p:spPr>
            <a:xfrm>
              <a:off x="7653418" y="1103013"/>
              <a:ext cx="79123" cy="793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2054"/>
                <a:gd name="f5" fmla="val 938"/>
                <a:gd name="f6" fmla="val 417"/>
                <a:gd name="f7" fmla="val 451"/>
                <a:gd name="f8" fmla="val 1014"/>
                <a:gd name="f9" fmla="val 1549"/>
                <a:gd name="f10" fmla="val 473"/>
                <a:gd name="f11" fmla="val 1040"/>
                <a:gd name="f12" fmla="val 1575"/>
                <a:gd name="f13" fmla="val 1581"/>
                <a:gd name="f14" fmla="val 447"/>
                <a:gd name="f15" fmla="val 6"/>
                <a:gd name="f16" fmla="val 1006"/>
                <a:gd name="f17" fmla="val 2"/>
                <a:gd name="f18" fmla="val 972"/>
                <a:gd name="f19" fmla="*/ f0 1 2048"/>
                <a:gd name="f20" fmla="*/ f1 1 205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048"/>
                <a:gd name="f27" fmla="*/ f24 1 205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048" h="2054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10" y="f4"/>
                    <a:pt x="f11" y="f4"/>
                  </a:cubicBezTo>
                  <a:cubicBezTo>
                    <a:pt x="f12" y="f4"/>
                    <a:pt x="f3" y="f13"/>
                    <a:pt x="f3" y="f8"/>
                  </a:cubicBezTo>
                  <a:cubicBezTo>
                    <a:pt x="f3" y="f14"/>
                    <a:pt x="f12" y="f15"/>
                    <a:pt x="f11" y="f15"/>
                  </a:cubicBezTo>
                  <a:cubicBezTo>
                    <a:pt x="f16" y="f17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1" name="Google Shape;6888;p88">
              <a:extLst>
                <a:ext uri="{FF2B5EF4-FFF2-40B4-BE49-F238E27FC236}">
                  <a16:creationId xmlns:a16="http://schemas.microsoft.com/office/drawing/2014/main" id="{7AF3FF99-605C-61AD-9774-E7230AF78EBC}"/>
                </a:ext>
              </a:extLst>
            </p:cNvPr>
            <p:cNvSpPr/>
            <p:nvPr/>
          </p:nvSpPr>
          <p:spPr>
            <a:xfrm>
              <a:off x="7576727" y="1190868"/>
              <a:ext cx="247116" cy="1765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96"/>
                <a:gd name="f4" fmla="val 4569"/>
                <a:gd name="f5" fmla="val 1954"/>
                <a:gd name="f6" fmla="val 2520"/>
                <a:gd name="f7" fmla="val 4222"/>
                <a:gd name="f8" fmla="val 4411"/>
                <a:gd name="f9" fmla="val 158"/>
                <a:gd name="f10" fmla="val 4568"/>
                <a:gd name="f11" fmla="val 347"/>
                <a:gd name="f12" fmla="val 3781"/>
                <a:gd name="f13" fmla="val 3970"/>
                <a:gd name="f14" fmla="val 4127"/>
                <a:gd name="f15" fmla="val 3875"/>
                <a:gd name="f16" fmla="val 5136"/>
                <a:gd name="f17" fmla="val 5577"/>
                <a:gd name="f18" fmla="val 3844"/>
                <a:gd name="f19" fmla="val 6018"/>
                <a:gd name="f20" fmla="val 3718"/>
                <a:gd name="f21" fmla="val 3434"/>
                <a:gd name="f22" fmla="val 5986"/>
                <a:gd name="f23" fmla="val 3277"/>
                <a:gd name="f24" fmla="val 5608"/>
                <a:gd name="f25" fmla="val 2930"/>
                <a:gd name="f26" fmla="val 5514"/>
                <a:gd name="f27" fmla="val 2489"/>
                <a:gd name="f28" fmla="val 4442"/>
                <a:gd name="f29" fmla="val 3497"/>
                <a:gd name="f30" fmla="val 2741"/>
                <a:gd name="f31" fmla="val 1733"/>
                <a:gd name="f32" fmla="val 788"/>
                <a:gd name="f33" fmla="val 410"/>
                <a:gd name="f34" fmla="val 2426"/>
                <a:gd name="f35" fmla="val 315"/>
                <a:gd name="f36" fmla="val 2206"/>
                <a:gd name="f37" fmla="val 189"/>
                <a:gd name="f38" fmla="*/ f0 1 6396"/>
                <a:gd name="f39" fmla="*/ f1 1 4569"/>
                <a:gd name="f40" fmla="val f2"/>
                <a:gd name="f41" fmla="val f3"/>
                <a:gd name="f42" fmla="val f4"/>
                <a:gd name="f43" fmla="+- f42 0 f40"/>
                <a:gd name="f44" fmla="+- f41 0 f40"/>
                <a:gd name="f45" fmla="*/ f44 1 6396"/>
                <a:gd name="f46" fmla="*/ f43 1 4569"/>
                <a:gd name="f47" fmla="*/ f40 1 f45"/>
                <a:gd name="f48" fmla="*/ f41 1 f45"/>
                <a:gd name="f49" fmla="*/ f40 1 f46"/>
                <a:gd name="f50" fmla="*/ f42 1 f46"/>
                <a:gd name="f51" fmla="*/ f47 f38 1"/>
                <a:gd name="f52" fmla="*/ f48 f38 1"/>
                <a:gd name="f53" fmla="*/ f50 f39 1"/>
                <a:gd name="f54" fmla="*/ f49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6396" h="4569">
                  <a:moveTo>
                    <a:pt x="f5" y="f2"/>
                  </a:moveTo>
                  <a:lnTo>
                    <a:pt x="f2" y="f6"/>
                  </a:lnTo>
                  <a:lnTo>
                    <a:pt x="f2" y="f7"/>
                  </a:lnTo>
                  <a:cubicBezTo>
                    <a:pt x="f2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8"/>
                    <a:pt x="f14" y="f7"/>
                  </a:cubicBezTo>
                  <a:lnTo>
                    <a:pt x="f14" y="f15"/>
                  </a:lnTo>
                  <a:lnTo>
                    <a:pt x="f16" y="f15"/>
                  </a:lnTo>
                  <a:cubicBezTo>
                    <a:pt x="f17" y="f18"/>
                    <a:pt x="f19" y="f20"/>
                    <a:pt x="f3" y="f21"/>
                  </a:cubicBezTo>
                  <a:cubicBezTo>
                    <a:pt x="f22" y="f23"/>
                    <a:pt x="f24" y="f25"/>
                    <a:pt x="f26" y="f27"/>
                  </a:cubicBezTo>
                  <a:lnTo>
                    <a:pt x="f28" y="f27"/>
                  </a:lnTo>
                  <a:cubicBezTo>
                    <a:pt x="f29" y="f27"/>
                    <a:pt x="f30" y="f31"/>
                    <a:pt x="f30" y="f32"/>
                  </a:cubicBezTo>
                  <a:lnTo>
                    <a:pt x="f30" y="f33"/>
                  </a:lnTo>
                  <a:cubicBezTo>
                    <a:pt x="f34" y="f35"/>
                    <a:pt x="f36" y="f37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2" name="Google Shape;6889;p88">
              <a:extLst>
                <a:ext uri="{FF2B5EF4-FFF2-40B4-BE49-F238E27FC236}">
                  <a16:creationId xmlns:a16="http://schemas.microsoft.com/office/drawing/2014/main" id="{83E67681-7986-DB93-2C20-9A559C6559A7}"/>
                </a:ext>
              </a:extLst>
            </p:cNvPr>
            <p:cNvSpPr/>
            <p:nvPr/>
          </p:nvSpPr>
          <p:spPr>
            <a:xfrm>
              <a:off x="7705731" y="1048451"/>
              <a:ext cx="197236" cy="2142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05"/>
                <a:gd name="f4" fmla="val 5545"/>
                <a:gd name="f5" fmla="val 4128"/>
                <a:gd name="f6" fmla="val 694"/>
                <a:gd name="f7" fmla="val 662"/>
                <a:gd name="f8" fmla="val 1040"/>
                <a:gd name="f9" fmla="val 1103"/>
                <a:gd name="f10" fmla="val 1355"/>
                <a:gd name="f11" fmla="val 1387"/>
                <a:gd name="f12" fmla="val 1827"/>
                <a:gd name="f13" fmla="val 2426"/>
                <a:gd name="f14" fmla="val 3245"/>
                <a:gd name="f15" fmla="val 788"/>
                <a:gd name="f16" fmla="val 3938"/>
                <a:gd name="f17" fmla="val 1"/>
                <a:gd name="f18" fmla="val 4127"/>
                <a:gd name="f19" fmla="val 4505"/>
                <a:gd name="f20" fmla="val 5072"/>
                <a:gd name="f21" fmla="val 473"/>
                <a:gd name="f22" fmla="val 1009"/>
                <a:gd name="f23" fmla="val 2080"/>
                <a:gd name="f24" fmla="val 2238"/>
                <a:gd name="f25" fmla="val 4946"/>
                <a:gd name="f26" fmla="val 2742"/>
                <a:gd name="f27" fmla="val 3372"/>
                <a:gd name="f28" fmla="val 3624"/>
                <a:gd name="f29" fmla="val 3844"/>
                <a:gd name="f30" fmla="val 4600"/>
                <a:gd name="f31" fmla="val 4065"/>
                <a:gd name="f32" fmla="val 4726"/>
                <a:gd name="f33" fmla="val 4443"/>
                <a:gd name="f34" fmla="val 4064"/>
                <a:gd name="f35" fmla="val 4758"/>
                <a:gd name="f36" fmla="val 4916"/>
                <a:gd name="f37" fmla="val 3655"/>
                <a:gd name="f38" fmla="val 3340"/>
                <a:gd name="f39" fmla="val 2993"/>
                <a:gd name="f40" fmla="val 4947"/>
                <a:gd name="f41" fmla="val 2678"/>
                <a:gd name="f42" fmla="val 1008"/>
                <a:gd name="f43" fmla="*/ f0 1 5105"/>
                <a:gd name="f44" fmla="*/ f1 1 5545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5105"/>
                <a:gd name="f51" fmla="*/ f48 1 5545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5105" h="5545">
                  <a:moveTo>
                    <a:pt x="f5" y="f2"/>
                  </a:moveTo>
                  <a:lnTo>
                    <a:pt x="f6" y="f7"/>
                  </a:lnTo>
                  <a:lnTo>
                    <a:pt x="f6" y="f8"/>
                  </a:lnTo>
                  <a:cubicBezTo>
                    <a:pt x="f9" y="f10"/>
                    <a:pt x="f11" y="f12"/>
                    <a:pt x="f11" y="f13"/>
                  </a:cubicBezTo>
                  <a:cubicBezTo>
                    <a:pt x="f11" y="f14"/>
                    <a:pt x="f15" y="f16"/>
                    <a:pt x="f17" y="f18"/>
                  </a:cubicBezTo>
                  <a:lnTo>
                    <a:pt x="f17" y="f19"/>
                  </a:lnTo>
                  <a:cubicBezTo>
                    <a:pt x="f17" y="f20"/>
                    <a:pt x="f21" y="f4"/>
                    <a:pt x="f22" y="f4"/>
                  </a:cubicBezTo>
                  <a:lnTo>
                    <a:pt x="f23" y="f4"/>
                  </a:lnTo>
                  <a:cubicBezTo>
                    <a:pt x="f24" y="f25"/>
                    <a:pt x="f26" y="f19"/>
                    <a:pt x="f27" y="f19"/>
                  </a:cubicBezTo>
                  <a:cubicBezTo>
                    <a:pt x="f28" y="f19"/>
                    <a:pt x="f29" y="f30"/>
                    <a:pt x="f31" y="f32"/>
                  </a:cubicBezTo>
                  <a:lnTo>
                    <a:pt x="f31" y="f18"/>
                  </a:lnTo>
                  <a:lnTo>
                    <a:pt x="f5" y="f18"/>
                  </a:lnTo>
                  <a:cubicBezTo>
                    <a:pt x="f33" y="f34"/>
                    <a:pt x="f35" y="f16"/>
                    <a:pt x="f36" y="f37"/>
                  </a:cubicBezTo>
                  <a:cubicBezTo>
                    <a:pt x="f3" y="f38"/>
                    <a:pt x="f3" y="f39"/>
                    <a:pt x="f40" y="f41"/>
                  </a:cubicBezTo>
                  <a:lnTo>
                    <a:pt x="f5" y="f42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3" name="Google Shape;6890;p88">
              <a:extLst>
                <a:ext uri="{FF2B5EF4-FFF2-40B4-BE49-F238E27FC236}">
                  <a16:creationId xmlns:a16="http://schemas.microsoft.com/office/drawing/2014/main" id="{7DFEC4C2-8D19-A994-468B-947E225B8140}"/>
                </a:ext>
              </a:extLst>
            </p:cNvPr>
            <p:cNvSpPr/>
            <p:nvPr/>
          </p:nvSpPr>
          <p:spPr>
            <a:xfrm>
              <a:off x="7734937" y="916356"/>
              <a:ext cx="188741" cy="1296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5"/>
                <a:gd name="f4" fmla="val 3357"/>
                <a:gd name="f5" fmla="val 3376"/>
                <a:gd name="f6" fmla="val 1"/>
                <a:gd name="f7" fmla="val 3025"/>
                <a:gd name="f8" fmla="val 2679"/>
                <a:gd name="f9" fmla="val 143"/>
                <a:gd name="f10" fmla="val 2427"/>
                <a:gd name="f11" fmla="val 426"/>
                <a:gd name="f12" fmla="val 2143"/>
                <a:gd name="f13" fmla="val 678"/>
                <a:gd name="f14" fmla="val 3356"/>
                <a:gd name="f15" fmla="val 4191"/>
                <a:gd name="f16" fmla="val 2537"/>
                <a:gd name="f17" fmla="val 4349"/>
                <a:gd name="f18" fmla="val 2379"/>
                <a:gd name="f19" fmla="val 4884"/>
                <a:gd name="f20" fmla="val 1844"/>
                <a:gd name="f21" fmla="val 962"/>
                <a:gd name="f22" fmla="val 4081"/>
                <a:gd name="f23" fmla="val 3726"/>
                <a:gd name="f24" fmla="*/ f0 1 4885"/>
                <a:gd name="f25" fmla="*/ f1 1 3357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4885"/>
                <a:gd name="f32" fmla="*/ f29 1 3357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885" h="335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6" y="f13"/>
                  </a:lnTo>
                  <a:lnTo>
                    <a:pt x="f6" y="f14"/>
                  </a:lnTo>
                  <a:lnTo>
                    <a:pt x="f15" y="f16"/>
                  </a:lnTo>
                  <a:lnTo>
                    <a:pt x="f17" y="f18"/>
                  </a:lnTo>
                  <a:cubicBezTo>
                    <a:pt x="f19" y="f20"/>
                    <a:pt x="f19" y="f21"/>
                    <a:pt x="f17" y="f11"/>
                  </a:cubicBezTo>
                  <a:cubicBezTo>
                    <a:pt x="f22" y="f9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4" name="Google Shape;6891;p88">
              <a:extLst>
                <a:ext uri="{FF2B5EF4-FFF2-40B4-BE49-F238E27FC236}">
                  <a16:creationId xmlns:a16="http://schemas.microsoft.com/office/drawing/2014/main" id="{D6ACAC3E-B812-85BB-2498-61FB85E3D8CB}"/>
                </a:ext>
              </a:extLst>
            </p:cNvPr>
            <p:cNvSpPr/>
            <p:nvPr/>
          </p:nvSpPr>
          <p:spPr>
            <a:xfrm>
              <a:off x="7495163" y="944986"/>
              <a:ext cx="158255" cy="3067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96"/>
                <a:gd name="f4" fmla="val 7940"/>
                <a:gd name="f5" fmla="val 1828"/>
                <a:gd name="f6" fmla="val 95"/>
                <a:gd name="f7" fmla="val 1985"/>
                <a:gd name="f8" fmla="val 4316"/>
                <a:gd name="f9" fmla="val 5766"/>
                <a:gd name="f10" fmla="val 757"/>
                <a:gd name="f11" fmla="val 7120"/>
                <a:gd name="f12" fmla="val 1954"/>
                <a:gd name="f13" fmla="val 7939"/>
                <a:gd name="f14" fmla="val 3592"/>
                <a:gd name="f15" fmla="val 5829"/>
                <a:gd name="f16" fmla="val 3466"/>
                <a:gd name="f17" fmla="val 5576"/>
                <a:gd name="f18" fmla="val 3434"/>
                <a:gd name="f19" fmla="val 5356"/>
                <a:gd name="f20" fmla="val 5104"/>
                <a:gd name="f21" fmla="val 4568"/>
                <a:gd name="f22" fmla="val 3718"/>
                <a:gd name="f23" fmla="val 4033"/>
                <a:gd name="f24" fmla="*/ f0 1 4096"/>
                <a:gd name="f25" fmla="*/ f1 1 7940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4096"/>
                <a:gd name="f32" fmla="*/ f29 1 7940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096" h="7940">
                  <a:moveTo>
                    <a:pt x="f3" y="f2"/>
                  </a:moveTo>
                  <a:cubicBezTo>
                    <a:pt x="f5" y="f6"/>
                    <a:pt x="f2" y="f7"/>
                    <a:pt x="f2" y="f8"/>
                  </a:cubicBezTo>
                  <a:cubicBezTo>
                    <a:pt x="f2" y="f9"/>
                    <a:pt x="f10" y="f11"/>
                    <a:pt x="f12" y="f13"/>
                  </a:cubicBezTo>
                  <a:lnTo>
                    <a:pt x="f14" y="f15"/>
                  </a:ln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23"/>
                    <a:pt x="f3" y="f22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85" name="Google Shape;6922;p88">
            <a:extLst>
              <a:ext uri="{FF2B5EF4-FFF2-40B4-BE49-F238E27FC236}">
                <a16:creationId xmlns:a16="http://schemas.microsoft.com/office/drawing/2014/main" id="{5AF5529C-F448-7F1C-BD6A-4D090548DBD5}"/>
              </a:ext>
            </a:extLst>
          </p:cNvPr>
          <p:cNvGrpSpPr/>
          <p:nvPr/>
        </p:nvGrpSpPr>
        <p:grpSpPr>
          <a:xfrm>
            <a:off x="4871355" y="1222518"/>
            <a:ext cx="564795" cy="600565"/>
            <a:chOff x="4970687" y="916887"/>
            <a:chExt cx="423596" cy="450424"/>
          </a:xfrm>
          <a:solidFill>
            <a:schemeClr val="bg2"/>
          </a:solidFill>
        </p:grpSpPr>
        <p:sp>
          <p:nvSpPr>
            <p:cNvPr id="86" name="Google Shape;6923;p88">
              <a:extLst>
                <a:ext uri="{FF2B5EF4-FFF2-40B4-BE49-F238E27FC236}">
                  <a16:creationId xmlns:a16="http://schemas.microsoft.com/office/drawing/2014/main" id="{BA2F67F1-83E8-9BC9-085D-E1E93EB5FB60}"/>
                </a:ext>
              </a:extLst>
            </p:cNvPr>
            <p:cNvSpPr/>
            <p:nvPr/>
          </p:nvSpPr>
          <p:spPr>
            <a:xfrm>
              <a:off x="5051008" y="1206587"/>
              <a:ext cx="130283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1387"/>
                <a:gd name="f5" fmla="val 1670"/>
                <a:gd name="f6" fmla="val 1"/>
                <a:gd name="f7" fmla="val 883"/>
                <a:gd name="f8" fmla="val 158"/>
                <a:gd name="f9" fmla="val 599"/>
                <a:gd name="f10" fmla="val 3371"/>
                <a:gd name="f11" fmla="val 3214"/>
                <a:gd name="f12" fmla="val 2489"/>
                <a:gd name="f13" fmla="*/ f0 1 3372"/>
                <a:gd name="f14" fmla="*/ f1 1 1387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3372"/>
                <a:gd name="f21" fmla="*/ f18 1 1387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3372" h="1387">
                  <a:moveTo>
                    <a:pt x="f5" y="f6"/>
                  </a:moveTo>
                  <a:cubicBezTo>
                    <a:pt x="f7" y="f6"/>
                    <a:pt x="f8" y="f9"/>
                    <a:pt x="f2" y="f4"/>
                  </a:cubicBezTo>
                  <a:lnTo>
                    <a:pt x="f10" y="f4"/>
                  </a:lnTo>
                  <a:cubicBezTo>
                    <a:pt x="f11" y="f9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7" name="Google Shape;6924;p88">
              <a:extLst>
                <a:ext uri="{FF2B5EF4-FFF2-40B4-BE49-F238E27FC236}">
                  <a16:creationId xmlns:a16="http://schemas.microsoft.com/office/drawing/2014/main" id="{2F2BB62D-BDB9-FFE2-3AA4-275D87AD8EFD}"/>
                </a:ext>
              </a:extLst>
            </p:cNvPr>
            <p:cNvSpPr/>
            <p:nvPr/>
          </p:nvSpPr>
          <p:spPr>
            <a:xfrm>
              <a:off x="5154472" y="1143301"/>
              <a:ext cx="107140" cy="1168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3025"/>
                <a:gd name="f5" fmla="val 2111"/>
                <a:gd name="f6" fmla="val 1387"/>
                <a:gd name="f7" fmla="val 221"/>
                <a:gd name="f8" fmla="val 1298"/>
                <a:gd name="f9" fmla="val 265"/>
                <a:gd name="f10" fmla="val 1179"/>
                <a:gd name="f11" fmla="val 290"/>
                <a:gd name="f12" fmla="val 1049"/>
                <a:gd name="f13" fmla="val 808"/>
                <a:gd name="f14" fmla="val 531"/>
                <a:gd name="f15" fmla="val 205"/>
                <a:gd name="f16" fmla="val 347"/>
                <a:gd name="f17" fmla="val 378"/>
                <a:gd name="f18" fmla="val 63"/>
                <a:gd name="f19" fmla="val 189"/>
                <a:gd name="f20" fmla="val 315"/>
                <a:gd name="f21" fmla="val 662"/>
                <a:gd name="f22" fmla="val 977"/>
                <a:gd name="f23" fmla="val 1229"/>
                <a:gd name="f24" fmla="val 725"/>
                <a:gd name="f25" fmla="val 1575"/>
                <a:gd name="f26" fmla="val 2237"/>
                <a:gd name="f27" fmla="val 1355"/>
                <a:gd name="f28" fmla="val 2521"/>
                <a:gd name="f29" fmla="val 2300"/>
                <a:gd name="f30" fmla="val 126"/>
                <a:gd name="f31" fmla="*/ f0 1 2773"/>
                <a:gd name="f32" fmla="*/ f1 1 3025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2773"/>
                <a:gd name="f39" fmla="*/ f36 1 3025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2773" h="3025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15"/>
                    <a:pt x="f16" y="f2"/>
                  </a:cubicBezTo>
                  <a:lnTo>
                    <a:pt x="f16" y="f2"/>
                  </a:lnTo>
                  <a:cubicBezTo>
                    <a:pt x="f17" y="f18"/>
                    <a:pt x="f17" y="f19"/>
                    <a:pt x="f17" y="f20"/>
                  </a:cubicBezTo>
                  <a:cubicBezTo>
                    <a:pt x="f17" y="f21"/>
                    <a:pt x="f7" y="f22"/>
                    <a:pt x="f2" y="f23"/>
                  </a:cubicBezTo>
                  <a:cubicBezTo>
                    <a:pt x="f24" y="f25"/>
                    <a:pt x="f23" y="f26"/>
                    <a:pt x="f27" y="f4"/>
                  </a:cubicBezTo>
                  <a:lnTo>
                    <a:pt x="f3" y="f4"/>
                  </a:lnTo>
                  <a:lnTo>
                    <a:pt x="f3" y="f7"/>
                  </a:lnTo>
                  <a:cubicBezTo>
                    <a:pt x="f28" y="f19"/>
                    <a:pt x="f29" y="f30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8" name="Google Shape;6925;p88">
              <a:extLst>
                <a:ext uri="{FF2B5EF4-FFF2-40B4-BE49-F238E27FC236}">
                  <a16:creationId xmlns:a16="http://schemas.microsoft.com/office/drawing/2014/main" id="{ED861DD3-B255-84C5-F338-26F5E237C0F6}"/>
                </a:ext>
              </a:extLst>
            </p:cNvPr>
            <p:cNvSpPr/>
            <p:nvPr/>
          </p:nvSpPr>
          <p:spPr>
            <a:xfrm>
              <a:off x="4974317" y="996019"/>
              <a:ext cx="194803" cy="26415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42"/>
                <a:gd name="f4" fmla="val 6837"/>
                <a:gd name="f5" fmla="val 1"/>
                <a:gd name="f6" fmla="val 1418"/>
                <a:gd name="f7" fmla="val 1450"/>
                <a:gd name="f8" fmla="val 6018"/>
                <a:gd name="f9" fmla="val 1954"/>
                <a:gd name="f10" fmla="val 5356"/>
                <a:gd name="f11" fmla="val 2679"/>
                <a:gd name="f12" fmla="val 4978"/>
                <a:gd name="f13" fmla="val 2427"/>
                <a:gd name="f14" fmla="val 4757"/>
                <a:gd name="f15" fmla="val 2301"/>
                <a:gd name="f16" fmla="val 4442"/>
                <a:gd name="f17" fmla="val 4064"/>
                <a:gd name="f18" fmla="val 3340"/>
                <a:gd name="f19" fmla="val 2931"/>
                <a:gd name="f20" fmla="val 2710"/>
                <a:gd name="f21" fmla="val 3687"/>
                <a:gd name="f22" fmla="val 4128"/>
                <a:gd name="f23" fmla="val 4474"/>
                <a:gd name="f24" fmla="val 2899"/>
                <a:gd name="f25" fmla="val 4758"/>
                <a:gd name="f26" fmla="val 3214"/>
                <a:gd name="f27" fmla="val 4726"/>
                <a:gd name="f28" fmla="val 3056"/>
                <a:gd name="f29" fmla="val 4789"/>
                <a:gd name="f30" fmla="val 2741"/>
                <a:gd name="f31" fmla="val 5041"/>
                <a:gd name="f32" fmla="val 2016"/>
                <a:gd name="f33" fmla="val 4821"/>
                <a:gd name="f34" fmla="val 1607"/>
                <a:gd name="f35" fmla="val 1134"/>
                <a:gd name="f36" fmla="val 662"/>
                <a:gd name="f37" fmla="val 410"/>
                <a:gd name="f38" fmla="val 189"/>
                <a:gd name="f39" fmla="*/ f0 1 5042"/>
                <a:gd name="f40" fmla="*/ f1 1 6837"/>
                <a:gd name="f41" fmla="val f2"/>
                <a:gd name="f42" fmla="val f3"/>
                <a:gd name="f43" fmla="val f4"/>
                <a:gd name="f44" fmla="+- f43 0 f41"/>
                <a:gd name="f45" fmla="+- f42 0 f41"/>
                <a:gd name="f46" fmla="*/ f45 1 5042"/>
                <a:gd name="f47" fmla="*/ f44 1 6837"/>
                <a:gd name="f48" fmla="*/ f41 1 f46"/>
                <a:gd name="f49" fmla="*/ f42 1 f46"/>
                <a:gd name="f50" fmla="*/ f41 1 f47"/>
                <a:gd name="f51" fmla="*/ f43 1 f47"/>
                <a:gd name="f52" fmla="*/ f48 f39 1"/>
                <a:gd name="f53" fmla="*/ f49 f39 1"/>
                <a:gd name="f54" fmla="*/ f51 f40 1"/>
                <a:gd name="f55" fmla="*/ f5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5042" h="6837">
                  <a:moveTo>
                    <a:pt x="f5" y="f2"/>
                  </a:moveTo>
                  <a:lnTo>
                    <a:pt x="f5" y="f4"/>
                  </a:lnTo>
                  <a:lnTo>
                    <a:pt x="f6" y="f4"/>
                  </a:ln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5" y="f17"/>
                  </a:cubicBezTo>
                  <a:cubicBezTo>
                    <a:pt x="f15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cubicBezTo>
                    <a:pt x="f27" y="f28"/>
                    <a:pt x="f25" y="f24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25" y="f35"/>
                    <a:pt x="f25" y="f36"/>
                  </a:cubicBezTo>
                  <a:cubicBezTo>
                    <a:pt x="f25" y="f37"/>
                    <a:pt x="f29" y="f38"/>
                    <a:pt x="f3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9" name="Google Shape;6926;p88">
              <a:extLst>
                <a:ext uri="{FF2B5EF4-FFF2-40B4-BE49-F238E27FC236}">
                  <a16:creationId xmlns:a16="http://schemas.microsoft.com/office/drawing/2014/main" id="{682AEFBC-D1AB-EB87-9086-9194F992A029}"/>
                </a:ext>
              </a:extLst>
            </p:cNvPr>
            <p:cNvSpPr/>
            <p:nvPr/>
          </p:nvSpPr>
          <p:spPr>
            <a:xfrm>
              <a:off x="5091187" y="1127455"/>
              <a:ext cx="52349" cy="523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55"/>
                <a:gd name="f4" fmla="val 1356"/>
                <a:gd name="f5" fmla="val 662"/>
                <a:gd name="f6" fmla="val 1"/>
                <a:gd name="f7" fmla="val 315"/>
                <a:gd name="f8" fmla="val 316"/>
                <a:gd name="f9" fmla="val 694"/>
                <a:gd name="f10" fmla="val 1040"/>
                <a:gd name="f11" fmla="*/ f0 1 1355"/>
                <a:gd name="f12" fmla="*/ f1 1 1356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1355"/>
                <a:gd name="f19" fmla="*/ f16 1 1356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1355" h="1356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3"/>
                    <a:pt x="f5" y="f3"/>
                  </a:cubicBezTo>
                  <a:cubicBezTo>
                    <a:pt x="f10" y="f3"/>
                    <a:pt x="f3" y="f10"/>
                    <a:pt x="f3" y="f9"/>
                  </a:cubicBezTo>
                  <a:cubicBezTo>
                    <a:pt x="f3" y="f8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0" name="Google Shape;6927;p88">
              <a:extLst>
                <a:ext uri="{FF2B5EF4-FFF2-40B4-BE49-F238E27FC236}">
                  <a16:creationId xmlns:a16="http://schemas.microsoft.com/office/drawing/2014/main" id="{BED37412-F314-B467-C73E-FBA9A529882C}"/>
                </a:ext>
              </a:extLst>
            </p:cNvPr>
            <p:cNvSpPr/>
            <p:nvPr/>
          </p:nvSpPr>
          <p:spPr>
            <a:xfrm>
              <a:off x="5182444" y="917545"/>
              <a:ext cx="211839" cy="2099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434"/>
                <a:gd name="f5" fmla="val 2710"/>
                <a:gd name="f6" fmla="val 992"/>
                <a:gd name="f7" fmla="val 2899"/>
                <a:gd name="f8" fmla="val 3057"/>
                <a:gd name="f9" fmla="val 1149"/>
                <a:gd name="f10" fmla="val 1338"/>
                <a:gd name="f11" fmla="val 1559"/>
                <a:gd name="f12" fmla="val 1716"/>
                <a:gd name="f13" fmla="val 2521"/>
                <a:gd name="f14" fmla="val 2364"/>
                <a:gd name="f15" fmla="val 2395"/>
                <a:gd name="f16" fmla="val 2553"/>
                <a:gd name="f17" fmla="val 2742"/>
                <a:gd name="f18" fmla="val 2346"/>
                <a:gd name="f19" fmla="val 2962"/>
                <a:gd name="f20" fmla="val 3120"/>
                <a:gd name="f21" fmla="val 2504"/>
                <a:gd name="f22" fmla="val 2693"/>
                <a:gd name="f23" fmla="val 4079"/>
                <a:gd name="f24" fmla="val 4268"/>
                <a:gd name="f25" fmla="val 4426"/>
                <a:gd name="f26" fmla="val 2646"/>
                <a:gd name="f27" fmla="val 1359"/>
                <a:gd name="f28" fmla="val 1"/>
                <a:gd name="f29" fmla="val 1099"/>
                <a:gd name="f30" fmla="val 2724"/>
                <a:gd name="f31" fmla="val 3197"/>
                <a:gd name="f32" fmla="val 127"/>
                <a:gd name="f33" fmla="val 3638"/>
                <a:gd name="f34" fmla="val 348"/>
                <a:gd name="f35" fmla="val 4016"/>
                <a:gd name="f36" fmla="val 33"/>
                <a:gd name="f37" fmla="val 4961"/>
                <a:gd name="f38" fmla="val 5087"/>
                <a:gd name="f39" fmla="val 5245"/>
                <a:gd name="f40" fmla="val 5339"/>
                <a:gd name="f41" fmla="val 167"/>
                <a:gd name="f42" fmla="val 5399"/>
                <a:gd name="f43" fmla="val 245"/>
                <a:gd name="f44" fmla="val 5421"/>
                <a:gd name="f45" fmla="val 329"/>
                <a:gd name="f46" fmla="val 377"/>
                <a:gd name="f47" fmla="val 427"/>
                <a:gd name="f48" fmla="val 5414"/>
                <a:gd name="f49" fmla="val 474"/>
                <a:gd name="f50" fmla="val 5402"/>
                <a:gd name="f51" fmla="val 1419"/>
                <a:gd name="f52" fmla="val 1797"/>
                <a:gd name="f53" fmla="val 2238"/>
                <a:gd name="f54" fmla="val 4254"/>
                <a:gd name="f55" fmla="val 4237"/>
                <a:gd name="f56" fmla="val 1275"/>
                <a:gd name="f57" fmla="val 4317"/>
                <a:gd name="f58" fmla="val 78"/>
                <a:gd name="f59" fmla="val 15"/>
                <a:gd name="f60" fmla="val 2815"/>
                <a:gd name="f61" fmla="val 5"/>
                <a:gd name="f62" fmla="val 2731"/>
                <a:gd name="f63" fmla="*/ f0 1 5483"/>
                <a:gd name="f64" fmla="*/ f1 1 5434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5483"/>
                <a:gd name="f71" fmla="*/ f68 1 5434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5483" h="543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5" y="f9"/>
                    <a:pt x="f16" y="f6"/>
                    <a:pt x="f5" y="f6"/>
                  </a:cubicBezTo>
                  <a:close/>
                  <a:moveTo>
                    <a:pt x="f17" y="f18"/>
                  </a:moveTo>
                  <a:cubicBezTo>
                    <a:pt x="f19" y="f18"/>
                    <a:pt x="f20" y="f21"/>
                    <a:pt x="f20" y="f22"/>
                  </a:cubicBezTo>
                  <a:lnTo>
                    <a:pt x="f20" y="f23"/>
                  </a:lnTo>
                  <a:cubicBezTo>
                    <a:pt x="f20" y="f24"/>
                    <a:pt x="f19" y="f25"/>
                    <a:pt x="f17" y="f25"/>
                  </a:cubicBezTo>
                  <a:cubicBezTo>
                    <a:pt x="f16" y="f25"/>
                    <a:pt x="f15" y="f24"/>
                    <a:pt x="f15" y="f23"/>
                  </a:cubicBezTo>
                  <a:lnTo>
                    <a:pt x="f15" y="f22"/>
                  </a:lnTo>
                  <a:cubicBezTo>
                    <a:pt x="f15" y="f21"/>
                    <a:pt x="f16" y="f18"/>
                    <a:pt x="f17" y="f18"/>
                  </a:cubicBezTo>
                  <a:close/>
                  <a:moveTo>
                    <a:pt x="f26" y="f2"/>
                  </a:moveTo>
                  <a:cubicBezTo>
                    <a:pt x="f27" y="f2"/>
                    <a:pt x="f28" y="f29"/>
                    <a:pt x="f28" y="f30"/>
                  </a:cubicBezTo>
                  <a:cubicBezTo>
                    <a:pt x="f28" y="f31"/>
                    <a:pt x="f32" y="f33"/>
                    <a:pt x="f34" y="f35"/>
                  </a:cubicBezTo>
                  <a:lnTo>
                    <a:pt x="f36" y="f37"/>
                  </a:lnTo>
                  <a:cubicBezTo>
                    <a:pt x="f28" y="f38"/>
                    <a:pt x="f36" y="f39"/>
                    <a:pt x="f32" y="f40"/>
                  </a:cubicBezTo>
                  <a:cubicBezTo>
                    <a:pt x="f41" y="f42"/>
                    <a:pt x="f43" y="f44"/>
                    <a:pt x="f45" y="f44"/>
                  </a:cubicBezTo>
                  <a:cubicBezTo>
                    <a:pt x="f46" y="f44"/>
                    <a:pt x="f47" y="f48"/>
                    <a:pt x="f49" y="f50"/>
                  </a:cubicBezTo>
                  <a:lnTo>
                    <a:pt x="f51" y="f38"/>
                  </a:lnTo>
                  <a:cubicBezTo>
                    <a:pt x="f52" y="f40"/>
                    <a:pt x="f53" y="f4"/>
                    <a:pt x="f17" y="f4"/>
                  </a:cubicBezTo>
                  <a:cubicBezTo>
                    <a:pt x="f54" y="f4"/>
                    <a:pt x="f3" y="f55"/>
                    <a:pt x="f3" y="f30"/>
                  </a:cubicBezTo>
                  <a:cubicBezTo>
                    <a:pt x="f3" y="f56"/>
                    <a:pt x="f57" y="f58"/>
                    <a:pt x="f7" y="f59"/>
                  </a:cubicBezTo>
                  <a:cubicBezTo>
                    <a:pt x="f60" y="f61"/>
                    <a:pt x="f62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1" name="Google Shape;6928;p88">
              <a:extLst>
                <a:ext uri="{FF2B5EF4-FFF2-40B4-BE49-F238E27FC236}">
                  <a16:creationId xmlns:a16="http://schemas.microsoft.com/office/drawing/2014/main" id="{DE8F1210-5392-53BC-0F3A-409B585C1376}"/>
                </a:ext>
              </a:extLst>
            </p:cNvPr>
            <p:cNvSpPr/>
            <p:nvPr/>
          </p:nvSpPr>
          <p:spPr>
            <a:xfrm>
              <a:off x="4970687" y="1285710"/>
              <a:ext cx="290934" cy="816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0"/>
                <a:gd name="f4" fmla="val 2112"/>
                <a:gd name="f5" fmla="val 1071"/>
                <a:gd name="f6" fmla="val 1670"/>
                <a:gd name="f7" fmla="val 473"/>
                <a:gd name="f8" fmla="val 2111"/>
                <a:gd name="f9" fmla="val 1040"/>
                <a:gd name="f10" fmla="val 6490"/>
                <a:gd name="f11" fmla="val 7057"/>
                <a:gd name="f12" fmla="val 1639"/>
                <a:gd name="f13" fmla="*/ f0 1 7530"/>
                <a:gd name="f14" fmla="*/ f1 1 2112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7530"/>
                <a:gd name="f21" fmla="*/ f18 1 2112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7530" h="2112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8"/>
                  </a:cubicBezTo>
                  <a:lnTo>
                    <a:pt x="f10" y="f8"/>
                  </a:lnTo>
                  <a:cubicBezTo>
                    <a:pt x="f11" y="f8"/>
                    <a:pt x="f3" y="f12"/>
                    <a:pt x="f3" y="f5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2" name="Google Shape;6929;p88">
              <a:extLst>
                <a:ext uri="{FF2B5EF4-FFF2-40B4-BE49-F238E27FC236}">
                  <a16:creationId xmlns:a16="http://schemas.microsoft.com/office/drawing/2014/main" id="{9A27BB18-DCA6-CFF1-D45C-FF33F2D3B3DD}"/>
                </a:ext>
              </a:extLst>
            </p:cNvPr>
            <p:cNvSpPr/>
            <p:nvPr/>
          </p:nvSpPr>
          <p:spPr>
            <a:xfrm>
              <a:off x="4971885" y="916887"/>
              <a:ext cx="237378" cy="523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144"/>
                <a:gd name="f4" fmla="val 1356"/>
                <a:gd name="f5" fmla="val 1040"/>
                <a:gd name="f6" fmla="val 473"/>
                <a:gd name="f7" fmla="val 1"/>
                <a:gd name="f8" fmla="val 1009"/>
                <a:gd name="f9" fmla="val 1355"/>
                <a:gd name="f10" fmla="val 5104"/>
                <a:gd name="f11" fmla="val 5293"/>
                <a:gd name="f12" fmla="val 819"/>
                <a:gd name="f13" fmla="val 5672"/>
                <a:gd name="f14" fmla="val 347"/>
                <a:gd name="f15" fmla="*/ f0 1 6144"/>
                <a:gd name="f16" fmla="*/ f1 1 1356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6144"/>
                <a:gd name="f23" fmla="*/ f20 1 1356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6144" h="1356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9"/>
                  </a:lnTo>
                  <a:lnTo>
                    <a:pt x="f10" y="f9"/>
                  </a:lnTo>
                  <a:cubicBezTo>
                    <a:pt x="f11" y="f12"/>
                    <a:pt x="f13" y="f14"/>
                    <a:pt x="f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3" name="Google Shape;6981;p88">
            <a:extLst>
              <a:ext uri="{FF2B5EF4-FFF2-40B4-BE49-F238E27FC236}">
                <a16:creationId xmlns:a16="http://schemas.microsoft.com/office/drawing/2014/main" id="{1D5142E6-A328-6DC9-9105-FC88A6A3E932}"/>
              </a:ext>
            </a:extLst>
          </p:cNvPr>
          <p:cNvGrpSpPr/>
          <p:nvPr/>
        </p:nvGrpSpPr>
        <p:grpSpPr>
          <a:xfrm>
            <a:off x="5597484" y="1222091"/>
            <a:ext cx="608648" cy="601443"/>
            <a:chOff x="5515285" y="916567"/>
            <a:chExt cx="456486" cy="451082"/>
          </a:xfrm>
          <a:solidFill>
            <a:schemeClr val="bg2"/>
          </a:solidFill>
        </p:grpSpPr>
        <p:sp>
          <p:nvSpPr>
            <p:cNvPr id="94" name="Google Shape;6982;p88">
              <a:extLst>
                <a:ext uri="{FF2B5EF4-FFF2-40B4-BE49-F238E27FC236}">
                  <a16:creationId xmlns:a16="http://schemas.microsoft.com/office/drawing/2014/main" id="{F7EF0BFD-E652-F1A7-41A2-32CEF423FEE2}"/>
                </a:ext>
              </a:extLst>
            </p:cNvPr>
            <p:cNvSpPr/>
            <p:nvPr/>
          </p:nvSpPr>
          <p:spPr>
            <a:xfrm>
              <a:off x="5722223" y="916567"/>
              <a:ext cx="249548" cy="2495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59"/>
                <a:gd name="f4" fmla="val 3718"/>
                <a:gd name="f5" fmla="val 3560"/>
                <a:gd name="f6" fmla="val 3434"/>
                <a:gd name="f7" fmla="val 63"/>
                <a:gd name="f8" fmla="val 3403"/>
                <a:gd name="f9" fmla="val 189"/>
                <a:gd name="f10" fmla="val 3340"/>
                <a:gd name="f11" fmla="val 315"/>
                <a:gd name="f12" fmla="val 473"/>
                <a:gd name="f13" fmla="val 3466"/>
                <a:gd name="f14" fmla="val 536"/>
                <a:gd name="f15" fmla="val 4190"/>
                <a:gd name="f16" fmla="val 1261"/>
                <a:gd name="f17" fmla="val 1260"/>
                <a:gd name="f18" fmla="val 4159"/>
                <a:gd name="f19" fmla="val 567"/>
                <a:gd name="f20" fmla="val 496"/>
                <a:gd name="f21" fmla="val 3395"/>
                <a:gd name="f22" fmla="val 390"/>
                <a:gd name="f23" fmla="val 3360"/>
                <a:gd name="f24" fmla="val 288"/>
                <a:gd name="f25" fmla="val 254"/>
                <a:gd name="f26" fmla="val 221"/>
                <a:gd name="f27" fmla="val 3363"/>
                <a:gd name="f28" fmla="val 3371"/>
                <a:gd name="f29" fmla="val 95"/>
                <a:gd name="f30" fmla="val 3686"/>
                <a:gd name="f31" fmla="val 6081"/>
                <a:gd name="f32" fmla="val 6301"/>
                <a:gd name="f33" fmla="val 158"/>
                <a:gd name="f34" fmla="val 347"/>
                <a:gd name="f35" fmla="val 2773"/>
                <a:gd name="f36" fmla="val 2930"/>
                <a:gd name="f37" fmla="val 3025"/>
                <a:gd name="f38" fmla="val 6364"/>
                <a:gd name="f39" fmla="val 3088"/>
                <a:gd name="f40" fmla="val 6238"/>
                <a:gd name="f41" fmla="val 3119"/>
                <a:gd name="f42" fmla="val 6144"/>
                <a:gd name="f43" fmla="val 5986"/>
                <a:gd name="f44" fmla="val 2993"/>
                <a:gd name="f45" fmla="val 5892"/>
                <a:gd name="f46" fmla="val 2300"/>
                <a:gd name="f47" fmla="val 5199"/>
                <a:gd name="f48" fmla="val 5198"/>
                <a:gd name="f49" fmla="val 2269"/>
                <a:gd name="f50" fmla="val 5923"/>
                <a:gd name="f51" fmla="val 5969"/>
                <a:gd name="f52" fmla="val 3039"/>
                <a:gd name="f53" fmla="val 6066"/>
                <a:gd name="f54" fmla="val 3069"/>
                <a:gd name="f55" fmla="val 6164"/>
                <a:gd name="f56" fmla="val 6200"/>
                <a:gd name="f57" fmla="val 6236"/>
                <a:gd name="f58" fmla="val 3065"/>
                <a:gd name="f59" fmla="val 6270"/>
                <a:gd name="f60" fmla="val 3056"/>
                <a:gd name="f61" fmla="val 6396"/>
                <a:gd name="f62" fmla="val 2867"/>
                <a:gd name="f63" fmla="val 2741"/>
                <a:gd name="f64" fmla="val 6112"/>
                <a:gd name="f65" fmla="*/ f0 1 6459"/>
                <a:gd name="f66" fmla="*/ f1 1 6459"/>
                <a:gd name="f67" fmla="val f2"/>
                <a:gd name="f68" fmla="val f3"/>
                <a:gd name="f69" fmla="+- f68 0 f67"/>
                <a:gd name="f70" fmla="*/ f69 1 6459"/>
                <a:gd name="f71" fmla="*/ f67 1 f70"/>
                <a:gd name="f72" fmla="*/ f68 1 f70"/>
                <a:gd name="f73" fmla="*/ f71 f65 1"/>
                <a:gd name="f74" fmla="*/ f72 f65 1"/>
                <a:gd name="f75" fmla="*/ f72 f66 1"/>
                <a:gd name="f76" fmla="*/ f71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6459" h="6459">
                  <a:moveTo>
                    <a:pt x="f4" y="f2"/>
                  </a:moveTo>
                  <a:cubicBezTo>
                    <a:pt x="f5" y="f2"/>
                    <a:pt x="f6" y="f7"/>
                    <a:pt x="f8" y="f9"/>
                  </a:cubicBezTo>
                  <a:cubicBezTo>
                    <a:pt x="f10" y="f11"/>
                    <a:pt x="f10" y="f12"/>
                    <a:pt x="f13" y="f14"/>
                  </a:cubicBezTo>
                  <a:lnTo>
                    <a:pt x="f15" y="f16"/>
                  </a:lnTo>
                  <a:lnTo>
                    <a:pt x="f17" y="f18"/>
                  </a:lnTo>
                  <a:lnTo>
                    <a:pt x="f19" y="f13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9" y="f28"/>
                  </a:cubicBezTo>
                  <a:cubicBezTo>
                    <a:pt x="f29" y="f8"/>
                    <a:pt x="f2" y="f5"/>
                    <a:pt x="f2" y="f30"/>
                  </a:cubicBezTo>
                  <a:lnTo>
                    <a:pt x="f2" y="f31"/>
                  </a:lnTo>
                  <a:cubicBezTo>
                    <a:pt x="f2" y="f32"/>
                    <a:pt x="f33" y="f3"/>
                    <a:pt x="f34" y="f3"/>
                  </a:cubicBezTo>
                  <a:lnTo>
                    <a:pt x="f35" y="f3"/>
                  </a:lnTo>
                  <a:cubicBezTo>
                    <a:pt x="f36" y="f3"/>
                    <a:pt x="f37" y="f38"/>
                    <a:pt x="f39" y="f40"/>
                  </a:cubicBezTo>
                  <a:cubicBezTo>
                    <a:pt x="f41" y="f42"/>
                    <a:pt x="f41" y="f43"/>
                    <a:pt x="f44" y="f45"/>
                  </a:cubicBezTo>
                  <a:lnTo>
                    <a:pt x="f46" y="f47"/>
                  </a:lnTo>
                  <a:lnTo>
                    <a:pt x="f48" y="f49"/>
                  </a:lnTo>
                  <a:lnTo>
                    <a:pt x="f50" y="f44"/>
                  </a:lnTo>
                  <a:cubicBezTo>
                    <a:pt x="f51" y="f52"/>
                    <a:pt x="f53" y="f54"/>
                    <a:pt x="f55" y="f54"/>
                  </a:cubicBezTo>
                  <a:cubicBezTo>
                    <a:pt x="f56" y="f54"/>
                    <a:pt x="f57" y="f58"/>
                    <a:pt x="f59" y="f60"/>
                  </a:cubicBezTo>
                  <a:cubicBezTo>
                    <a:pt x="f61" y="f37"/>
                    <a:pt x="f3" y="f62"/>
                    <a:pt x="f3" y="f63"/>
                  </a:cubicBezTo>
                  <a:lnTo>
                    <a:pt x="f3" y="f34"/>
                  </a:lnTo>
                  <a:cubicBezTo>
                    <a:pt x="f3" y="f33"/>
                    <a:pt x="f32" y="f2"/>
                    <a:pt x="f6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5" name="Google Shape;6983;p88">
              <a:extLst>
                <a:ext uri="{FF2B5EF4-FFF2-40B4-BE49-F238E27FC236}">
                  <a16:creationId xmlns:a16="http://schemas.microsoft.com/office/drawing/2014/main" id="{71B96033-043B-206E-1A04-13E66784CEAC}"/>
                </a:ext>
              </a:extLst>
            </p:cNvPr>
            <p:cNvSpPr/>
            <p:nvPr/>
          </p:nvSpPr>
          <p:spPr>
            <a:xfrm>
              <a:off x="5561536" y="1010997"/>
              <a:ext cx="118113" cy="1137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057"/>
                <a:gd name="f4" fmla="val 2944"/>
                <a:gd name="f5" fmla="val 970"/>
                <a:gd name="f6" fmla="val 1"/>
                <a:gd name="f7" fmla="val 685"/>
                <a:gd name="f8" fmla="val 405"/>
                <a:gd name="f9" fmla="val 114"/>
                <a:gd name="f10" fmla="val 221"/>
                <a:gd name="f11" fmla="val 297"/>
                <a:gd name="f12" fmla="val 549"/>
                <a:gd name="f13" fmla="val 2395"/>
                <a:gd name="f14" fmla="val 2678"/>
                <a:gd name="f15" fmla="val 2755"/>
                <a:gd name="f16" fmla="val 3056"/>
                <a:gd name="f17" fmla="val 2345"/>
                <a:gd name="f18" fmla="val 1683"/>
                <a:gd name="f19" fmla="val 1274"/>
                <a:gd name="f20" fmla="val 1670"/>
                <a:gd name="f21" fmla="val 1478"/>
                <a:gd name="f22" fmla="val 90"/>
                <a:gd name="f23" fmla="val 1222"/>
                <a:gd name="f24" fmla="*/ f0 1 3057"/>
                <a:gd name="f25" fmla="*/ f1 1 2944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3057"/>
                <a:gd name="f32" fmla="*/ f29 1 2944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3057" h="294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16" y="f17"/>
                    <a:pt x="f16" y="f18"/>
                    <a:pt x="f14" y="f19"/>
                  </a:cubicBezTo>
                  <a:lnTo>
                    <a:pt x="f20" y="f11"/>
                  </a:lnTo>
                  <a:cubicBezTo>
                    <a:pt x="f21" y="f22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6" name="Google Shape;6984;p88">
              <a:extLst>
                <a:ext uri="{FF2B5EF4-FFF2-40B4-BE49-F238E27FC236}">
                  <a16:creationId xmlns:a16="http://schemas.microsoft.com/office/drawing/2014/main" id="{68F62C38-81AE-F2F1-0D07-5F460349D286}"/>
                </a:ext>
              </a:extLst>
            </p:cNvPr>
            <p:cNvSpPr/>
            <p:nvPr/>
          </p:nvSpPr>
          <p:spPr>
            <a:xfrm>
              <a:off x="5759933" y="1210555"/>
              <a:ext cx="119347" cy="1150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089"/>
                <a:gd name="f4" fmla="val 2977"/>
                <a:gd name="f5" fmla="val 999"/>
                <a:gd name="f6" fmla="val 787"/>
                <a:gd name="f7" fmla="val 577"/>
                <a:gd name="f8" fmla="val 66"/>
                <a:gd name="f9" fmla="val 410"/>
                <a:gd name="f10" fmla="val 205"/>
                <a:gd name="f11" fmla="val 379"/>
                <a:gd name="f12" fmla="val 316"/>
                <a:gd name="f13" fmla="val 268"/>
                <a:gd name="f14" fmla="val 284"/>
                <a:gd name="f15" fmla="val 299"/>
                <a:gd name="f16" fmla="val 1"/>
                <a:gd name="f17" fmla="val 583"/>
                <a:gd name="f18" fmla="val 2427"/>
                <a:gd name="f19" fmla="val 2679"/>
                <a:gd name="f20" fmla="val 2693"/>
                <a:gd name="f21" fmla="val 3088"/>
                <a:gd name="f22" fmla="val 2315"/>
                <a:gd name="f23" fmla="val 1622"/>
                <a:gd name="f24" fmla="val 1244"/>
                <a:gd name="f25" fmla="val 1734"/>
                <a:gd name="f26" fmla="val 1540"/>
                <a:gd name="f27" fmla="val 105"/>
                <a:gd name="f28" fmla="val 1267"/>
                <a:gd name="f29" fmla="*/ f0 1 3089"/>
                <a:gd name="f30" fmla="*/ f1 1 2977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3089"/>
                <a:gd name="f37" fmla="*/ f34 1 2977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3089" h="297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0"/>
                    <a:pt x="f12" y="f13"/>
                    <a:pt x="f14" y="f15"/>
                  </a:cubicBezTo>
                  <a:lnTo>
                    <a:pt x="f16" y="f17"/>
                  </a:lnTo>
                  <a:lnTo>
                    <a:pt x="f18" y="f4"/>
                  </a:lnTo>
                  <a:lnTo>
                    <a:pt x="f19" y="f20"/>
                  </a:lnTo>
                  <a:cubicBezTo>
                    <a:pt x="f21" y="f22"/>
                    <a:pt x="f21" y="f23"/>
                    <a:pt x="f19" y="f24"/>
                  </a:cubicBezTo>
                  <a:lnTo>
                    <a:pt x="f25" y="f1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7" name="Google Shape;6985;p88">
              <a:extLst>
                <a:ext uri="{FF2B5EF4-FFF2-40B4-BE49-F238E27FC236}">
                  <a16:creationId xmlns:a16="http://schemas.microsoft.com/office/drawing/2014/main" id="{407D5B57-1A4D-0892-0815-A004D9BFBDE7}"/>
                </a:ext>
              </a:extLst>
            </p:cNvPr>
            <p:cNvSpPr/>
            <p:nvPr/>
          </p:nvSpPr>
          <p:spPr>
            <a:xfrm>
              <a:off x="5515285" y="1052876"/>
              <a:ext cx="320140" cy="3147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86"/>
                <a:gd name="f4" fmla="val 8147"/>
                <a:gd name="f5" fmla="val 725"/>
                <a:gd name="f6" fmla="val 1"/>
                <a:gd name="f7" fmla="val 95"/>
                <a:gd name="f8" fmla="val 631"/>
                <a:gd name="f9" fmla="val 1387"/>
                <a:gd name="f10" fmla="val 284"/>
                <a:gd name="f11" fmla="val 2017"/>
                <a:gd name="f12" fmla="val 4223"/>
                <a:gd name="f13" fmla="val 3938"/>
                <a:gd name="f14" fmla="val 6774"/>
                <a:gd name="f15" fmla="val 6270"/>
                <a:gd name="f16" fmla="val 7972"/>
                <a:gd name="f17" fmla="val 6499"/>
                <a:gd name="f18" fmla="val 8086"/>
                <a:gd name="f19" fmla="val 6745"/>
                <a:gd name="f20" fmla="val 6996"/>
                <a:gd name="f21" fmla="val 7434"/>
                <a:gd name="f22" fmla="val 7886"/>
                <a:gd name="f23" fmla="val 7963"/>
                <a:gd name="f24" fmla="val 7562"/>
                <a:gd name="f25" fmla="*/ f0 1 8286"/>
                <a:gd name="f26" fmla="*/ f1 1 8147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8286"/>
                <a:gd name="f33" fmla="*/ f30 1 8147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8286" h="8147">
                  <a:moveTo>
                    <a:pt x="f5" y="f6"/>
                  </a:moveTo>
                  <a:cubicBezTo>
                    <a:pt x="f7" y="f8"/>
                    <a:pt x="f2" y="f9"/>
                    <a:pt x="f10" y="f11"/>
                  </a:cubicBezTo>
                  <a:cubicBezTo>
                    <a:pt x="f9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3" y="f24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8" name="Google Shape;7015;p88">
            <a:extLst>
              <a:ext uri="{FF2B5EF4-FFF2-40B4-BE49-F238E27FC236}">
                <a16:creationId xmlns:a16="http://schemas.microsoft.com/office/drawing/2014/main" id="{7F3D0A24-4939-0D2B-5440-6C598F941FC9}"/>
              </a:ext>
            </a:extLst>
          </p:cNvPr>
          <p:cNvGrpSpPr/>
          <p:nvPr/>
        </p:nvGrpSpPr>
        <p:grpSpPr>
          <a:xfrm>
            <a:off x="9138178" y="2239466"/>
            <a:ext cx="664804" cy="661855"/>
            <a:chOff x="8170804" y="1679597"/>
            <a:chExt cx="498603" cy="496391"/>
          </a:xfrm>
          <a:solidFill>
            <a:schemeClr val="bg2"/>
          </a:solidFill>
        </p:grpSpPr>
        <p:sp>
          <p:nvSpPr>
            <p:cNvPr id="99" name="Google Shape;7016;p88">
              <a:extLst>
                <a:ext uri="{FF2B5EF4-FFF2-40B4-BE49-F238E27FC236}">
                  <a16:creationId xmlns:a16="http://schemas.microsoft.com/office/drawing/2014/main" id="{B275324E-0A84-DF8C-B573-631487F6B874}"/>
                </a:ext>
              </a:extLst>
            </p:cNvPr>
            <p:cNvSpPr/>
            <p:nvPr/>
          </p:nvSpPr>
          <p:spPr>
            <a:xfrm>
              <a:off x="8377769" y="1855683"/>
              <a:ext cx="291638" cy="32030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37"/>
                <a:gd name="f4" fmla="val 7509"/>
                <a:gd name="f5" fmla="val 5120"/>
                <a:gd name="f6" fmla="val 2079"/>
                <a:gd name="f7" fmla="val 5206"/>
                <a:gd name="f8" fmla="val 5293"/>
                <a:gd name="f9" fmla="val 2111"/>
                <a:gd name="f10" fmla="val 5356"/>
                <a:gd name="f11" fmla="val 2174"/>
                <a:gd name="f12" fmla="val 5451"/>
                <a:gd name="f13" fmla="val 2268"/>
                <a:gd name="f14" fmla="val 2458"/>
                <a:gd name="f15" fmla="val 2647"/>
                <a:gd name="f16" fmla="val 3308"/>
                <a:gd name="f17" fmla="val 4694"/>
                <a:gd name="f18" fmla="val 3214"/>
                <a:gd name="f19" fmla="val 4757"/>
                <a:gd name="f20" fmla="val 3151"/>
                <a:gd name="f21" fmla="val 4789"/>
                <a:gd name="f22" fmla="val 3056"/>
                <a:gd name="f23" fmla="val 2993"/>
                <a:gd name="f24" fmla="val 2899"/>
                <a:gd name="f25" fmla="val 2836"/>
                <a:gd name="f26" fmla="val 4001"/>
                <a:gd name="f27" fmla="val 2048"/>
                <a:gd name="f28" fmla="val 3907"/>
                <a:gd name="f29" fmla="val 3655"/>
                <a:gd name="f30" fmla="val 3529"/>
                <a:gd name="f31" fmla="val 2221"/>
                <a:gd name="f32" fmla="val 3481"/>
                <a:gd name="f33" fmla="val 2308"/>
                <a:gd name="f34" fmla="val 3458"/>
                <a:gd name="f35" fmla="val 2399"/>
                <a:gd name="f36" fmla="val 2489"/>
                <a:gd name="f37" fmla="val 2584"/>
                <a:gd name="f38" fmla="val 3970"/>
                <a:gd name="f39" fmla="val 4883"/>
                <a:gd name="f40" fmla="val 4946"/>
                <a:gd name="f41" fmla="val 5033"/>
                <a:gd name="f42" fmla="val 1701"/>
                <a:gd name="f43" fmla="val 725"/>
                <a:gd name="f44" fmla="val 756"/>
                <a:gd name="f45" fmla="val 4411"/>
                <a:gd name="f46" fmla="val 6112"/>
                <a:gd name="f47" fmla="val 7152"/>
                <a:gd name="f48" fmla="val 7309"/>
                <a:gd name="f49" fmla="val 7435"/>
                <a:gd name="f50" fmla="val 2237"/>
                <a:gd name="f51" fmla="val 7467"/>
                <a:gd name="f52" fmla="val 2289"/>
                <a:gd name="f53" fmla="val 7493"/>
                <a:gd name="f54" fmla="val 2347"/>
                <a:gd name="f55" fmla="val 7508"/>
                <a:gd name="f56" fmla="val 2401"/>
                <a:gd name="f57" fmla="val 2477"/>
                <a:gd name="f58" fmla="val 2547"/>
                <a:gd name="f59" fmla="val 7478"/>
                <a:gd name="f60" fmla="val 7404"/>
                <a:gd name="f61" fmla="val 3844"/>
                <a:gd name="f62" fmla="val 5073"/>
                <a:gd name="f63" fmla="val 6018"/>
                <a:gd name="f64" fmla="val 6805"/>
                <a:gd name="f65" fmla="val 6049"/>
                <a:gd name="f66" fmla="val 5104"/>
                <a:gd name="f67" fmla="*/ f0 1 6837"/>
                <a:gd name="f68" fmla="*/ f1 1 7509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6837"/>
                <a:gd name="f75" fmla="*/ f72 1 7509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6837" h="750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lnTo>
                    <a:pt x="f11" y="f26"/>
                  </a:lnTo>
                  <a:cubicBezTo>
                    <a:pt x="f27" y="f28"/>
                    <a:pt x="f27" y="f29"/>
                    <a:pt x="f11" y="f30"/>
                  </a:cubicBezTo>
                  <a:cubicBezTo>
                    <a:pt x="f31" y="f32"/>
                    <a:pt x="f33" y="f34"/>
                    <a:pt x="f35" y="f34"/>
                  </a:cubicBezTo>
                  <a:cubicBezTo>
                    <a:pt x="f36" y="f34"/>
                    <a:pt x="f37" y="f32"/>
                    <a:pt x="f15" y="f30"/>
                  </a:cubicBezTo>
                  <a:lnTo>
                    <a:pt x="f22" y="f38"/>
                  </a:lnTo>
                  <a:lnTo>
                    <a:pt x="f39" y="f11"/>
                  </a:lnTo>
                  <a:cubicBezTo>
                    <a:pt x="f40" y="f9"/>
                    <a:pt x="f41" y="f6"/>
                    <a:pt x="f5" y="f6"/>
                  </a:cubicBezTo>
                  <a:close/>
                  <a:moveTo>
                    <a:pt x="f42" y="f2"/>
                  </a:moveTo>
                  <a:cubicBezTo>
                    <a:pt x="f43" y="f2"/>
                    <a:pt x="f2" y="f44"/>
                    <a:pt x="f2" y="f42"/>
                  </a:cubicBezTo>
                  <a:lnTo>
                    <a:pt x="f2" y="f45"/>
                  </a:lnTo>
                  <a:cubicBezTo>
                    <a:pt x="f2" y="f10"/>
                    <a:pt x="f43" y="f46"/>
                    <a:pt x="f42" y="f46"/>
                  </a:cubicBezTo>
                  <a:lnTo>
                    <a:pt x="f27" y="f46"/>
                  </a:lnTo>
                  <a:lnTo>
                    <a:pt x="f27" y="f47"/>
                  </a:lnTo>
                  <a:cubicBezTo>
                    <a:pt x="f27" y="f48"/>
                    <a:pt x="f9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37" y="f60"/>
                  </a:cubicBezTo>
                  <a:lnTo>
                    <a:pt x="f61" y="f46"/>
                  </a:lnTo>
                  <a:lnTo>
                    <a:pt x="f62" y="f46"/>
                  </a:lnTo>
                  <a:cubicBezTo>
                    <a:pt x="f63" y="f46"/>
                    <a:pt x="f64" y="f10"/>
                    <a:pt x="f64" y="f45"/>
                  </a:cubicBezTo>
                  <a:lnTo>
                    <a:pt x="f64" y="f42"/>
                  </a:lnTo>
                  <a:cubicBezTo>
                    <a:pt x="f3" y="f44"/>
                    <a:pt x="f65" y="f2"/>
                    <a:pt x="f6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0" name="Google Shape;7017;p88">
              <a:extLst>
                <a:ext uri="{FF2B5EF4-FFF2-40B4-BE49-F238E27FC236}">
                  <a16:creationId xmlns:a16="http://schemas.microsoft.com/office/drawing/2014/main" id="{9256B9D0-5EC2-B04C-083C-803DD03B53FD}"/>
                </a:ext>
              </a:extLst>
            </p:cNvPr>
            <p:cNvSpPr/>
            <p:nvPr/>
          </p:nvSpPr>
          <p:spPr>
            <a:xfrm>
              <a:off x="8170804" y="1679597"/>
              <a:ext cx="321247" cy="3499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8203"/>
                <a:gd name="f5" fmla="val 3781"/>
                <a:gd name="f6" fmla="val 1356"/>
                <a:gd name="f7" fmla="val 4317"/>
                <a:gd name="f8" fmla="val 4789"/>
                <a:gd name="f9" fmla="val 1828"/>
                <a:gd name="f10" fmla="val 2395"/>
                <a:gd name="f11" fmla="val 2710"/>
                <a:gd name="f12" fmla="val 4632"/>
                <a:gd name="f13" fmla="val 3025"/>
                <a:gd name="f14" fmla="val 4411"/>
                <a:gd name="f15" fmla="val 3214"/>
                <a:gd name="f16" fmla="val 4254"/>
                <a:gd name="f17" fmla="val 3341"/>
                <a:gd name="f18" fmla="val 4128"/>
                <a:gd name="f19" fmla="val 3530"/>
                <a:gd name="f20" fmla="val 3782"/>
                <a:gd name="f21" fmla="val 3971"/>
                <a:gd name="f22" fmla="val 3970"/>
                <a:gd name="f23" fmla="val 3592"/>
                <a:gd name="f24" fmla="val 3434"/>
                <a:gd name="f25" fmla="val 3624"/>
                <a:gd name="f26" fmla="val 2931"/>
                <a:gd name="f27" fmla="val 2679"/>
                <a:gd name="f28" fmla="val 4065"/>
                <a:gd name="f29" fmla="val 2584"/>
                <a:gd name="f30" fmla="val 4096"/>
                <a:gd name="f31" fmla="val 2521"/>
                <a:gd name="f32" fmla="val 2206"/>
                <a:gd name="f33" fmla="val 3939"/>
                <a:gd name="f34" fmla="val 2049"/>
                <a:gd name="f35" fmla="val 3750"/>
                <a:gd name="f36" fmla="val 3529"/>
                <a:gd name="f37" fmla="val 3371"/>
                <a:gd name="f38" fmla="val 2742"/>
                <a:gd name="f39" fmla="val 2836"/>
                <a:gd name="f40" fmla="val 2678"/>
                <a:gd name="f41" fmla="val 2741"/>
                <a:gd name="f42" fmla="val 4758"/>
                <a:gd name="f43" fmla="val 4916"/>
                <a:gd name="f44" fmla="val 5105"/>
                <a:gd name="f45" fmla="val 5294"/>
                <a:gd name="f46" fmla="val 5451"/>
                <a:gd name="f47" fmla="val 1733"/>
                <a:gd name="f48" fmla="val 1"/>
                <a:gd name="f49" fmla="val 788"/>
                <a:gd name="f50" fmla="val 789"/>
                <a:gd name="f51" fmla="val 1734"/>
                <a:gd name="f52" fmla="val 5136"/>
                <a:gd name="f53" fmla="val 5987"/>
                <a:gd name="f54" fmla="val 631"/>
                <a:gd name="f55" fmla="val 6649"/>
                <a:gd name="f56" fmla="val 1418"/>
                <a:gd name="f57" fmla="val 6806"/>
                <a:gd name="f58" fmla="val 7846"/>
                <a:gd name="f59" fmla="val 8003"/>
                <a:gd name="f60" fmla="val 1481"/>
                <a:gd name="f61" fmla="val 8129"/>
                <a:gd name="f62" fmla="val 1607"/>
                <a:gd name="f63" fmla="val 8161"/>
                <a:gd name="f64" fmla="val 1659"/>
                <a:gd name="f65" fmla="val 8187"/>
                <a:gd name="f66" fmla="val 1717"/>
                <a:gd name="f67" fmla="val 8202"/>
                <a:gd name="f68" fmla="val 1771"/>
                <a:gd name="f69" fmla="val 1848"/>
                <a:gd name="f70" fmla="val 1917"/>
                <a:gd name="f71" fmla="val 8172"/>
                <a:gd name="f72" fmla="val 1954"/>
                <a:gd name="f73" fmla="val 8098"/>
                <a:gd name="f74" fmla="val 6838"/>
                <a:gd name="f75" fmla="val 5798"/>
                <a:gd name="f76" fmla="val 4475"/>
                <a:gd name="f77" fmla="val 5167"/>
                <a:gd name="f78" fmla="val 3404"/>
                <a:gd name="f79" fmla="val 6490"/>
                <a:gd name="f80" fmla="val 7530"/>
                <a:gd name="f81" fmla="val 6774"/>
                <a:gd name="f82" fmla="val 5829"/>
                <a:gd name="f83" fmla="*/ f0 1 7531"/>
                <a:gd name="f84" fmla="*/ f1 1 8203"/>
                <a:gd name="f85" fmla="val f2"/>
                <a:gd name="f86" fmla="val f3"/>
                <a:gd name="f87" fmla="val f4"/>
                <a:gd name="f88" fmla="+- f87 0 f85"/>
                <a:gd name="f89" fmla="+- f86 0 f85"/>
                <a:gd name="f90" fmla="*/ f89 1 7531"/>
                <a:gd name="f91" fmla="*/ f88 1 8203"/>
                <a:gd name="f92" fmla="*/ f85 1 f90"/>
                <a:gd name="f93" fmla="*/ f86 1 f90"/>
                <a:gd name="f94" fmla="*/ f85 1 f91"/>
                <a:gd name="f95" fmla="*/ f87 1 f91"/>
                <a:gd name="f96" fmla="*/ f92 f83 1"/>
                <a:gd name="f97" fmla="*/ f93 f83 1"/>
                <a:gd name="f98" fmla="*/ f95 f84 1"/>
                <a:gd name="f99" fmla="*/ f94 f8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9" r="f97" b="f98"/>
              <a:pathLst>
                <a:path w="7531" h="820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18"/>
                    <a:pt x="f5" y="f18"/>
                  </a:cubicBezTo>
                  <a:cubicBezTo>
                    <a:pt x="f23" y="f18"/>
                    <a:pt x="f24" y="f21"/>
                    <a:pt x="f24" y="f20"/>
                  </a:cubicBezTo>
                  <a:cubicBezTo>
                    <a:pt x="f24" y="f17"/>
                    <a:pt x="f25" y="f26"/>
                    <a:pt x="f22" y="f27"/>
                  </a:cubicBezTo>
                  <a:cubicBezTo>
                    <a:pt x="f28" y="f29"/>
                    <a:pt x="f30" y="f31"/>
                    <a:pt x="f30" y="f10"/>
                  </a:cubicBezTo>
                  <a:cubicBezTo>
                    <a:pt x="f30" y="f32"/>
                    <a:pt x="f33" y="f34"/>
                    <a:pt x="f35" y="f34"/>
                  </a:cubicBezTo>
                  <a:cubicBezTo>
                    <a:pt x="f36" y="f34"/>
                    <a:pt x="f37" y="f32"/>
                    <a:pt x="f37" y="f10"/>
                  </a:cubicBezTo>
                  <a:cubicBezTo>
                    <a:pt x="f37" y="f29"/>
                    <a:pt x="f15" y="f38"/>
                    <a:pt x="f13" y="f38"/>
                  </a:cubicBezTo>
                  <a:cubicBezTo>
                    <a:pt x="f39" y="f38"/>
                    <a:pt x="f40" y="f29"/>
                    <a:pt x="f40" y="f10"/>
                  </a:cubicBezTo>
                  <a:cubicBezTo>
                    <a:pt x="f41" y="f9"/>
                    <a:pt x="f15" y="f6"/>
                    <a:pt x="f5" y="f6"/>
                  </a:cubicBezTo>
                  <a:close/>
                  <a:moveTo>
                    <a:pt x="f5" y="f42"/>
                  </a:moveTo>
                  <a:cubicBezTo>
                    <a:pt x="f22" y="f42"/>
                    <a:pt x="f18" y="f43"/>
                    <a:pt x="f18" y="f44"/>
                  </a:cubicBezTo>
                  <a:cubicBezTo>
                    <a:pt x="f18" y="f45"/>
                    <a:pt x="f22" y="f46"/>
                    <a:pt x="f5" y="f46"/>
                  </a:cubicBezTo>
                  <a:cubicBezTo>
                    <a:pt x="f23" y="f46"/>
                    <a:pt x="f24" y="f45"/>
                    <a:pt x="f24" y="f44"/>
                  </a:cubicBezTo>
                  <a:cubicBezTo>
                    <a:pt x="f24" y="f43"/>
                    <a:pt x="f23" y="f42"/>
                    <a:pt x="f5" y="f42"/>
                  </a:cubicBezTo>
                  <a:close/>
                  <a:moveTo>
                    <a:pt x="f47" y="f48"/>
                  </a:moveTo>
                  <a:cubicBezTo>
                    <a:pt x="f49" y="f48"/>
                    <a:pt x="f2" y="f50"/>
                    <a:pt x="f2" y="f51"/>
                  </a:cubicBezTo>
                  <a:lnTo>
                    <a:pt x="f2" y="f52"/>
                  </a:lnTo>
                  <a:cubicBezTo>
                    <a:pt x="f2" y="f53"/>
                    <a:pt x="f54" y="f55"/>
                    <a:pt x="f56" y="f57"/>
                  </a:cubicBezTo>
                  <a:lnTo>
                    <a:pt x="f56" y="f58"/>
                  </a:lnTo>
                  <a:cubicBezTo>
                    <a:pt x="f56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8" y="f67"/>
                  </a:cubicBezTo>
                  <a:cubicBezTo>
                    <a:pt x="f69" y="f67"/>
                    <a:pt x="f70" y="f71"/>
                    <a:pt x="f72" y="f73"/>
                  </a:cubicBezTo>
                  <a:lnTo>
                    <a:pt x="f15" y="f74"/>
                  </a:lnTo>
                  <a:lnTo>
                    <a:pt x="f30" y="f74"/>
                  </a:lnTo>
                  <a:lnTo>
                    <a:pt x="f30" y="f75"/>
                  </a:lnTo>
                  <a:cubicBezTo>
                    <a:pt x="f30" y="f76"/>
                    <a:pt x="f77" y="f78"/>
                    <a:pt x="f79" y="f78"/>
                  </a:cubicBezTo>
                  <a:lnTo>
                    <a:pt x="f80" y="f78"/>
                  </a:lnTo>
                  <a:lnTo>
                    <a:pt x="f80" y="f51"/>
                  </a:lnTo>
                  <a:cubicBezTo>
                    <a:pt x="f80" y="f50"/>
                    <a:pt x="f81" y="f48"/>
                    <a:pt x="f82" y="f4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01" name="Google Shape;6799;p88">
            <a:extLst>
              <a:ext uri="{FF2B5EF4-FFF2-40B4-BE49-F238E27FC236}">
                <a16:creationId xmlns:a16="http://schemas.microsoft.com/office/drawing/2014/main" id="{0485B2DB-8565-A1D8-64E6-1C06B5D1A1F7}"/>
              </a:ext>
            </a:extLst>
          </p:cNvPr>
          <p:cNvSpPr/>
          <p:nvPr/>
        </p:nvSpPr>
        <p:spPr>
          <a:xfrm>
            <a:off x="4039239" y="2277211"/>
            <a:ext cx="593616" cy="595200"/>
          </a:xfrm>
          <a:custGeom>
            <a:avLst/>
            <a:gdLst>
              <a:gd name="f0" fmla="val w"/>
              <a:gd name="f1" fmla="val h"/>
              <a:gd name="f2" fmla="val 0"/>
              <a:gd name="f3" fmla="val 11658"/>
              <a:gd name="f4" fmla="val 11689"/>
              <a:gd name="f5" fmla="val 7877"/>
              <a:gd name="f6" fmla="val 1386"/>
              <a:gd name="f7" fmla="val 9232"/>
              <a:gd name="f8" fmla="val 10303"/>
              <a:gd name="f9" fmla="val 2458"/>
              <a:gd name="f10" fmla="val 3781"/>
              <a:gd name="f11" fmla="val 4883"/>
              <a:gd name="f12" fmla="val 10240"/>
              <a:gd name="f13" fmla="val 10209"/>
              <a:gd name="f14" fmla="val 4946"/>
              <a:gd name="f15" fmla="val 10177"/>
              <a:gd name="f16" fmla="val 10019"/>
              <a:gd name="f17" fmla="val 4190"/>
              <a:gd name="f18" fmla="val 9704"/>
              <a:gd name="f19" fmla="val 3529"/>
              <a:gd name="f20" fmla="val 9200"/>
              <a:gd name="f21" fmla="val 2962"/>
              <a:gd name="f22" fmla="val 7720"/>
              <a:gd name="f23" fmla="val 4442"/>
              <a:gd name="f24" fmla="val 8192"/>
              <a:gd name="f25" fmla="val 5072"/>
              <a:gd name="f26" fmla="val 8318"/>
              <a:gd name="f27" fmla="val 5860"/>
              <a:gd name="f28" fmla="val 8098"/>
              <a:gd name="f29" fmla="val 6648"/>
              <a:gd name="f30" fmla="val 8003"/>
              <a:gd name="f31" fmla="val 6868"/>
              <a:gd name="f32" fmla="val 7057"/>
              <a:gd name="f33" fmla="val 7278"/>
              <a:gd name="f34" fmla="val 8727"/>
              <a:gd name="f35" fmla="val 9673"/>
              <a:gd name="f36" fmla="val 8160"/>
              <a:gd name="f37" fmla="val 7498"/>
              <a:gd name="f38" fmla="val 6742"/>
              <a:gd name="f39" fmla="val 6805"/>
              <a:gd name="f40" fmla="val 7908"/>
              <a:gd name="f41" fmla="val 9231"/>
              <a:gd name="f42" fmla="val 10302"/>
              <a:gd name="f43" fmla="val 6774"/>
              <a:gd name="f44" fmla="val 10271"/>
              <a:gd name="f45" fmla="val 6743"/>
              <a:gd name="f46" fmla="val 10208"/>
              <a:gd name="f47" fmla="val 10176"/>
              <a:gd name="f48" fmla="val 7499"/>
              <a:gd name="f49" fmla="val 8161"/>
              <a:gd name="f50" fmla="val 8728"/>
              <a:gd name="f51" fmla="val 7279"/>
              <a:gd name="f52" fmla="val 7750"/>
              <a:gd name="f53" fmla="val 7058"/>
              <a:gd name="f54" fmla="val 6869"/>
              <a:gd name="f55" fmla="val 8002"/>
              <a:gd name="f56" fmla="val 8097"/>
              <a:gd name="f57" fmla="val 6365"/>
              <a:gd name="f58" fmla="val 6081"/>
              <a:gd name="f59" fmla="val 8223"/>
              <a:gd name="f60" fmla="val 5861"/>
              <a:gd name="f61" fmla="val 5325"/>
              <a:gd name="f62" fmla="val 4821"/>
              <a:gd name="f63" fmla="val 8065"/>
              <a:gd name="f64" fmla="val 4443"/>
              <a:gd name="f65" fmla="val 9672"/>
              <a:gd name="f66" fmla="val 4191"/>
              <a:gd name="f67" fmla="val 4947"/>
              <a:gd name="f68" fmla="val 4916"/>
              <a:gd name="f69" fmla="val 3813"/>
              <a:gd name="f70" fmla="val 1387"/>
              <a:gd name="f71" fmla="val 1450"/>
              <a:gd name="f72" fmla="val 1482"/>
              <a:gd name="f73" fmla="val 1513"/>
              <a:gd name="f74" fmla="val 1671"/>
              <a:gd name="f75" fmla="val 1986"/>
              <a:gd name="f76" fmla="val 2490"/>
              <a:gd name="f77" fmla="val 3971"/>
              <a:gd name="f78" fmla="val 3498"/>
              <a:gd name="f79" fmla="val 3372"/>
              <a:gd name="f80" fmla="val 3592"/>
              <a:gd name="f81" fmla="val 3687"/>
              <a:gd name="f82" fmla="val 4820"/>
              <a:gd name="f83" fmla="val 4631"/>
              <a:gd name="f84" fmla="val 2017"/>
              <a:gd name="f85" fmla="val 1418"/>
              <a:gd name="f86" fmla="val 1481"/>
              <a:gd name="f87" fmla="val 1512"/>
              <a:gd name="f88" fmla="val 1670"/>
              <a:gd name="f89" fmla="val 1985"/>
              <a:gd name="f90" fmla="val 2489"/>
              <a:gd name="f91" fmla="val 3938"/>
              <a:gd name="f92" fmla="val 4632"/>
              <a:gd name="f93" fmla="val 3686"/>
              <a:gd name="f94" fmla="val 5073"/>
              <a:gd name="f95" fmla="val 5339"/>
              <a:gd name="f96" fmla="val 3496"/>
              <a:gd name="f97" fmla="val 5605"/>
              <a:gd name="f98" fmla="val 3451"/>
              <a:gd name="f99" fmla="val 5865"/>
              <a:gd name="f100" fmla="val 6375"/>
              <a:gd name="f101" fmla="val 6861"/>
              <a:gd name="f102" fmla="val 3625"/>
              <a:gd name="f103" fmla="val 2016"/>
              <a:gd name="f104" fmla="val 5829"/>
              <a:gd name="f105" fmla="val 5420"/>
              <a:gd name="f106" fmla="val 5010"/>
              <a:gd name="f107" fmla="val 315"/>
              <a:gd name="f108" fmla="val 4884"/>
              <a:gd name="f109" fmla="val 725"/>
              <a:gd name="f110" fmla="val 3782"/>
              <a:gd name="f111" fmla="val 2112"/>
              <a:gd name="f112" fmla="val 726"/>
              <a:gd name="f113" fmla="val 2111"/>
              <a:gd name="f114" fmla="val 316"/>
              <a:gd name="f115" fmla="val 5041"/>
              <a:gd name="f116" fmla="val 1"/>
              <a:gd name="f117" fmla="val 5419"/>
              <a:gd name="f118" fmla="val 6270"/>
              <a:gd name="f119" fmla="val 6679"/>
              <a:gd name="f120" fmla="val 7876"/>
              <a:gd name="f121" fmla="val 9578"/>
              <a:gd name="f122" fmla="val 10964"/>
              <a:gd name="f123" fmla="val 5042"/>
              <a:gd name="f124" fmla="val 11342"/>
              <a:gd name="f125" fmla="val 11688"/>
              <a:gd name="f126" fmla="val 6680"/>
              <a:gd name="f127" fmla="val 10965"/>
              <a:gd name="f128" fmla="val 11343"/>
              <a:gd name="f129" fmla="val 6616"/>
              <a:gd name="f130" fmla="val 6617"/>
              <a:gd name="f131" fmla="*/ f0 1 11658"/>
              <a:gd name="f132" fmla="*/ f1 1 11689"/>
              <a:gd name="f133" fmla="val f2"/>
              <a:gd name="f134" fmla="val f3"/>
              <a:gd name="f135" fmla="val f4"/>
              <a:gd name="f136" fmla="+- f135 0 f133"/>
              <a:gd name="f137" fmla="+- f134 0 f133"/>
              <a:gd name="f138" fmla="*/ f137 1 11658"/>
              <a:gd name="f139" fmla="*/ f136 1 11689"/>
              <a:gd name="f140" fmla="*/ f133 1 f138"/>
              <a:gd name="f141" fmla="*/ f134 1 f138"/>
              <a:gd name="f142" fmla="*/ f133 1 f139"/>
              <a:gd name="f143" fmla="*/ f135 1 f139"/>
              <a:gd name="f144" fmla="*/ f140 f131 1"/>
              <a:gd name="f145" fmla="*/ f141 f131 1"/>
              <a:gd name="f146" fmla="*/ f143 f132 1"/>
              <a:gd name="f147" fmla="*/ f142 f13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4" t="f147" r="f145" b="f146"/>
            <a:pathLst>
              <a:path w="11658" h="11689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cubicBezTo>
                  <a:pt x="f12" y="f11"/>
                  <a:pt x="f13" y="f14"/>
                  <a:pt x="f15" y="f14"/>
                </a:cubicBezTo>
                <a:cubicBezTo>
                  <a:pt x="f16" y="f17"/>
                  <a:pt x="f18" y="f19"/>
                  <a:pt x="f20" y="f21"/>
                </a:cubicBezTo>
                <a:lnTo>
                  <a:pt x="f22" y="f23"/>
                </a:lnTo>
                <a:cubicBezTo>
                  <a:pt x="f24" y="f25"/>
                  <a:pt x="f26" y="f27"/>
                  <a:pt x="f28" y="f29"/>
                </a:cubicBezTo>
                <a:cubicBezTo>
                  <a:pt x="f30" y="f31"/>
                  <a:pt x="f5" y="f32"/>
                  <a:pt x="f22" y="f33"/>
                </a:cubicBezTo>
                <a:lnTo>
                  <a:pt x="f20" y="f34"/>
                </a:lnTo>
                <a:cubicBezTo>
                  <a:pt x="f35" y="f36"/>
                  <a:pt x="f16" y="f37"/>
                  <a:pt x="f15" y="f38"/>
                </a:cubicBezTo>
                <a:cubicBezTo>
                  <a:pt x="f13" y="f38"/>
                  <a:pt x="f12" y="f39"/>
                  <a:pt x="f8" y="f39"/>
                </a:cubicBezTo>
                <a:lnTo>
                  <a:pt x="f8" y="f40"/>
                </a:lnTo>
                <a:cubicBezTo>
                  <a:pt x="f8" y="f41"/>
                  <a:pt x="f7" y="f42"/>
                  <a:pt x="f5" y="f42"/>
                </a:cubicBezTo>
                <a:lnTo>
                  <a:pt x="f43" y="f42"/>
                </a:lnTo>
                <a:cubicBezTo>
                  <a:pt x="f43" y="f44"/>
                  <a:pt x="f45" y="f46"/>
                  <a:pt x="f45" y="f47"/>
                </a:cubicBezTo>
                <a:cubicBezTo>
                  <a:pt x="f48" y="f16"/>
                  <a:pt x="f49" y="f18"/>
                  <a:pt x="f50" y="f20"/>
                </a:cubicBezTo>
                <a:lnTo>
                  <a:pt x="f51" y="f52"/>
                </a:lnTo>
                <a:cubicBezTo>
                  <a:pt x="f53" y="f40"/>
                  <a:pt x="f54" y="f55"/>
                  <a:pt x="f29" y="f56"/>
                </a:cubicBezTo>
                <a:cubicBezTo>
                  <a:pt x="f57" y="f36"/>
                  <a:pt x="f58" y="f59"/>
                  <a:pt x="f60" y="f59"/>
                </a:cubicBezTo>
                <a:cubicBezTo>
                  <a:pt x="f61" y="f59"/>
                  <a:pt x="f62" y="f63"/>
                  <a:pt x="f64" y="f52"/>
                </a:cubicBezTo>
                <a:lnTo>
                  <a:pt x="f21" y="f20"/>
                </a:lnTo>
                <a:cubicBezTo>
                  <a:pt x="f19" y="f65"/>
                  <a:pt x="f66" y="f16"/>
                  <a:pt x="f67" y="f47"/>
                </a:cubicBezTo>
                <a:cubicBezTo>
                  <a:pt x="f67" y="f46"/>
                  <a:pt x="f68" y="f44"/>
                  <a:pt x="f68" y="f42"/>
                </a:cubicBezTo>
                <a:lnTo>
                  <a:pt x="f69" y="f42"/>
                </a:lnTo>
                <a:cubicBezTo>
                  <a:pt x="f9" y="f42"/>
                  <a:pt x="f70" y="f41"/>
                  <a:pt x="f70" y="f40"/>
                </a:cubicBezTo>
                <a:lnTo>
                  <a:pt x="f70" y="f39"/>
                </a:lnTo>
                <a:cubicBezTo>
                  <a:pt x="f71" y="f39"/>
                  <a:pt x="f72" y="f38"/>
                  <a:pt x="f73" y="f38"/>
                </a:cubicBezTo>
                <a:cubicBezTo>
                  <a:pt x="f74" y="f37"/>
                  <a:pt x="f75" y="f36"/>
                  <a:pt x="f76" y="f34"/>
                </a:cubicBezTo>
                <a:lnTo>
                  <a:pt x="f77" y="f33"/>
                </a:lnTo>
                <a:cubicBezTo>
                  <a:pt x="f78" y="f29"/>
                  <a:pt x="f79" y="f27"/>
                  <a:pt x="f80" y="f25"/>
                </a:cubicBezTo>
                <a:cubicBezTo>
                  <a:pt x="f81" y="f82"/>
                  <a:pt x="f69" y="f83"/>
                  <a:pt x="f77" y="f23"/>
                </a:cubicBezTo>
                <a:lnTo>
                  <a:pt x="f76" y="f21"/>
                </a:lnTo>
                <a:cubicBezTo>
                  <a:pt x="f84" y="f19"/>
                  <a:pt x="f74" y="f17"/>
                  <a:pt x="f73" y="f14"/>
                </a:cubicBezTo>
                <a:cubicBezTo>
                  <a:pt x="f72" y="f14"/>
                  <a:pt x="f71" y="f11"/>
                  <a:pt x="f70" y="f11"/>
                </a:cubicBezTo>
                <a:lnTo>
                  <a:pt x="f70" y="f10"/>
                </a:lnTo>
                <a:cubicBezTo>
                  <a:pt x="f70" y="f9"/>
                  <a:pt x="f9" y="f6"/>
                  <a:pt x="f69" y="f6"/>
                </a:cubicBezTo>
                <a:lnTo>
                  <a:pt x="f68" y="f6"/>
                </a:lnTo>
                <a:cubicBezTo>
                  <a:pt x="f68" y="f85"/>
                  <a:pt x="f67" y="f86"/>
                  <a:pt x="f67" y="f87"/>
                </a:cubicBezTo>
                <a:cubicBezTo>
                  <a:pt x="f66" y="f88"/>
                  <a:pt x="f19" y="f89"/>
                  <a:pt x="f21" y="f90"/>
                </a:cubicBezTo>
                <a:lnTo>
                  <a:pt x="f64" y="f91"/>
                </a:lnTo>
                <a:cubicBezTo>
                  <a:pt x="f92" y="f10"/>
                  <a:pt x="f62" y="f93"/>
                  <a:pt x="f94" y="f80"/>
                </a:cubicBezTo>
                <a:cubicBezTo>
                  <a:pt x="f95" y="f96"/>
                  <a:pt x="f97" y="f98"/>
                  <a:pt x="f99" y="f98"/>
                </a:cubicBezTo>
                <a:cubicBezTo>
                  <a:pt x="f100" y="f98"/>
                  <a:pt x="f101" y="f102"/>
                  <a:pt x="f51" y="f91"/>
                </a:cubicBezTo>
                <a:lnTo>
                  <a:pt x="f50" y="f90"/>
                </a:lnTo>
                <a:cubicBezTo>
                  <a:pt x="f49" y="f103"/>
                  <a:pt x="f48" y="f88"/>
                  <a:pt x="f45" y="f87"/>
                </a:cubicBezTo>
                <a:cubicBezTo>
                  <a:pt x="f45" y="f86"/>
                  <a:pt x="f43" y="f85"/>
                  <a:pt x="f43" y="f6"/>
                </a:cubicBezTo>
                <a:close/>
                <a:moveTo>
                  <a:pt x="f104" y="f2"/>
                </a:moveTo>
                <a:cubicBezTo>
                  <a:pt x="f105" y="f2"/>
                  <a:pt x="f106" y="f107"/>
                  <a:pt x="f108" y="f109"/>
                </a:cubicBezTo>
                <a:lnTo>
                  <a:pt x="f110" y="f109"/>
                </a:lnTo>
                <a:cubicBezTo>
                  <a:pt x="f111" y="f109"/>
                  <a:pt x="f112" y="f113"/>
                  <a:pt x="f112" y="f10"/>
                </a:cubicBezTo>
                <a:lnTo>
                  <a:pt x="f112" y="f11"/>
                </a:lnTo>
                <a:cubicBezTo>
                  <a:pt x="f114" y="f115"/>
                  <a:pt x="f116" y="f117"/>
                  <a:pt x="f116" y="f104"/>
                </a:cubicBezTo>
                <a:cubicBezTo>
                  <a:pt x="f116" y="f118"/>
                  <a:pt x="f114" y="f119"/>
                  <a:pt x="f112" y="f43"/>
                </a:cubicBezTo>
                <a:lnTo>
                  <a:pt x="f112" y="f120"/>
                </a:lnTo>
                <a:cubicBezTo>
                  <a:pt x="f112" y="f121"/>
                  <a:pt x="f111" y="f122"/>
                  <a:pt x="f110" y="f122"/>
                </a:cubicBezTo>
                <a:lnTo>
                  <a:pt x="f108" y="f122"/>
                </a:lnTo>
                <a:cubicBezTo>
                  <a:pt x="f123" y="f124"/>
                  <a:pt x="f105" y="f125"/>
                  <a:pt x="f104" y="f125"/>
                </a:cubicBezTo>
                <a:cubicBezTo>
                  <a:pt x="f118" y="f125"/>
                  <a:pt x="f126" y="f124"/>
                  <a:pt x="f43" y="f122"/>
                </a:cubicBezTo>
                <a:lnTo>
                  <a:pt x="f5" y="f122"/>
                </a:lnTo>
                <a:cubicBezTo>
                  <a:pt x="f121" y="f122"/>
                  <a:pt x="f127" y="f121"/>
                  <a:pt x="f127" y="f120"/>
                </a:cubicBezTo>
                <a:lnTo>
                  <a:pt x="f127" y="f43"/>
                </a:lnTo>
                <a:cubicBezTo>
                  <a:pt x="f128" y="f129"/>
                  <a:pt x="f3" y="f118"/>
                  <a:pt x="f3" y="f104"/>
                </a:cubicBezTo>
                <a:cubicBezTo>
                  <a:pt x="f3" y="f117"/>
                  <a:pt x="f128" y="f25"/>
                  <a:pt x="f127" y="f11"/>
                </a:cubicBezTo>
                <a:lnTo>
                  <a:pt x="f127" y="f10"/>
                </a:lnTo>
                <a:cubicBezTo>
                  <a:pt x="f127" y="f113"/>
                  <a:pt x="f121" y="f109"/>
                  <a:pt x="f5" y="f109"/>
                </a:cubicBezTo>
                <a:lnTo>
                  <a:pt x="f43" y="f109"/>
                </a:lnTo>
                <a:cubicBezTo>
                  <a:pt x="f130" y="f107"/>
                  <a:pt x="f118" y="f2"/>
                  <a:pt x="f104" y="f2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27" tIns="91427" rIns="91427" bIns="91427" anchor="ctr" anchorCtr="0" compatLnSpc="1">
            <a:noAutofit/>
          </a:bodyPr>
          <a:lstStyle/>
          <a:p>
            <a:pPr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40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grpSp>
        <p:nvGrpSpPr>
          <p:cNvPr id="102" name="Google Shape;6862;p88">
            <a:extLst>
              <a:ext uri="{FF2B5EF4-FFF2-40B4-BE49-F238E27FC236}">
                <a16:creationId xmlns:a16="http://schemas.microsoft.com/office/drawing/2014/main" id="{DB15583F-262C-2613-38FE-B82A1633DCCD}"/>
              </a:ext>
            </a:extLst>
          </p:cNvPr>
          <p:cNvGrpSpPr/>
          <p:nvPr/>
        </p:nvGrpSpPr>
        <p:grpSpPr>
          <a:xfrm>
            <a:off x="4787351" y="2275189"/>
            <a:ext cx="614440" cy="598967"/>
            <a:chOff x="4907685" y="1706389"/>
            <a:chExt cx="460830" cy="449225"/>
          </a:xfrm>
          <a:solidFill>
            <a:schemeClr val="bg2"/>
          </a:solidFill>
        </p:grpSpPr>
        <p:sp>
          <p:nvSpPr>
            <p:cNvPr id="103" name="Google Shape;6863;p88">
              <a:extLst>
                <a:ext uri="{FF2B5EF4-FFF2-40B4-BE49-F238E27FC236}">
                  <a16:creationId xmlns:a16="http://schemas.microsoft.com/office/drawing/2014/main" id="{666E509D-A48C-CC23-F7E5-9D73691AEFDB}"/>
                </a:ext>
              </a:extLst>
            </p:cNvPr>
            <p:cNvSpPr/>
            <p:nvPr/>
          </p:nvSpPr>
          <p:spPr>
            <a:xfrm>
              <a:off x="4907685" y="1708720"/>
              <a:ext cx="460830" cy="4468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67"/>
                <a:gd name="f4" fmla="val 11702"/>
                <a:gd name="f5" fmla="val 2558"/>
                <a:gd name="f6" fmla="val 2357"/>
                <a:gd name="f7" fmla="val 2155"/>
                <a:gd name="f8" fmla="val 24"/>
                <a:gd name="f9" fmla="val 1954"/>
                <a:gd name="f10" fmla="val 70"/>
                <a:gd name="f11" fmla="val 1828"/>
                <a:gd name="f12" fmla="val 102"/>
                <a:gd name="f13" fmla="val 1733"/>
                <a:gd name="f14" fmla="val 196"/>
                <a:gd name="f15" fmla="val 1702"/>
                <a:gd name="f16" fmla="val 322"/>
                <a:gd name="f17" fmla="val 1670"/>
                <a:gd name="f18" fmla="val 448"/>
                <a:gd name="f19" fmla="val 543"/>
                <a:gd name="f20" fmla="val 1796"/>
                <a:gd name="f21" fmla="val 637"/>
                <a:gd name="f22" fmla="val 2679"/>
                <a:gd name="f23" fmla="val 1551"/>
                <a:gd name="f24" fmla="val 2962"/>
                <a:gd name="f25" fmla="val 1803"/>
                <a:gd name="f26" fmla="val 2244"/>
                <a:gd name="f27" fmla="val 2528"/>
                <a:gd name="f28" fmla="val 2553"/>
                <a:gd name="f29" fmla="val 2669"/>
                <a:gd name="f30" fmla="val 2379"/>
                <a:gd name="f31" fmla="val 2740"/>
                <a:gd name="f32" fmla="val 2202"/>
                <a:gd name="f33" fmla="val 2025"/>
                <a:gd name="f34" fmla="val 1844"/>
                <a:gd name="f35" fmla="val 788"/>
                <a:gd name="f36" fmla="val 1614"/>
                <a:gd name="f37" fmla="val 744"/>
                <a:gd name="f38" fmla="val 1569"/>
                <a:gd name="f39" fmla="val 668"/>
                <a:gd name="f40" fmla="val 1525"/>
                <a:gd name="f41" fmla="val 582"/>
                <a:gd name="f42" fmla="val 547"/>
                <a:gd name="f43" fmla="val 510"/>
                <a:gd name="f44" fmla="val 1532"/>
                <a:gd name="f45" fmla="val 473"/>
                <a:gd name="f46" fmla="val 347"/>
                <a:gd name="f47" fmla="val 1582"/>
                <a:gd name="f48" fmla="val 284"/>
                <a:gd name="f49" fmla="val 1645"/>
                <a:gd name="f50" fmla="val 253"/>
                <a:gd name="f51" fmla="val 1771"/>
                <a:gd name="f52" fmla="val 1"/>
                <a:gd name="f53" fmla="val 2591"/>
                <a:gd name="f54" fmla="val 3473"/>
                <a:gd name="f55" fmla="val 883"/>
                <a:gd name="f56" fmla="val 4103"/>
                <a:gd name="f57" fmla="val 1366"/>
                <a:gd name="f58" fmla="val 4494"/>
                <a:gd name="f59" fmla="val 1932"/>
                <a:gd name="f60" fmla="val 4750"/>
                <a:gd name="f61" fmla="val 2619"/>
                <a:gd name="f62" fmla="val 2874"/>
                <a:gd name="f63" fmla="val 3145"/>
                <a:gd name="f64" fmla="val 4715"/>
                <a:gd name="f65" fmla="val 3435"/>
                <a:gd name="f66" fmla="val 4638"/>
                <a:gd name="f67" fmla="val 7247"/>
                <a:gd name="f68" fmla="val 8482"/>
                <a:gd name="f69" fmla="val 6963"/>
                <a:gd name="f70" fmla="val 9522"/>
                <a:gd name="f71" fmla="val 7215"/>
                <a:gd name="f72" fmla="val 10372"/>
                <a:gd name="f73" fmla="val 7814"/>
                <a:gd name="f74" fmla="val 10971"/>
                <a:gd name="f75" fmla="val 8291"/>
                <a:gd name="f76" fmla="val 11472"/>
                <a:gd name="f77" fmla="val 8895"/>
                <a:gd name="f78" fmla="val 9516"/>
                <a:gd name="f79" fmla="val 9714"/>
                <a:gd name="f80" fmla="val 9915"/>
                <a:gd name="f81" fmla="val 11678"/>
                <a:gd name="f82" fmla="val 10114"/>
                <a:gd name="f83" fmla="val 11632"/>
                <a:gd name="f84" fmla="val 10240"/>
                <a:gd name="f85" fmla="val 11569"/>
                <a:gd name="f86" fmla="val 10334"/>
                <a:gd name="f87" fmla="val 11506"/>
                <a:gd name="f88" fmla="val 10366"/>
                <a:gd name="f89" fmla="val 11380"/>
                <a:gd name="f90" fmla="val 10397"/>
                <a:gd name="f91" fmla="val 11254"/>
                <a:gd name="f92" fmla="val 11128"/>
                <a:gd name="f93" fmla="val 10271"/>
                <a:gd name="f94" fmla="val 11065"/>
                <a:gd name="f95" fmla="val 9389"/>
                <a:gd name="f96" fmla="val 10152"/>
                <a:gd name="f97" fmla="val 9106"/>
                <a:gd name="f98" fmla="val 9868"/>
                <a:gd name="f99" fmla="val 9459"/>
                <a:gd name="f100" fmla="val 9175"/>
                <a:gd name="f101" fmla="val 9515"/>
                <a:gd name="f102" fmla="val 9033"/>
                <a:gd name="f103" fmla="val 9688"/>
                <a:gd name="f104" fmla="val 8962"/>
                <a:gd name="f105" fmla="val 9866"/>
                <a:gd name="f106" fmla="val 10043"/>
                <a:gd name="f107" fmla="val 10224"/>
                <a:gd name="f108" fmla="val 11279"/>
                <a:gd name="f109" fmla="val 10089"/>
                <a:gd name="f110" fmla="val 11326"/>
                <a:gd name="f111" fmla="val 10135"/>
                <a:gd name="f112" fmla="val 11405"/>
                <a:gd name="f113" fmla="val 10164"/>
                <a:gd name="f114" fmla="val 11494"/>
                <a:gd name="f115" fmla="val 11527"/>
                <a:gd name="f116" fmla="val 11561"/>
                <a:gd name="f117" fmla="val 10160"/>
                <a:gd name="f118" fmla="val 11594"/>
                <a:gd name="f119" fmla="val 11720"/>
                <a:gd name="f120" fmla="val 10120"/>
                <a:gd name="f121" fmla="val 11783"/>
                <a:gd name="f122" fmla="val 10026"/>
                <a:gd name="f123" fmla="val 11815"/>
                <a:gd name="f124" fmla="val 9931"/>
                <a:gd name="f125" fmla="val 9081"/>
                <a:gd name="f126" fmla="val 8230"/>
                <a:gd name="f127" fmla="val 11185"/>
                <a:gd name="f128" fmla="val 7600"/>
                <a:gd name="f129" fmla="val 10778"/>
                <a:gd name="f130" fmla="val 7170"/>
                <a:gd name="f131" fmla="val 6903"/>
                <a:gd name="f132" fmla="val 9537"/>
                <a:gd name="f133" fmla="val 9266"/>
                <a:gd name="f134" fmla="val 8975"/>
                <a:gd name="f135" fmla="val 6944"/>
                <a:gd name="f136" fmla="val 8665"/>
                <a:gd name="f137" fmla="val 7033"/>
                <a:gd name="f138" fmla="val 4852"/>
                <a:gd name="f139" fmla="val 3221"/>
                <a:gd name="f140" fmla="val 4884"/>
                <a:gd name="f141" fmla="val 3032"/>
                <a:gd name="f142" fmla="val 5136"/>
                <a:gd name="f143" fmla="val 2213"/>
                <a:gd name="f144" fmla="val 1330"/>
                <a:gd name="f145" fmla="val 4254"/>
                <a:gd name="f146" fmla="val 700"/>
                <a:gd name="f147" fmla="val 3778"/>
                <a:gd name="f148" fmla="val 225"/>
                <a:gd name="f149" fmla="val 3177"/>
                <a:gd name="f150" fmla="*/ f0 1 12067"/>
                <a:gd name="f151" fmla="*/ f1 1 11702"/>
                <a:gd name="f152" fmla="val f2"/>
                <a:gd name="f153" fmla="val f3"/>
                <a:gd name="f154" fmla="val f4"/>
                <a:gd name="f155" fmla="+- f154 0 f152"/>
                <a:gd name="f156" fmla="+- f153 0 f152"/>
                <a:gd name="f157" fmla="*/ f156 1 12067"/>
                <a:gd name="f158" fmla="*/ f155 1 11702"/>
                <a:gd name="f159" fmla="*/ f152 1 f157"/>
                <a:gd name="f160" fmla="*/ f153 1 f157"/>
                <a:gd name="f161" fmla="*/ f152 1 f158"/>
                <a:gd name="f162" fmla="*/ f154 1 f158"/>
                <a:gd name="f163" fmla="*/ f159 f150 1"/>
                <a:gd name="f164" fmla="*/ f160 f150 1"/>
                <a:gd name="f165" fmla="*/ f162 f151 1"/>
                <a:gd name="f166" fmla="*/ f161 f1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3" t="f166" r="f164" b="f165"/>
              <a:pathLst>
                <a:path w="12067" h="1170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5" y="f19"/>
                    <a:pt x="f20" y="f21"/>
                  </a:cubicBezTo>
                  <a:lnTo>
                    <a:pt x="f22" y="f23"/>
                  </a:lnTo>
                  <a:cubicBezTo>
                    <a:pt x="f24" y="f25"/>
                    <a:pt x="f24" y="f26"/>
                    <a:pt x="f22" y="f27"/>
                  </a:cubicBez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29"/>
                    <a:pt x="f15" y="f27"/>
                  </a:cubicBezTo>
                  <a:lnTo>
                    <a:pt x="f35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23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0" y="f54"/>
                    <a:pt x="f55" y="f56"/>
                  </a:cubicBezTo>
                  <a:cubicBezTo>
                    <a:pt x="f57" y="f58"/>
                    <a:pt x="f59" y="f60"/>
                    <a:pt x="f61" y="f60"/>
                  </a:cubicBezTo>
                  <a:cubicBezTo>
                    <a:pt x="f62" y="f60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4"/>
                    <a:pt x="f78" y="f4"/>
                  </a:cubicBezTo>
                  <a:cubicBezTo>
                    <a:pt x="f79" y="f4"/>
                    <a:pt x="f80" y="f81"/>
                    <a:pt x="f82" y="f83"/>
                  </a:cubicBezTo>
                  <a:cubicBezTo>
                    <a:pt x="f84" y="f85"/>
                    <a:pt x="f86" y="f87"/>
                    <a:pt x="f88" y="f89"/>
                  </a:cubicBezTo>
                  <a:cubicBezTo>
                    <a:pt x="f90" y="f91"/>
                    <a:pt x="f88" y="f92"/>
                    <a:pt x="f93" y="f94"/>
                  </a:cubicBezTo>
                  <a:lnTo>
                    <a:pt x="f95" y="f96"/>
                  </a:lnTo>
                  <a:cubicBezTo>
                    <a:pt x="f97" y="f98"/>
                    <a:pt x="f97" y="f99"/>
                    <a:pt x="f95" y="f100"/>
                  </a:cubicBezTo>
                  <a:cubicBezTo>
                    <a:pt x="f101" y="f102"/>
                    <a:pt x="f103" y="f104"/>
                    <a:pt x="f105" y="f104"/>
                  </a:cubicBezTo>
                  <a:cubicBezTo>
                    <a:pt x="f106" y="f104"/>
                    <a:pt x="f107" y="f102"/>
                    <a:pt x="f88" y="f100"/>
                  </a:cubicBezTo>
                  <a:lnTo>
                    <a:pt x="f108" y="f109"/>
                  </a:lnTo>
                  <a:cubicBezTo>
                    <a:pt x="f110" y="f111"/>
                    <a:pt x="f112" y="f113"/>
                    <a:pt x="f114" y="f113"/>
                  </a:cubicBezTo>
                  <a:cubicBezTo>
                    <a:pt x="f115" y="f113"/>
                    <a:pt x="f116" y="f117"/>
                    <a:pt x="f118" y="f96"/>
                  </a:cubicBezTo>
                  <a:cubicBezTo>
                    <a:pt x="f119" y="f120"/>
                    <a:pt x="f121" y="f122"/>
                    <a:pt x="f123" y="f124"/>
                  </a:cubicBezTo>
                  <a:cubicBezTo>
                    <a:pt x="f3" y="f125"/>
                    <a:pt x="f123" y="f126"/>
                    <a:pt x="f127" y="f128"/>
                  </a:cubicBezTo>
                  <a:cubicBezTo>
                    <a:pt x="f129" y="f130"/>
                    <a:pt x="f107" y="f131"/>
                    <a:pt x="f132" y="f131"/>
                  </a:cubicBezTo>
                  <a:cubicBezTo>
                    <a:pt x="f133" y="f131"/>
                    <a:pt x="f134" y="f135"/>
                    <a:pt x="f136" y="f137"/>
                  </a:cubicBezTo>
                  <a:lnTo>
                    <a:pt x="f138" y="f139"/>
                  </a:lnTo>
                  <a:lnTo>
                    <a:pt x="f140" y="f141"/>
                  </a:lnTo>
                  <a:cubicBezTo>
                    <a:pt x="f142" y="f143"/>
                    <a:pt x="f140" y="f144"/>
                    <a:pt x="f145" y="f146"/>
                  </a:cubicBezTo>
                  <a:cubicBezTo>
                    <a:pt x="f147" y="f148"/>
                    <a:pt x="f14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4" name="Google Shape;6864;p88">
              <a:extLst>
                <a:ext uri="{FF2B5EF4-FFF2-40B4-BE49-F238E27FC236}">
                  <a16:creationId xmlns:a16="http://schemas.microsoft.com/office/drawing/2014/main" id="{ADACCCCB-E82E-4914-6D34-FD50327A7238}"/>
                </a:ext>
              </a:extLst>
            </p:cNvPr>
            <p:cNvSpPr/>
            <p:nvPr/>
          </p:nvSpPr>
          <p:spPr>
            <a:xfrm>
              <a:off x="4908901" y="1940000"/>
              <a:ext cx="220196" cy="2147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66"/>
                <a:gd name="f4" fmla="val 5624"/>
                <a:gd name="f5" fmla="val 4080"/>
                <a:gd name="f6" fmla="val 1504"/>
                <a:gd name="f7" fmla="val 4167"/>
                <a:gd name="f8" fmla="val 4253"/>
                <a:gd name="f9" fmla="val 1528"/>
                <a:gd name="f10" fmla="val 4316"/>
                <a:gd name="f11" fmla="val 1575"/>
                <a:gd name="f12" fmla="val 4442"/>
                <a:gd name="f13" fmla="val 1701"/>
                <a:gd name="f14" fmla="val 1953"/>
                <a:gd name="f15" fmla="val 2048"/>
                <a:gd name="f16" fmla="val 2205"/>
                <a:gd name="f17" fmla="val 4159"/>
                <a:gd name="f18" fmla="val 2158"/>
                <a:gd name="f19" fmla="val 4206"/>
                <a:gd name="f20" fmla="val 2072"/>
                <a:gd name="f21" fmla="val 4230"/>
                <a:gd name="f22" fmla="val 1985"/>
                <a:gd name="f23" fmla="val 1898"/>
                <a:gd name="f24" fmla="val 1812"/>
                <a:gd name="f25" fmla="val 1764"/>
                <a:gd name="f26" fmla="val 1638"/>
                <a:gd name="f27" fmla="val 4033"/>
                <a:gd name="f28" fmla="val 3781"/>
                <a:gd name="f29" fmla="val 3686"/>
                <a:gd name="f30" fmla="val 3844"/>
                <a:gd name="f31" fmla="val 3907"/>
                <a:gd name="f32" fmla="val 3993"/>
                <a:gd name="f33" fmla="val 567"/>
                <a:gd name="f34" fmla="val 3277"/>
                <a:gd name="f35" fmla="val 4694"/>
                <a:gd name="f36" fmla="val 5198"/>
                <a:gd name="f37" fmla="val 835"/>
                <a:gd name="f38" fmla="val 5482"/>
                <a:gd name="f39" fmla="val 1189"/>
                <a:gd name="f40" fmla="val 1540"/>
                <a:gd name="f41" fmla="val 1890"/>
                <a:gd name="f42" fmla="val 2237"/>
                <a:gd name="f43" fmla="val 2489"/>
                <a:gd name="f44" fmla="*/ f0 1 5766"/>
                <a:gd name="f45" fmla="*/ f1 1 5624"/>
                <a:gd name="f46" fmla="val f2"/>
                <a:gd name="f47" fmla="val f3"/>
                <a:gd name="f48" fmla="val f4"/>
                <a:gd name="f49" fmla="+- f48 0 f46"/>
                <a:gd name="f50" fmla="+- f47 0 f46"/>
                <a:gd name="f51" fmla="*/ f50 1 5766"/>
                <a:gd name="f52" fmla="*/ f49 1 5624"/>
                <a:gd name="f53" fmla="*/ f46 1 f51"/>
                <a:gd name="f54" fmla="*/ f47 1 f51"/>
                <a:gd name="f55" fmla="*/ f46 1 f52"/>
                <a:gd name="f56" fmla="*/ f48 1 f52"/>
                <a:gd name="f57" fmla="*/ f53 f44 1"/>
                <a:gd name="f58" fmla="*/ f54 f44 1"/>
                <a:gd name="f59" fmla="*/ f56 f45 1"/>
                <a:gd name="f60" fmla="*/ f55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7" t="f60" r="f58" b="f59"/>
              <a:pathLst>
                <a:path w="5766" h="562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27"/>
                    <a:pt x="f26" y="f28"/>
                    <a:pt x="f25" y="f29"/>
                  </a:cubicBezTo>
                  <a:lnTo>
                    <a:pt x="f30" y="f11"/>
                  </a:lnTo>
                  <a:cubicBezTo>
                    <a:pt x="f31" y="f9"/>
                    <a:pt x="f32" y="f6"/>
                    <a:pt x="f5" y="f6"/>
                  </a:cubicBezTo>
                  <a:close/>
                  <a:moveTo>
                    <a:pt x="f30" y="f2"/>
                  </a:moveTo>
                  <a:lnTo>
                    <a:pt x="f33" y="f34"/>
                  </a:lnTo>
                  <a:cubicBezTo>
                    <a:pt x="f2" y="f30"/>
                    <a:pt x="f2" y="f35"/>
                    <a:pt x="f33" y="f36"/>
                  </a:cubicBezTo>
                  <a:cubicBezTo>
                    <a:pt x="f37" y="f38"/>
                    <a:pt x="f39" y="f4"/>
                    <a:pt x="f40" y="f4"/>
                  </a:cubicBezTo>
                  <a:cubicBezTo>
                    <a:pt x="f41" y="f4"/>
                    <a:pt x="f42" y="f38"/>
                    <a:pt x="f43" y="f36"/>
                  </a:cubicBezTo>
                  <a:lnTo>
                    <a:pt x="f3" y="f14"/>
                  </a:lnTo>
                  <a:lnTo>
                    <a:pt x="f3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5" name="Google Shape;6865;p88">
              <a:extLst>
                <a:ext uri="{FF2B5EF4-FFF2-40B4-BE49-F238E27FC236}">
                  <a16:creationId xmlns:a16="http://schemas.microsoft.com/office/drawing/2014/main" id="{E089596D-20A0-48AE-745D-9D27DEC23279}"/>
                </a:ext>
              </a:extLst>
            </p:cNvPr>
            <p:cNvSpPr/>
            <p:nvPr/>
          </p:nvSpPr>
          <p:spPr>
            <a:xfrm>
              <a:off x="5166378" y="1706389"/>
              <a:ext cx="197327" cy="1951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67"/>
                <a:gd name="f4" fmla="val 5109"/>
                <a:gd name="f5" fmla="val 4249"/>
                <a:gd name="f6" fmla="val 1"/>
                <a:gd name="f7" fmla="val 4179"/>
                <a:gd name="f8" fmla="val 4106"/>
                <a:gd name="f9" fmla="val 24"/>
                <a:gd name="f10" fmla="val 4033"/>
                <a:gd name="f11" fmla="val 68"/>
                <a:gd name="f12" fmla="val 2206"/>
                <a:gd name="f13" fmla="val 1171"/>
                <a:gd name="f14" fmla="val 2017"/>
                <a:gd name="f15" fmla="val 1265"/>
                <a:gd name="f16" fmla="val 1985"/>
                <a:gd name="f17" fmla="val 1549"/>
                <a:gd name="f18" fmla="val 2143"/>
                <a:gd name="f19" fmla="val 1706"/>
                <a:gd name="f20" fmla="val 2300"/>
                <a:gd name="f21" fmla="val 1864"/>
                <a:gd name="f22" fmla="val 4164"/>
                <a:gd name="f23" fmla="val 945"/>
                <a:gd name="f24" fmla="val 3245"/>
                <a:gd name="f25" fmla="val 2809"/>
                <a:gd name="f26" fmla="val 3434"/>
                <a:gd name="f27" fmla="val 2998"/>
                <a:gd name="f28" fmla="val 3502"/>
                <a:gd name="f29" fmla="val 3066"/>
                <a:gd name="f30" fmla="val 3594"/>
                <a:gd name="f31" fmla="val 3099"/>
                <a:gd name="f32" fmla="val 3684"/>
                <a:gd name="f33" fmla="val 3802"/>
                <a:gd name="f34" fmla="val 3916"/>
                <a:gd name="f35" fmla="val 3042"/>
                <a:gd name="f36" fmla="val 3970"/>
                <a:gd name="f37" fmla="val 2935"/>
                <a:gd name="f38" fmla="val 5073"/>
                <a:gd name="f39" fmla="val 1108"/>
                <a:gd name="f40" fmla="val 1013"/>
                <a:gd name="f41" fmla="val 793"/>
                <a:gd name="f42" fmla="val 5041"/>
                <a:gd name="f43" fmla="val 698"/>
                <a:gd name="f44" fmla="val 4474"/>
                <a:gd name="f45" fmla="val 100"/>
                <a:gd name="f46" fmla="val 4406"/>
                <a:gd name="f47" fmla="val 32"/>
                <a:gd name="f48" fmla="val 4330"/>
                <a:gd name="f49" fmla="*/ f0 1 5167"/>
                <a:gd name="f50" fmla="*/ f1 1 5109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5167"/>
                <a:gd name="f57" fmla="*/ f54 1 5109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5167" h="510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21"/>
                  </a:lnTo>
                  <a:lnTo>
                    <a:pt x="f2" y="f22"/>
                  </a:lnTo>
                  <a:lnTo>
                    <a:pt x="f23" y="f4"/>
                  </a:lnTo>
                  <a:lnTo>
                    <a:pt x="f24" y="f25"/>
                  </a:lnTo>
                  <a:lnTo>
                    <a:pt x="f26" y="f27"/>
                  </a:ln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8" y="f39"/>
                  </a:lnTo>
                  <a:cubicBezTo>
                    <a:pt x="f3" y="f40"/>
                    <a:pt x="f3" y="f41"/>
                    <a:pt x="f42" y="f43"/>
                  </a:cubicBezTo>
                  <a:lnTo>
                    <a:pt x="f44" y="f45"/>
                  </a:lnTo>
                  <a:cubicBezTo>
                    <a:pt x="f46" y="f47"/>
                    <a:pt x="f4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6" name="Google Shape;6913;p88">
            <a:extLst>
              <a:ext uri="{FF2B5EF4-FFF2-40B4-BE49-F238E27FC236}">
                <a16:creationId xmlns:a16="http://schemas.microsoft.com/office/drawing/2014/main" id="{CF3AD40F-EA8E-A9AA-8F62-CB40BBC14F3E}"/>
              </a:ext>
            </a:extLst>
          </p:cNvPr>
          <p:cNvGrpSpPr/>
          <p:nvPr/>
        </p:nvGrpSpPr>
        <p:grpSpPr>
          <a:xfrm>
            <a:off x="5544269" y="2275469"/>
            <a:ext cx="600028" cy="598407"/>
            <a:chOff x="5475372" y="1706599"/>
            <a:chExt cx="450021" cy="448805"/>
          </a:xfrm>
          <a:solidFill>
            <a:schemeClr val="bg2"/>
          </a:solidFill>
        </p:grpSpPr>
        <p:sp>
          <p:nvSpPr>
            <p:cNvPr id="107" name="Google Shape;6914;p88">
              <a:extLst>
                <a:ext uri="{FF2B5EF4-FFF2-40B4-BE49-F238E27FC236}">
                  <a16:creationId xmlns:a16="http://schemas.microsoft.com/office/drawing/2014/main" id="{899BB21F-3430-86A8-0A1A-328935E92947}"/>
                </a:ext>
              </a:extLst>
            </p:cNvPr>
            <p:cNvSpPr/>
            <p:nvPr/>
          </p:nvSpPr>
          <p:spPr>
            <a:xfrm>
              <a:off x="5475372" y="1706599"/>
              <a:ext cx="450021" cy="44880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784"/>
                <a:gd name="f4" fmla="val 11752"/>
                <a:gd name="f5" fmla="val 5199"/>
                <a:gd name="f6" fmla="val 1"/>
                <a:gd name="f7" fmla="val 5042"/>
                <a:gd name="f8" fmla="val 4916"/>
                <a:gd name="f9" fmla="val 127"/>
                <a:gd name="f10" fmla="val 4884"/>
                <a:gd name="f11" fmla="val 284"/>
                <a:gd name="f12" fmla="val 4727"/>
                <a:gd name="f13" fmla="val 883"/>
                <a:gd name="f14" fmla="val 4191"/>
                <a:gd name="f15" fmla="val 977"/>
                <a:gd name="f16" fmla="val 3655"/>
                <a:gd name="f17" fmla="val 1229"/>
                <a:gd name="f18" fmla="val 3151"/>
                <a:gd name="f19" fmla="val 1513"/>
                <a:gd name="f20" fmla="val 2647"/>
                <a:gd name="f21" fmla="val 2599"/>
                <a:gd name="f22" fmla="val 1205"/>
                <a:gd name="f23" fmla="val 2542"/>
                <a:gd name="f24" fmla="val 1195"/>
                <a:gd name="f25" fmla="val 2482"/>
                <a:gd name="f26" fmla="val 2386"/>
                <a:gd name="f27" fmla="val 2284"/>
                <a:gd name="f28" fmla="val 1222"/>
                <a:gd name="f29" fmla="val 2206"/>
                <a:gd name="f30" fmla="val 1261"/>
                <a:gd name="f31" fmla="val 1135"/>
                <a:gd name="f32" fmla="val 2332"/>
                <a:gd name="f33" fmla="val 2490"/>
                <a:gd name="f34" fmla="val 1230"/>
                <a:gd name="f35" fmla="val 1198"/>
                <a:gd name="f36" fmla="val 3624"/>
                <a:gd name="f37" fmla="val 978"/>
                <a:gd name="f38" fmla="val 4726"/>
                <a:gd name="f39" fmla="val 4947"/>
                <a:gd name="f40" fmla="val 5041"/>
                <a:gd name="f41" fmla="val 6585"/>
                <a:gd name="f42" fmla="val 6743"/>
                <a:gd name="f43" fmla="val 6869"/>
                <a:gd name="f44" fmla="val 6900"/>
                <a:gd name="f45" fmla="val 7058"/>
                <a:gd name="f46" fmla="val 946"/>
                <a:gd name="f47" fmla="val 7404"/>
                <a:gd name="f48" fmla="val 1072"/>
                <a:gd name="f49" fmla="val 7782"/>
                <a:gd name="f50" fmla="val 8129"/>
                <a:gd name="f51" fmla="val 1504"/>
                <a:gd name="f52" fmla="val 7854"/>
                <a:gd name="f53" fmla="val 2843"/>
                <a:gd name="f54" fmla="val 6486"/>
                <a:gd name="f55" fmla="val 2841"/>
                <a:gd name="f56" fmla="val 2839"/>
                <a:gd name="f57" fmla="val 6488"/>
                <a:gd name="f58" fmla="val 2836"/>
                <a:gd name="f59" fmla="val 6491"/>
                <a:gd name="f60" fmla="val 6459"/>
                <a:gd name="f61" fmla="val 2805"/>
                <a:gd name="f62" fmla="val 6050"/>
                <a:gd name="f63" fmla="val 5955"/>
                <a:gd name="f64" fmla="val 2773"/>
                <a:gd name="f65" fmla="val 4222"/>
                <a:gd name="f66" fmla="val 5861"/>
                <a:gd name="f67" fmla="val 7562"/>
                <a:gd name="f68" fmla="val 8948"/>
                <a:gd name="f69" fmla="val 5924"/>
                <a:gd name="f70" fmla="val 7499"/>
                <a:gd name="f71" fmla="val 7751"/>
                <a:gd name="f72" fmla="val 8822"/>
                <a:gd name="f73" fmla="val 6113"/>
                <a:gd name="f74" fmla="val 6066"/>
                <a:gd name="f75" fmla="val 5963"/>
                <a:gd name="f76" fmla="val 8956"/>
                <a:gd name="f77" fmla="val 5821"/>
                <a:gd name="f78" fmla="val 5680"/>
                <a:gd name="f79" fmla="val 5499"/>
                <a:gd name="f80" fmla="val 5294"/>
                <a:gd name="f81" fmla="val 8917"/>
                <a:gd name="f82" fmla="val 10523"/>
                <a:gd name="f83" fmla="val 4034"/>
                <a:gd name="f84" fmla="val 10681"/>
                <a:gd name="f85" fmla="val 4349"/>
                <a:gd name="f86" fmla="val 10807"/>
                <a:gd name="f87" fmla="val 10870"/>
                <a:gd name="f88" fmla="val 11468"/>
                <a:gd name="f89" fmla="val 11626"/>
                <a:gd name="f90" fmla="val 6901"/>
                <a:gd name="f91" fmla="val 7594"/>
                <a:gd name="f92" fmla="val 10775"/>
                <a:gd name="f93" fmla="val 8633"/>
                <a:gd name="f94" fmla="val 10240"/>
                <a:gd name="f95" fmla="val 9137"/>
                <a:gd name="f96" fmla="val 9185"/>
                <a:gd name="f97" fmla="val 10547"/>
                <a:gd name="f98" fmla="val 9243"/>
                <a:gd name="f99" fmla="val 10558"/>
                <a:gd name="f100" fmla="val 9302"/>
                <a:gd name="f101" fmla="val 9399"/>
                <a:gd name="f102" fmla="val 9501"/>
                <a:gd name="f103" fmla="val 10531"/>
                <a:gd name="f104" fmla="val 9578"/>
                <a:gd name="f105" fmla="val 10492"/>
                <a:gd name="f106" fmla="val 10524"/>
                <a:gd name="f107" fmla="val 9547"/>
                <a:gd name="f108" fmla="val 10650"/>
                <a:gd name="f109" fmla="val 9421"/>
                <a:gd name="f110" fmla="val 9263"/>
                <a:gd name="f111" fmla="val 10555"/>
                <a:gd name="f112" fmla="val 9106"/>
                <a:gd name="f113" fmla="val 10303"/>
                <a:gd name="f114" fmla="val 8601"/>
                <a:gd name="f115" fmla="val 10618"/>
                <a:gd name="f116" fmla="val 10933"/>
                <a:gd name="f117" fmla="val 7026"/>
                <a:gd name="f118" fmla="val 11500"/>
                <a:gd name="f119" fmla="val 11658"/>
                <a:gd name="f120" fmla="val 6806"/>
                <a:gd name="f121" fmla="val 6711"/>
                <a:gd name="f122" fmla="val 6554"/>
                <a:gd name="f123" fmla="val 5167"/>
                <a:gd name="f124" fmla="val 4915"/>
                <a:gd name="f125" fmla="val 10902"/>
                <a:gd name="f126" fmla="val 3687"/>
                <a:gd name="f127" fmla="val 10272"/>
                <a:gd name="f128" fmla="val 2521"/>
                <a:gd name="f129" fmla="val 10587"/>
                <a:gd name="f130" fmla="val 9509"/>
                <a:gd name="f131" fmla="val 1209"/>
                <a:gd name="f132" fmla="val 9430"/>
                <a:gd name="f133" fmla="val 1185"/>
                <a:gd name="f134" fmla="val 9347"/>
                <a:gd name="f135" fmla="val 9279"/>
                <a:gd name="f136" fmla="val 9208"/>
                <a:gd name="f137" fmla="val 1201"/>
                <a:gd name="f138" fmla="val 8161"/>
                <a:gd name="f139" fmla="*/ f0 1 11784"/>
                <a:gd name="f140" fmla="*/ f1 1 11752"/>
                <a:gd name="f141" fmla="val f2"/>
                <a:gd name="f142" fmla="val f3"/>
                <a:gd name="f143" fmla="val f4"/>
                <a:gd name="f144" fmla="+- f143 0 f141"/>
                <a:gd name="f145" fmla="+- f142 0 f141"/>
                <a:gd name="f146" fmla="*/ f145 1 11784"/>
                <a:gd name="f147" fmla="*/ f144 1 11752"/>
                <a:gd name="f148" fmla="*/ f141 1 f146"/>
                <a:gd name="f149" fmla="*/ f142 1 f146"/>
                <a:gd name="f150" fmla="*/ f141 1 f147"/>
                <a:gd name="f151" fmla="*/ f143 1 f147"/>
                <a:gd name="f152" fmla="*/ f148 f139 1"/>
                <a:gd name="f153" fmla="*/ f149 f139 1"/>
                <a:gd name="f154" fmla="*/ f151 f140 1"/>
                <a:gd name="f155" fmla="*/ f150 f1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2" t="f155" r="f153" b="f154"/>
              <a:pathLst>
                <a:path w="11784" h="11752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17"/>
                  </a:ln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8"/>
                    <a:pt x="f29" y="f30"/>
                  </a:cubicBezTo>
                  <a:lnTo>
                    <a:pt x="f30" y="f29"/>
                  </a:lnTo>
                  <a:cubicBezTo>
                    <a:pt x="f31" y="f32"/>
                    <a:pt x="f31" y="f33"/>
                    <a:pt x="f34" y="f20"/>
                  </a:cubicBezTo>
                  <a:lnTo>
                    <a:pt x="f19" y="f18"/>
                  </a:lnTo>
                  <a:cubicBezTo>
                    <a:pt x="f35" y="f36"/>
                    <a:pt x="f37" y="f14"/>
                    <a:pt x="f13" y="f38"/>
                  </a:cubicBezTo>
                  <a:lnTo>
                    <a:pt x="f11" y="f10"/>
                  </a:lnTo>
                  <a:cubicBezTo>
                    <a:pt x="f9" y="f39"/>
                    <a:pt x="f6" y="f40"/>
                    <a:pt x="f6" y="f5"/>
                  </a:cubicBezTo>
                  <a:lnTo>
                    <a:pt x="f6" y="f41"/>
                  </a:lnTo>
                  <a:cubicBezTo>
                    <a:pt x="f6" y="f42"/>
                    <a:pt x="f9" y="f43"/>
                    <a:pt x="f11" y="f44"/>
                  </a:cubicBezTo>
                  <a:lnTo>
                    <a:pt x="f13" y="f45"/>
                  </a:lnTo>
                  <a:cubicBezTo>
                    <a:pt x="f46" y="f47"/>
                    <a:pt x="f48" y="f49"/>
                    <a:pt x="f34" y="f50"/>
                  </a:cubicBezTo>
                  <a:cubicBezTo>
                    <a:pt x="f51" y="f52"/>
                    <a:pt x="f53" y="f54"/>
                    <a:pt x="f55" y="f54"/>
                  </a:cubicBezTo>
                  <a:lnTo>
                    <a:pt x="f55" y="f54"/>
                  </a:lnTo>
                  <a:cubicBezTo>
                    <a:pt x="f55" y="f54"/>
                    <a:pt x="f56" y="f57"/>
                    <a:pt x="f58" y="f59"/>
                  </a:cubicBezTo>
                  <a:cubicBezTo>
                    <a:pt x="f58" y="f60"/>
                    <a:pt x="f61" y="f62"/>
                    <a:pt x="f61" y="f63"/>
                  </a:cubicBezTo>
                  <a:cubicBezTo>
                    <a:pt x="f64" y="f65"/>
                    <a:pt x="f14" y="f58"/>
                    <a:pt x="f66" y="f58"/>
                  </a:cubicBezTo>
                  <a:cubicBezTo>
                    <a:pt x="f67" y="f58"/>
                    <a:pt x="f68" y="f65"/>
                    <a:pt x="f68" y="f69"/>
                  </a:cubicBezTo>
                  <a:cubicBezTo>
                    <a:pt x="f68" y="f70"/>
                    <a:pt x="f71" y="f72"/>
                    <a:pt x="f73" y="f68"/>
                  </a:cubicBezTo>
                  <a:cubicBezTo>
                    <a:pt x="f74" y="f68"/>
                    <a:pt x="f75" y="f76"/>
                    <a:pt x="f77" y="f76"/>
                  </a:cubicBezTo>
                  <a:cubicBezTo>
                    <a:pt x="f78" y="f76"/>
                    <a:pt x="f79" y="f68"/>
                    <a:pt x="f80" y="f81"/>
                  </a:cubicBezTo>
                  <a:lnTo>
                    <a:pt x="f16" y="f82"/>
                  </a:lnTo>
                  <a:cubicBezTo>
                    <a:pt x="f83" y="f84"/>
                    <a:pt x="f85" y="f86"/>
                    <a:pt x="f12" y="f87"/>
                  </a:cubicBezTo>
                  <a:lnTo>
                    <a:pt x="f10" y="f88"/>
                  </a:lnTo>
                  <a:cubicBezTo>
                    <a:pt x="f8" y="f89"/>
                    <a:pt x="f7" y="f4"/>
                    <a:pt x="f5" y="f4"/>
                  </a:cubicBezTo>
                  <a:lnTo>
                    <a:pt x="f41" y="f4"/>
                  </a:lnTo>
                  <a:cubicBezTo>
                    <a:pt x="f42" y="f4"/>
                    <a:pt x="f43" y="f89"/>
                    <a:pt x="f90" y="f88"/>
                  </a:cubicBezTo>
                  <a:lnTo>
                    <a:pt x="f45" y="f87"/>
                  </a:lnTo>
                  <a:cubicBezTo>
                    <a:pt x="f91" y="f92"/>
                    <a:pt x="f50" y="f82"/>
                    <a:pt x="f93" y="f94"/>
                  </a:cubicBezTo>
                  <a:lnTo>
                    <a:pt x="f95" y="f82"/>
                  </a:lnTo>
                  <a:cubicBezTo>
                    <a:pt x="f96" y="f97"/>
                    <a:pt x="f98" y="f99"/>
                    <a:pt x="f100" y="f99"/>
                  </a:cubicBezTo>
                  <a:cubicBezTo>
                    <a:pt x="f101" y="f99"/>
                    <a:pt x="f102" y="f103"/>
                    <a:pt x="f104" y="f105"/>
                  </a:cubicBezTo>
                  <a:lnTo>
                    <a:pt x="f106" y="f107"/>
                  </a:lnTo>
                  <a:cubicBezTo>
                    <a:pt x="f108" y="f109"/>
                    <a:pt x="f108" y="f110"/>
                    <a:pt x="f111" y="f112"/>
                  </a:cubicBezTo>
                  <a:lnTo>
                    <a:pt x="f113" y="f114"/>
                  </a:lnTo>
                  <a:cubicBezTo>
                    <a:pt x="f115" y="f50"/>
                    <a:pt x="f86" y="f67"/>
                    <a:pt x="f116" y="f117"/>
                  </a:cubicBezTo>
                  <a:lnTo>
                    <a:pt x="f118" y="f43"/>
                  </a:lnTo>
                  <a:cubicBezTo>
                    <a:pt x="f119" y="f120"/>
                    <a:pt x="f3" y="f121"/>
                    <a:pt x="f3" y="f122"/>
                  </a:cubicBezTo>
                  <a:lnTo>
                    <a:pt x="f3" y="f123"/>
                  </a:lnTo>
                  <a:cubicBezTo>
                    <a:pt x="f4" y="f40"/>
                    <a:pt x="f119" y="f124"/>
                    <a:pt x="f118" y="f10"/>
                  </a:cubicBezTo>
                  <a:lnTo>
                    <a:pt x="f125" y="f38"/>
                  </a:lnTo>
                  <a:cubicBezTo>
                    <a:pt x="f86" y="f14"/>
                    <a:pt x="f111" y="f126"/>
                    <a:pt x="f127" y="f18"/>
                  </a:cubicBezTo>
                  <a:lnTo>
                    <a:pt x="f111" y="f20"/>
                  </a:lnTo>
                  <a:cubicBezTo>
                    <a:pt x="f108" y="f128"/>
                    <a:pt x="f129" y="f32"/>
                    <a:pt x="f106" y="f29"/>
                  </a:cubicBezTo>
                  <a:lnTo>
                    <a:pt x="f104" y="f30"/>
                  </a:lnTo>
                  <a:cubicBezTo>
                    <a:pt x="f130" y="f131"/>
                    <a:pt x="f132" y="f133"/>
                    <a:pt x="f134" y="f133"/>
                  </a:cubicBezTo>
                  <a:cubicBezTo>
                    <a:pt x="f135" y="f133"/>
                    <a:pt x="f136" y="f137"/>
                    <a:pt x="f95" y="f17"/>
                  </a:cubicBezTo>
                  <a:lnTo>
                    <a:pt x="f93" y="f19"/>
                  </a:lnTo>
                  <a:cubicBezTo>
                    <a:pt x="f138" y="f35"/>
                    <a:pt x="f91" y="f15"/>
                    <a:pt x="f45" y="f13"/>
                  </a:cubicBezTo>
                  <a:lnTo>
                    <a:pt x="f90" y="f11"/>
                  </a:lnTo>
                  <a:cubicBezTo>
                    <a:pt x="f43" y="f9"/>
                    <a:pt x="f42" y="f6"/>
                    <a:pt x="f4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8" name="Google Shape;6915;p88">
              <a:extLst>
                <a:ext uri="{FF2B5EF4-FFF2-40B4-BE49-F238E27FC236}">
                  <a16:creationId xmlns:a16="http://schemas.microsoft.com/office/drawing/2014/main" id="{1240680D-6068-DF61-A08C-8120AC931F9F}"/>
                </a:ext>
              </a:extLst>
            </p:cNvPr>
            <p:cNvSpPr/>
            <p:nvPr/>
          </p:nvSpPr>
          <p:spPr>
            <a:xfrm>
              <a:off x="5475372" y="1841025"/>
              <a:ext cx="328507" cy="3131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02"/>
                <a:gd name="f4" fmla="val 8201"/>
                <a:gd name="f5" fmla="val 5939"/>
                <a:gd name="f6" fmla="val 4729"/>
                <a:gd name="f7" fmla="val 3750"/>
                <a:gd name="f8" fmla="val 854"/>
                <a:gd name="f9" fmla="val 3561"/>
                <a:gd name="f10" fmla="val 1963"/>
                <a:gd name="f11" fmla="val 3466"/>
                <a:gd name="f12" fmla="val 2404"/>
                <a:gd name="f13" fmla="val 3498"/>
                <a:gd name="f14" fmla="val 2813"/>
                <a:gd name="f15" fmla="val 3624"/>
                <a:gd name="f16" fmla="val 3223"/>
                <a:gd name="f17" fmla="val 410"/>
                <a:gd name="f18" fmla="val 6468"/>
                <a:gd name="f19" fmla="val 1"/>
                <a:gd name="f20" fmla="val 6846"/>
                <a:gd name="f21" fmla="val 7507"/>
                <a:gd name="f22" fmla="val 7917"/>
                <a:gd name="f23" fmla="val 600"/>
                <a:gd name="f24" fmla="val 8106"/>
                <a:gd name="f25" fmla="val 852"/>
                <a:gd name="f26" fmla="val 8200"/>
                <a:gd name="f27" fmla="val 1111"/>
                <a:gd name="f28" fmla="val 1371"/>
                <a:gd name="f29" fmla="val 1639"/>
                <a:gd name="f30" fmla="val 1860"/>
                <a:gd name="f31" fmla="val 5136"/>
                <a:gd name="f32" fmla="val 4640"/>
                <a:gd name="f33" fmla="val 5388"/>
                <a:gd name="f34" fmla="val 4735"/>
                <a:gd name="f35" fmla="val 5664"/>
                <a:gd name="f36" fmla="val 4782"/>
                <a:gd name="f37" fmla="val 5947"/>
                <a:gd name="f38" fmla="val 6231"/>
                <a:gd name="f39" fmla="val 6522"/>
                <a:gd name="f40" fmla="val 6806"/>
                <a:gd name="f41" fmla="val 7846"/>
                <a:gd name="f42" fmla="val 4294"/>
                <a:gd name="f43" fmla="val 3065"/>
                <a:gd name="f44" fmla="val 8224"/>
                <a:gd name="f45" fmla="val 1773"/>
                <a:gd name="f46" fmla="val 8192"/>
                <a:gd name="f47" fmla="val 1647"/>
                <a:gd name="f48" fmla="val 8129"/>
                <a:gd name="f49" fmla="val 1553"/>
                <a:gd name="f50" fmla="val 8003"/>
                <a:gd name="f51" fmla="val 1521"/>
                <a:gd name="f52" fmla="val 7972"/>
                <a:gd name="f53" fmla="val 1514"/>
                <a:gd name="f54" fmla="val 7942"/>
                <a:gd name="f55" fmla="val 1510"/>
                <a:gd name="f56" fmla="val 7914"/>
                <a:gd name="f57" fmla="val 7830"/>
                <a:gd name="f58" fmla="val 7759"/>
                <a:gd name="f59" fmla="val 1545"/>
                <a:gd name="f60" fmla="val 7688"/>
                <a:gd name="f61" fmla="val 1616"/>
                <a:gd name="f62" fmla="val 6901"/>
                <a:gd name="f63" fmla="val 6759"/>
                <a:gd name="f64" fmla="val 2530"/>
                <a:gd name="f65" fmla="val 6578"/>
                <a:gd name="f66" fmla="val 2593"/>
                <a:gd name="f67" fmla="val 6400"/>
                <a:gd name="f68" fmla="val 6223"/>
                <a:gd name="f69" fmla="val 6050"/>
                <a:gd name="f70" fmla="val 5924"/>
                <a:gd name="f71" fmla="val 5640"/>
                <a:gd name="f72" fmla="val 2120"/>
                <a:gd name="f73" fmla="val 1679"/>
                <a:gd name="f74" fmla="val 1395"/>
                <a:gd name="f75" fmla="val 6711"/>
                <a:gd name="f76" fmla="val 608"/>
                <a:gd name="f77" fmla="val 6774"/>
                <a:gd name="f78" fmla="val 545"/>
                <a:gd name="f79" fmla="val 419"/>
                <a:gd name="f80" fmla="val 293"/>
                <a:gd name="f81" fmla="val 6743"/>
                <a:gd name="f82" fmla="val 198"/>
                <a:gd name="f83" fmla="val 6648"/>
                <a:gd name="f84" fmla="val 104"/>
                <a:gd name="f85" fmla="val 6554"/>
                <a:gd name="f86" fmla="val 72"/>
                <a:gd name="f87" fmla="val 6344"/>
                <a:gd name="f88" fmla="val 23"/>
                <a:gd name="f89" fmla="val 6139"/>
                <a:gd name="f90" fmla="*/ f0 1 8602"/>
                <a:gd name="f91" fmla="*/ f1 1 8201"/>
                <a:gd name="f92" fmla="val f2"/>
                <a:gd name="f93" fmla="val f3"/>
                <a:gd name="f94" fmla="val f4"/>
                <a:gd name="f95" fmla="+- f94 0 f92"/>
                <a:gd name="f96" fmla="+- f93 0 f92"/>
                <a:gd name="f97" fmla="*/ f96 1 8602"/>
                <a:gd name="f98" fmla="*/ f95 1 8201"/>
                <a:gd name="f99" fmla="*/ f92 1 f97"/>
                <a:gd name="f100" fmla="*/ f93 1 f97"/>
                <a:gd name="f101" fmla="*/ f92 1 f98"/>
                <a:gd name="f102" fmla="*/ f94 1 f98"/>
                <a:gd name="f103" fmla="*/ f99 f90 1"/>
                <a:gd name="f104" fmla="*/ f100 f90 1"/>
                <a:gd name="f105" fmla="*/ f102 f91 1"/>
                <a:gd name="f106" fmla="*/ f101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8602" h="8201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lnTo>
                    <a:pt x="f17" y="f18"/>
                  </a:lnTo>
                  <a:cubicBezTo>
                    <a:pt x="f19" y="f20"/>
                    <a:pt x="f19" y="f21"/>
                    <a:pt x="f17" y="f22"/>
                  </a:cubicBez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24"/>
                    <a:pt x="f30" y="f22"/>
                  </a:cubicBezTo>
                  <a:lnTo>
                    <a:pt x="f31" y="f32"/>
                  </a:lnTo>
                  <a:cubicBezTo>
                    <a:pt x="f33" y="f34"/>
                    <a:pt x="f35" y="f36"/>
                    <a:pt x="f37" y="f36"/>
                  </a:cubicBezTo>
                  <a:cubicBezTo>
                    <a:pt x="f38" y="f36"/>
                    <a:pt x="f39" y="f34"/>
                    <a:pt x="f40" y="f32"/>
                  </a:cubicBezTo>
                  <a:cubicBezTo>
                    <a:pt x="f41" y="f42"/>
                    <a:pt x="f3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60" y="f61"/>
                  </a:cubicBezTo>
                  <a:lnTo>
                    <a:pt x="f62" y="f12"/>
                  </a:lnTo>
                  <a:cubicBezTo>
                    <a:pt x="f63" y="f64"/>
                    <a:pt x="f65" y="f66"/>
                    <a:pt x="f67" y="f66"/>
                  </a:cubicBezTo>
                  <a:cubicBezTo>
                    <a:pt x="f68" y="f66"/>
                    <a:pt x="f69" y="f64"/>
                    <a:pt x="f70" y="f12"/>
                  </a:cubicBezTo>
                  <a:cubicBezTo>
                    <a:pt x="f71" y="f72"/>
                    <a:pt x="f71" y="f73"/>
                    <a:pt x="f70" y="f74"/>
                  </a:cubicBezTo>
                  <a:lnTo>
                    <a:pt x="f75" y="f76"/>
                  </a:lnTo>
                  <a:cubicBezTo>
                    <a:pt x="f77" y="f78"/>
                    <a:pt x="f40" y="f79"/>
                    <a:pt x="f77" y="f80"/>
                  </a:cubicBezTo>
                  <a:cubicBezTo>
                    <a:pt x="f81" y="f82"/>
                    <a:pt x="f83" y="f84"/>
                    <a:pt x="f85" y="f86"/>
                  </a:cubicBezTo>
                  <a:cubicBezTo>
                    <a:pt x="f87" y="f88"/>
                    <a:pt x="f8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9" name="Google Shape;6947;p88">
            <a:extLst>
              <a:ext uri="{FF2B5EF4-FFF2-40B4-BE49-F238E27FC236}">
                <a16:creationId xmlns:a16="http://schemas.microsoft.com/office/drawing/2014/main" id="{FF7DDA40-65ED-3876-562D-91A1B805F667}"/>
              </a:ext>
            </a:extLst>
          </p:cNvPr>
          <p:cNvGrpSpPr/>
          <p:nvPr/>
        </p:nvGrpSpPr>
        <p:grpSpPr>
          <a:xfrm>
            <a:off x="2440905" y="2301047"/>
            <a:ext cx="595188" cy="596823"/>
            <a:chOff x="3147849" y="1725783"/>
            <a:chExt cx="446391" cy="447617"/>
          </a:xfrm>
          <a:solidFill>
            <a:schemeClr val="bg2"/>
          </a:solidFill>
        </p:grpSpPr>
        <p:sp>
          <p:nvSpPr>
            <p:cNvPr id="110" name="Google Shape;6948;p88">
              <a:extLst>
                <a:ext uri="{FF2B5EF4-FFF2-40B4-BE49-F238E27FC236}">
                  <a16:creationId xmlns:a16="http://schemas.microsoft.com/office/drawing/2014/main" id="{34592157-4E7D-84DC-C784-5E0B0F39001B}"/>
                </a:ext>
              </a:extLst>
            </p:cNvPr>
            <p:cNvSpPr/>
            <p:nvPr/>
          </p:nvSpPr>
          <p:spPr>
            <a:xfrm>
              <a:off x="3147849" y="1725783"/>
              <a:ext cx="105896" cy="4464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11689"/>
                <a:gd name="f5" fmla="val 1418"/>
                <a:gd name="f6" fmla="val 1072"/>
                <a:gd name="f7" fmla="val 757"/>
                <a:gd name="f8" fmla="val 315"/>
                <a:gd name="f9" fmla="val 662"/>
                <a:gd name="f10" fmla="val 9578"/>
                <a:gd name="f11" fmla="val 9830"/>
                <a:gd name="f12" fmla="val 914"/>
                <a:gd name="f13" fmla="val 10050"/>
                <a:gd name="f14" fmla="val 1103"/>
                <a:gd name="f15" fmla="val 10176"/>
                <a:gd name="f16" fmla="val 10996"/>
                <a:gd name="f17" fmla="val 347"/>
                <a:gd name="f18" fmla="val 158"/>
                <a:gd name="f19" fmla="val 1"/>
                <a:gd name="f20" fmla="val 11153"/>
                <a:gd name="f21" fmla="val 11342"/>
                <a:gd name="f22" fmla="val 11531"/>
                <a:gd name="f23" fmla="val 2395"/>
                <a:gd name="f24" fmla="val 2616"/>
                <a:gd name="f25" fmla="val 1733"/>
                <a:gd name="f26" fmla="val 1922"/>
                <a:gd name="f27" fmla="val 2080"/>
                <a:gd name="f28" fmla="val 9861"/>
                <a:gd name="f29" fmla="val 284"/>
                <a:gd name="f30" fmla="val 1765"/>
                <a:gd name="f31" fmla="*/ f0 1 2773"/>
                <a:gd name="f32" fmla="*/ f1 1 11689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2773"/>
                <a:gd name="f39" fmla="*/ f36 1 11689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2773" h="1168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13"/>
                    <a:pt x="f14" y="f15"/>
                  </a:cubicBezTo>
                  <a:lnTo>
                    <a:pt x="f14" y="f16"/>
                  </a:lnTo>
                  <a:lnTo>
                    <a:pt x="f17" y="f16"/>
                  </a:lnTo>
                  <a:cubicBezTo>
                    <a:pt x="f18" y="f16"/>
                    <a:pt x="f19" y="f20"/>
                    <a:pt x="f19" y="f21"/>
                  </a:cubicBezTo>
                  <a:cubicBezTo>
                    <a:pt x="f19" y="f22"/>
                    <a:pt x="f18" y="f4"/>
                    <a:pt x="f17" y="f4"/>
                  </a:cubicBezTo>
                  <a:lnTo>
                    <a:pt x="f23" y="f4"/>
                  </a:lnTo>
                  <a:cubicBezTo>
                    <a:pt x="f24" y="f4"/>
                    <a:pt x="f3" y="f22"/>
                    <a:pt x="f3" y="f21"/>
                  </a:cubicBezTo>
                  <a:cubicBezTo>
                    <a:pt x="f3" y="f20"/>
                    <a:pt x="f24" y="f16"/>
                    <a:pt x="f23" y="f16"/>
                  </a:cubicBezTo>
                  <a:lnTo>
                    <a:pt x="f25" y="f16"/>
                  </a:lnTo>
                  <a:lnTo>
                    <a:pt x="f25" y="f15"/>
                  </a:lnTo>
                  <a:cubicBezTo>
                    <a:pt x="f26" y="f13"/>
                    <a:pt x="f27" y="f28"/>
                    <a:pt x="f27" y="f10"/>
                  </a:cubicBezTo>
                  <a:lnTo>
                    <a:pt x="f27" y="f9"/>
                  </a:lnTo>
                  <a:cubicBezTo>
                    <a:pt x="f27" y="f29"/>
                    <a:pt x="f3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1" name="Google Shape;6949;p88">
              <a:extLst>
                <a:ext uri="{FF2B5EF4-FFF2-40B4-BE49-F238E27FC236}">
                  <a16:creationId xmlns:a16="http://schemas.microsoft.com/office/drawing/2014/main" id="{B590D756-14A6-57D0-9771-6C3D52A33072}"/>
                </a:ext>
              </a:extLst>
            </p:cNvPr>
            <p:cNvSpPr/>
            <p:nvPr/>
          </p:nvSpPr>
          <p:spPr>
            <a:xfrm>
              <a:off x="3464286" y="1897828"/>
              <a:ext cx="129954" cy="385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1009"/>
                <a:gd name="f5" fmla="val 505"/>
                <a:gd name="f6" fmla="val 1"/>
                <a:gd name="f7" fmla="val 221"/>
                <a:gd name="f8" fmla="val 788"/>
                <a:gd name="f9" fmla="val 2899"/>
                <a:gd name="f10" fmla="val 3182"/>
                <a:gd name="f11" fmla="val 190"/>
                <a:gd name="f12" fmla="*/ f0 1 3403"/>
                <a:gd name="f13" fmla="*/ f1 1 100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403"/>
                <a:gd name="f20" fmla="*/ f17 1 100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403" h="1009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11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2" name="Google Shape;6950;p88">
              <a:extLst>
                <a:ext uri="{FF2B5EF4-FFF2-40B4-BE49-F238E27FC236}">
                  <a16:creationId xmlns:a16="http://schemas.microsoft.com/office/drawing/2014/main" id="{E4CD7997-759D-3094-573D-A399D0E80C0B}"/>
                </a:ext>
              </a:extLst>
            </p:cNvPr>
            <p:cNvSpPr/>
            <p:nvPr/>
          </p:nvSpPr>
          <p:spPr>
            <a:xfrm>
              <a:off x="3464286" y="1962787"/>
              <a:ext cx="129954" cy="385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1009"/>
                <a:gd name="f5" fmla="val 505"/>
                <a:gd name="f6" fmla="val 1"/>
                <a:gd name="f7" fmla="val 221"/>
                <a:gd name="f8" fmla="val 788"/>
                <a:gd name="f9" fmla="val 2899"/>
                <a:gd name="f10" fmla="val 3182"/>
                <a:gd name="f11" fmla="*/ f0 1 3403"/>
                <a:gd name="f12" fmla="*/ f1 1 1009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3403"/>
                <a:gd name="f19" fmla="*/ f16 1 1009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3403" h="1009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7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3" name="Google Shape;6951;p88">
              <a:extLst>
                <a:ext uri="{FF2B5EF4-FFF2-40B4-BE49-F238E27FC236}">
                  <a16:creationId xmlns:a16="http://schemas.microsoft.com/office/drawing/2014/main" id="{7AC14CE2-6C7C-31B8-771C-9A5ADF6DD59B}"/>
                </a:ext>
              </a:extLst>
            </p:cNvPr>
            <p:cNvSpPr/>
            <p:nvPr/>
          </p:nvSpPr>
          <p:spPr>
            <a:xfrm>
              <a:off x="3464286" y="2026566"/>
              <a:ext cx="103491" cy="397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10"/>
                <a:gd name="f4" fmla="val 1041"/>
                <a:gd name="f5" fmla="val 505"/>
                <a:gd name="f6" fmla="val 1"/>
                <a:gd name="f7" fmla="val 221"/>
                <a:gd name="f8" fmla="val 253"/>
                <a:gd name="f9" fmla="val 536"/>
                <a:gd name="f10" fmla="val 788"/>
                <a:gd name="f11" fmla="val 1040"/>
                <a:gd name="f12" fmla="val 2206"/>
                <a:gd name="f13" fmla="val 2458"/>
                <a:gd name="f14" fmla="val 2521"/>
                <a:gd name="f15" fmla="*/ f0 1 2710"/>
                <a:gd name="f16" fmla="*/ f1 1 1041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2710"/>
                <a:gd name="f23" fmla="*/ f20 1 1041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2710" h="1041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3" y="f10"/>
                    <a:pt x="f3" y="f9"/>
                  </a:cubicBezTo>
                  <a:cubicBezTo>
                    <a:pt x="f3" y="f8"/>
                    <a:pt x="f14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4" name="Google Shape;6952;p88">
              <a:extLst>
                <a:ext uri="{FF2B5EF4-FFF2-40B4-BE49-F238E27FC236}">
                  <a16:creationId xmlns:a16="http://schemas.microsoft.com/office/drawing/2014/main" id="{4309DC8E-500F-D381-BC8D-E9680887ACE6}"/>
                </a:ext>
              </a:extLst>
            </p:cNvPr>
            <p:cNvSpPr/>
            <p:nvPr/>
          </p:nvSpPr>
          <p:spPr>
            <a:xfrm>
              <a:off x="3412540" y="1725783"/>
              <a:ext cx="78254" cy="794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2080"/>
                <a:gd name="f5" fmla="val 1702"/>
                <a:gd name="f6" fmla="val 757"/>
                <a:gd name="f7" fmla="val 1"/>
                <a:gd name="f8" fmla="val 788"/>
                <a:gd name="f9" fmla="val 1733"/>
                <a:gd name="f10" fmla="*/ f0 1 2049"/>
                <a:gd name="f11" fmla="*/ f1 1 2080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2049"/>
                <a:gd name="f18" fmla="*/ f15 1 2080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049" h="208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3" y="f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5" name="Google Shape;6953;p88">
              <a:extLst>
                <a:ext uri="{FF2B5EF4-FFF2-40B4-BE49-F238E27FC236}">
                  <a16:creationId xmlns:a16="http://schemas.microsoft.com/office/drawing/2014/main" id="{CA357093-6453-2402-CCBC-02EACFB89C7C}"/>
                </a:ext>
              </a:extLst>
            </p:cNvPr>
            <p:cNvSpPr/>
            <p:nvPr/>
          </p:nvSpPr>
          <p:spPr>
            <a:xfrm>
              <a:off x="3514816" y="1725783"/>
              <a:ext cx="52971" cy="842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2206"/>
                <a:gd name="f5" fmla="val 1"/>
                <a:gd name="f6" fmla="val 2111"/>
                <a:gd name="f7" fmla="val 883"/>
                <a:gd name="f8" fmla="val 1072"/>
                <a:gd name="f9" fmla="val 1261"/>
                <a:gd name="f10" fmla="val 2143"/>
                <a:gd name="f11" fmla="val 1040"/>
                <a:gd name="f12" fmla="val 473"/>
                <a:gd name="f13" fmla="val 914"/>
                <a:gd name="f14" fmla="val 347"/>
                <a:gd name="f15" fmla="*/ f0 1 1387"/>
                <a:gd name="f16" fmla="*/ f1 1 2206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387"/>
                <a:gd name="f23" fmla="*/ f20 1 2206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387" h="2206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3" y="f4"/>
                  </a:cubicBezTo>
                  <a:lnTo>
                    <a:pt x="f3" y="f11"/>
                  </a:lnTo>
                  <a:cubicBezTo>
                    <a:pt x="f3" y="f12"/>
                    <a:pt x="f13" y="f2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6" name="Google Shape;6954;p88">
              <a:extLst>
                <a:ext uri="{FF2B5EF4-FFF2-40B4-BE49-F238E27FC236}">
                  <a16:creationId xmlns:a16="http://schemas.microsoft.com/office/drawing/2014/main" id="{F620744D-42D6-65CA-390A-C106FEDA513F}"/>
                </a:ext>
              </a:extLst>
            </p:cNvPr>
            <p:cNvSpPr/>
            <p:nvPr/>
          </p:nvSpPr>
          <p:spPr>
            <a:xfrm>
              <a:off x="3251350" y="1831643"/>
              <a:ext cx="316437" cy="2346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86"/>
                <a:gd name="f4" fmla="val 6145"/>
                <a:gd name="f5" fmla="val 1"/>
                <a:gd name="f6" fmla="val 6144"/>
                <a:gd name="f7" fmla="val 378"/>
                <a:gd name="f8" fmla="val 756"/>
                <a:gd name="f9" fmla="val 1071"/>
                <a:gd name="f10" fmla="val 5892"/>
                <a:gd name="f11" fmla="val 1260"/>
                <a:gd name="f12" fmla="val 5577"/>
                <a:gd name="f13" fmla="val 2016"/>
                <a:gd name="f14" fmla="val 5955"/>
                <a:gd name="f15" fmla="val 2268"/>
                <a:gd name="f16" fmla="val 6050"/>
                <a:gd name="f17" fmla="val 2552"/>
                <a:gd name="f18" fmla="val 2773"/>
                <a:gd name="f19" fmla="val 3497"/>
                <a:gd name="f20" fmla="val 3057"/>
                <a:gd name="f21" fmla="val 3214"/>
                <a:gd name="f22" fmla="val 3309"/>
                <a:gd name="f23" fmla="val 2867"/>
                <a:gd name="f24" fmla="val 3435"/>
                <a:gd name="f25" fmla="val 2457"/>
                <a:gd name="f26" fmla="val 2111"/>
                <a:gd name="f27" fmla="val 3277"/>
                <a:gd name="f28" fmla="val 2868"/>
                <a:gd name="f29" fmla="val 2710"/>
                <a:gd name="f30" fmla="val 3025"/>
                <a:gd name="f31" fmla="val 2238"/>
                <a:gd name="f32" fmla="val 1702"/>
                <a:gd name="f33" fmla="val 1009"/>
                <a:gd name="f34" fmla="val 7782"/>
                <a:gd name="f35" fmla="val 8065"/>
                <a:gd name="f36" fmla="val 788"/>
                <a:gd name="f37" fmla="val 505"/>
                <a:gd name="f38" fmla="val 221"/>
                <a:gd name="f39" fmla="val 3560"/>
                <a:gd name="f40" fmla="val 3308"/>
                <a:gd name="f41" fmla="val 2899"/>
                <a:gd name="f42" fmla="val 158"/>
                <a:gd name="f43" fmla="val 2583"/>
                <a:gd name="f44" fmla="val 442"/>
                <a:gd name="f45" fmla="val 2426"/>
                <a:gd name="f46" fmla="val 599"/>
                <a:gd name="f47" fmla="val 2205"/>
                <a:gd name="f48" fmla="val 662"/>
                <a:gd name="f49" fmla="val 1985"/>
                <a:gd name="f50" fmla="val 1323"/>
                <a:gd name="f51" fmla="val 1166"/>
                <a:gd name="f52" fmla="val 284"/>
                <a:gd name="f53" fmla="*/ f0 1 8286"/>
                <a:gd name="f54" fmla="*/ f1 1 6145"/>
                <a:gd name="f55" fmla="val f2"/>
                <a:gd name="f56" fmla="val f3"/>
                <a:gd name="f57" fmla="val f4"/>
                <a:gd name="f58" fmla="+- f57 0 f55"/>
                <a:gd name="f59" fmla="+- f56 0 f55"/>
                <a:gd name="f60" fmla="*/ f59 1 8286"/>
                <a:gd name="f61" fmla="*/ f58 1 6145"/>
                <a:gd name="f62" fmla="*/ f55 1 f60"/>
                <a:gd name="f63" fmla="*/ f56 1 f60"/>
                <a:gd name="f64" fmla="*/ f55 1 f61"/>
                <a:gd name="f65" fmla="*/ f57 1 f61"/>
                <a:gd name="f66" fmla="*/ f62 f53 1"/>
                <a:gd name="f67" fmla="*/ f63 f53 1"/>
                <a:gd name="f68" fmla="*/ f65 f54 1"/>
                <a:gd name="f69" fmla="*/ f64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6" t="f69" r="f67" b="f68"/>
              <a:pathLst>
                <a:path w="8286" h="6145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11" y="f12"/>
                  </a:cubicBezTo>
                  <a:lnTo>
                    <a:pt x="f13" y="f14"/>
                  </a:lnTo>
                  <a:cubicBezTo>
                    <a:pt x="f15" y="f16"/>
                    <a:pt x="f17" y="f6"/>
                    <a:pt x="f18" y="f6"/>
                  </a:cubicBezTo>
                  <a:lnTo>
                    <a:pt x="f19" y="f6"/>
                  </a:lnTo>
                  <a:lnTo>
                    <a:pt x="f19" y="f20"/>
                  </a:lnTo>
                  <a:cubicBezTo>
                    <a:pt x="f21" y="f22"/>
                    <a:pt x="f23" y="f24"/>
                    <a:pt x="f25" y="f24"/>
                  </a:cubicBezTo>
                  <a:cubicBezTo>
                    <a:pt x="f15" y="f24"/>
                    <a:pt x="f26" y="f27"/>
                    <a:pt x="f26" y="f20"/>
                  </a:cubicBezTo>
                  <a:cubicBezTo>
                    <a:pt x="f26" y="f28"/>
                    <a:pt x="f15" y="f29"/>
                    <a:pt x="f25" y="f29"/>
                  </a:cubicBezTo>
                  <a:cubicBezTo>
                    <a:pt x="f30" y="f29"/>
                    <a:pt x="f19" y="f31"/>
                    <a:pt x="f19" y="f32"/>
                  </a:cubicBezTo>
                  <a:lnTo>
                    <a:pt x="f19" y="f33"/>
                  </a:lnTo>
                  <a:lnTo>
                    <a:pt x="f34" y="f33"/>
                  </a:lnTo>
                  <a:cubicBezTo>
                    <a:pt x="f35" y="f33"/>
                    <a:pt x="f3" y="f36"/>
                    <a:pt x="f3" y="f37"/>
                  </a:cubicBezTo>
                  <a:cubicBezTo>
                    <a:pt x="f3" y="f38"/>
                    <a:pt x="f35" y="f5"/>
                    <a:pt x="f34" y="f5"/>
                  </a:cubicBezTo>
                  <a:lnTo>
                    <a:pt x="f39" y="f5"/>
                  </a:lnTo>
                  <a:cubicBezTo>
                    <a:pt x="f40" y="f5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48"/>
                  </a:cubicBezTo>
                  <a:lnTo>
                    <a:pt x="f50" y="f48"/>
                  </a:lnTo>
                  <a:cubicBezTo>
                    <a:pt x="f51" y="f52"/>
                    <a:pt x="f36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7" name="Google Shape;6955;p88">
              <a:extLst>
                <a:ext uri="{FF2B5EF4-FFF2-40B4-BE49-F238E27FC236}">
                  <a16:creationId xmlns:a16="http://schemas.microsoft.com/office/drawing/2014/main" id="{EBE83A48-9915-FA20-E360-F9CA91C66E59}"/>
                </a:ext>
              </a:extLst>
            </p:cNvPr>
            <p:cNvSpPr/>
            <p:nvPr/>
          </p:nvSpPr>
          <p:spPr>
            <a:xfrm>
              <a:off x="3411361" y="1895423"/>
              <a:ext cx="78208" cy="2767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7247"/>
                <a:gd name="f5" fmla="val 1"/>
                <a:gd name="f6" fmla="val 64"/>
                <a:gd name="f7" fmla="val 5514"/>
                <a:gd name="f8" fmla="val 6459"/>
                <a:gd name="f9" fmla="val 756"/>
                <a:gd name="f10" fmla="val 1701"/>
                <a:gd name="f11" fmla="val 5167"/>
                <a:gd name="f12" fmla="val 1891"/>
                <a:gd name="f13" fmla="val 1229"/>
                <a:gd name="f14" fmla="val 725"/>
                <a:gd name="f15" fmla="val 4632"/>
                <a:gd name="f16" fmla="val 4002"/>
                <a:gd name="f17" fmla="val 3624"/>
                <a:gd name="f18" fmla="val 882"/>
                <a:gd name="f19" fmla="val 3372"/>
                <a:gd name="f20" fmla="val 1071"/>
                <a:gd name="f21" fmla="val 3120"/>
                <a:gd name="f22" fmla="val 819"/>
                <a:gd name="f23" fmla="val 2899"/>
                <a:gd name="f24" fmla="val 2615"/>
                <a:gd name="f25" fmla="val 2269"/>
                <a:gd name="f26" fmla="val 1922"/>
                <a:gd name="f27" fmla="val 1639"/>
                <a:gd name="f28" fmla="val 1387"/>
                <a:gd name="f29" fmla="val 1166"/>
                <a:gd name="f30" fmla="val 883"/>
                <a:gd name="f31" fmla="val 536"/>
                <a:gd name="f32" fmla="val 316"/>
                <a:gd name="f33" fmla="val 190"/>
                <a:gd name="f34" fmla="*/ f0 1 2048"/>
                <a:gd name="f35" fmla="*/ f1 1 7247"/>
                <a:gd name="f36" fmla="val f2"/>
                <a:gd name="f37" fmla="val f3"/>
                <a:gd name="f38" fmla="val f4"/>
                <a:gd name="f39" fmla="+- f38 0 f36"/>
                <a:gd name="f40" fmla="+- f37 0 f36"/>
                <a:gd name="f41" fmla="*/ f40 1 2048"/>
                <a:gd name="f42" fmla="*/ f39 1 7247"/>
                <a:gd name="f43" fmla="*/ f36 1 f41"/>
                <a:gd name="f44" fmla="*/ f37 1 f41"/>
                <a:gd name="f45" fmla="*/ f36 1 f42"/>
                <a:gd name="f46" fmla="*/ f38 1 f42"/>
                <a:gd name="f47" fmla="*/ f43 f34 1"/>
                <a:gd name="f48" fmla="*/ f44 f34 1"/>
                <a:gd name="f49" fmla="*/ f46 f35 1"/>
                <a:gd name="f50" fmla="*/ f45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2048" h="7247">
                  <a:moveTo>
                    <a:pt x="f2" y="f5"/>
                  </a:moveTo>
                  <a:lnTo>
                    <a:pt x="f2" y="f6"/>
                  </a:lnTo>
                  <a:lnTo>
                    <a:pt x="f2" y="f7"/>
                  </a:lnTo>
                  <a:cubicBezTo>
                    <a:pt x="f2" y="f8"/>
                    <a:pt x="f9" y="f4"/>
                    <a:pt x="f10" y="f4"/>
                  </a:cubicBezTo>
                  <a:lnTo>
                    <a:pt x="f3" y="f4"/>
                  </a:lnTo>
                  <a:lnTo>
                    <a:pt x="f3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21"/>
                  </a:cubicBezTo>
                  <a:cubicBezTo>
                    <a:pt x="f22" y="f23"/>
                    <a:pt x="f14" y="f24"/>
                    <a:pt x="f14" y="f25"/>
                  </a:cubicBezTo>
                  <a:cubicBezTo>
                    <a:pt x="f14" y="f26"/>
                    <a:pt x="f18" y="f27"/>
                    <a:pt x="f20" y="f28"/>
                  </a:cubicBezTo>
                  <a:cubicBezTo>
                    <a:pt x="f22" y="f29"/>
                    <a:pt x="f14" y="f30"/>
                    <a:pt x="f14" y="f31"/>
                  </a:cubicBezTo>
                  <a:cubicBezTo>
                    <a:pt x="f14" y="f32"/>
                    <a:pt x="f9" y="f33"/>
                    <a:pt x="f22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8" name="Google Shape;6956;p88">
              <a:extLst>
                <a:ext uri="{FF2B5EF4-FFF2-40B4-BE49-F238E27FC236}">
                  <a16:creationId xmlns:a16="http://schemas.microsoft.com/office/drawing/2014/main" id="{C7458D01-F7C0-2980-63AB-22A3DAC668B1}"/>
                </a:ext>
              </a:extLst>
            </p:cNvPr>
            <p:cNvSpPr/>
            <p:nvPr/>
          </p:nvSpPr>
          <p:spPr>
            <a:xfrm>
              <a:off x="3516041" y="2089120"/>
              <a:ext cx="52971" cy="842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2207"/>
                <a:gd name="f5" fmla="val 1386"/>
                <a:gd name="f6" fmla="val 1"/>
                <a:gd name="f7" fmla="val 1229"/>
                <a:gd name="f8" fmla="val 64"/>
                <a:gd name="f9" fmla="val 1071"/>
                <a:gd name="f10" fmla="val 95"/>
                <a:gd name="f11" fmla="val 882"/>
                <a:gd name="f12" fmla="val 2206"/>
                <a:gd name="f13" fmla="val 378"/>
                <a:gd name="f14" fmla="val 914"/>
                <a:gd name="f15" fmla="val 1734"/>
                <a:gd name="f16" fmla="val 1167"/>
                <a:gd name="f17" fmla="*/ f0 1 1387"/>
                <a:gd name="f18" fmla="*/ f1 1 2207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1387"/>
                <a:gd name="f25" fmla="*/ f22 1 2207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1387" h="2207">
                  <a:moveTo>
                    <a:pt x="f5" y="f6"/>
                  </a:moveTo>
                  <a:cubicBezTo>
                    <a:pt x="f7" y="f8"/>
                    <a:pt x="f9" y="f10"/>
                    <a:pt x="f11" y="f10"/>
                  </a:cubicBezTo>
                  <a:lnTo>
                    <a:pt x="f2" y="f10"/>
                  </a:lnTo>
                  <a:lnTo>
                    <a:pt x="f2" y="f12"/>
                  </a:lnTo>
                  <a:lnTo>
                    <a:pt x="f13" y="f12"/>
                  </a:lnTo>
                  <a:cubicBezTo>
                    <a:pt x="f14" y="f12"/>
                    <a:pt x="f5" y="f15"/>
                    <a:pt x="f5" y="f16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19" name="Google Shape;6971;p88">
            <a:extLst>
              <a:ext uri="{FF2B5EF4-FFF2-40B4-BE49-F238E27FC236}">
                <a16:creationId xmlns:a16="http://schemas.microsoft.com/office/drawing/2014/main" id="{573FEC7D-225C-4B67-26A8-5B45E1BE5F8F}"/>
              </a:ext>
            </a:extLst>
          </p:cNvPr>
          <p:cNvGrpSpPr/>
          <p:nvPr/>
        </p:nvGrpSpPr>
        <p:grpSpPr>
          <a:xfrm>
            <a:off x="6387443" y="2266959"/>
            <a:ext cx="593616" cy="593567"/>
            <a:chOff x="6107753" y="1700217"/>
            <a:chExt cx="445212" cy="445175"/>
          </a:xfrm>
          <a:solidFill>
            <a:schemeClr val="bg2"/>
          </a:solidFill>
        </p:grpSpPr>
        <p:sp>
          <p:nvSpPr>
            <p:cNvPr id="120" name="Google Shape;6972;p88">
              <a:extLst>
                <a:ext uri="{FF2B5EF4-FFF2-40B4-BE49-F238E27FC236}">
                  <a16:creationId xmlns:a16="http://schemas.microsoft.com/office/drawing/2014/main" id="{37955411-57CA-59F6-50D3-31EEC189A9A7}"/>
                </a:ext>
              </a:extLst>
            </p:cNvPr>
            <p:cNvSpPr/>
            <p:nvPr/>
          </p:nvSpPr>
          <p:spPr>
            <a:xfrm>
              <a:off x="6107753" y="1700217"/>
              <a:ext cx="445212" cy="4451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658"/>
                <a:gd name="f4" fmla="val 11657"/>
                <a:gd name="f5" fmla="val 5829"/>
                <a:gd name="f6" fmla="val 3372"/>
                <a:gd name="f7" fmla="val 1261"/>
                <a:gd name="f8" fmla="val 1796"/>
                <a:gd name="f9" fmla="val 788"/>
                <a:gd name="f10" fmla="val 4159"/>
                <a:gd name="f11" fmla="val 347"/>
                <a:gd name="f12" fmla="val 4285"/>
                <a:gd name="f13" fmla="val 1"/>
                <a:gd name="f14" fmla="val 4694"/>
                <a:gd name="f15" fmla="val 5167"/>
                <a:gd name="f16" fmla="val 7876"/>
                <a:gd name="f17" fmla="val 8412"/>
                <a:gd name="f18" fmla="val 473"/>
                <a:gd name="f19" fmla="val 8885"/>
                <a:gd name="f20" fmla="val 1009"/>
                <a:gd name="f21" fmla="val 1702"/>
                <a:gd name="f22" fmla="val 1891"/>
                <a:gd name="f23" fmla="val 2049"/>
                <a:gd name="f24" fmla="val 8727"/>
                <a:gd name="f25" fmla="val 8538"/>
                <a:gd name="f26" fmla="val 4442"/>
                <a:gd name="f27" fmla="val 4253"/>
                <a:gd name="f28" fmla="val 4096"/>
                <a:gd name="f29" fmla="val 1481"/>
                <a:gd name="f30" fmla="val 1954"/>
                <a:gd name="f31" fmla="val 2111"/>
                <a:gd name="f32" fmla="val 3781"/>
                <a:gd name="f33" fmla="val 630"/>
                <a:gd name="f34" fmla="val 7877"/>
                <a:gd name="f35" fmla="val 9673"/>
                <a:gd name="f36" fmla="val 10145"/>
                <a:gd name="f37" fmla="val 9956"/>
                <a:gd name="f38" fmla="val 9767"/>
                <a:gd name="f39" fmla="val 9610"/>
                <a:gd name="f40" fmla="val 10271"/>
                <a:gd name="f41" fmla="val 10114"/>
                <a:gd name="f42" fmla="val 9672"/>
                <a:gd name="f43" fmla="val 9421"/>
                <a:gd name="f44" fmla="val 8570"/>
                <a:gd name="f45" fmla="val 6774"/>
                <a:gd name="f46" fmla="val 6617"/>
                <a:gd name="f47" fmla="val 9893"/>
                <a:gd name="f48" fmla="val 6270"/>
                <a:gd name="f49" fmla="val 9609"/>
                <a:gd name="f50" fmla="val 5262"/>
                <a:gd name="f51" fmla="val 4789"/>
                <a:gd name="f52" fmla="val 10082"/>
                <a:gd name="f53" fmla="val 10617"/>
                <a:gd name="f54" fmla="val 11184"/>
                <a:gd name="f55" fmla="val 6648"/>
                <a:gd name="f56" fmla="val 11373"/>
                <a:gd name="f57" fmla="val 10995"/>
                <a:gd name="f58" fmla="val 9799"/>
                <a:gd name="f59" fmla="val 10775"/>
                <a:gd name="f60" fmla="val 10933"/>
                <a:gd name="f61" fmla="val 11342"/>
                <a:gd name="f62" fmla="val 8790"/>
                <a:gd name="f63" fmla="val 8380"/>
                <a:gd name="f64" fmla="val 7908"/>
                <a:gd name="f65" fmla="val 5198"/>
                <a:gd name="f66" fmla="val 11311"/>
                <a:gd name="f67" fmla="val 10870"/>
                <a:gd name="f68" fmla="val 10397"/>
                <a:gd name="f69" fmla="val 8255"/>
                <a:gd name="f70" fmla="*/ f0 1 11658"/>
                <a:gd name="f71" fmla="*/ f1 1 11657"/>
                <a:gd name="f72" fmla="val f2"/>
                <a:gd name="f73" fmla="val f3"/>
                <a:gd name="f74" fmla="val f4"/>
                <a:gd name="f75" fmla="+- f74 0 f72"/>
                <a:gd name="f76" fmla="+- f73 0 f72"/>
                <a:gd name="f77" fmla="*/ f76 1 11658"/>
                <a:gd name="f78" fmla="*/ f75 1 11657"/>
                <a:gd name="f79" fmla="*/ f72 1 f77"/>
                <a:gd name="f80" fmla="*/ f73 1 f77"/>
                <a:gd name="f81" fmla="*/ f72 1 f78"/>
                <a:gd name="f82" fmla="*/ f74 1 f78"/>
                <a:gd name="f83" fmla="*/ f79 f70 1"/>
                <a:gd name="f84" fmla="*/ f80 f70 1"/>
                <a:gd name="f85" fmla="*/ f82 f71 1"/>
                <a:gd name="f86" fmla="*/ f81 f7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3" t="f86" r="f84" b="f85"/>
              <a:pathLst>
                <a:path w="11658" h="1165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3" y="f17"/>
                    <a:pt x="f18" y="f19"/>
                    <a:pt x="f20" y="f19"/>
                  </a:cubicBezTo>
                  <a:lnTo>
                    <a:pt x="f21" y="f19"/>
                  </a:lnTo>
                  <a:cubicBezTo>
                    <a:pt x="f22" y="f19"/>
                    <a:pt x="f23" y="f24"/>
                    <a:pt x="f23" y="f25"/>
                  </a:cubicBezTo>
                  <a:lnTo>
                    <a:pt x="f23" y="f26"/>
                  </a:lnTo>
                  <a:cubicBezTo>
                    <a:pt x="f23" y="f27"/>
                    <a:pt x="f22" y="f28"/>
                    <a:pt x="f21" y="f28"/>
                  </a:cubicBezTo>
                  <a:lnTo>
                    <a:pt x="f29" y="f28"/>
                  </a:lnTo>
                  <a:cubicBezTo>
                    <a:pt x="f30" y="f31"/>
                    <a:pt x="f32" y="f33"/>
                    <a:pt x="f5" y="f33"/>
                  </a:cubicBezTo>
                  <a:cubicBezTo>
                    <a:pt x="f34" y="f33"/>
                    <a:pt x="f35" y="f31"/>
                    <a:pt x="f36" y="f28"/>
                  </a:cubicBezTo>
                  <a:lnTo>
                    <a:pt x="f37" y="f28"/>
                  </a:lnTo>
                  <a:cubicBezTo>
                    <a:pt x="f38" y="f28"/>
                    <a:pt x="f39" y="f27"/>
                    <a:pt x="f39" y="f26"/>
                  </a:cubicBezTo>
                  <a:lnTo>
                    <a:pt x="f39" y="f25"/>
                  </a:lnTo>
                  <a:cubicBezTo>
                    <a:pt x="f39" y="f24"/>
                    <a:pt x="f38" y="f19"/>
                    <a:pt x="f37" y="f19"/>
                  </a:cubicBezTo>
                  <a:lnTo>
                    <a:pt x="f40" y="f19"/>
                  </a:lnTo>
                  <a:cubicBezTo>
                    <a:pt x="f41" y="f42"/>
                    <a:pt x="f43" y="f40"/>
                    <a:pt x="f44" y="f40"/>
                  </a:cubicBezTo>
                  <a:lnTo>
                    <a:pt x="f45" y="f40"/>
                  </a:lnTo>
                  <a:cubicBezTo>
                    <a:pt x="f46" y="f47"/>
                    <a:pt x="f48" y="f49"/>
                    <a:pt x="f5" y="f49"/>
                  </a:cubicBezTo>
                  <a:cubicBezTo>
                    <a:pt x="f50" y="f49"/>
                    <a:pt x="f51" y="f52"/>
                    <a:pt x="f51" y="f53"/>
                  </a:cubicBezTo>
                  <a:cubicBezTo>
                    <a:pt x="f51" y="f54"/>
                    <a:pt x="f50" y="f4"/>
                    <a:pt x="f5" y="f4"/>
                  </a:cubicBezTo>
                  <a:cubicBezTo>
                    <a:pt x="f48" y="f4"/>
                    <a:pt x="f55" y="f56"/>
                    <a:pt x="f45" y="f57"/>
                  </a:cubicBezTo>
                  <a:lnTo>
                    <a:pt x="f44" y="f57"/>
                  </a:lnTo>
                  <a:cubicBezTo>
                    <a:pt x="f58" y="f57"/>
                    <a:pt x="f59" y="f52"/>
                    <a:pt x="f60" y="f19"/>
                  </a:cubicBezTo>
                  <a:cubicBezTo>
                    <a:pt x="f61" y="f62"/>
                    <a:pt x="f3" y="f63"/>
                    <a:pt x="f3" y="f64"/>
                  </a:cubicBezTo>
                  <a:lnTo>
                    <a:pt x="f3" y="f65"/>
                  </a:lnTo>
                  <a:cubicBezTo>
                    <a:pt x="f3" y="f14"/>
                    <a:pt x="f66" y="f27"/>
                    <a:pt x="f67" y="f10"/>
                  </a:cubicBezTo>
                  <a:cubicBezTo>
                    <a:pt x="f68" y="f8"/>
                    <a:pt x="f6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1" name="Google Shape;6973;p88">
              <a:extLst>
                <a:ext uri="{FF2B5EF4-FFF2-40B4-BE49-F238E27FC236}">
                  <a16:creationId xmlns:a16="http://schemas.microsoft.com/office/drawing/2014/main" id="{BE5AA39F-9606-D2B3-A527-9211E3D71C04}"/>
                </a:ext>
              </a:extLst>
            </p:cNvPr>
            <p:cNvSpPr/>
            <p:nvPr/>
          </p:nvSpPr>
          <p:spPr>
            <a:xfrm>
              <a:off x="6211244" y="1804897"/>
              <a:ext cx="239444" cy="2356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70"/>
                <a:gd name="f4" fmla="val 6170"/>
                <a:gd name="f5" fmla="val 3119"/>
                <a:gd name="f6" fmla="val 1386"/>
                <a:gd name="f7" fmla="val 3308"/>
                <a:gd name="f8" fmla="val 3466"/>
                <a:gd name="f9" fmla="val 1544"/>
                <a:gd name="f10" fmla="val 1733"/>
                <a:gd name="f11" fmla="val 1953"/>
                <a:gd name="f12" fmla="val 2079"/>
                <a:gd name="f13" fmla="val 2930"/>
                <a:gd name="f14" fmla="val 2773"/>
                <a:gd name="f15" fmla="val 2741"/>
                <a:gd name="f16" fmla="val 2867"/>
                <a:gd name="f17" fmla="val 3088"/>
                <a:gd name="f18" fmla="val 4474"/>
                <a:gd name="f19" fmla="val 4663"/>
                <a:gd name="f20" fmla="val 4820"/>
                <a:gd name="f21" fmla="val 3151"/>
                <a:gd name="f22" fmla="val 1449"/>
                <a:gd name="f23" fmla="val 63"/>
                <a:gd name="f24" fmla="val 3592"/>
                <a:gd name="f25" fmla="val 158"/>
                <a:gd name="f26" fmla="val 4096"/>
                <a:gd name="f27" fmla="val 441"/>
                <a:gd name="f28" fmla="val 4568"/>
                <a:gd name="f29" fmla="val 5734"/>
                <a:gd name="f30" fmla="val 5828"/>
                <a:gd name="f31" fmla="val 5955"/>
                <a:gd name="f32" fmla="val 126"/>
                <a:gd name="f33" fmla="val 6081"/>
                <a:gd name="f34" fmla="val 171"/>
                <a:gd name="f35" fmla="val 6125"/>
                <a:gd name="f36" fmla="val 263"/>
                <a:gd name="f37" fmla="val 357"/>
                <a:gd name="f38" fmla="val 396"/>
                <a:gd name="f39" fmla="val 436"/>
                <a:gd name="f40" fmla="val 6162"/>
                <a:gd name="f41" fmla="val 473"/>
                <a:gd name="f42" fmla="val 6144"/>
                <a:gd name="f43" fmla="val 1638"/>
                <a:gd name="f44" fmla="val 5765"/>
                <a:gd name="f45" fmla="val 6049"/>
                <a:gd name="f46" fmla="val 2615"/>
                <a:gd name="f47" fmla="val 4852"/>
                <a:gd name="f48" fmla="val 4789"/>
                <a:gd name="f49" fmla="*/ f0 1 6270"/>
                <a:gd name="f50" fmla="*/ f1 1 6170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6270"/>
                <a:gd name="f57" fmla="*/ f54 1 6170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6270" h="617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7" y="f15"/>
                    <a:pt x="f8" y="f16"/>
                    <a:pt x="f8" y="f17"/>
                  </a:cubicBezTo>
                  <a:lnTo>
                    <a:pt x="f8" y="f18"/>
                  </a:lnTo>
                  <a:cubicBezTo>
                    <a:pt x="f8" y="f19"/>
                    <a:pt x="f7" y="f20"/>
                    <a:pt x="f5" y="f20"/>
                  </a:cubicBezTo>
                  <a:cubicBezTo>
                    <a:pt x="f13" y="f20"/>
                    <a:pt x="f14" y="f19"/>
                    <a:pt x="f14" y="f18"/>
                  </a:cubicBezTo>
                  <a:lnTo>
                    <a:pt x="f14" y="f17"/>
                  </a:lnTo>
                  <a:cubicBezTo>
                    <a:pt x="f14" y="f16"/>
                    <a:pt x="f13" y="f15"/>
                    <a:pt x="f5" y="f15"/>
                  </a:cubicBezTo>
                  <a:close/>
                  <a:moveTo>
                    <a:pt x="f21" y="f2"/>
                  </a:moveTo>
                  <a:cubicBezTo>
                    <a:pt x="f22" y="f2"/>
                    <a:pt x="f23" y="f6"/>
                    <a:pt x="f23" y="f17"/>
                  </a:cubicBezTo>
                  <a:cubicBezTo>
                    <a:pt x="f23" y="f24"/>
                    <a:pt x="f25" y="f26"/>
                    <a:pt x="f27" y="f28"/>
                  </a:cubicBezTo>
                  <a:lnTo>
                    <a:pt x="f23" y="f29"/>
                  </a:lnTo>
                  <a:cubicBezTo>
                    <a:pt x="f2" y="f30"/>
                    <a:pt x="f2" y="f31"/>
                    <a:pt x="f32" y="f33"/>
                  </a:cubicBezTo>
                  <a:cubicBezTo>
                    <a:pt x="f34" y="f35"/>
                    <a:pt x="f36" y="f4"/>
                    <a:pt x="f37" y="f4"/>
                  </a:cubicBezTo>
                  <a:cubicBezTo>
                    <a:pt x="f38" y="f4"/>
                    <a:pt x="f39" y="f40"/>
                    <a:pt x="f41" y="f42"/>
                  </a:cubicBezTo>
                  <a:lnTo>
                    <a:pt x="f43" y="f44"/>
                  </a:lnTo>
                  <a:cubicBezTo>
                    <a:pt x="f12" y="f45"/>
                    <a:pt x="f46" y="f42"/>
                    <a:pt x="f21" y="f42"/>
                  </a:cubicBezTo>
                  <a:cubicBezTo>
                    <a:pt x="f47" y="f42"/>
                    <a:pt x="f3" y="f48"/>
                    <a:pt x="f3" y="f17"/>
                  </a:cubicBezTo>
                  <a:cubicBezTo>
                    <a:pt x="f3" y="f6"/>
                    <a:pt x="f47" y="f2"/>
                    <a:pt x="f2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2" name="Google Shape;7004;p88">
            <a:extLst>
              <a:ext uri="{FF2B5EF4-FFF2-40B4-BE49-F238E27FC236}">
                <a16:creationId xmlns:a16="http://schemas.microsoft.com/office/drawing/2014/main" id="{9ADC5959-C660-360C-449B-DBA0ED80CA4A}"/>
              </a:ext>
            </a:extLst>
          </p:cNvPr>
          <p:cNvGrpSpPr/>
          <p:nvPr/>
        </p:nvGrpSpPr>
        <p:grpSpPr>
          <a:xfrm>
            <a:off x="3285822" y="2277273"/>
            <a:ext cx="625693" cy="594799"/>
            <a:chOff x="3781537" y="1707952"/>
            <a:chExt cx="469270" cy="446099"/>
          </a:xfrm>
          <a:solidFill>
            <a:schemeClr val="bg2"/>
          </a:solidFill>
        </p:grpSpPr>
        <p:sp>
          <p:nvSpPr>
            <p:cNvPr id="123" name="Google Shape;7005;p88">
              <a:extLst>
                <a:ext uri="{FF2B5EF4-FFF2-40B4-BE49-F238E27FC236}">
                  <a16:creationId xmlns:a16="http://schemas.microsoft.com/office/drawing/2014/main" id="{2A036D39-CFAD-C250-2C28-0A94F5979E0C}"/>
                </a:ext>
              </a:extLst>
            </p:cNvPr>
            <p:cNvSpPr/>
            <p:nvPr/>
          </p:nvSpPr>
          <p:spPr>
            <a:xfrm>
              <a:off x="3924705" y="1707952"/>
              <a:ext cx="326102" cy="3278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39"/>
                <a:gd name="f4" fmla="val 8586"/>
                <a:gd name="f5" fmla="val 5156"/>
                <a:gd name="f6" fmla="val 1"/>
                <a:gd name="f7" fmla="val 4372"/>
                <a:gd name="f8" fmla="val 3593"/>
                <a:gd name="f9" fmla="val 308"/>
                <a:gd name="f10" fmla="val 2994"/>
                <a:gd name="f11" fmla="val 922"/>
                <a:gd name="f12" fmla="val 1450"/>
                <a:gd name="f13" fmla="val 2466"/>
                <a:gd name="f14" fmla="val 1681"/>
                <a:gd name="f15" fmla="val 2417"/>
                <a:gd name="f16" fmla="val 1916"/>
                <a:gd name="f17" fmla="val 2392"/>
                <a:gd name="f18" fmla="val 2152"/>
                <a:gd name="f19" fmla="val 2529"/>
                <a:gd name="f20" fmla="val 2909"/>
                <a:gd name="f21" fmla="val 2456"/>
                <a:gd name="f22" fmla="val 3277"/>
                <a:gd name="f23" fmla="val 2592"/>
                <a:gd name="f24" fmla="val 3939"/>
                <a:gd name="f25" fmla="val 1899"/>
                <a:gd name="f26" fmla="val 4270"/>
                <a:gd name="f27" fmla="val 1568"/>
                <a:gd name="f28" fmla="val 4703"/>
                <a:gd name="f29" fmla="val 1402"/>
                <a:gd name="f30" fmla="val 5136"/>
                <a:gd name="f31" fmla="val 5569"/>
                <a:gd name="f32" fmla="val 6003"/>
                <a:gd name="f33" fmla="val 6333"/>
                <a:gd name="f34" fmla="val 7027"/>
                <a:gd name="f35" fmla="val 3631"/>
                <a:gd name="f36" fmla="val 4325"/>
                <a:gd name="f37" fmla="val 6719"/>
                <a:gd name="f38" fmla="val 3608"/>
                <a:gd name="f39" fmla="val 7050"/>
                <a:gd name="f40" fmla="val 3175"/>
                <a:gd name="f41" fmla="val 7215"/>
                <a:gd name="f42" fmla="val 2742"/>
                <a:gd name="f43" fmla="val 2309"/>
                <a:gd name="f44" fmla="val 1875"/>
                <a:gd name="f45" fmla="val 1545"/>
                <a:gd name="f46" fmla="val 1261"/>
                <a:gd name="f47" fmla="val 6435"/>
                <a:gd name="f48" fmla="val 1104"/>
                <a:gd name="f49" fmla="val 6089"/>
                <a:gd name="f50" fmla="val 1072"/>
                <a:gd name="f51" fmla="val 5742"/>
                <a:gd name="f52" fmla="val 6782"/>
                <a:gd name="f53" fmla="val 158"/>
                <a:gd name="f54" fmla="val 7097"/>
                <a:gd name="f55" fmla="val 348"/>
                <a:gd name="f56" fmla="val 7381"/>
                <a:gd name="f57" fmla="val 600"/>
                <a:gd name="f58" fmla="val 7664"/>
                <a:gd name="f59" fmla="val 1214"/>
                <a:gd name="f60" fmla="val 8278"/>
                <a:gd name="f61" fmla="val 2002"/>
                <a:gd name="f62" fmla="val 2781"/>
                <a:gd name="f63" fmla="val 3561"/>
                <a:gd name="f64" fmla="val 4333"/>
                <a:gd name="f65" fmla="val 4916"/>
                <a:gd name="f66" fmla="val 7342"/>
                <a:gd name="f67" fmla="val 5270"/>
                <a:gd name="f68" fmla="val 4073"/>
                <a:gd name="f69" fmla="val 2151"/>
                <a:gd name="f70" fmla="val 6727"/>
                <a:gd name="f71" fmla="val 5940"/>
                <a:gd name="f72" fmla="*/ f0 1 8539"/>
                <a:gd name="f73" fmla="*/ f1 1 8586"/>
                <a:gd name="f74" fmla="val f2"/>
                <a:gd name="f75" fmla="val f3"/>
                <a:gd name="f76" fmla="val f4"/>
                <a:gd name="f77" fmla="+- f76 0 f74"/>
                <a:gd name="f78" fmla="+- f75 0 f74"/>
                <a:gd name="f79" fmla="*/ f78 1 8539"/>
                <a:gd name="f80" fmla="*/ f77 1 8586"/>
                <a:gd name="f81" fmla="*/ f74 1 f79"/>
                <a:gd name="f82" fmla="*/ f75 1 f79"/>
                <a:gd name="f83" fmla="*/ f74 1 f80"/>
                <a:gd name="f84" fmla="*/ f76 1 f80"/>
                <a:gd name="f85" fmla="*/ f81 f72 1"/>
                <a:gd name="f86" fmla="*/ f82 f72 1"/>
                <a:gd name="f87" fmla="*/ f84 f73 1"/>
                <a:gd name="f88" fmla="*/ f83 f7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5" t="f88" r="f86" b="f87"/>
              <a:pathLst>
                <a:path w="8539" h="858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21"/>
                    <a:pt x="f22" y="f23"/>
                  </a:cubicBez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27"/>
                    <a:pt x="f33" y="f25"/>
                  </a:cubicBezTo>
                  <a:cubicBezTo>
                    <a:pt x="f34" y="f23"/>
                    <a:pt x="f34" y="f35"/>
                    <a:pt x="f33" y="f36"/>
                  </a:cubicBezTo>
                  <a:lnTo>
                    <a:pt x="f24" y="f37"/>
                  </a:ln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39"/>
                    <a:pt x="f45" y="f37"/>
                  </a:cubicBezTo>
                  <a:cubicBezTo>
                    <a:pt x="f46" y="f47"/>
                    <a:pt x="f48" y="f49"/>
                    <a:pt x="f50" y="f51"/>
                  </a:cubicBezTo>
                  <a:lnTo>
                    <a:pt x="f6" y="f52"/>
                  </a:ln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61" y="f4"/>
                    <a:pt x="f62" y="f4"/>
                  </a:cubicBezTo>
                  <a:cubicBezTo>
                    <a:pt x="f63" y="f4"/>
                    <a:pt x="f64" y="f60"/>
                    <a:pt x="f65" y="f58"/>
                  </a:cubicBezTo>
                  <a:lnTo>
                    <a:pt x="f66" y="f67"/>
                  </a:lnTo>
                  <a:cubicBezTo>
                    <a:pt x="f3" y="f68"/>
                    <a:pt x="f3" y="f69"/>
                    <a:pt x="f66" y="f11"/>
                  </a:cubicBezTo>
                  <a:cubicBezTo>
                    <a:pt x="f70" y="f9"/>
                    <a:pt x="f7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" name="Google Shape;7006;p88">
              <a:extLst>
                <a:ext uri="{FF2B5EF4-FFF2-40B4-BE49-F238E27FC236}">
                  <a16:creationId xmlns:a16="http://schemas.microsoft.com/office/drawing/2014/main" id="{20303F55-A9E5-7549-4481-3972677E8A93}"/>
                </a:ext>
              </a:extLst>
            </p:cNvPr>
            <p:cNvSpPr/>
            <p:nvPr/>
          </p:nvSpPr>
          <p:spPr>
            <a:xfrm>
              <a:off x="3781537" y="1823441"/>
              <a:ext cx="329723" cy="3306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34"/>
                <a:gd name="f4" fmla="val 8657"/>
                <a:gd name="f5" fmla="val 5865"/>
                <a:gd name="f6" fmla="val 1"/>
                <a:gd name="f7" fmla="val 5081"/>
                <a:gd name="f8" fmla="val 4301"/>
                <a:gd name="f9" fmla="val 308"/>
                <a:gd name="f10" fmla="val 3718"/>
                <a:gd name="f11" fmla="val 922"/>
                <a:gd name="f12" fmla="val 1230"/>
                <a:gd name="f13" fmla="val 3411"/>
                <a:gd name="f14" fmla="val 4640"/>
                <a:gd name="f15" fmla="val 6562"/>
                <a:gd name="f16" fmla="val 7759"/>
                <a:gd name="f17" fmla="val 1844"/>
                <a:gd name="f18" fmla="val 8358"/>
                <a:gd name="f19" fmla="val 2632"/>
                <a:gd name="f20" fmla="val 3415"/>
                <a:gd name="f21" fmla="val 4199"/>
                <a:gd name="f22" fmla="val 4979"/>
                <a:gd name="f23" fmla="val 5577"/>
                <a:gd name="f24" fmla="val 7152"/>
                <a:gd name="f25" fmla="val 6184"/>
                <a:gd name="f26" fmla="val 6938"/>
                <a:gd name="f27" fmla="val 6218"/>
                <a:gd name="f28" fmla="val 6719"/>
                <a:gd name="f29" fmla="val 6235"/>
                <a:gd name="f30" fmla="val 6499"/>
                <a:gd name="f31" fmla="val 6106"/>
                <a:gd name="f32" fmla="val 5709"/>
                <a:gd name="f33" fmla="val 6179"/>
                <a:gd name="f34" fmla="val 5325"/>
                <a:gd name="f35" fmla="val 6058"/>
                <a:gd name="f36" fmla="val 4569"/>
                <a:gd name="f37" fmla="val 6814"/>
                <a:gd name="f38" fmla="val 4238"/>
                <a:gd name="f39" fmla="val 7145"/>
                <a:gd name="f40" fmla="val 3805"/>
                <a:gd name="f41" fmla="val 7310"/>
                <a:gd name="f42" fmla="val 3372"/>
                <a:gd name="f43" fmla="val 2939"/>
                <a:gd name="f44" fmla="val 2505"/>
                <a:gd name="f45" fmla="val 2175"/>
                <a:gd name="f46" fmla="val 1513"/>
                <a:gd name="f47" fmla="val 6121"/>
                <a:gd name="f48" fmla="val 4388"/>
                <a:gd name="f49" fmla="val 4664"/>
                <a:gd name="f50" fmla="val 1899"/>
                <a:gd name="f51" fmla="val 4994"/>
                <a:gd name="f52" fmla="val 1568"/>
                <a:gd name="f53" fmla="val 5428"/>
                <a:gd name="f54" fmla="val 1403"/>
                <a:gd name="f55" fmla="val 5861"/>
                <a:gd name="f56" fmla="val 6294"/>
                <a:gd name="f57" fmla="val 6727"/>
                <a:gd name="f58" fmla="val 7058"/>
                <a:gd name="f59" fmla="val 7342"/>
                <a:gd name="f60" fmla="val 2183"/>
                <a:gd name="f61" fmla="val 7499"/>
                <a:gd name="f62" fmla="val 2561"/>
                <a:gd name="f63" fmla="val 7531"/>
                <a:gd name="f64" fmla="val 2907"/>
                <a:gd name="f65" fmla="val 8287"/>
                <a:gd name="f66" fmla="val 2151"/>
                <a:gd name="f67" fmla="val 8633"/>
                <a:gd name="f68" fmla="val 1805"/>
                <a:gd name="f69" fmla="val 8476"/>
                <a:gd name="f70" fmla="val 1490"/>
                <a:gd name="f71" fmla="val 1206"/>
                <a:gd name="f72" fmla="val 8035"/>
                <a:gd name="f73" fmla="val 7436"/>
                <a:gd name="f74" fmla="val 6648"/>
                <a:gd name="f75" fmla="*/ f0 1 8634"/>
                <a:gd name="f76" fmla="*/ f1 1 8657"/>
                <a:gd name="f77" fmla="val f2"/>
                <a:gd name="f78" fmla="val f3"/>
                <a:gd name="f79" fmla="val f4"/>
                <a:gd name="f80" fmla="+- f79 0 f77"/>
                <a:gd name="f81" fmla="+- f78 0 f77"/>
                <a:gd name="f82" fmla="*/ f81 1 8634"/>
                <a:gd name="f83" fmla="*/ f80 1 8657"/>
                <a:gd name="f84" fmla="*/ f77 1 f82"/>
                <a:gd name="f85" fmla="*/ f78 1 f82"/>
                <a:gd name="f86" fmla="*/ f77 1 f83"/>
                <a:gd name="f87" fmla="*/ f79 1 f83"/>
                <a:gd name="f88" fmla="*/ f84 f75 1"/>
                <a:gd name="f89" fmla="*/ f85 f75 1"/>
                <a:gd name="f90" fmla="*/ f87 f76 1"/>
                <a:gd name="f91" fmla="*/ f86 f7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8" t="f91" r="f89" b="f90"/>
              <a:pathLst>
                <a:path w="8634" h="865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23" y="f16"/>
                  </a:cubicBezTo>
                  <a:lnTo>
                    <a:pt x="f24" y="f25"/>
                  </a:ln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36" y="f37"/>
                  </a:ln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39"/>
                    <a:pt x="f45" y="f37"/>
                  </a:cubicBezTo>
                  <a:cubicBezTo>
                    <a:pt x="f46" y="f47"/>
                    <a:pt x="f46" y="f7"/>
                    <a:pt x="f45" y="f48"/>
                  </a:cubicBezTo>
                  <a:lnTo>
                    <a:pt x="f49" y="f50"/>
                  </a:lnTo>
                  <a:cubicBezTo>
                    <a:pt x="f51" y="f52"/>
                    <a:pt x="f53" y="f54"/>
                    <a:pt x="f55" y="f54"/>
                  </a:cubicBezTo>
                  <a:cubicBezTo>
                    <a:pt x="f56" y="f54"/>
                    <a:pt x="f57" y="f52"/>
                    <a:pt x="f58" y="f50"/>
                  </a:cubicBezTo>
                  <a:cubicBezTo>
                    <a:pt x="f59" y="f60"/>
                    <a:pt x="f61" y="f62"/>
                    <a:pt x="f63" y="f64"/>
                  </a:cubicBezTo>
                  <a:lnTo>
                    <a:pt x="f65" y="f66"/>
                  </a:lnTo>
                  <a:lnTo>
                    <a:pt x="f67" y="f68"/>
                  </a:lnTo>
                  <a:cubicBezTo>
                    <a:pt x="f69" y="f70"/>
                    <a:pt x="f65" y="f71"/>
                    <a:pt x="f72" y="f11"/>
                  </a:cubicBezTo>
                  <a:cubicBezTo>
                    <a:pt x="f73" y="f9"/>
                    <a:pt x="f7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5" name="Google Shape;7018;p88">
            <a:extLst>
              <a:ext uri="{FF2B5EF4-FFF2-40B4-BE49-F238E27FC236}">
                <a16:creationId xmlns:a16="http://schemas.microsoft.com/office/drawing/2014/main" id="{C7C5AD2B-B520-8741-5E4F-26A25A677CCF}"/>
              </a:ext>
            </a:extLst>
          </p:cNvPr>
          <p:cNvGrpSpPr/>
          <p:nvPr/>
        </p:nvGrpSpPr>
        <p:grpSpPr>
          <a:xfrm>
            <a:off x="7217571" y="2276320"/>
            <a:ext cx="595200" cy="593616"/>
            <a:chOff x="6730349" y="1707239"/>
            <a:chExt cx="446400" cy="445212"/>
          </a:xfrm>
          <a:solidFill>
            <a:schemeClr val="bg2"/>
          </a:solidFill>
        </p:grpSpPr>
        <p:sp>
          <p:nvSpPr>
            <p:cNvPr id="126" name="Google Shape;7019;p88">
              <a:extLst>
                <a:ext uri="{FF2B5EF4-FFF2-40B4-BE49-F238E27FC236}">
                  <a16:creationId xmlns:a16="http://schemas.microsoft.com/office/drawing/2014/main" id="{23A74C74-7072-A9B6-5AF0-093F2568263A}"/>
                </a:ext>
              </a:extLst>
            </p:cNvPr>
            <p:cNvSpPr/>
            <p:nvPr/>
          </p:nvSpPr>
          <p:spPr>
            <a:xfrm>
              <a:off x="6809747" y="1786637"/>
              <a:ext cx="287606" cy="2852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7468"/>
                <a:gd name="f5" fmla="val 3750"/>
                <a:gd name="f6" fmla="val 663"/>
                <a:gd name="f7" fmla="val 3939"/>
                <a:gd name="f8" fmla="val 4096"/>
                <a:gd name="f9" fmla="val 820"/>
                <a:gd name="f10" fmla="val 1009"/>
                <a:gd name="f11" fmla="val 3624"/>
                <a:gd name="f12" fmla="val 5357"/>
                <a:gd name="f13" fmla="val 4884"/>
                <a:gd name="f14" fmla="val 5514"/>
                <a:gd name="f15" fmla="val 5042"/>
                <a:gd name="f16" fmla="val 5231"/>
                <a:gd name="f17" fmla="val 5294"/>
                <a:gd name="f18" fmla="val 5420"/>
                <a:gd name="f19" fmla="val 5207"/>
                <a:gd name="f20" fmla="val 5451"/>
                <a:gd name="f21" fmla="val 5120"/>
                <a:gd name="f22" fmla="val 5034"/>
                <a:gd name="f23" fmla="val 4947"/>
                <a:gd name="f24" fmla="val 3498"/>
                <a:gd name="f25" fmla="val 3971"/>
                <a:gd name="f26" fmla="val 3435"/>
                <a:gd name="f27" fmla="val 3908"/>
                <a:gd name="f28" fmla="val 3403"/>
                <a:gd name="f29" fmla="val 3813"/>
                <a:gd name="f30" fmla="val 3719"/>
                <a:gd name="f31" fmla="val 3561"/>
                <a:gd name="f32" fmla="val 1"/>
                <a:gd name="f33" fmla="val 1671"/>
                <a:gd name="f34" fmla="val 1702"/>
                <a:gd name="f35" fmla="val 5829"/>
                <a:gd name="f36" fmla="val 5798"/>
                <a:gd name="f37" fmla="val 7499"/>
                <a:gd name="f38" fmla="val 7530"/>
                <a:gd name="f39" fmla="*/ f0 1 7531"/>
                <a:gd name="f40" fmla="*/ f1 1 7468"/>
                <a:gd name="f41" fmla="val f2"/>
                <a:gd name="f42" fmla="val f3"/>
                <a:gd name="f43" fmla="val f4"/>
                <a:gd name="f44" fmla="+- f43 0 f41"/>
                <a:gd name="f45" fmla="+- f42 0 f41"/>
                <a:gd name="f46" fmla="*/ f45 1 7531"/>
                <a:gd name="f47" fmla="*/ f44 1 7468"/>
                <a:gd name="f48" fmla="*/ f41 1 f46"/>
                <a:gd name="f49" fmla="*/ f42 1 f46"/>
                <a:gd name="f50" fmla="*/ f41 1 f47"/>
                <a:gd name="f51" fmla="*/ f43 1 f47"/>
                <a:gd name="f52" fmla="*/ f48 f39 1"/>
                <a:gd name="f53" fmla="*/ f49 f39 1"/>
                <a:gd name="f54" fmla="*/ f51 f40 1"/>
                <a:gd name="f55" fmla="*/ f5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7531" h="746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3"/>
                  </a:lnTo>
                  <a:cubicBezTo>
                    <a:pt x="f14" y="f15"/>
                    <a:pt x="f14" y="f16"/>
                    <a:pt x="f12" y="f12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13" y="f12"/>
                  </a:cubicBezTo>
                  <a:lnTo>
                    <a:pt x="f24" y="f25"/>
                  </a:lnTo>
                  <a:cubicBezTo>
                    <a:pt x="f26" y="f27"/>
                    <a:pt x="f28" y="f29"/>
                    <a:pt x="f28" y="f30"/>
                  </a:cubicBezTo>
                  <a:lnTo>
                    <a:pt x="f28" y="f10"/>
                  </a:lnTo>
                  <a:cubicBezTo>
                    <a:pt x="f28" y="f9"/>
                    <a:pt x="f31" y="f6"/>
                    <a:pt x="f5" y="f6"/>
                  </a:cubicBezTo>
                  <a:close/>
                  <a:moveTo>
                    <a:pt x="f5" y="f32"/>
                  </a:moveTo>
                  <a:cubicBezTo>
                    <a:pt x="f33" y="f32"/>
                    <a:pt x="f32" y="f34"/>
                    <a:pt x="f32" y="f5"/>
                  </a:cubicBezTo>
                  <a:cubicBezTo>
                    <a:pt x="f32" y="f35"/>
                    <a:pt x="f34" y="f4"/>
                    <a:pt x="f5" y="f4"/>
                  </a:cubicBezTo>
                  <a:cubicBezTo>
                    <a:pt x="f36" y="f4"/>
                    <a:pt x="f37" y="f36"/>
                    <a:pt x="f37" y="f5"/>
                  </a:cubicBezTo>
                  <a:cubicBezTo>
                    <a:pt x="f38" y="f34"/>
                    <a:pt x="f35" y="f32"/>
                    <a:pt x="f5" y="f3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7" name="Google Shape;7020;p88">
              <a:extLst>
                <a:ext uri="{FF2B5EF4-FFF2-40B4-BE49-F238E27FC236}">
                  <a16:creationId xmlns:a16="http://schemas.microsoft.com/office/drawing/2014/main" id="{A3D24D6D-9BCE-9BE4-F8EB-FA35579BE71C}"/>
                </a:ext>
              </a:extLst>
            </p:cNvPr>
            <p:cNvSpPr/>
            <p:nvPr/>
          </p:nvSpPr>
          <p:spPr>
            <a:xfrm>
              <a:off x="6730349" y="1707239"/>
              <a:ext cx="446400" cy="44521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689"/>
                <a:gd name="f4" fmla="val 11658"/>
                <a:gd name="f5" fmla="val 5829"/>
                <a:gd name="f6" fmla="val 1355"/>
                <a:gd name="f7" fmla="val 8286"/>
                <a:gd name="f8" fmla="val 10271"/>
                <a:gd name="f9" fmla="val 3372"/>
                <a:gd name="f10" fmla="val 8318"/>
                <a:gd name="f11" fmla="val 3403"/>
                <a:gd name="f12" fmla="val 1387"/>
                <a:gd name="f13" fmla="val 8255"/>
                <a:gd name="f14" fmla="val 3371"/>
                <a:gd name="f15" fmla="val 1"/>
                <a:gd name="f16" fmla="val 2647"/>
                <a:gd name="f17" fmla="val 2616"/>
                <a:gd name="f18" fmla="val 9011"/>
                <a:gd name="f19" fmla="val 11657"/>
                <a:gd name="f20" fmla="val 9042"/>
                <a:gd name="f21" fmla="*/ f0 1 11689"/>
                <a:gd name="f22" fmla="*/ f1 1 11658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11689"/>
                <a:gd name="f29" fmla="*/ f26 1 11658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1689" h="11658">
                  <a:moveTo>
                    <a:pt x="f5" y="f6"/>
                  </a:moveTo>
                  <a:cubicBezTo>
                    <a:pt x="f7" y="f6"/>
                    <a:pt x="f8" y="f9"/>
                    <a:pt x="f8" y="f5"/>
                  </a:cubicBezTo>
                  <a:cubicBezTo>
                    <a:pt x="f8" y="f7"/>
                    <a:pt x="f10" y="f8"/>
                    <a:pt x="f5" y="f8"/>
                  </a:cubicBezTo>
                  <a:cubicBezTo>
                    <a:pt x="f11" y="f8"/>
                    <a:pt x="f12" y="f13"/>
                    <a:pt x="f12" y="f5"/>
                  </a:cubicBezTo>
                  <a:cubicBezTo>
                    <a:pt x="f12" y="f9"/>
                    <a:pt x="f14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16" y="f15"/>
                    <a:pt x="f2" y="f17"/>
                    <a:pt x="f2" y="f5"/>
                  </a:cubicBezTo>
                  <a:cubicBezTo>
                    <a:pt x="f2" y="f18"/>
                    <a:pt x="f16" y="f19"/>
                    <a:pt x="f5" y="f19"/>
                  </a:cubicBezTo>
                  <a:cubicBezTo>
                    <a:pt x="f18" y="f19"/>
                    <a:pt x="f19" y="f18"/>
                    <a:pt x="f19" y="f5"/>
                  </a:cubicBezTo>
                  <a:cubicBezTo>
                    <a:pt x="f3" y="f17"/>
                    <a:pt x="f20" y="f15"/>
                    <a:pt x="f5" y="f1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28" name="Google Shape;5917;p86">
            <a:extLst>
              <a:ext uri="{FF2B5EF4-FFF2-40B4-BE49-F238E27FC236}">
                <a16:creationId xmlns:a16="http://schemas.microsoft.com/office/drawing/2014/main" id="{04B2DBC0-6173-E03D-00CD-C61F1E9E95B7}"/>
              </a:ext>
            </a:extLst>
          </p:cNvPr>
          <p:cNvSpPr/>
          <p:nvPr/>
        </p:nvSpPr>
        <p:spPr>
          <a:xfrm>
            <a:off x="4030143" y="3436136"/>
            <a:ext cx="601381" cy="617561"/>
          </a:xfrm>
          <a:custGeom>
            <a:avLst/>
            <a:gdLst>
              <a:gd name="f0" fmla="val w"/>
              <a:gd name="f1" fmla="val h"/>
              <a:gd name="f2" fmla="val 0"/>
              <a:gd name="f3" fmla="val 12446"/>
              <a:gd name="f4" fmla="val 12698"/>
              <a:gd name="f5" fmla="val 6239"/>
              <a:gd name="f6" fmla="val 1"/>
              <a:gd name="f7" fmla="val 5105"/>
              <a:gd name="f8" fmla="val 4191"/>
              <a:gd name="f9" fmla="val 915"/>
              <a:gd name="f10" fmla="val 4159"/>
              <a:gd name="f11" fmla="val 2112"/>
              <a:gd name="f12" fmla="val 3088"/>
              <a:gd name="f13" fmla="val 4852"/>
              <a:gd name="f14" fmla="val 3939"/>
              <a:gd name="f15" fmla="val 5798"/>
              <a:gd name="f16" fmla="val 4097"/>
              <a:gd name="f17" fmla="val 5294"/>
              <a:gd name="f18" fmla="val 5483"/>
              <a:gd name="f19" fmla="val 6333"/>
              <a:gd name="f20" fmla="val 7310"/>
              <a:gd name="f21" fmla="val 7657"/>
              <a:gd name="f22" fmla="val 4222"/>
              <a:gd name="f23" fmla="val 7972"/>
              <a:gd name="f24" fmla="val 4380"/>
              <a:gd name="f25" fmla="val 8255"/>
              <a:gd name="f26" fmla="val 3403"/>
              <a:gd name="f27" fmla="val 9043"/>
              <a:gd name="f28" fmla="val 3057"/>
              <a:gd name="f29" fmla="val 8728"/>
              <a:gd name="f30" fmla="val 2584"/>
              <a:gd name="f31" fmla="val 8570"/>
              <a:gd name="f32" fmla="val 946"/>
              <a:gd name="f33" fmla="val 8602"/>
              <a:gd name="f34" fmla="val 9515"/>
              <a:gd name="f35" fmla="val 10650"/>
              <a:gd name="f36" fmla="val 11784"/>
              <a:gd name="f37" fmla="val 12697"/>
              <a:gd name="f38" fmla="val 3246"/>
              <a:gd name="f39" fmla="val 4128"/>
              <a:gd name="f40" fmla="val 11752"/>
              <a:gd name="f41" fmla="val 10303"/>
              <a:gd name="f42" fmla="val 4096"/>
              <a:gd name="f43" fmla="val 9988"/>
              <a:gd name="f44" fmla="val 9704"/>
              <a:gd name="f45" fmla="val 4947"/>
              <a:gd name="f46" fmla="val 8917"/>
              <a:gd name="f47" fmla="val 9232"/>
              <a:gd name="f48" fmla="val 5766"/>
              <a:gd name="f49" fmla="val 9389"/>
              <a:gd name="f50" fmla="val 6743"/>
              <a:gd name="f51" fmla="val 7184"/>
              <a:gd name="f52" fmla="val 9200"/>
              <a:gd name="f53" fmla="val 7530"/>
              <a:gd name="f54" fmla="val 8507"/>
              <a:gd name="f55" fmla="val 8350"/>
              <a:gd name="f56" fmla="val 8287"/>
              <a:gd name="f57" fmla="val 10366"/>
              <a:gd name="f58" fmla="val 11500"/>
              <a:gd name="f59" fmla="val 12414"/>
              <a:gd name="f60" fmla="val 12445"/>
              <a:gd name="f61" fmla="val 11563"/>
              <a:gd name="f62" fmla="val 9862"/>
              <a:gd name="f63" fmla="val 9421"/>
              <a:gd name="f64" fmla="val 8759"/>
              <a:gd name="f65" fmla="val 9074"/>
              <a:gd name="f66" fmla="val 8097"/>
              <a:gd name="f67" fmla="val 8318"/>
              <a:gd name="f68" fmla="val 7625"/>
              <a:gd name="f69" fmla="val 5451"/>
              <a:gd name="f70" fmla="val 6680"/>
              <a:gd name="f71" fmla="val 3908"/>
              <a:gd name="f72" fmla="val 7404"/>
              <a:gd name="f73" fmla="val 64"/>
              <a:gd name="f74" fmla="*/ f0 1 12446"/>
              <a:gd name="f75" fmla="*/ f1 1 12698"/>
              <a:gd name="f76" fmla="val f2"/>
              <a:gd name="f77" fmla="val f3"/>
              <a:gd name="f78" fmla="val f4"/>
              <a:gd name="f79" fmla="+- f78 0 f76"/>
              <a:gd name="f80" fmla="+- f77 0 f76"/>
              <a:gd name="f81" fmla="*/ f80 1 12446"/>
              <a:gd name="f82" fmla="*/ f79 1 12698"/>
              <a:gd name="f83" fmla="*/ f76 1 f81"/>
              <a:gd name="f84" fmla="*/ f77 1 f81"/>
              <a:gd name="f85" fmla="*/ f76 1 f82"/>
              <a:gd name="f86" fmla="*/ f78 1 f82"/>
              <a:gd name="f87" fmla="*/ f83 f74 1"/>
              <a:gd name="f88" fmla="*/ f84 f74 1"/>
              <a:gd name="f89" fmla="*/ f86 f75 1"/>
              <a:gd name="f90" fmla="*/ f85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7" t="f90" r="f88" b="f89"/>
            <a:pathLst>
              <a:path w="12446" h="12698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cubicBezTo>
                  <a:pt x="f10" y="f12"/>
                  <a:pt x="f13" y="f14"/>
                  <a:pt x="f15" y="f16"/>
                </a:cubicBezTo>
                <a:lnTo>
                  <a:pt x="f15" y="f17"/>
                </a:lnTo>
                <a:cubicBezTo>
                  <a:pt x="f13" y="f18"/>
                  <a:pt x="f10" y="f19"/>
                  <a:pt x="f10" y="f20"/>
                </a:cubicBezTo>
                <a:cubicBezTo>
                  <a:pt x="f10" y="f21"/>
                  <a:pt x="f22" y="f23"/>
                  <a:pt x="f24" y="f25"/>
                </a:cubicBezTo>
                <a:lnTo>
                  <a:pt x="f26" y="f27"/>
                </a:lnTo>
                <a:cubicBezTo>
                  <a:pt x="f28" y="f29"/>
                  <a:pt x="f30" y="f31"/>
                  <a:pt x="f11" y="f31"/>
                </a:cubicBezTo>
                <a:cubicBezTo>
                  <a:pt x="f32" y="f33"/>
                  <a:pt x="f6" y="f34"/>
                  <a:pt x="f6" y="f35"/>
                </a:cubicBezTo>
                <a:cubicBezTo>
                  <a:pt x="f6" y="f36"/>
                  <a:pt x="f32" y="f37"/>
                  <a:pt x="f11" y="f37"/>
                </a:cubicBezTo>
                <a:cubicBezTo>
                  <a:pt x="f38" y="f37"/>
                  <a:pt x="f39" y="f40"/>
                  <a:pt x="f8" y="f35"/>
                </a:cubicBezTo>
                <a:cubicBezTo>
                  <a:pt x="f8" y="f41"/>
                  <a:pt x="f42" y="f43"/>
                  <a:pt x="f14" y="f44"/>
                </a:cubicBezTo>
                <a:lnTo>
                  <a:pt x="f45" y="f46"/>
                </a:lnTo>
                <a:cubicBezTo>
                  <a:pt x="f17" y="f47"/>
                  <a:pt x="f48" y="f49"/>
                  <a:pt x="f5" y="f49"/>
                </a:cubicBezTo>
                <a:cubicBezTo>
                  <a:pt x="f50" y="f49"/>
                  <a:pt x="f51" y="f52"/>
                  <a:pt x="f53" y="f46"/>
                </a:cubicBezTo>
                <a:lnTo>
                  <a:pt x="f54" y="f44"/>
                </a:lnTo>
                <a:cubicBezTo>
                  <a:pt x="f55" y="f43"/>
                  <a:pt x="f56" y="f41"/>
                  <a:pt x="f56" y="f35"/>
                </a:cubicBezTo>
                <a:cubicBezTo>
                  <a:pt x="f56" y="f36"/>
                  <a:pt x="f47" y="f37"/>
                  <a:pt x="f57" y="f37"/>
                </a:cubicBezTo>
                <a:cubicBezTo>
                  <a:pt x="f58" y="f37"/>
                  <a:pt x="f59" y="f40"/>
                  <a:pt x="f60" y="f35"/>
                </a:cubicBezTo>
                <a:cubicBezTo>
                  <a:pt x="f60" y="f34"/>
                  <a:pt x="f61" y="f33"/>
                  <a:pt x="f57" y="f31"/>
                </a:cubicBezTo>
                <a:cubicBezTo>
                  <a:pt x="f62" y="f31"/>
                  <a:pt x="f63" y="f64"/>
                  <a:pt x="f65" y="f27"/>
                </a:cubicBezTo>
                <a:lnTo>
                  <a:pt x="f66" y="f25"/>
                </a:lnTo>
                <a:cubicBezTo>
                  <a:pt x="f25" y="f23"/>
                  <a:pt x="f67" y="f21"/>
                  <a:pt x="f67" y="f20"/>
                </a:cubicBezTo>
                <a:cubicBezTo>
                  <a:pt x="f67" y="f19"/>
                  <a:pt x="f68" y="f69"/>
                  <a:pt x="f70" y="f17"/>
                </a:cubicBezTo>
                <a:lnTo>
                  <a:pt x="f70" y="f16"/>
                </a:lnTo>
                <a:cubicBezTo>
                  <a:pt x="f68" y="f71"/>
                  <a:pt x="f67" y="f12"/>
                  <a:pt x="f67" y="f11"/>
                </a:cubicBezTo>
                <a:cubicBezTo>
                  <a:pt x="f67" y="f32"/>
                  <a:pt x="f72" y="f73"/>
                  <a:pt x="f5" y="f6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27" tIns="91427" rIns="91427" bIns="91427" anchor="ctr" anchorCtr="0" compatLnSpc="1">
            <a:noAutofit/>
          </a:bodyPr>
          <a:lstStyle/>
          <a:p>
            <a:pPr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40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129" name="Google Shape;5955;p86">
            <a:extLst>
              <a:ext uri="{FF2B5EF4-FFF2-40B4-BE49-F238E27FC236}">
                <a16:creationId xmlns:a16="http://schemas.microsoft.com/office/drawing/2014/main" id="{9644E34A-06CA-0296-CD52-E56BE39F915C}"/>
              </a:ext>
            </a:extLst>
          </p:cNvPr>
          <p:cNvSpPr/>
          <p:nvPr/>
        </p:nvSpPr>
        <p:spPr>
          <a:xfrm>
            <a:off x="4749606" y="3532657"/>
            <a:ext cx="612001" cy="521024"/>
          </a:xfrm>
          <a:custGeom>
            <a:avLst/>
            <a:gdLst>
              <a:gd name="f0" fmla="val w"/>
              <a:gd name="f1" fmla="val h"/>
              <a:gd name="f2" fmla="val 0"/>
              <a:gd name="f3" fmla="val 12666"/>
              <a:gd name="f4" fmla="val 10713"/>
              <a:gd name="f5" fmla="val 1765"/>
              <a:gd name="f6" fmla="val 3309"/>
              <a:gd name="f7" fmla="val 7058"/>
              <a:gd name="f8" fmla="val 7278"/>
              <a:gd name="f9" fmla="val 1954"/>
              <a:gd name="f10" fmla="val 7436"/>
              <a:gd name="f11" fmla="val 2206"/>
              <a:gd name="f12" fmla="val 2615"/>
              <a:gd name="f13" fmla="val 9925"/>
              <a:gd name="f14" fmla="val 788"/>
              <a:gd name="f15" fmla="val 5073"/>
              <a:gd name="f16" fmla="val 5262"/>
              <a:gd name="f17" fmla="val 5514"/>
              <a:gd name="f18" fmla="val 5892"/>
              <a:gd name="f19" fmla="val 3403"/>
              <a:gd name="f20" fmla="val 3813"/>
              <a:gd name="f21" fmla="val 4033"/>
              <a:gd name="f22" fmla="val 4254"/>
              <a:gd name="f23" fmla="val 7247"/>
              <a:gd name="f24" fmla="val 8412"/>
              <a:gd name="f25" fmla="val 8601"/>
              <a:gd name="f26" fmla="val 8853"/>
              <a:gd name="f27" fmla="val 9294"/>
              <a:gd name="f28" fmla="val 6711"/>
              <a:gd name="f29" fmla="val 7152"/>
              <a:gd name="f30" fmla="val 7404"/>
              <a:gd name="f31" fmla="val 7593"/>
              <a:gd name="f32" fmla="val 11815"/>
              <a:gd name="f33" fmla="val 9988"/>
              <a:gd name="f34" fmla="val 10429"/>
              <a:gd name="f35" fmla="val 10649"/>
              <a:gd name="f36" fmla="val 10870"/>
              <a:gd name="f37" fmla="val 379"/>
              <a:gd name="f38" fmla="val 1"/>
              <a:gd name="f39" fmla="val 158"/>
              <a:gd name="f40" fmla="val 190"/>
              <a:gd name="f41" fmla="val 10334"/>
              <a:gd name="f42" fmla="val 10555"/>
              <a:gd name="f43" fmla="val 10712"/>
              <a:gd name="f44" fmla="val 12224"/>
              <a:gd name="f45" fmla="val 12476"/>
              <a:gd name="f46" fmla="val 12665"/>
              <a:gd name="f47" fmla="val 10523"/>
              <a:gd name="f48" fmla="val 12634"/>
              <a:gd name="f49" fmla="val 12445"/>
              <a:gd name="f50" fmla="*/ f0 1 12666"/>
              <a:gd name="f51" fmla="*/ f1 1 10713"/>
              <a:gd name="f52" fmla="val f2"/>
              <a:gd name="f53" fmla="val f3"/>
              <a:gd name="f54" fmla="val f4"/>
              <a:gd name="f55" fmla="+- f54 0 f52"/>
              <a:gd name="f56" fmla="+- f53 0 f52"/>
              <a:gd name="f57" fmla="*/ f56 1 12666"/>
              <a:gd name="f58" fmla="*/ f55 1 10713"/>
              <a:gd name="f59" fmla="*/ f52 1 f57"/>
              <a:gd name="f60" fmla="*/ f53 1 f57"/>
              <a:gd name="f61" fmla="*/ f52 1 f58"/>
              <a:gd name="f62" fmla="*/ f54 1 f58"/>
              <a:gd name="f63" fmla="*/ f59 f50 1"/>
              <a:gd name="f64" fmla="*/ f60 f50 1"/>
              <a:gd name="f65" fmla="*/ f62 f51 1"/>
              <a:gd name="f66" fmla="*/ f61 f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3" t="f66" r="f64" b="f65"/>
            <a:pathLst>
              <a:path w="12666" h="10713">
                <a:moveTo>
                  <a:pt x="f5" y="f6"/>
                </a:moveTo>
                <a:lnTo>
                  <a:pt x="f5" y="f7"/>
                </a:lnTo>
                <a:cubicBezTo>
                  <a:pt x="f5" y="f8"/>
                  <a:pt x="f9" y="f10"/>
                  <a:pt x="f11" y="f10"/>
                </a:cubicBezTo>
                <a:lnTo>
                  <a:pt x="f12" y="f10"/>
                </a:lnTo>
                <a:lnTo>
                  <a:pt x="f12" y="f13"/>
                </a:lnTo>
                <a:lnTo>
                  <a:pt x="f14" y="f13"/>
                </a:lnTo>
                <a:lnTo>
                  <a:pt x="f14" y="f6"/>
                </a:lnTo>
                <a:close/>
                <a:moveTo>
                  <a:pt x="f15" y="f6"/>
                </a:moveTo>
                <a:lnTo>
                  <a:pt x="f15" y="f7"/>
                </a:lnTo>
                <a:cubicBezTo>
                  <a:pt x="f15" y="f8"/>
                  <a:pt x="f16" y="f10"/>
                  <a:pt x="f17" y="f10"/>
                </a:cubicBezTo>
                <a:lnTo>
                  <a:pt x="f18" y="f10"/>
                </a:lnTo>
                <a:lnTo>
                  <a:pt x="f18" y="f13"/>
                </a:lnTo>
                <a:lnTo>
                  <a:pt x="f19" y="f13"/>
                </a:lnTo>
                <a:lnTo>
                  <a:pt x="f19" y="f10"/>
                </a:lnTo>
                <a:lnTo>
                  <a:pt x="f20" y="f10"/>
                </a:lnTo>
                <a:cubicBezTo>
                  <a:pt x="f21" y="f10"/>
                  <a:pt x="f22" y="f23"/>
                  <a:pt x="f22" y="f7"/>
                </a:cubicBezTo>
                <a:lnTo>
                  <a:pt x="f22" y="f6"/>
                </a:lnTo>
                <a:close/>
                <a:moveTo>
                  <a:pt x="f24" y="f6"/>
                </a:moveTo>
                <a:lnTo>
                  <a:pt x="f24" y="f7"/>
                </a:lnTo>
                <a:cubicBezTo>
                  <a:pt x="f24" y="f8"/>
                  <a:pt x="f25" y="f10"/>
                  <a:pt x="f26" y="f10"/>
                </a:cubicBezTo>
                <a:lnTo>
                  <a:pt x="f27" y="f10"/>
                </a:lnTo>
                <a:lnTo>
                  <a:pt x="f27" y="f13"/>
                </a:lnTo>
                <a:lnTo>
                  <a:pt x="f28" y="f13"/>
                </a:lnTo>
                <a:lnTo>
                  <a:pt x="f28" y="f10"/>
                </a:lnTo>
                <a:lnTo>
                  <a:pt x="f29" y="f10"/>
                </a:lnTo>
                <a:cubicBezTo>
                  <a:pt x="f30" y="f10"/>
                  <a:pt x="f31" y="f23"/>
                  <a:pt x="f31" y="f7"/>
                </a:cubicBezTo>
                <a:lnTo>
                  <a:pt x="f31" y="f6"/>
                </a:lnTo>
                <a:close/>
                <a:moveTo>
                  <a:pt x="f32" y="f6"/>
                </a:moveTo>
                <a:lnTo>
                  <a:pt x="f32" y="f13"/>
                </a:lnTo>
                <a:lnTo>
                  <a:pt x="f33" y="f13"/>
                </a:lnTo>
                <a:lnTo>
                  <a:pt x="f33" y="f10"/>
                </a:lnTo>
                <a:lnTo>
                  <a:pt x="f34" y="f10"/>
                </a:lnTo>
                <a:cubicBezTo>
                  <a:pt x="f35" y="f10"/>
                  <a:pt x="f36" y="f23"/>
                  <a:pt x="f36" y="f7"/>
                </a:cubicBezTo>
                <a:lnTo>
                  <a:pt x="f36" y="f6"/>
                </a:lnTo>
                <a:close/>
                <a:moveTo>
                  <a:pt x="f37" y="f38"/>
                </a:moveTo>
                <a:cubicBezTo>
                  <a:pt x="f39" y="f38"/>
                  <a:pt x="f38" y="f40"/>
                  <a:pt x="f38" y="f37"/>
                </a:cubicBezTo>
                <a:lnTo>
                  <a:pt x="f38" y="f41"/>
                </a:lnTo>
                <a:cubicBezTo>
                  <a:pt x="f38" y="f42"/>
                  <a:pt x="f40" y="f43"/>
                  <a:pt x="f37" y="f43"/>
                </a:cubicBezTo>
                <a:lnTo>
                  <a:pt x="f44" y="f43"/>
                </a:lnTo>
                <a:cubicBezTo>
                  <a:pt x="f45" y="f43"/>
                  <a:pt x="f46" y="f47"/>
                  <a:pt x="f46" y="f41"/>
                </a:cubicBezTo>
                <a:lnTo>
                  <a:pt x="f46" y="f37"/>
                </a:lnTo>
                <a:cubicBezTo>
                  <a:pt x="f48" y="f40"/>
                  <a:pt x="f49" y="f38"/>
                  <a:pt x="f44" y="f38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27" tIns="91427" rIns="91427" bIns="91427" anchor="ctr" anchorCtr="0" compatLnSpc="1">
            <a:noAutofit/>
          </a:bodyPr>
          <a:lstStyle/>
          <a:p>
            <a:pPr defTabSz="121914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40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grpSp>
        <p:nvGrpSpPr>
          <p:cNvPr id="130" name="Google Shape;5983;p86">
            <a:extLst>
              <a:ext uri="{FF2B5EF4-FFF2-40B4-BE49-F238E27FC236}">
                <a16:creationId xmlns:a16="http://schemas.microsoft.com/office/drawing/2014/main" id="{753FA3AD-772B-5514-9358-E1B9DFAFB8F9}"/>
              </a:ext>
            </a:extLst>
          </p:cNvPr>
          <p:cNvGrpSpPr/>
          <p:nvPr/>
        </p:nvGrpSpPr>
        <p:grpSpPr>
          <a:xfrm>
            <a:off x="5612885" y="3452324"/>
            <a:ext cx="615049" cy="616000"/>
            <a:chOff x="5526834" y="2589242"/>
            <a:chExt cx="461287" cy="462000"/>
          </a:xfrm>
          <a:solidFill>
            <a:schemeClr val="bg2"/>
          </a:solidFill>
        </p:grpSpPr>
        <p:sp>
          <p:nvSpPr>
            <p:cNvPr id="131" name="Google Shape;5984;p86">
              <a:extLst>
                <a:ext uri="{FF2B5EF4-FFF2-40B4-BE49-F238E27FC236}">
                  <a16:creationId xmlns:a16="http://schemas.microsoft.com/office/drawing/2014/main" id="{F203BDFD-8A3E-153C-9CCF-9150B0F2C0EB}"/>
                </a:ext>
              </a:extLst>
            </p:cNvPr>
            <p:cNvSpPr/>
            <p:nvPr/>
          </p:nvSpPr>
          <p:spPr>
            <a:xfrm>
              <a:off x="5526834" y="2589242"/>
              <a:ext cx="368804" cy="3700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77"/>
                <a:gd name="f4" fmla="val 10145"/>
                <a:gd name="f5" fmla="val 5104"/>
                <a:gd name="f6" fmla="val 3813"/>
                <a:gd name="f7" fmla="val 5797"/>
                <a:gd name="f8" fmla="val 6364"/>
                <a:gd name="f9" fmla="val 4348"/>
                <a:gd name="f10" fmla="val 5073"/>
                <a:gd name="f11" fmla="val 5766"/>
                <a:gd name="f12" fmla="val 6333"/>
                <a:gd name="f13" fmla="val 4379"/>
                <a:gd name="f14" fmla="val 3844"/>
                <a:gd name="f15" fmla="val 4411"/>
                <a:gd name="f16" fmla="val 2300"/>
                <a:gd name="f17" fmla="val 2269"/>
                <a:gd name="f18" fmla="val 63"/>
                <a:gd name="f19" fmla="val 7908"/>
                <a:gd name="f20" fmla="val 7877"/>
                <a:gd name="f21" fmla="val 10176"/>
                <a:gd name="f22" fmla="*/ f0 1 10177"/>
                <a:gd name="f23" fmla="*/ f1 1 10145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10177"/>
                <a:gd name="f30" fmla="*/ f27 1 10145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10177" h="101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16" y="f2"/>
                    <a:pt x="f2" y="f17"/>
                    <a:pt x="f2" y="f10"/>
                  </a:cubicBezTo>
                  <a:cubicBezTo>
                    <a:pt x="f18" y="f19"/>
                    <a:pt x="f16" y="f4"/>
                    <a:pt x="f5" y="f4"/>
                  </a:cubicBezTo>
                  <a:cubicBezTo>
                    <a:pt x="f20" y="f4"/>
                    <a:pt x="f21" y="f20"/>
                    <a:pt x="f21" y="f10"/>
                  </a:cubicBezTo>
                  <a:cubicBezTo>
                    <a:pt x="f21" y="f17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" name="Google Shape;5985;p86">
              <a:extLst>
                <a:ext uri="{FF2B5EF4-FFF2-40B4-BE49-F238E27FC236}">
                  <a16:creationId xmlns:a16="http://schemas.microsoft.com/office/drawing/2014/main" id="{871FCE81-A02B-CDB9-77E8-D949AFE6E6B5}"/>
                </a:ext>
              </a:extLst>
            </p:cNvPr>
            <p:cNvSpPr/>
            <p:nvPr/>
          </p:nvSpPr>
          <p:spPr>
            <a:xfrm>
              <a:off x="5588474" y="2775231"/>
              <a:ext cx="399647" cy="2760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567"/>
                <a:gd name="f5" fmla="val 9774"/>
                <a:gd name="f6" fmla="val 9040"/>
                <a:gd name="f7" fmla="val 8444"/>
                <a:gd name="f8" fmla="val 548"/>
                <a:gd name="f9" fmla="val 1265"/>
                <a:gd name="f10" fmla="val 1801"/>
                <a:gd name="f11" fmla="val 8790"/>
                <a:gd name="f12" fmla="val 2305"/>
                <a:gd name="f13" fmla="val 9295"/>
                <a:gd name="f14" fmla="val 2463"/>
                <a:gd name="f15" fmla="val 2967"/>
                <a:gd name="f16" fmla="val 4416"/>
                <a:gd name="f17" fmla="val 8192"/>
                <a:gd name="f18" fmla="val 5645"/>
                <a:gd name="f19" fmla="val 6774"/>
                <a:gd name="f20" fmla="val 5834"/>
                <a:gd name="f21" fmla="val 4825"/>
                <a:gd name="f22" fmla="val 5829"/>
                <a:gd name="f23" fmla="val 5487"/>
                <a:gd name="f24" fmla="val 4663"/>
                <a:gd name="f25" fmla="val 5865"/>
                <a:gd name="f26" fmla="val 3403"/>
                <a:gd name="f27" fmla="val 2143"/>
                <a:gd name="f28" fmla="val 977"/>
                <a:gd name="f29" fmla="val 1"/>
                <a:gd name="f30" fmla="val 6306"/>
                <a:gd name="f31" fmla="val 7031"/>
                <a:gd name="f32" fmla="val 568"/>
                <a:gd name="f33" fmla="val 7566"/>
                <a:gd name="f34" fmla="val 1261"/>
                <a:gd name="f35" fmla="val 5388"/>
                <a:gd name="f36" fmla="val 5955"/>
                <a:gd name="f37" fmla="val 6459"/>
                <a:gd name="f38" fmla="val 7220"/>
                <a:gd name="f39" fmla="val 6617"/>
                <a:gd name="f40" fmla="val 6716"/>
                <a:gd name="f41" fmla="val 8601"/>
                <a:gd name="f42" fmla="val 6495"/>
                <a:gd name="f43" fmla="val 10082"/>
                <a:gd name="f44" fmla="val 4920"/>
                <a:gd name="f45" fmla="val 10114"/>
                <a:gd name="f46" fmla="val 2904"/>
                <a:gd name="f47" fmla="val 2400"/>
                <a:gd name="f48" fmla="val 10649"/>
                <a:gd name="f49" fmla="val 2211"/>
                <a:gd name="f50" fmla="val 11027"/>
                <a:gd name="f51" fmla="val 1706"/>
                <a:gd name="f52" fmla="val 10996"/>
                <a:gd name="f53" fmla="val 1108"/>
                <a:gd name="f54" fmla="val 10964"/>
                <a:gd name="f55" fmla="val 572"/>
                <a:gd name="f56" fmla="val 10492"/>
                <a:gd name="f57" fmla="val 100"/>
                <a:gd name="f58" fmla="val 9893"/>
                <a:gd name="f59" fmla="val 5"/>
                <a:gd name="f60" fmla="val 9853"/>
                <a:gd name="f61" fmla="val 2"/>
                <a:gd name="f62" fmla="val 9813"/>
                <a:gd name="f63" fmla="*/ f0 1 11028"/>
                <a:gd name="f64" fmla="*/ f1 1 7567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11028"/>
                <a:gd name="f71" fmla="*/ f68 1 7567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11028" h="756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3" y="f15"/>
                  </a:lnTo>
                  <a:cubicBezTo>
                    <a:pt x="f13" y="f16"/>
                    <a:pt x="f17" y="f18"/>
                    <a:pt x="f19" y="f20"/>
                  </a:cubicBezTo>
                  <a:lnTo>
                    <a:pt x="f19" y="f21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29" y="f30"/>
                  </a:lnTo>
                  <a:cubicBezTo>
                    <a:pt x="f29" y="f31"/>
                    <a:pt x="f32" y="f33"/>
                    <a:pt x="f34" y="f33"/>
                  </a:cubicBezTo>
                  <a:lnTo>
                    <a:pt x="f35" y="f33"/>
                  </a:lnTo>
                  <a:cubicBezTo>
                    <a:pt x="f36" y="f33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5" y="f47"/>
                  </a:ln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3" name="Google Shape;5986;p86">
            <a:extLst>
              <a:ext uri="{FF2B5EF4-FFF2-40B4-BE49-F238E27FC236}">
                <a16:creationId xmlns:a16="http://schemas.microsoft.com/office/drawing/2014/main" id="{2F9A5532-B90A-9C41-2920-DC56D3865D52}"/>
              </a:ext>
            </a:extLst>
          </p:cNvPr>
          <p:cNvGrpSpPr/>
          <p:nvPr/>
        </p:nvGrpSpPr>
        <p:grpSpPr>
          <a:xfrm>
            <a:off x="8048909" y="3428819"/>
            <a:ext cx="621097" cy="619060"/>
            <a:chOff x="7353851" y="2571612"/>
            <a:chExt cx="465823" cy="464295"/>
          </a:xfrm>
          <a:solidFill>
            <a:schemeClr val="bg2"/>
          </a:solidFill>
        </p:grpSpPr>
        <p:sp>
          <p:nvSpPr>
            <p:cNvPr id="134" name="Google Shape;5987;p86">
              <a:extLst>
                <a:ext uri="{FF2B5EF4-FFF2-40B4-BE49-F238E27FC236}">
                  <a16:creationId xmlns:a16="http://schemas.microsoft.com/office/drawing/2014/main" id="{D25F9F50-05C6-10CD-8DCF-725B6316422F}"/>
                </a:ext>
              </a:extLst>
            </p:cNvPr>
            <p:cNvSpPr/>
            <p:nvPr/>
          </p:nvSpPr>
          <p:spPr>
            <a:xfrm>
              <a:off x="7635834" y="2856594"/>
              <a:ext cx="183840" cy="1793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73"/>
                <a:gd name="f4" fmla="val 4916"/>
                <a:gd name="f5" fmla="val 2238"/>
                <a:gd name="f6" fmla="val 1"/>
                <a:gd name="f7" fmla="val 1986"/>
                <a:gd name="f8" fmla="val 442"/>
                <a:gd name="f9" fmla="val 1671"/>
                <a:gd name="f10" fmla="val 820"/>
                <a:gd name="f11" fmla="val 1324"/>
                <a:gd name="f12" fmla="val 1229"/>
                <a:gd name="f13" fmla="val 946"/>
                <a:gd name="f14" fmla="val 473"/>
                <a:gd name="f15" fmla="val 2206"/>
                <a:gd name="f16" fmla="val 4443"/>
                <a:gd name="f17" fmla="val 2521"/>
                <a:gd name="f18" fmla="val 4758"/>
                <a:gd name="f19" fmla="val 2923"/>
                <a:gd name="f20" fmla="val 3325"/>
                <a:gd name="f21" fmla="val 3726"/>
                <a:gd name="f22" fmla="val 4128"/>
                <a:gd name="f23" fmla="val 3813"/>
                <a:gd name="f24" fmla="val 2836"/>
                <a:gd name="f25" fmla="*/ f0 1 5073"/>
                <a:gd name="f26" fmla="*/ f1 1 4916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5073"/>
                <a:gd name="f33" fmla="*/ f30 1 4916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5073" h="4916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9"/>
                    <a:pt x="f14" y="f7"/>
                    <a:pt x="f6" y="f5"/>
                  </a:cubicBezTo>
                  <a:lnTo>
                    <a:pt x="f15" y="f16"/>
                  </a:ln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16" y="f16"/>
                  </a:cubicBezTo>
                  <a:cubicBezTo>
                    <a:pt x="f3" y="f23"/>
                    <a:pt x="f3" y="f24"/>
                    <a:pt x="f16" y="f15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5" name="Google Shape;5988;p86">
              <a:extLst>
                <a:ext uri="{FF2B5EF4-FFF2-40B4-BE49-F238E27FC236}">
                  <a16:creationId xmlns:a16="http://schemas.microsoft.com/office/drawing/2014/main" id="{C7B444F9-F405-8797-78EE-E6185284985D}"/>
                </a:ext>
              </a:extLst>
            </p:cNvPr>
            <p:cNvSpPr/>
            <p:nvPr/>
          </p:nvSpPr>
          <p:spPr>
            <a:xfrm>
              <a:off x="7353851" y="2571612"/>
              <a:ext cx="359670" cy="3632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25"/>
                <a:gd name="f4" fmla="val 9958"/>
                <a:gd name="f5" fmla="val 4978"/>
                <a:gd name="f6" fmla="val 1702"/>
                <a:gd name="f7" fmla="val 6774"/>
                <a:gd name="f8" fmla="val 8286"/>
                <a:gd name="f9" fmla="val 3214"/>
                <a:gd name="f10" fmla="val 5010"/>
                <a:gd name="f11" fmla="val 8254"/>
                <a:gd name="f12" fmla="val 5892"/>
                <a:gd name="f13" fmla="val 7939"/>
                <a:gd name="f14" fmla="val 6711"/>
                <a:gd name="f15" fmla="val 7341"/>
                <a:gd name="f16" fmla="val 7310"/>
                <a:gd name="f17" fmla="val 6742"/>
                <a:gd name="f18" fmla="val 7908"/>
                <a:gd name="f19" fmla="val 5923"/>
                <a:gd name="f20" fmla="val 8318"/>
                <a:gd name="f21" fmla="val 3151"/>
                <a:gd name="f22" fmla="val 1670"/>
                <a:gd name="f23" fmla="val 6837"/>
                <a:gd name="f24" fmla="val 1"/>
                <a:gd name="f25" fmla="val 2268"/>
                <a:gd name="f26" fmla="val 2269"/>
                <a:gd name="f27" fmla="val 7688"/>
                <a:gd name="f28" fmla="val 9956"/>
                <a:gd name="f29" fmla="val 5013"/>
                <a:gd name="f30" fmla="val 9957"/>
                <a:gd name="f31" fmla="val 5048"/>
                <a:gd name="f32" fmla="val 5083"/>
                <a:gd name="f33" fmla="val 6367"/>
                <a:gd name="f34" fmla="val 7586"/>
                <a:gd name="f35" fmla="val 9395"/>
                <a:gd name="f36" fmla="val 8506"/>
                <a:gd name="f37" fmla="val 8444"/>
                <a:gd name="f38" fmla="val 9420"/>
                <a:gd name="f39" fmla="val 7499"/>
                <a:gd name="f40" fmla="val 9924"/>
                <a:gd name="f41" fmla="val 6270"/>
                <a:gd name="f42" fmla="val 7687"/>
                <a:gd name="f43" fmla="*/ f0 1 9925"/>
                <a:gd name="f44" fmla="*/ f1 1 9958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9925"/>
                <a:gd name="f51" fmla="*/ f48 1 9958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9925" h="995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5" y="f20"/>
                  </a:cubicBezTo>
                  <a:cubicBezTo>
                    <a:pt x="f21" y="f20"/>
                    <a:pt x="f22" y="f23"/>
                    <a:pt x="f22" y="f10"/>
                  </a:cubicBezTo>
                  <a:cubicBezTo>
                    <a:pt x="f22" y="f9"/>
                    <a:pt x="f21" y="f6"/>
                    <a:pt x="f5" y="f6"/>
                  </a:cubicBezTo>
                  <a:close/>
                  <a:moveTo>
                    <a:pt x="f5" y="f24"/>
                  </a:moveTo>
                  <a:cubicBezTo>
                    <a:pt x="f25" y="f24"/>
                    <a:pt x="f2" y="f26"/>
                    <a:pt x="f2" y="f5"/>
                  </a:cubicBezTo>
                  <a:cubicBezTo>
                    <a:pt x="f2" y="f27"/>
                    <a:pt x="f25" y="f28"/>
                    <a:pt x="f5" y="f28"/>
                  </a:cubicBezTo>
                  <a:cubicBezTo>
                    <a:pt x="f29" y="f30"/>
                    <a:pt x="f31" y="f30"/>
                    <a:pt x="f32" y="f30"/>
                  </a:cubicBezTo>
                  <a:cubicBezTo>
                    <a:pt x="f33" y="f30"/>
                    <a:pt x="f34" y="f35"/>
                    <a:pt x="f36" y="f37"/>
                  </a:cubicBezTo>
                  <a:cubicBezTo>
                    <a:pt x="f38" y="f39"/>
                    <a:pt x="f40" y="f41"/>
                    <a:pt x="f40" y="f5"/>
                  </a:cubicBezTo>
                  <a:cubicBezTo>
                    <a:pt x="f40" y="f26"/>
                    <a:pt x="f42" y="f24"/>
                    <a:pt x="f5" y="f24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6" name="Google Shape;6005;p86">
            <a:extLst>
              <a:ext uri="{FF2B5EF4-FFF2-40B4-BE49-F238E27FC236}">
                <a16:creationId xmlns:a16="http://schemas.microsoft.com/office/drawing/2014/main" id="{646F3AF4-BE29-A550-C790-1F2EF8E0D593}"/>
              </a:ext>
            </a:extLst>
          </p:cNvPr>
          <p:cNvGrpSpPr/>
          <p:nvPr/>
        </p:nvGrpSpPr>
        <p:grpSpPr>
          <a:xfrm>
            <a:off x="4778903" y="4660393"/>
            <a:ext cx="541715" cy="545200"/>
            <a:chOff x="4901348" y="3495294"/>
            <a:chExt cx="406286" cy="408900"/>
          </a:xfrm>
          <a:solidFill>
            <a:schemeClr val="bg2"/>
          </a:solidFill>
        </p:grpSpPr>
        <p:sp>
          <p:nvSpPr>
            <p:cNvPr id="137" name="Google Shape;6006;p86">
              <a:extLst>
                <a:ext uri="{FF2B5EF4-FFF2-40B4-BE49-F238E27FC236}">
                  <a16:creationId xmlns:a16="http://schemas.microsoft.com/office/drawing/2014/main" id="{941ADE97-3C0E-CEEE-EBC9-513AB4E2E004}"/>
                </a:ext>
              </a:extLst>
            </p:cNvPr>
            <p:cNvSpPr/>
            <p:nvPr/>
          </p:nvSpPr>
          <p:spPr>
            <a:xfrm>
              <a:off x="4901348" y="3495294"/>
              <a:ext cx="406286" cy="3000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9294"/>
                <a:gd name="f5" fmla="val 11405"/>
                <a:gd name="f6" fmla="val 1701"/>
                <a:gd name="f7" fmla="val 11626"/>
                <a:gd name="f8" fmla="val 11846"/>
                <a:gd name="f9" fmla="val 1890"/>
                <a:gd name="f10" fmla="val 2142"/>
                <a:gd name="f11" fmla="val 3749"/>
                <a:gd name="f12" fmla="val 11090"/>
                <a:gd name="f13" fmla="val 4663"/>
                <a:gd name="f14" fmla="val 9956"/>
                <a:gd name="f15" fmla="val 4978"/>
                <a:gd name="f16" fmla="val 10051"/>
                <a:gd name="f17" fmla="val 4631"/>
                <a:gd name="f18" fmla="val 10145"/>
                <a:gd name="f19" fmla="val 4222"/>
                <a:gd name="f20" fmla="val 3844"/>
                <a:gd name="f21" fmla="val 2584"/>
                <a:gd name="f22" fmla="val 3812"/>
                <a:gd name="f23" fmla="val 2647"/>
                <a:gd name="f24" fmla="val 4600"/>
                <a:gd name="f25" fmla="val 2773"/>
                <a:gd name="f26" fmla="val 5009"/>
                <a:gd name="f27" fmla="val 1639"/>
                <a:gd name="f28" fmla="val 4694"/>
                <a:gd name="f29" fmla="val 851"/>
                <a:gd name="f30" fmla="val 3781"/>
                <a:gd name="f31" fmla="val 1040"/>
                <a:gd name="f32" fmla="val 1292"/>
                <a:gd name="f33" fmla="val 4065"/>
                <a:gd name="f34" fmla="val 3655"/>
                <a:gd name="f35" fmla="val 4317"/>
                <a:gd name="f36" fmla="val 4506"/>
                <a:gd name="f37" fmla="val 3875"/>
                <a:gd name="f38" fmla="val 4096"/>
                <a:gd name="f39" fmla="val 4821"/>
                <a:gd name="f40" fmla="val 5041"/>
                <a:gd name="f41" fmla="val 5262"/>
                <a:gd name="f42" fmla="val 5261"/>
                <a:gd name="f43" fmla="val 5451"/>
                <a:gd name="f44" fmla="val 5324"/>
                <a:gd name="f45" fmla="val 5577"/>
                <a:gd name="f46" fmla="val 5608"/>
                <a:gd name="f47" fmla="val 5482"/>
                <a:gd name="f48" fmla="val 5797"/>
                <a:gd name="f49" fmla="val 5431"/>
                <a:gd name="f50" fmla="val 5952"/>
                <a:gd name="f51" fmla="val 5229"/>
                <a:gd name="f52" fmla="val 6065"/>
                <a:gd name="f53" fmla="val 5054"/>
                <a:gd name="f54" fmla="val 5017"/>
                <a:gd name="f55" fmla="val 4980"/>
                <a:gd name="f56" fmla="val 6060"/>
                <a:gd name="f57" fmla="val 4947"/>
                <a:gd name="f58" fmla="val 6049"/>
                <a:gd name="f59" fmla="val 4128"/>
                <a:gd name="f60" fmla="val 5734"/>
                <a:gd name="f61" fmla="val 4946"/>
                <a:gd name="f62" fmla="val 2993"/>
                <a:gd name="f63" fmla="val 2741"/>
                <a:gd name="f64" fmla="val 2552"/>
                <a:gd name="f65" fmla="val 189"/>
                <a:gd name="f66" fmla="val 441"/>
                <a:gd name="f67" fmla="val 882"/>
                <a:gd name="f68" fmla="val 1261"/>
                <a:gd name="f69" fmla="val 536"/>
                <a:gd name="f70" fmla="val 1"/>
                <a:gd name="f71" fmla="val 1418"/>
                <a:gd name="f72" fmla="val 4568"/>
                <a:gd name="f73" fmla="val 1513"/>
                <a:gd name="f74" fmla="val 3183"/>
                <a:gd name="f75" fmla="val 5923"/>
                <a:gd name="f76" fmla="val 4159"/>
                <a:gd name="f77" fmla="val 7372"/>
                <a:gd name="f78" fmla="val 5073"/>
                <a:gd name="f79" fmla="val 7089"/>
                <a:gd name="f80" fmla="val 7687"/>
                <a:gd name="f81" fmla="val 8286"/>
                <a:gd name="f82" fmla="val 8884"/>
                <a:gd name="f83" fmla="val 4443"/>
                <a:gd name="f84" fmla="val 8192"/>
                <a:gd name="f85" fmla="val 7782"/>
                <a:gd name="f86" fmla="val 7562"/>
                <a:gd name="f87" fmla="val 8507"/>
                <a:gd name="f88" fmla="val 9484"/>
                <a:gd name="f89" fmla="val 11216"/>
                <a:gd name="f90" fmla="val 4537"/>
                <a:gd name="f91" fmla="val 12098"/>
                <a:gd name="f92" fmla="val 9704"/>
                <a:gd name="f93" fmla="*/ f0 1 12666"/>
                <a:gd name="f94" fmla="*/ f1 1 9294"/>
                <a:gd name="f95" fmla="val f2"/>
                <a:gd name="f96" fmla="val f3"/>
                <a:gd name="f97" fmla="val f4"/>
                <a:gd name="f98" fmla="+- f97 0 f95"/>
                <a:gd name="f99" fmla="+- f96 0 f95"/>
                <a:gd name="f100" fmla="*/ f99 1 12666"/>
                <a:gd name="f101" fmla="*/ f98 1 9294"/>
                <a:gd name="f102" fmla="*/ f95 1 f100"/>
                <a:gd name="f103" fmla="*/ f96 1 f100"/>
                <a:gd name="f104" fmla="*/ f95 1 f101"/>
                <a:gd name="f105" fmla="*/ f97 1 f101"/>
                <a:gd name="f106" fmla="*/ f102 f93 1"/>
                <a:gd name="f107" fmla="*/ f103 f93 1"/>
                <a:gd name="f108" fmla="*/ f105 f94 1"/>
                <a:gd name="f109" fmla="*/ f104 f9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6" t="f109" r="f107" b="f108"/>
              <a:pathLst>
                <a:path w="12666" h="929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6"/>
                  </a:lnTo>
                  <a:close/>
                  <a:moveTo>
                    <a:pt x="f21" y="f6"/>
                  </a:moveTo>
                  <a:lnTo>
                    <a:pt x="f21" y="f22"/>
                  </a:lnTo>
                  <a:cubicBezTo>
                    <a:pt x="f21" y="f19"/>
                    <a:pt x="f23" y="f24"/>
                    <a:pt x="f25" y="f26"/>
                  </a:cubicBezTo>
                  <a:cubicBezTo>
                    <a:pt x="f27" y="f28"/>
                    <a:pt x="f29" y="f30"/>
                    <a:pt x="f29" y="f10"/>
                  </a:cubicBezTo>
                  <a:cubicBezTo>
                    <a:pt x="f29" y="f9"/>
                    <a:pt x="f31" y="f6"/>
                    <a:pt x="f32" y="f6"/>
                  </a:cubicBezTo>
                  <a:close/>
                  <a:moveTo>
                    <a:pt x="f33" y="f34"/>
                  </a:moveTo>
                  <a:cubicBezTo>
                    <a:pt x="f35" y="f34"/>
                    <a:pt x="f36" y="f37"/>
                    <a:pt x="f36" y="f38"/>
                  </a:cubicBezTo>
                  <a:cubicBezTo>
                    <a:pt x="f36" y="f17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8"/>
                  </a:cubicBezTo>
                  <a:cubicBezTo>
                    <a:pt x="f49" y="f50"/>
                    <a:pt x="f51" y="f52"/>
                    <a:pt x="f53" y="f52"/>
                  </a:cubicBezTo>
                  <a:cubicBezTo>
                    <a:pt x="f54" y="f52"/>
                    <a:pt x="f55" y="f56"/>
                    <a:pt x="f57" y="f58"/>
                  </a:cubicBezTo>
                  <a:cubicBezTo>
                    <a:pt x="f59" y="f60"/>
                    <a:pt x="f34" y="f61"/>
                    <a:pt x="f34" y="f38"/>
                  </a:cubicBezTo>
                  <a:cubicBezTo>
                    <a:pt x="f34" y="f37"/>
                    <a:pt x="f20" y="f34"/>
                    <a:pt x="f33" y="f34"/>
                  </a:cubicBezTo>
                  <a:close/>
                  <a:moveTo>
                    <a:pt x="f62" y="f2"/>
                  </a:moveTo>
                  <a:cubicBezTo>
                    <a:pt x="f63" y="f2"/>
                    <a:pt x="f64" y="f65"/>
                    <a:pt x="f64" y="f66"/>
                  </a:cubicBezTo>
                  <a:lnTo>
                    <a:pt x="f64" y="f67"/>
                  </a:lnTo>
                  <a:lnTo>
                    <a:pt x="f68" y="f67"/>
                  </a:lnTo>
                  <a:cubicBezTo>
                    <a:pt x="f69" y="f67"/>
                    <a:pt x="f70" y="f71"/>
                    <a:pt x="f70" y="f10"/>
                  </a:cubicBezTo>
                  <a:cubicBezTo>
                    <a:pt x="f70" y="f72"/>
                    <a:pt x="f73" y="f48"/>
                    <a:pt x="f74" y="f75"/>
                  </a:cubicBezTo>
                  <a:cubicBezTo>
                    <a:pt x="f76" y="f77"/>
                    <a:pt x="f78" y="f79"/>
                    <a:pt x="f78" y="f80"/>
                  </a:cubicBezTo>
                  <a:cubicBezTo>
                    <a:pt x="f78" y="f81"/>
                    <a:pt x="f39" y="f82"/>
                    <a:pt x="f83" y="f4"/>
                  </a:cubicBezTo>
                  <a:lnTo>
                    <a:pt x="f84" y="f4"/>
                  </a:lnTo>
                  <a:cubicBezTo>
                    <a:pt x="f85" y="f82"/>
                    <a:pt x="f86" y="f81"/>
                    <a:pt x="f86" y="f80"/>
                  </a:cubicBezTo>
                  <a:cubicBezTo>
                    <a:pt x="f86" y="f79"/>
                    <a:pt x="f87" y="f77"/>
                    <a:pt x="f88" y="f75"/>
                  </a:cubicBezTo>
                  <a:cubicBezTo>
                    <a:pt x="f89" y="f48"/>
                    <a:pt x="f3" y="f90"/>
                    <a:pt x="f3" y="f10"/>
                  </a:cubicBezTo>
                  <a:cubicBezTo>
                    <a:pt x="f3" y="f71"/>
                    <a:pt x="f91" y="f67"/>
                    <a:pt x="f5" y="f67"/>
                  </a:cubicBezTo>
                  <a:lnTo>
                    <a:pt x="f18" y="f67"/>
                  </a:lnTo>
                  <a:lnTo>
                    <a:pt x="f18" y="f66"/>
                  </a:lnTo>
                  <a:cubicBezTo>
                    <a:pt x="f18" y="f65"/>
                    <a:pt x="f14" y="f2"/>
                    <a:pt x="f9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8" name="Google Shape;6007;p86">
              <a:extLst>
                <a:ext uri="{FF2B5EF4-FFF2-40B4-BE49-F238E27FC236}">
                  <a16:creationId xmlns:a16="http://schemas.microsoft.com/office/drawing/2014/main" id="{DA0B80C2-2F0E-009A-C952-95D5CDC7920B}"/>
                </a:ext>
              </a:extLst>
            </p:cNvPr>
            <p:cNvSpPr/>
            <p:nvPr/>
          </p:nvSpPr>
          <p:spPr>
            <a:xfrm>
              <a:off x="4979173" y="3822804"/>
              <a:ext cx="249658" cy="813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83"/>
                <a:gd name="f4" fmla="val 2521"/>
                <a:gd name="f5" fmla="val 757"/>
                <a:gd name="f6" fmla="val 1"/>
                <a:gd name="f7" fmla="val 63"/>
                <a:gd name="f8" fmla="val 1954"/>
                <a:gd name="f9" fmla="val 2237"/>
                <a:gd name="f10" fmla="val 158"/>
                <a:gd name="f11" fmla="val 473"/>
                <a:gd name="f12" fmla="val 7278"/>
                <a:gd name="f13" fmla="val 7593"/>
                <a:gd name="f14" fmla="val 7782"/>
                <a:gd name="f15" fmla="val 7688"/>
                <a:gd name="f16" fmla="val 6995"/>
                <a:gd name="f17" fmla="*/ f0 1 7783"/>
                <a:gd name="f18" fmla="*/ f1 1 2521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7783"/>
                <a:gd name="f25" fmla="*/ f22 1 2521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7783" h="2521">
                  <a:moveTo>
                    <a:pt x="f5" y="f6"/>
                  </a:moveTo>
                  <a:lnTo>
                    <a:pt x="f7" y="f8"/>
                  </a:lnTo>
                  <a:cubicBezTo>
                    <a:pt x="f2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9"/>
                    <a:pt x="f15" y="f8"/>
                  </a:cubicBezTo>
                  <a:lnTo>
                    <a:pt x="f16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9" name="Google Shape;6020;p86">
            <a:extLst>
              <a:ext uri="{FF2B5EF4-FFF2-40B4-BE49-F238E27FC236}">
                <a16:creationId xmlns:a16="http://schemas.microsoft.com/office/drawing/2014/main" id="{BD04068B-0941-E656-17E5-E65A330B6C6F}"/>
              </a:ext>
            </a:extLst>
          </p:cNvPr>
          <p:cNvGrpSpPr/>
          <p:nvPr/>
        </p:nvGrpSpPr>
        <p:grpSpPr>
          <a:xfrm>
            <a:off x="6441526" y="3444021"/>
            <a:ext cx="363893" cy="616000"/>
            <a:chOff x="6148315" y="2583015"/>
            <a:chExt cx="272920" cy="462000"/>
          </a:xfrm>
          <a:solidFill>
            <a:schemeClr val="bg2"/>
          </a:solidFill>
        </p:grpSpPr>
        <p:sp>
          <p:nvSpPr>
            <p:cNvPr id="140" name="Google Shape;6021;p86">
              <a:extLst>
                <a:ext uri="{FF2B5EF4-FFF2-40B4-BE49-F238E27FC236}">
                  <a16:creationId xmlns:a16="http://schemas.microsoft.com/office/drawing/2014/main" id="{3A59458A-64B0-2EAC-7251-2DB03D42CD57}"/>
                </a:ext>
              </a:extLst>
            </p:cNvPr>
            <p:cNvSpPr/>
            <p:nvPr/>
          </p:nvSpPr>
          <p:spPr>
            <a:xfrm>
              <a:off x="6148315" y="2583015"/>
              <a:ext cx="272920" cy="3218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8823"/>
                <a:gd name="f5" fmla="val 3372"/>
                <a:gd name="f6" fmla="val 1"/>
                <a:gd name="f7" fmla="val 95"/>
                <a:gd name="f8" fmla="val 5703"/>
                <a:gd name="f9" fmla="val 5829"/>
                <a:gd name="f10" fmla="val 5987"/>
                <a:gd name="f11" fmla="val 6113"/>
                <a:gd name="f12" fmla="val 1418"/>
                <a:gd name="f13" fmla="val 8822"/>
                <a:gd name="f14" fmla="val 6081"/>
                <a:gd name="f15" fmla="val 7467"/>
                <a:gd name="f16" fmla="val 7530"/>
                <a:gd name="f17" fmla="val 7499"/>
                <a:gd name="f18" fmla="val 4191"/>
                <a:gd name="f19" fmla="val 4727"/>
                <a:gd name="f20" fmla="val 4663"/>
                <a:gd name="f21" fmla="val 4884"/>
                <a:gd name="f22" fmla="val 5010"/>
                <a:gd name="f23" fmla="val 5357"/>
                <a:gd name="f24" fmla="val 5892"/>
                <a:gd name="f25" fmla="val 6585"/>
                <a:gd name="f26" fmla="val 4474"/>
                <a:gd name="f27" fmla="val 7121"/>
                <a:gd name="f28" fmla="val 3750"/>
                <a:gd name="f29" fmla="val 3088"/>
                <a:gd name="f30" fmla="val 2521"/>
                <a:gd name="f31" fmla="val 2899"/>
                <a:gd name="f32" fmla="val 4916"/>
                <a:gd name="f33" fmla="*/ f0 1 7531"/>
                <a:gd name="f34" fmla="*/ f1 1 8823"/>
                <a:gd name="f35" fmla="val f2"/>
                <a:gd name="f36" fmla="val f3"/>
                <a:gd name="f37" fmla="val f4"/>
                <a:gd name="f38" fmla="+- f37 0 f35"/>
                <a:gd name="f39" fmla="+- f36 0 f35"/>
                <a:gd name="f40" fmla="*/ f39 1 7531"/>
                <a:gd name="f41" fmla="*/ f38 1 8823"/>
                <a:gd name="f42" fmla="*/ f35 1 f40"/>
                <a:gd name="f43" fmla="*/ f36 1 f40"/>
                <a:gd name="f44" fmla="*/ f35 1 f41"/>
                <a:gd name="f45" fmla="*/ f37 1 f41"/>
                <a:gd name="f46" fmla="*/ f42 f33 1"/>
                <a:gd name="f47" fmla="*/ f43 f33 1"/>
                <a:gd name="f48" fmla="*/ f45 f34 1"/>
                <a:gd name="f49" fmla="*/ f44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7531" h="8823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7" y="f11"/>
                  </a:cubicBezTo>
                  <a:lnTo>
                    <a:pt x="f12" y="f13"/>
                  </a:lnTo>
                  <a:lnTo>
                    <a:pt x="f14" y="f13"/>
                  </a:lnTo>
                  <a:lnTo>
                    <a:pt x="f15" y="f11"/>
                  </a:lnTo>
                  <a:cubicBezTo>
                    <a:pt x="f16" y="f10"/>
                    <a:pt x="f17" y="f9"/>
                    <a:pt x="f15" y="f8"/>
                  </a:cubicBezTo>
                  <a:lnTo>
                    <a:pt x="f18" y="f6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0" y="f24"/>
                  </a:cubicBezTo>
                  <a:cubicBezTo>
                    <a:pt x="f30" y="f23"/>
                    <a:pt x="f31" y="f32"/>
                    <a:pt x="f5" y="f19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" name="Google Shape;6022;p86">
              <a:extLst>
                <a:ext uri="{FF2B5EF4-FFF2-40B4-BE49-F238E27FC236}">
                  <a16:creationId xmlns:a16="http://schemas.microsoft.com/office/drawing/2014/main" id="{322DC2E4-3E43-4863-47FC-5DA9675A14AB}"/>
                </a:ext>
              </a:extLst>
            </p:cNvPr>
            <p:cNvSpPr/>
            <p:nvPr/>
          </p:nvSpPr>
          <p:spPr>
            <a:xfrm>
              <a:off x="6209955" y="2934675"/>
              <a:ext cx="151881" cy="1103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3025"/>
                <a:gd name="f5" fmla="val 32"/>
                <a:gd name="f6" fmla="val 2615"/>
                <a:gd name="f7" fmla="val 1"/>
                <a:gd name="f8" fmla="val 2836"/>
                <a:gd name="f9" fmla="val 190"/>
                <a:gd name="f10" fmla="val 442"/>
                <a:gd name="f11" fmla="val 3750"/>
                <a:gd name="f12" fmla="val 3970"/>
                <a:gd name="f13" fmla="*/ f0 1 4191"/>
                <a:gd name="f14" fmla="*/ f1 1 3025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4191"/>
                <a:gd name="f21" fmla="*/ f18 1 3025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4191" h="3025">
                  <a:moveTo>
                    <a:pt x="f5" y="f2"/>
                  </a:moveTo>
                  <a:lnTo>
                    <a:pt x="f5" y="f6"/>
                  </a:lnTo>
                  <a:cubicBezTo>
                    <a:pt x="f7" y="f8"/>
                    <a:pt x="f9" y="f4"/>
                    <a:pt x="f10" y="f4"/>
                  </a:cubicBezTo>
                  <a:lnTo>
                    <a:pt x="f11" y="f4"/>
                  </a:lnTo>
                  <a:cubicBezTo>
                    <a:pt x="f12" y="f4"/>
                    <a:pt x="f3" y="f8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2" name="Google Shape;6038;p86">
            <a:extLst>
              <a:ext uri="{FF2B5EF4-FFF2-40B4-BE49-F238E27FC236}">
                <a16:creationId xmlns:a16="http://schemas.microsoft.com/office/drawing/2014/main" id="{1BC62C47-C953-9339-2DE6-99A88EAA10FE}"/>
              </a:ext>
            </a:extLst>
          </p:cNvPr>
          <p:cNvGrpSpPr/>
          <p:nvPr/>
        </p:nvGrpSpPr>
        <p:grpSpPr>
          <a:xfrm>
            <a:off x="3305183" y="3472672"/>
            <a:ext cx="605917" cy="616781"/>
            <a:chOff x="3796058" y="2604503"/>
            <a:chExt cx="454438" cy="462586"/>
          </a:xfrm>
          <a:solidFill>
            <a:schemeClr val="bg2"/>
          </a:solidFill>
        </p:grpSpPr>
        <p:sp>
          <p:nvSpPr>
            <p:cNvPr id="143" name="Google Shape;6039;p86">
              <a:extLst>
                <a:ext uri="{FF2B5EF4-FFF2-40B4-BE49-F238E27FC236}">
                  <a16:creationId xmlns:a16="http://schemas.microsoft.com/office/drawing/2014/main" id="{4E7695E8-4147-3BCD-914E-F1758AC136B6}"/>
                </a:ext>
              </a:extLst>
            </p:cNvPr>
            <p:cNvSpPr/>
            <p:nvPr/>
          </p:nvSpPr>
          <p:spPr>
            <a:xfrm>
              <a:off x="3796058" y="2604503"/>
              <a:ext cx="138184" cy="2246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6159"/>
                <a:gd name="f5" fmla="val 1698"/>
                <a:gd name="f6" fmla="val 1"/>
                <a:gd name="f7" fmla="val 1520"/>
                <a:gd name="f8" fmla="val 1373"/>
                <a:gd name="f9" fmla="val 138"/>
                <a:gd name="f10" fmla="val 1293"/>
                <a:gd name="f11" fmla="val 299"/>
                <a:gd name="f12" fmla="val 5119"/>
                <a:gd name="f13" fmla="val 5308"/>
                <a:gd name="f14" fmla="val 127"/>
                <a:gd name="f15" fmla="val 5528"/>
                <a:gd name="f16" fmla="val 316"/>
                <a:gd name="f17" fmla="val 5623"/>
                <a:gd name="f18" fmla="val 2332"/>
                <a:gd name="f19" fmla="val 6158"/>
                <a:gd name="f20" fmla="val 3277"/>
                <a:gd name="f21" fmla="val 2630"/>
                <a:gd name="f22" fmla="val 2868"/>
                <a:gd name="f23" fmla="val 4111"/>
                <a:gd name="f24" fmla="val 582"/>
                <a:gd name="f25" fmla="val 1797"/>
                <a:gd name="f26" fmla="val 15"/>
                <a:gd name="f27" fmla="val 1763"/>
                <a:gd name="f28" fmla="val 5"/>
                <a:gd name="f29" fmla="val 1730"/>
                <a:gd name="f30" fmla="*/ f0 1 3813"/>
                <a:gd name="f31" fmla="*/ f1 1 6159"/>
                <a:gd name="f32" fmla="val f2"/>
                <a:gd name="f33" fmla="val f3"/>
                <a:gd name="f34" fmla="val f4"/>
                <a:gd name="f35" fmla="+- f34 0 f32"/>
                <a:gd name="f36" fmla="+- f33 0 f32"/>
                <a:gd name="f37" fmla="*/ f36 1 3813"/>
                <a:gd name="f38" fmla="*/ f35 1 6159"/>
                <a:gd name="f39" fmla="*/ f32 1 f37"/>
                <a:gd name="f40" fmla="*/ f33 1 f37"/>
                <a:gd name="f41" fmla="*/ f32 1 f38"/>
                <a:gd name="f42" fmla="*/ f34 1 f38"/>
                <a:gd name="f43" fmla="*/ f39 f30 1"/>
                <a:gd name="f44" fmla="*/ f40 f30 1"/>
                <a:gd name="f45" fmla="*/ f42 f31 1"/>
                <a:gd name="f46" fmla="*/ f4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3813" h="615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cubicBezTo>
                    <a:pt x="f6" y="f13"/>
                    <a:pt x="f14" y="f15"/>
                    <a:pt x="f16" y="f17"/>
                  </a:cubicBezTo>
                  <a:lnTo>
                    <a:pt x="f18" y="f19"/>
                  </a:lnTo>
                  <a:cubicBezTo>
                    <a:pt x="f20" y="f21"/>
                    <a:pt x="f22" y="f23"/>
                    <a:pt x="f3" y="f24"/>
                  </a:cubicBezTo>
                  <a:lnTo>
                    <a:pt x="f25" y="f26"/>
                  </a:lnTo>
                  <a:cubicBezTo>
                    <a:pt x="f27" y="f28"/>
                    <a:pt x="f2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" name="Google Shape;6040;p86">
              <a:extLst>
                <a:ext uri="{FF2B5EF4-FFF2-40B4-BE49-F238E27FC236}">
                  <a16:creationId xmlns:a16="http://schemas.microsoft.com/office/drawing/2014/main" id="{A3813D48-9D03-D307-2FC9-F2880E90E9EC}"/>
                </a:ext>
              </a:extLst>
            </p:cNvPr>
            <p:cNvSpPr/>
            <p:nvPr/>
          </p:nvSpPr>
          <p:spPr>
            <a:xfrm>
              <a:off x="3880567" y="2662495"/>
              <a:ext cx="313977" cy="4045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64"/>
                <a:gd name="f4" fmla="val 11092"/>
                <a:gd name="f5" fmla="val 4348"/>
                <a:gd name="f6" fmla="val 3466"/>
                <a:gd name="f7" fmla="val 4820"/>
                <a:gd name="f8" fmla="val 5199"/>
                <a:gd name="f9" fmla="val 3844"/>
                <a:gd name="f10" fmla="val 4316"/>
                <a:gd name="f11" fmla="val 4789"/>
                <a:gd name="f12" fmla="val 5136"/>
                <a:gd name="f13" fmla="val 3907"/>
                <a:gd name="f14" fmla="val 3529"/>
                <a:gd name="f15" fmla="val 3875"/>
                <a:gd name="f16" fmla="val 5104"/>
                <a:gd name="f17" fmla="val 5766"/>
                <a:gd name="f18" fmla="val 6081"/>
                <a:gd name="f19" fmla="val 7624"/>
                <a:gd name="f20" fmla="val 2615"/>
                <a:gd name="f21" fmla="val 3560"/>
                <a:gd name="f22" fmla="val 3812"/>
                <a:gd name="f23" fmla="val 5892"/>
                <a:gd name="f24" fmla="val 4096"/>
                <a:gd name="f25" fmla="val 5955"/>
                <a:gd name="f26" fmla="val 4631"/>
                <a:gd name="f27" fmla="val 4883"/>
                <a:gd name="f28" fmla="val 2048"/>
                <a:gd name="f29" fmla="val 1386"/>
                <a:gd name="f30" fmla="val 2458"/>
                <a:gd name="f31" fmla="val 1638"/>
                <a:gd name="f32" fmla="val 1544"/>
                <a:gd name="f33" fmla="val 977"/>
                <a:gd name="f34" fmla="val 4001"/>
                <a:gd name="f35" fmla="val 2678"/>
                <a:gd name="f36" fmla="val 4474"/>
                <a:gd name="f37" fmla="val 4726"/>
                <a:gd name="f38" fmla="val 2741"/>
                <a:gd name="f39" fmla="val 5010"/>
                <a:gd name="f40" fmla="val 2899"/>
                <a:gd name="f41" fmla="val 32"/>
                <a:gd name="f42" fmla="val 10523"/>
                <a:gd name="f43" fmla="val 10680"/>
                <a:gd name="f44" fmla="val 63"/>
                <a:gd name="f45" fmla="val 10964"/>
                <a:gd name="f46" fmla="val 252"/>
                <a:gd name="f47" fmla="val 11027"/>
                <a:gd name="f48" fmla="val 328"/>
                <a:gd name="f49" fmla="val 11070"/>
                <a:gd name="f50" fmla="val 404"/>
                <a:gd name="f51" fmla="val 11091"/>
                <a:gd name="f52" fmla="val 475"/>
                <a:gd name="f53" fmla="val 613"/>
                <a:gd name="f54" fmla="val 737"/>
                <a:gd name="f55" fmla="val 11014"/>
                <a:gd name="f56" fmla="val 819"/>
                <a:gd name="f57" fmla="val 10869"/>
                <a:gd name="f58" fmla="val 2143"/>
                <a:gd name="f59" fmla="val 8475"/>
                <a:gd name="f60" fmla="val 6490"/>
                <a:gd name="f61" fmla="val 7845"/>
                <a:gd name="f62" fmla="val 7907"/>
                <a:gd name="f63" fmla="val 8037"/>
                <a:gd name="f64" fmla="val 8173"/>
                <a:gd name="f65" fmla="val 8243"/>
                <a:gd name="f66" fmla="val 8316"/>
                <a:gd name="f67" fmla="val 8381"/>
                <a:gd name="f68" fmla="val 8570"/>
                <a:gd name="f69" fmla="val 10932"/>
                <a:gd name="f70" fmla="val 8538"/>
                <a:gd name="f71" fmla="val 10491"/>
                <a:gd name="f72" fmla="val 5734"/>
                <a:gd name="f73" fmla="val 5262"/>
                <a:gd name="f74" fmla="val 6585"/>
                <a:gd name="f75" fmla="val 5482"/>
                <a:gd name="f76" fmla="val 7120"/>
                <a:gd name="f77" fmla="val 3434"/>
                <a:gd name="f78" fmla="val 6931"/>
                <a:gd name="f79" fmla="val 4222"/>
                <a:gd name="f80" fmla="val 1513"/>
                <a:gd name="f81" fmla="*/ f0 1 8664"/>
                <a:gd name="f82" fmla="*/ f1 1 11092"/>
                <a:gd name="f83" fmla="val f2"/>
                <a:gd name="f84" fmla="val f3"/>
                <a:gd name="f85" fmla="val f4"/>
                <a:gd name="f86" fmla="+- f85 0 f83"/>
                <a:gd name="f87" fmla="+- f84 0 f83"/>
                <a:gd name="f88" fmla="*/ f87 1 8664"/>
                <a:gd name="f89" fmla="*/ f86 1 11092"/>
                <a:gd name="f90" fmla="*/ f83 1 f88"/>
                <a:gd name="f91" fmla="*/ f84 1 f88"/>
                <a:gd name="f92" fmla="*/ f83 1 f89"/>
                <a:gd name="f93" fmla="*/ f85 1 f89"/>
                <a:gd name="f94" fmla="*/ f90 f81 1"/>
                <a:gd name="f95" fmla="*/ f91 f81 1"/>
                <a:gd name="f96" fmla="*/ f93 f82 1"/>
                <a:gd name="f97" fmla="*/ f92 f8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4" t="f97" r="f95" b="f96"/>
              <a:pathLst>
                <a:path w="8664" h="1109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16" y="f17"/>
                  </a:moveTo>
                  <a:lnTo>
                    <a:pt x="f18" y="f19"/>
                  </a:lnTo>
                  <a:lnTo>
                    <a:pt x="f20" y="f19"/>
                  </a:lnTo>
                  <a:lnTo>
                    <a:pt x="f21" y="f17"/>
                  </a:lnTo>
                  <a:cubicBezTo>
                    <a:pt x="f22" y="f23"/>
                    <a:pt x="f24" y="f25"/>
                    <a:pt x="f5" y="f25"/>
                  </a:cubicBezTo>
                  <a:cubicBezTo>
                    <a:pt x="f26" y="f25"/>
                    <a:pt x="f27" y="f23"/>
                    <a:pt x="f16" y="f17"/>
                  </a:cubicBezTo>
                  <a:close/>
                  <a:moveTo>
                    <a:pt x="f28" y="f2"/>
                  </a:moveTo>
                  <a:cubicBezTo>
                    <a:pt x="f29" y="f30"/>
                    <a:pt x="f31" y="f32"/>
                    <a:pt x="f33" y="f34"/>
                  </a:cubicBezTo>
                  <a:lnTo>
                    <a:pt x="f35" y="f36"/>
                  </a:lnTo>
                  <a:cubicBezTo>
                    <a:pt x="f35" y="f37"/>
                    <a:pt x="f38" y="f39"/>
                    <a:pt x="f40" y="f8"/>
                  </a:cubicBezTo>
                  <a:lnTo>
                    <a:pt x="f41" y="f42"/>
                  </a:lnTo>
                  <a:cubicBezTo>
                    <a:pt x="f2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52" y="f51"/>
                  </a:cubicBezTo>
                  <a:cubicBezTo>
                    <a:pt x="f53" y="f51"/>
                    <a:pt x="f54" y="f55"/>
                    <a:pt x="f56" y="f57"/>
                  </a:cubicBezTo>
                  <a:lnTo>
                    <a:pt x="f58" y="f59"/>
                  </a:lnTo>
                  <a:lnTo>
                    <a:pt x="f60" y="f59"/>
                  </a:lnTo>
                  <a:lnTo>
                    <a:pt x="f61" y="f57"/>
                  </a:lnTo>
                  <a:cubicBezTo>
                    <a:pt x="f62" y="f55"/>
                    <a:pt x="f63" y="f51"/>
                    <a:pt x="f64" y="f51"/>
                  </a:cubicBezTo>
                  <a:cubicBezTo>
                    <a:pt x="f65" y="f51"/>
                    <a:pt x="f66" y="f49"/>
                    <a:pt x="f67" y="f47"/>
                  </a:cubicBezTo>
                  <a:cubicBezTo>
                    <a:pt x="f68" y="f69"/>
                    <a:pt x="f3" y="f43"/>
                    <a:pt x="f70" y="f71"/>
                  </a:cubicBezTo>
                  <a:lnTo>
                    <a:pt x="f72" y="f73"/>
                  </a:lnTo>
                  <a:lnTo>
                    <a:pt x="f74" y="f75"/>
                  </a:lnTo>
                  <a:cubicBezTo>
                    <a:pt x="f76" y="f77"/>
                    <a:pt x="f78" y="f79"/>
                    <a:pt x="f19" y="f80"/>
                  </a:cubicBezTo>
                  <a:lnTo>
                    <a:pt x="f28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" name="Google Shape;6041;p86">
              <a:extLst>
                <a:ext uri="{FF2B5EF4-FFF2-40B4-BE49-F238E27FC236}">
                  <a16:creationId xmlns:a16="http://schemas.microsoft.com/office/drawing/2014/main" id="{6612A772-F491-E02D-8456-FD16464FEC64}"/>
                </a:ext>
              </a:extLst>
            </p:cNvPr>
            <p:cNvSpPr/>
            <p:nvPr/>
          </p:nvSpPr>
          <p:spPr>
            <a:xfrm>
              <a:off x="4156853" y="2753285"/>
              <a:ext cx="93643" cy="1044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84"/>
                <a:gd name="f4" fmla="val 2864"/>
                <a:gd name="f5" fmla="val 630"/>
                <a:gd name="f6" fmla="val 252"/>
                <a:gd name="f7" fmla="val 1449"/>
                <a:gd name="f8" fmla="val 410"/>
                <a:gd name="f9" fmla="val 945"/>
                <a:gd name="f10" fmla="val 2395"/>
                <a:gd name="f11" fmla="val 1607"/>
                <a:gd name="f12" fmla="val 2836"/>
                <a:gd name="f13" fmla="val 1658"/>
                <a:gd name="f14" fmla="val 2855"/>
                <a:gd name="f15" fmla="val 1707"/>
                <a:gd name="f16" fmla="val 1753"/>
                <a:gd name="f17" fmla="val 1932"/>
                <a:gd name="f18" fmla="val 2067"/>
                <a:gd name="f19" fmla="val 2728"/>
                <a:gd name="f20" fmla="val 2143"/>
                <a:gd name="f21" fmla="val 2552"/>
                <a:gd name="f22" fmla="val 725"/>
                <a:gd name="f23" fmla="val 2458"/>
                <a:gd name="f24" fmla="val 473"/>
                <a:gd name="f25" fmla="val 2237"/>
                <a:gd name="f26" fmla="val 441"/>
                <a:gd name="f27" fmla="*/ f0 1 2584"/>
                <a:gd name="f28" fmla="*/ f1 1 2864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2584"/>
                <a:gd name="f35" fmla="*/ f32 1 2864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2584" h="2864">
                  <a:moveTo>
                    <a:pt x="f5" y="f2"/>
                  </a:moveTo>
                  <a:cubicBezTo>
                    <a:pt x="f6" y="f7"/>
                    <a:pt x="f8" y="f9"/>
                    <a:pt x="f2" y="f10"/>
                  </a:cubicBezTo>
                  <a:lnTo>
                    <a:pt x="f11" y="f12"/>
                  </a:lnTo>
                  <a:cubicBezTo>
                    <a:pt x="f13" y="f14"/>
                    <a:pt x="f15" y="f4"/>
                    <a:pt x="f16" y="f4"/>
                  </a:cubicBezTo>
                  <a:cubicBezTo>
                    <a:pt x="f17" y="f4"/>
                    <a:pt x="f18" y="f19"/>
                    <a:pt x="f20" y="f21"/>
                  </a:cubicBezTo>
                  <a:lnTo>
                    <a:pt x="f3" y="f9"/>
                  </a:lnTo>
                  <a:cubicBezTo>
                    <a:pt x="f21" y="f22"/>
                    <a:pt x="f23" y="f24"/>
                    <a:pt x="f25" y="f26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6" name="Google Shape;6048;p86">
            <a:extLst>
              <a:ext uri="{FF2B5EF4-FFF2-40B4-BE49-F238E27FC236}">
                <a16:creationId xmlns:a16="http://schemas.microsoft.com/office/drawing/2014/main" id="{13A87405-C2F4-BE0E-B4B1-4756BF310ABC}"/>
              </a:ext>
            </a:extLst>
          </p:cNvPr>
          <p:cNvGrpSpPr/>
          <p:nvPr/>
        </p:nvGrpSpPr>
        <p:grpSpPr>
          <a:xfrm>
            <a:off x="7184154" y="3435036"/>
            <a:ext cx="608964" cy="619072"/>
            <a:chOff x="6705286" y="2576276"/>
            <a:chExt cx="456723" cy="464304"/>
          </a:xfrm>
          <a:solidFill>
            <a:schemeClr val="bg2"/>
          </a:solidFill>
        </p:grpSpPr>
        <p:sp>
          <p:nvSpPr>
            <p:cNvPr id="147" name="Google Shape;6049;p86">
              <a:extLst>
                <a:ext uri="{FF2B5EF4-FFF2-40B4-BE49-F238E27FC236}">
                  <a16:creationId xmlns:a16="http://schemas.microsoft.com/office/drawing/2014/main" id="{75CE7C28-237A-D05C-8E15-4007D438ED7E}"/>
                </a:ext>
              </a:extLst>
            </p:cNvPr>
            <p:cNvSpPr/>
            <p:nvPr/>
          </p:nvSpPr>
          <p:spPr>
            <a:xfrm>
              <a:off x="6981608" y="2578580"/>
              <a:ext cx="180401" cy="2716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78"/>
                <a:gd name="f4" fmla="val 7448"/>
                <a:gd name="f5" fmla="val 2489"/>
                <a:gd name="f6" fmla="val 820"/>
                <a:gd name="f7" fmla="val 3403"/>
                <a:gd name="f8" fmla="val 4127"/>
                <a:gd name="f9" fmla="val 1576"/>
                <a:gd name="f10" fmla="val 2490"/>
                <a:gd name="f11" fmla="val 3372"/>
                <a:gd name="f12" fmla="val 4128"/>
                <a:gd name="f13" fmla="val 1575"/>
                <a:gd name="f14" fmla="val 819"/>
                <a:gd name="f15" fmla="val 1"/>
                <a:gd name="f16" fmla="val 1103"/>
                <a:gd name="f17" fmla="val 1104"/>
                <a:gd name="f18" fmla="val 3214"/>
                <a:gd name="f19" fmla="val 315"/>
                <a:gd name="f20" fmla="val 3845"/>
                <a:gd name="f21" fmla="val 4317"/>
                <a:gd name="f22" fmla="val 7058"/>
                <a:gd name="f23" fmla="val 7287"/>
                <a:gd name="f24" fmla="val 1012"/>
                <a:gd name="f25" fmla="val 1225"/>
                <a:gd name="f26" fmla="val 1334"/>
                <a:gd name="f27" fmla="val 1448"/>
                <a:gd name="f28" fmla="val 7406"/>
                <a:gd name="f29" fmla="val 1544"/>
                <a:gd name="f30" fmla="val 7310"/>
                <a:gd name="f31" fmla="val 6365"/>
                <a:gd name="f32" fmla="val 3434"/>
                <a:gd name="f33" fmla="val 3530"/>
                <a:gd name="f34" fmla="val 3640"/>
                <a:gd name="f35" fmla="val 3744"/>
                <a:gd name="f36" fmla="val 3948"/>
                <a:gd name="f37" fmla="val 4663"/>
                <a:gd name="f38" fmla="val 3875"/>
                <a:gd name="f39" fmla="*/ f0 1 4978"/>
                <a:gd name="f40" fmla="*/ f1 1 7448"/>
                <a:gd name="f41" fmla="val f2"/>
                <a:gd name="f42" fmla="val f3"/>
                <a:gd name="f43" fmla="val f4"/>
                <a:gd name="f44" fmla="+- f43 0 f41"/>
                <a:gd name="f45" fmla="+- f42 0 f41"/>
                <a:gd name="f46" fmla="*/ f45 1 4978"/>
                <a:gd name="f47" fmla="*/ f44 1 7448"/>
                <a:gd name="f48" fmla="*/ f41 1 f46"/>
                <a:gd name="f49" fmla="*/ f42 1 f46"/>
                <a:gd name="f50" fmla="*/ f41 1 f47"/>
                <a:gd name="f51" fmla="*/ f43 1 f47"/>
                <a:gd name="f52" fmla="*/ f48 f39 1"/>
                <a:gd name="f53" fmla="*/ f49 f39 1"/>
                <a:gd name="f54" fmla="*/ f51 f40 1"/>
                <a:gd name="f55" fmla="*/ f5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4978" h="744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16" y="f15"/>
                    <a:pt x="f2" y="f17"/>
                    <a:pt x="f2" y="f10"/>
                  </a:cubicBezTo>
                  <a:cubicBezTo>
                    <a:pt x="f2" y="f18"/>
                    <a:pt x="f19" y="f20"/>
                    <a:pt x="f14" y="f21"/>
                  </a:cubicBezTo>
                  <a:lnTo>
                    <a:pt x="f14" y="f22"/>
                  </a:lnTo>
                  <a:cubicBezTo>
                    <a:pt x="f14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lnTo>
                    <a:pt x="f5" y="f31"/>
                  </a:lnTo>
                  <a:lnTo>
                    <a:pt x="f32" y="f30"/>
                  </a:lnTo>
                  <a:cubicBezTo>
                    <a:pt x="f33" y="f28"/>
                    <a:pt x="f34" y="f4"/>
                    <a:pt x="f35" y="f4"/>
                  </a:cubicBezTo>
                  <a:cubicBezTo>
                    <a:pt x="f36" y="f4"/>
                    <a:pt x="f8" y="f23"/>
                    <a:pt x="f8" y="f22"/>
                  </a:cubicBezTo>
                  <a:lnTo>
                    <a:pt x="f8" y="f21"/>
                  </a:lnTo>
                  <a:cubicBezTo>
                    <a:pt x="f37" y="f20"/>
                    <a:pt x="f3" y="f18"/>
                    <a:pt x="f3" y="f10"/>
                  </a:cubicBezTo>
                  <a:cubicBezTo>
                    <a:pt x="f3" y="f17"/>
                    <a:pt x="f38" y="f15"/>
                    <a:pt x="f5" y="f1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" name="Google Shape;6050;p86">
              <a:extLst>
                <a:ext uri="{FF2B5EF4-FFF2-40B4-BE49-F238E27FC236}">
                  <a16:creationId xmlns:a16="http://schemas.microsoft.com/office/drawing/2014/main" id="{557A47E5-D70F-80FA-992B-AF3F2D015DF4}"/>
                </a:ext>
              </a:extLst>
            </p:cNvPr>
            <p:cNvSpPr/>
            <p:nvPr/>
          </p:nvSpPr>
          <p:spPr>
            <a:xfrm>
              <a:off x="6768087" y="2980797"/>
              <a:ext cx="391637" cy="597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807"/>
                <a:gd name="f4" fmla="val 1639"/>
                <a:gd name="f5" fmla="val 1450"/>
                <a:gd name="f6" fmla="val 1"/>
                <a:gd name="f7" fmla="val 1292"/>
                <a:gd name="f8" fmla="val 788"/>
                <a:gd name="f9" fmla="val 662"/>
                <a:gd name="f10" fmla="val 1387"/>
                <a:gd name="f11" fmla="val 8822"/>
                <a:gd name="f12" fmla="val 9799"/>
                <a:gd name="f13" fmla="val 10649"/>
                <a:gd name="f14" fmla="val 946"/>
                <a:gd name="f15" fmla="*/ f0 1 10807"/>
                <a:gd name="f16" fmla="*/ f1 1 1639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0807"/>
                <a:gd name="f23" fmla="*/ f20 1 1639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0807" h="1639">
                  <a:moveTo>
                    <a:pt x="f5" y="f6"/>
                  </a:moveTo>
                  <a:cubicBezTo>
                    <a:pt x="f7" y="f8"/>
                    <a:pt x="f9" y="f10"/>
                    <a:pt x="f6" y="f4"/>
                  </a:cubicBezTo>
                  <a:lnTo>
                    <a:pt x="f11" y="f4"/>
                  </a:lnTo>
                  <a:cubicBezTo>
                    <a:pt x="f12" y="f4"/>
                    <a:pt x="f13" y="f14"/>
                    <a:pt x="f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" name="Google Shape;6051;p86">
              <a:extLst>
                <a:ext uri="{FF2B5EF4-FFF2-40B4-BE49-F238E27FC236}">
                  <a16:creationId xmlns:a16="http://schemas.microsoft.com/office/drawing/2014/main" id="{5785663D-6B53-BE65-D7C7-4C649400A50E}"/>
                </a:ext>
              </a:extLst>
            </p:cNvPr>
            <p:cNvSpPr/>
            <p:nvPr/>
          </p:nvSpPr>
          <p:spPr>
            <a:xfrm>
              <a:off x="6705286" y="2576276"/>
              <a:ext cx="397361" cy="4314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965"/>
                <a:gd name="f4" fmla="val 11827"/>
                <a:gd name="f5" fmla="val 379"/>
                <a:gd name="f6" fmla="val 1"/>
                <a:gd name="f7" fmla="val 158"/>
                <a:gd name="f8" fmla="val 221"/>
                <a:gd name="f9" fmla="val 411"/>
                <a:gd name="f10" fmla="val 10618"/>
                <a:gd name="f11" fmla="val 11280"/>
                <a:gd name="f12" fmla="val 537"/>
                <a:gd name="f13" fmla="val 11815"/>
                <a:gd name="f14" fmla="val 1198"/>
                <a:gd name="f15" fmla="val 1247"/>
                <a:gd name="f16" fmla="val 11823"/>
                <a:gd name="f17" fmla="val 1295"/>
                <a:gd name="f18" fmla="val 11826"/>
                <a:gd name="f19" fmla="val 1342"/>
                <a:gd name="f20" fmla="val 1912"/>
                <a:gd name="f21" fmla="val 2395"/>
                <a:gd name="f22" fmla="val 11318"/>
                <a:gd name="f23" fmla="val 10650"/>
                <a:gd name="f24" fmla="val 10398"/>
                <a:gd name="f25" fmla="val 2584"/>
                <a:gd name="f26" fmla="val 10272"/>
                <a:gd name="f27" fmla="val 2836"/>
                <a:gd name="f28" fmla="val 8255"/>
                <a:gd name="f29" fmla="val 10807"/>
                <a:gd name="f30" fmla="val 8161"/>
                <a:gd name="f31" fmla="val 8098"/>
                <a:gd name="f32" fmla="val 10492"/>
                <a:gd name="f33" fmla="val 7972"/>
                <a:gd name="f34" fmla="val 10146"/>
                <a:gd name="f35" fmla="val 7625"/>
                <a:gd name="f36" fmla="val 9799"/>
                <a:gd name="f37" fmla="val 9547"/>
                <a:gd name="f38" fmla="val 8224"/>
                <a:gd name="f39" fmla="val 9232"/>
                <a:gd name="f40" fmla="val 8318"/>
                <a:gd name="f41" fmla="val 8917"/>
                <a:gd name="f42" fmla="val 7720"/>
                <a:gd name="f43" fmla="val 7783"/>
                <a:gd name="f44" fmla="val 7058"/>
                <a:gd name="f45" fmla="val 4664"/>
                <a:gd name="f46" fmla="val 7184"/>
                <a:gd name="f47" fmla="val 4065"/>
                <a:gd name="f48" fmla="val 6869"/>
                <a:gd name="f49" fmla="val 3309"/>
                <a:gd name="f50" fmla="val 2490"/>
                <a:gd name="f51" fmla="val 1513"/>
                <a:gd name="f52" fmla="val 7310"/>
                <a:gd name="f53" fmla="val 600"/>
                <a:gd name="f54" fmla="val 8035"/>
                <a:gd name="f55" fmla="*/ f0 1 10965"/>
                <a:gd name="f56" fmla="*/ f1 1 11827"/>
                <a:gd name="f57" fmla="val f2"/>
                <a:gd name="f58" fmla="val f3"/>
                <a:gd name="f59" fmla="val f4"/>
                <a:gd name="f60" fmla="+- f59 0 f57"/>
                <a:gd name="f61" fmla="+- f58 0 f57"/>
                <a:gd name="f62" fmla="*/ f61 1 10965"/>
                <a:gd name="f63" fmla="*/ f60 1 11827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10965" h="11827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12" y="f13"/>
                    <a:pt x="f14" y="f13"/>
                  </a:cubicBez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22"/>
                    <a:pt x="f21" y="f23"/>
                  </a:cubicBezTo>
                  <a:cubicBezTo>
                    <a:pt x="f21" y="f24"/>
                    <a:pt x="f25" y="f26"/>
                    <a:pt x="f27" y="f26"/>
                  </a:cubicBezTo>
                  <a:lnTo>
                    <a:pt x="f3" y="f26"/>
                  </a:lnTo>
                  <a:lnTo>
                    <a:pt x="f3" y="f28"/>
                  </a:lnTo>
                  <a:cubicBezTo>
                    <a:pt x="f29" y="f30"/>
                    <a:pt x="f23" y="f31"/>
                    <a:pt x="f32" y="f33"/>
                  </a:cubicBezTo>
                  <a:lnTo>
                    <a:pt x="f34" y="f35"/>
                  </a:lnTo>
                  <a:lnTo>
                    <a:pt x="f36" y="f33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28" y="f40"/>
                    <a:pt x="f42" y="f43"/>
                    <a:pt x="f42" y="f44"/>
                  </a:cubicBezTo>
                  <a:lnTo>
                    <a:pt x="f42" y="f45"/>
                  </a:lnTo>
                  <a:cubicBezTo>
                    <a:pt x="f46" y="f47"/>
                    <a:pt x="f48" y="f49"/>
                    <a:pt x="f48" y="f50"/>
                  </a:cubicBezTo>
                  <a:cubicBezTo>
                    <a:pt x="f48" y="f51"/>
                    <a:pt x="f52" y="f53"/>
                    <a:pt x="f54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50" name="Google Shape;5717;p85">
            <a:extLst>
              <a:ext uri="{FF2B5EF4-FFF2-40B4-BE49-F238E27FC236}">
                <a16:creationId xmlns:a16="http://schemas.microsoft.com/office/drawing/2014/main" id="{CE5DD9E5-2EA1-0878-0223-DDE716E90D3B}"/>
              </a:ext>
            </a:extLst>
          </p:cNvPr>
          <p:cNvGrpSpPr/>
          <p:nvPr/>
        </p:nvGrpSpPr>
        <p:grpSpPr>
          <a:xfrm>
            <a:off x="5667554" y="4698066"/>
            <a:ext cx="656503" cy="517245"/>
            <a:chOff x="5567836" y="3523548"/>
            <a:chExt cx="492377" cy="387934"/>
          </a:xfrm>
          <a:solidFill>
            <a:schemeClr val="bg2"/>
          </a:solidFill>
        </p:grpSpPr>
        <p:sp>
          <p:nvSpPr>
            <p:cNvPr id="151" name="Google Shape;5718;p85">
              <a:extLst>
                <a:ext uri="{FF2B5EF4-FFF2-40B4-BE49-F238E27FC236}">
                  <a16:creationId xmlns:a16="http://schemas.microsoft.com/office/drawing/2014/main" id="{0C245FC4-37D1-E64B-5F1F-BCBB84E43101}"/>
                </a:ext>
              </a:extLst>
            </p:cNvPr>
            <p:cNvSpPr/>
            <p:nvPr/>
          </p:nvSpPr>
          <p:spPr>
            <a:xfrm>
              <a:off x="5691198" y="3523548"/>
              <a:ext cx="110230" cy="1399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18"/>
                <a:gd name="f4" fmla="val 5737"/>
                <a:gd name="f5" fmla="val 2259"/>
                <a:gd name="f6" fmla="val 793"/>
                <a:gd name="f7" fmla="val 1"/>
                <a:gd name="f8" fmla="val 2469"/>
                <a:gd name="f9" fmla="val 3478"/>
                <a:gd name="f10" fmla="val 4725"/>
                <a:gd name="f11" fmla="val 1013"/>
                <a:gd name="f12" fmla="val 5733"/>
                <a:gd name="f13" fmla="val 5736"/>
                <a:gd name="f14" fmla="val 3506"/>
                <a:gd name="f15" fmla="val 3729"/>
                <a:gd name="f16" fmla="*/ f0 1 4518"/>
                <a:gd name="f17" fmla="*/ f1 1 5737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4518"/>
                <a:gd name="f24" fmla="*/ f21 1 5737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4518" h="573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3"/>
                  </a:cubicBezTo>
                  <a:cubicBezTo>
                    <a:pt x="f14" y="f12"/>
                    <a:pt x="f3" y="f10"/>
                    <a:pt x="f3" y="f9"/>
                  </a:cubicBezTo>
                  <a:cubicBezTo>
                    <a:pt x="f3" y="f8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2" name="Google Shape;5719;p85">
              <a:extLst>
                <a:ext uri="{FF2B5EF4-FFF2-40B4-BE49-F238E27FC236}">
                  <a16:creationId xmlns:a16="http://schemas.microsoft.com/office/drawing/2014/main" id="{A6A9371D-4775-5EA1-3C21-AB4EC3D16F24}"/>
                </a:ext>
              </a:extLst>
            </p:cNvPr>
            <p:cNvSpPr/>
            <p:nvPr/>
          </p:nvSpPr>
          <p:spPr>
            <a:xfrm>
              <a:off x="5567836" y="3639321"/>
              <a:ext cx="137196" cy="1328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23"/>
                <a:gd name="f4" fmla="val 5447"/>
                <a:gd name="f5" fmla="val 1951"/>
                <a:gd name="f6" fmla="val 1711"/>
                <a:gd name="f7" fmla="val 1480"/>
                <a:gd name="f8" fmla="val 53"/>
                <a:gd name="f9" fmla="val 1269"/>
                <a:gd name="f10" fmla="val 175"/>
                <a:gd name="f11" fmla="val 1"/>
                <a:gd name="f12" fmla="val 907"/>
                <a:gd name="f13" fmla="val 582"/>
                <a:gd name="f14" fmla="val 3443"/>
                <a:gd name="f15" fmla="val 1088"/>
                <a:gd name="f16" fmla="val 4316"/>
                <a:gd name="f17" fmla="val 1506"/>
                <a:gd name="f18" fmla="val 5041"/>
                <a:gd name="f19" fmla="val 2265"/>
                <a:gd name="f20" fmla="val 3045"/>
                <a:gd name="f21" fmla="val 3428"/>
                <a:gd name="f22" fmla="val 3816"/>
                <a:gd name="f23" fmla="val 5349"/>
                <a:gd name="f24" fmla="val 4172"/>
                <a:gd name="f25" fmla="val 5144"/>
                <a:gd name="f26" fmla="val 5253"/>
                <a:gd name="f27" fmla="val 4521"/>
                <a:gd name="f28" fmla="val 3138"/>
                <a:gd name="f29" fmla="val 5000"/>
                <a:gd name="f30" fmla="val 2057"/>
                <a:gd name="f31" fmla="val 4578"/>
                <a:gd name="f32" fmla="val 1330"/>
                <a:gd name="f33" fmla="val 3149"/>
                <a:gd name="f34" fmla="*/ f0 1 5623"/>
                <a:gd name="f35" fmla="*/ f1 1 5447"/>
                <a:gd name="f36" fmla="val f2"/>
                <a:gd name="f37" fmla="val f3"/>
                <a:gd name="f38" fmla="val f4"/>
                <a:gd name="f39" fmla="+- f38 0 f36"/>
                <a:gd name="f40" fmla="+- f37 0 f36"/>
                <a:gd name="f41" fmla="*/ f40 1 5623"/>
                <a:gd name="f42" fmla="*/ f39 1 5447"/>
                <a:gd name="f43" fmla="*/ f36 1 f41"/>
                <a:gd name="f44" fmla="*/ f37 1 f41"/>
                <a:gd name="f45" fmla="*/ f36 1 f42"/>
                <a:gd name="f46" fmla="*/ f38 1 f42"/>
                <a:gd name="f47" fmla="*/ f43 f34 1"/>
                <a:gd name="f48" fmla="*/ f44 f34 1"/>
                <a:gd name="f49" fmla="*/ f46 f35 1"/>
                <a:gd name="f50" fmla="*/ f45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5623" h="544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cubicBezTo>
                    <a:pt x="f26" y="f27"/>
                    <a:pt x="f3" y="f28"/>
                    <a:pt x="f29" y="f30"/>
                  </a:cubicBezTo>
                  <a:cubicBezTo>
                    <a:pt x="f31" y="f32"/>
                    <a:pt x="f3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3" name="Google Shape;5720;p85">
              <a:extLst>
                <a:ext uri="{FF2B5EF4-FFF2-40B4-BE49-F238E27FC236}">
                  <a16:creationId xmlns:a16="http://schemas.microsoft.com/office/drawing/2014/main" id="{60889EA0-172F-1BC4-1E7F-AE277C890E8D}"/>
                </a:ext>
              </a:extLst>
            </p:cNvPr>
            <p:cNvSpPr/>
            <p:nvPr/>
          </p:nvSpPr>
          <p:spPr>
            <a:xfrm>
              <a:off x="5828952" y="3523548"/>
              <a:ext cx="110230" cy="1399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18"/>
                <a:gd name="f4" fmla="val 5737"/>
                <a:gd name="f5" fmla="val 2259"/>
                <a:gd name="f6" fmla="val 793"/>
                <a:gd name="f7" fmla="val 1"/>
                <a:gd name="f8" fmla="val 2469"/>
                <a:gd name="f9" fmla="val 3478"/>
                <a:gd name="f10" fmla="val 4725"/>
                <a:gd name="f11" fmla="val 1013"/>
                <a:gd name="f12" fmla="val 5736"/>
                <a:gd name="f13" fmla="val 3506"/>
                <a:gd name="f14" fmla="val 3729"/>
                <a:gd name="f15" fmla="*/ f0 1 4518"/>
                <a:gd name="f16" fmla="*/ f1 1 5737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518"/>
                <a:gd name="f23" fmla="*/ f20 1 5737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518" h="573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2"/>
                  </a:cubicBezTo>
                  <a:cubicBezTo>
                    <a:pt x="f13" y="f12"/>
                    <a:pt x="f3" y="f10"/>
                    <a:pt x="f3" y="f9"/>
                  </a:cubicBezTo>
                  <a:cubicBezTo>
                    <a:pt x="f3" y="f8"/>
                    <a:pt x="f1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4" name="Google Shape;5721;p85">
              <a:extLst>
                <a:ext uri="{FF2B5EF4-FFF2-40B4-BE49-F238E27FC236}">
                  <a16:creationId xmlns:a16="http://schemas.microsoft.com/office/drawing/2014/main" id="{7F542C4B-0A30-1507-E708-47AE3F1FFABA}"/>
                </a:ext>
              </a:extLst>
            </p:cNvPr>
            <p:cNvSpPr/>
            <p:nvPr/>
          </p:nvSpPr>
          <p:spPr>
            <a:xfrm>
              <a:off x="5925138" y="3638827"/>
              <a:ext cx="135075" cy="1329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36"/>
                <a:gd name="f4" fmla="val 5448"/>
                <a:gd name="f5" fmla="val 3670"/>
                <a:gd name="f6" fmla="val 1"/>
                <a:gd name="f7" fmla="val 2471"/>
                <a:gd name="f8" fmla="val 1045"/>
                <a:gd name="f9" fmla="val 1330"/>
                <a:gd name="f10" fmla="val 624"/>
                <a:gd name="f11" fmla="val 2059"/>
                <a:gd name="f12" fmla="val 3137"/>
                <a:gd name="f13" fmla="val 371"/>
                <a:gd name="f14" fmla="val 4523"/>
                <a:gd name="f15" fmla="val 1452"/>
                <a:gd name="f16" fmla="val 5146"/>
                <a:gd name="f17" fmla="val 1808"/>
                <a:gd name="f18" fmla="val 5351"/>
                <a:gd name="f19" fmla="val 2199"/>
                <a:gd name="f20" fmla="val 2586"/>
                <a:gd name="f21" fmla="val 3381"/>
                <a:gd name="f22" fmla="val 4158"/>
                <a:gd name="f23" fmla="val 5039"/>
                <a:gd name="f24" fmla="val 4575"/>
                <a:gd name="f25" fmla="val 4318"/>
                <a:gd name="f26" fmla="val 5168"/>
                <a:gd name="f27" fmla="val 3288"/>
                <a:gd name="f28" fmla="val 5535"/>
                <a:gd name="f29" fmla="val 858"/>
                <a:gd name="f30" fmla="val 4355"/>
                <a:gd name="f31" fmla="val 177"/>
                <a:gd name="f32" fmla="val 4142"/>
                <a:gd name="f33" fmla="val 54"/>
                <a:gd name="f34" fmla="val 3911"/>
                <a:gd name="f35" fmla="*/ f0 1 5536"/>
                <a:gd name="f36" fmla="*/ f1 1 5448"/>
                <a:gd name="f37" fmla="val f2"/>
                <a:gd name="f38" fmla="val f3"/>
                <a:gd name="f39" fmla="val f4"/>
                <a:gd name="f40" fmla="+- f39 0 f37"/>
                <a:gd name="f41" fmla="+- f38 0 f37"/>
                <a:gd name="f42" fmla="*/ f41 1 5536"/>
                <a:gd name="f43" fmla="*/ f40 1 5448"/>
                <a:gd name="f44" fmla="*/ f37 1 f42"/>
                <a:gd name="f45" fmla="*/ f38 1 f42"/>
                <a:gd name="f46" fmla="*/ f37 1 f43"/>
                <a:gd name="f47" fmla="*/ f39 1 f43"/>
                <a:gd name="f48" fmla="*/ f44 f35 1"/>
                <a:gd name="f49" fmla="*/ f45 f35 1"/>
                <a:gd name="f50" fmla="*/ f47 f36 1"/>
                <a:gd name="f51" fmla="*/ f46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51" r="f49" b="f50"/>
              <a:pathLst>
                <a:path w="5536" h="544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3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5" name="Google Shape;5722;p85">
              <a:extLst>
                <a:ext uri="{FF2B5EF4-FFF2-40B4-BE49-F238E27FC236}">
                  <a16:creationId xmlns:a16="http://schemas.microsoft.com/office/drawing/2014/main" id="{3B360340-2939-0A94-40FF-5386AC1810AD}"/>
                </a:ext>
              </a:extLst>
            </p:cNvPr>
            <p:cNvSpPr/>
            <p:nvPr/>
          </p:nvSpPr>
          <p:spPr>
            <a:xfrm>
              <a:off x="5663656" y="3691039"/>
              <a:ext cx="303105" cy="2204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23"/>
                <a:gd name="f4" fmla="val 9035"/>
                <a:gd name="f5" fmla="val 6213"/>
                <a:gd name="f6" fmla="val 1"/>
                <a:gd name="f7" fmla="val 5234"/>
                <a:gd name="f8" fmla="val 2259"/>
                <a:gd name="f9" fmla="val 2822"/>
                <a:gd name="f10" fmla="val 3147"/>
                <a:gd name="f11" fmla="val 3376"/>
                <a:gd name="f12" fmla="val 2121"/>
                <a:gd name="f13" fmla="val 3584"/>
                <a:gd name="f14" fmla="val 1907"/>
                <a:gd name="f15" fmla="val 3671"/>
                <a:gd name="f16" fmla="val 750"/>
                <a:gd name="f17" fmla="val 4144"/>
                <a:gd name="f18" fmla="val 5141"/>
                <a:gd name="f19" fmla="val 6210"/>
                <a:gd name="f20" fmla="val 7767"/>
                <a:gd name="f21" fmla="val 1521"/>
                <a:gd name="f22" fmla="val 9034"/>
                <a:gd name="f23" fmla="val 3388"/>
                <a:gd name="f24" fmla="val 3400"/>
                <a:gd name="f25" fmla="val 3413"/>
                <a:gd name="f26" fmla="val 3425"/>
                <a:gd name="f27" fmla="val 3753"/>
                <a:gd name="f28" fmla="val 4081"/>
                <a:gd name="f29" fmla="val 8995"/>
                <a:gd name="f30" fmla="val 4400"/>
                <a:gd name="f31" fmla="val 8917"/>
                <a:gd name="f32" fmla="val 4995"/>
                <a:gd name="f33" fmla="val 8766"/>
                <a:gd name="f34" fmla="val 5604"/>
                <a:gd name="f35" fmla="val 8691"/>
                <a:gd name="f36" fmla="val 6823"/>
                <a:gd name="f37" fmla="val 7432"/>
                <a:gd name="f38" fmla="val 8029"/>
                <a:gd name="f39" fmla="val 8345"/>
                <a:gd name="f40" fmla="val 8670"/>
                <a:gd name="f41" fmla="val 8998"/>
                <a:gd name="f42" fmla="val 9010"/>
                <a:gd name="f43" fmla="val 9022"/>
                <a:gd name="f44" fmla="val 10901"/>
                <a:gd name="f45" fmla="val 12422"/>
                <a:gd name="f46" fmla="val 5138"/>
                <a:gd name="f47" fmla="val 11675"/>
                <a:gd name="f48" fmla="val 4141"/>
                <a:gd name="f49" fmla="val 10516"/>
                <a:gd name="f50" fmla="val 10302"/>
                <a:gd name="f51" fmla="val 10164"/>
                <a:gd name="f52" fmla="val 7191"/>
                <a:gd name="f53" fmla="*/ f0 1 12423"/>
                <a:gd name="f54" fmla="*/ f1 1 9035"/>
                <a:gd name="f55" fmla="val f2"/>
                <a:gd name="f56" fmla="val f3"/>
                <a:gd name="f57" fmla="val f4"/>
                <a:gd name="f58" fmla="+- f57 0 f55"/>
                <a:gd name="f59" fmla="+- f56 0 f55"/>
                <a:gd name="f60" fmla="*/ f59 1 12423"/>
                <a:gd name="f61" fmla="*/ f58 1 9035"/>
                <a:gd name="f62" fmla="*/ f55 1 f60"/>
                <a:gd name="f63" fmla="*/ f56 1 f60"/>
                <a:gd name="f64" fmla="*/ f55 1 f61"/>
                <a:gd name="f65" fmla="*/ f57 1 f61"/>
                <a:gd name="f66" fmla="*/ f62 f53 1"/>
                <a:gd name="f67" fmla="*/ f63 f53 1"/>
                <a:gd name="f68" fmla="*/ f65 f54 1"/>
                <a:gd name="f69" fmla="*/ f64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6" t="f69" r="f67" b="f68"/>
              <a:pathLst>
                <a:path w="12423" h="9035">
                  <a:moveTo>
                    <a:pt x="f5" y="f6"/>
                  </a:moveTo>
                  <a:cubicBezTo>
                    <a:pt x="f7" y="f6"/>
                    <a:pt x="f8" y="f6"/>
                    <a:pt x="f8" y="f9"/>
                  </a:cubicBezTo>
                  <a:lnTo>
                    <a:pt x="f8" y="f10"/>
                  </a:ln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6" y="f18"/>
                    <a:pt x="f6" y="f19"/>
                  </a:cubicBezTo>
                  <a:cubicBezTo>
                    <a:pt x="f6" y="f20"/>
                    <a:pt x="f21" y="f22"/>
                    <a:pt x="f23" y="f22"/>
                  </a:cubicBezTo>
                  <a:cubicBezTo>
                    <a:pt x="f24" y="f4"/>
                    <a:pt x="f25" y="f4"/>
                    <a:pt x="f26" y="f4"/>
                  </a:cubicBezTo>
                  <a:cubicBezTo>
                    <a:pt x="f27" y="f4"/>
                    <a:pt x="f28" y="f29"/>
                    <a:pt x="f30" y="f31"/>
                  </a:cubicBezTo>
                  <a:cubicBezTo>
                    <a:pt x="f32" y="f33"/>
                    <a:pt x="f34" y="f35"/>
                    <a:pt x="f5" y="f35"/>
                  </a:cubicBezTo>
                  <a:cubicBezTo>
                    <a:pt x="f36" y="f35"/>
                    <a:pt x="f37" y="f33"/>
                    <a:pt x="f38" y="f31"/>
                  </a:cubicBezTo>
                  <a:cubicBezTo>
                    <a:pt x="f39" y="f29"/>
                    <a:pt x="f40" y="f4"/>
                    <a:pt x="f41" y="f4"/>
                  </a:cubicBezTo>
                  <a:cubicBezTo>
                    <a:pt x="f42" y="f4"/>
                    <a:pt x="f43" y="f4"/>
                    <a:pt x="f22" y="f22"/>
                  </a:cubicBezTo>
                  <a:cubicBezTo>
                    <a:pt x="f44" y="f22"/>
                    <a:pt x="f45" y="f20"/>
                    <a:pt x="f45" y="f19"/>
                  </a:cubicBezTo>
                  <a:cubicBezTo>
                    <a:pt x="f45" y="f46"/>
                    <a:pt x="f47" y="f48"/>
                    <a:pt x="f49" y="f15"/>
                  </a:cubicBezTo>
                  <a:cubicBezTo>
                    <a:pt x="f50" y="f13"/>
                    <a:pt x="f51" y="f11"/>
                    <a:pt x="f51" y="f10"/>
                  </a:cubicBezTo>
                  <a:lnTo>
                    <a:pt x="f51" y="f9"/>
                  </a:lnTo>
                  <a:cubicBezTo>
                    <a:pt x="f51" y="f6"/>
                    <a:pt x="f5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56" name="Google Shape;5723;p85">
            <a:extLst>
              <a:ext uri="{FF2B5EF4-FFF2-40B4-BE49-F238E27FC236}">
                <a16:creationId xmlns:a16="http://schemas.microsoft.com/office/drawing/2014/main" id="{A4FE14E6-CAC5-24AE-077F-A43AE998D81B}"/>
              </a:ext>
            </a:extLst>
          </p:cNvPr>
          <p:cNvGrpSpPr/>
          <p:nvPr/>
        </p:nvGrpSpPr>
        <p:grpSpPr>
          <a:xfrm>
            <a:off x="2347707" y="3461129"/>
            <a:ext cx="741944" cy="609831"/>
            <a:chOff x="3077952" y="2595844"/>
            <a:chExt cx="556458" cy="457373"/>
          </a:xfrm>
          <a:solidFill>
            <a:schemeClr val="bg2"/>
          </a:solidFill>
        </p:grpSpPr>
        <p:sp>
          <p:nvSpPr>
            <p:cNvPr id="157" name="Google Shape;5724;p85">
              <a:extLst>
                <a:ext uri="{FF2B5EF4-FFF2-40B4-BE49-F238E27FC236}">
                  <a16:creationId xmlns:a16="http://schemas.microsoft.com/office/drawing/2014/main" id="{FD9048F5-AA9D-E7DA-9FF6-3B0058F8D89C}"/>
                </a:ext>
              </a:extLst>
            </p:cNvPr>
            <p:cNvSpPr/>
            <p:nvPr/>
          </p:nvSpPr>
          <p:spPr>
            <a:xfrm>
              <a:off x="3319445" y="2595844"/>
              <a:ext cx="147739" cy="1038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32"/>
                <a:gd name="f4" fmla="val 3608"/>
                <a:gd name="f5" fmla="val 567"/>
                <a:gd name="f6" fmla="val 254"/>
                <a:gd name="f7" fmla="val 1"/>
                <a:gd name="f8" fmla="val 253"/>
                <a:gd name="f9" fmla="val 563"/>
                <a:gd name="f10" fmla="val 7"/>
                <a:gd name="f11" fmla="val 1662"/>
                <a:gd name="f12" fmla="val 368"/>
                <a:gd name="f13" fmla="val 2731"/>
                <a:gd name="f14" fmla="val 1034"/>
                <a:gd name="f15" fmla="val 2097"/>
                <a:gd name="f16" fmla="val 3138"/>
                <a:gd name="f17" fmla="val 3325"/>
                <a:gd name="f18" fmla="val 2864"/>
                <a:gd name="f19" fmla="val 5014"/>
                <a:gd name="f20" fmla="val 5054"/>
                <a:gd name="f21" fmla="val 5093"/>
                <a:gd name="f22" fmla="val 2873"/>
                <a:gd name="f23" fmla="val 4289"/>
                <a:gd name="f24" fmla="val 1117"/>
                <a:gd name="f25" fmla="val 2515"/>
                <a:gd name="f26" fmla="*/ f0 1 5132"/>
                <a:gd name="f27" fmla="*/ f1 1 3608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5132"/>
                <a:gd name="f34" fmla="*/ f31 1 3608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5132" h="3608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10" y="f11"/>
                    <a:pt x="f12" y="f13"/>
                    <a:pt x="f14" y="f4"/>
                  </a:cubicBez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22"/>
                    <a:pt x="f3" y="f22"/>
                  </a:cubicBezTo>
                  <a:cubicBezTo>
                    <a:pt x="f23" y="f24"/>
                    <a:pt x="f2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8" name="Google Shape;5725;p85">
              <a:extLst>
                <a:ext uri="{FF2B5EF4-FFF2-40B4-BE49-F238E27FC236}">
                  <a16:creationId xmlns:a16="http://schemas.microsoft.com/office/drawing/2014/main" id="{5120F1F0-50D5-D1A6-26AB-EF5F9C4A7FAF}"/>
                </a:ext>
              </a:extLst>
            </p:cNvPr>
            <p:cNvSpPr/>
            <p:nvPr/>
          </p:nvSpPr>
          <p:spPr>
            <a:xfrm>
              <a:off x="3319528" y="2949671"/>
              <a:ext cx="147648" cy="1035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29"/>
                <a:gd name="f4" fmla="val 3597"/>
                <a:gd name="f5" fmla="val 1022"/>
                <a:gd name="f6" fmla="val 1"/>
                <a:gd name="f7" fmla="val 362"/>
                <a:gd name="f8" fmla="val 874"/>
                <a:gd name="f9" fmla="val 4"/>
                <a:gd name="f10" fmla="val 1937"/>
                <a:gd name="f11" fmla="val 3033"/>
                <a:gd name="f12" fmla="val 3343"/>
                <a:gd name="f13" fmla="val 251"/>
                <a:gd name="f14" fmla="val 3596"/>
                <a:gd name="f15" fmla="val 564"/>
                <a:gd name="f16" fmla="val 2512"/>
                <a:gd name="f17" fmla="val 4286"/>
                <a:gd name="f18" fmla="val 2479"/>
                <a:gd name="f19" fmla="val 724"/>
                <a:gd name="f20" fmla="val 5093"/>
                <a:gd name="f21" fmla="val 5051"/>
                <a:gd name="f22" fmla="val 736"/>
                <a:gd name="f23" fmla="val 5011"/>
                <a:gd name="f24" fmla="val 3319"/>
                <a:gd name="f25" fmla="val 2088"/>
                <a:gd name="f26" fmla="val 462"/>
                <a:gd name="f27" fmla="*/ f0 1 5129"/>
                <a:gd name="f28" fmla="*/ f1 1 3597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5129"/>
                <a:gd name="f35" fmla="*/ f32 1 3597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5129" h="3597">
                  <a:moveTo>
                    <a:pt x="f5" y="f6"/>
                  </a:moveTo>
                  <a:cubicBezTo>
                    <a:pt x="f7" y="f8"/>
                    <a:pt x="f9" y="f10"/>
                    <a:pt x="f6" y="f11"/>
                  </a:cubicBezTo>
                  <a:cubicBezTo>
                    <a:pt x="f6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3" y="f19"/>
                  </a:cubicBezTo>
                  <a:cubicBezTo>
                    <a:pt x="f20" y="f19"/>
                    <a:pt x="f21" y="f22"/>
                    <a:pt x="f23" y="f22"/>
                  </a:cubicBezTo>
                  <a:cubicBezTo>
                    <a:pt x="f24" y="f22"/>
                    <a:pt x="f25" y="f2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9" name="Google Shape;5726;p85">
              <a:extLst>
                <a:ext uri="{FF2B5EF4-FFF2-40B4-BE49-F238E27FC236}">
                  <a16:creationId xmlns:a16="http://schemas.microsoft.com/office/drawing/2014/main" id="{21F64416-E423-9E95-5CE4-FB30061E97E5}"/>
                </a:ext>
              </a:extLst>
            </p:cNvPr>
            <p:cNvSpPr/>
            <p:nvPr/>
          </p:nvSpPr>
          <p:spPr>
            <a:xfrm>
              <a:off x="3239618" y="2710683"/>
              <a:ext cx="281827" cy="2275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90"/>
                <a:gd name="f4" fmla="val 7906"/>
                <a:gd name="f5" fmla="val 6045"/>
                <a:gd name="f6" fmla="val 2610"/>
                <a:gd name="f7" fmla="val 6190"/>
                <a:gd name="f8" fmla="val 6335"/>
                <a:gd name="f9" fmla="val 2666"/>
                <a:gd name="f10" fmla="val 6444"/>
                <a:gd name="f11" fmla="val 2777"/>
                <a:gd name="f12" fmla="val 6664"/>
                <a:gd name="f13" fmla="val 2997"/>
                <a:gd name="f14" fmla="val 3356"/>
                <a:gd name="f15" fmla="val 3575"/>
                <a:gd name="f16" fmla="val 6225"/>
                <a:gd name="f17" fmla="val 3795"/>
                <a:gd name="f18" fmla="val 4153"/>
                <a:gd name="f19" fmla="val 4373"/>
                <a:gd name="f20" fmla="val 4593"/>
                <a:gd name="f21" fmla="val 4951"/>
                <a:gd name="f22" fmla="val 5171"/>
                <a:gd name="f23" fmla="val 5281"/>
                <a:gd name="f24" fmla="val 5336"/>
                <a:gd name="f25" fmla="val 5901"/>
                <a:gd name="f26" fmla="val 5756"/>
                <a:gd name="f27" fmla="val 5646"/>
                <a:gd name="f28" fmla="val 4984"/>
                <a:gd name="f29" fmla="val 4509"/>
                <a:gd name="f30" fmla="val 3440"/>
                <a:gd name="f31" fmla="val 7787"/>
                <a:gd name="f32" fmla="val 1"/>
                <a:gd name="f33" fmla="val 4463"/>
                <a:gd name="f34" fmla="val 3204"/>
                <a:gd name="f35" fmla="val 1064"/>
                <a:gd name="f36" fmla="val 919"/>
                <a:gd name="f37" fmla="val 271"/>
                <a:gd name="f38" fmla="val 3542"/>
                <a:gd name="f39" fmla="val 3765"/>
                <a:gd name="f40" fmla="val 4181"/>
                <a:gd name="f41" fmla="val 4406"/>
                <a:gd name="f42" fmla="val 856"/>
                <a:gd name="f43" fmla="val 4897"/>
                <a:gd name="f44" fmla="val 3147"/>
                <a:gd name="f45" fmla="val 6837"/>
                <a:gd name="f46" fmla="val 4412"/>
                <a:gd name="f47" fmla="val 8450"/>
                <a:gd name="f48" fmla="val 7902"/>
                <a:gd name="f49" fmla="val 9106"/>
                <a:gd name="f50" fmla="val 7788"/>
                <a:gd name="f51" fmla="val 9730"/>
                <a:gd name="f52" fmla="val 7574"/>
                <a:gd name="f53" fmla="val 8357"/>
                <a:gd name="f54" fmla="val 6951"/>
                <a:gd name="f55" fmla="val 7456"/>
                <a:gd name="f56" fmla="val 5602"/>
                <a:gd name="f57" fmla="val 7411"/>
                <a:gd name="f58" fmla="val 4093"/>
                <a:gd name="f59" fmla="val 7366"/>
                <a:gd name="f60" fmla="val 2588"/>
                <a:gd name="f61" fmla="val 8179"/>
                <a:gd name="f62" fmla="val 1184"/>
                <a:gd name="f63" fmla="val 9513"/>
                <a:gd name="f64" fmla="val 480"/>
                <a:gd name="f65" fmla="val 9603"/>
                <a:gd name="f66" fmla="val 432"/>
                <a:gd name="f67" fmla="val 9697"/>
                <a:gd name="f68" fmla="val 398"/>
                <a:gd name="f69" fmla="val 356"/>
                <a:gd name="f70" fmla="val 9149"/>
                <a:gd name="f71" fmla="val 124"/>
                <a:gd name="f72" fmla="val 8471"/>
                <a:gd name="f73" fmla="val 4"/>
                <a:gd name="f74" fmla="*/ f0 1 9790"/>
                <a:gd name="f75" fmla="*/ f1 1 7906"/>
                <a:gd name="f76" fmla="val f2"/>
                <a:gd name="f77" fmla="val f3"/>
                <a:gd name="f78" fmla="val f4"/>
                <a:gd name="f79" fmla="+- f78 0 f76"/>
                <a:gd name="f80" fmla="+- f77 0 f76"/>
                <a:gd name="f81" fmla="*/ f80 1 9790"/>
                <a:gd name="f82" fmla="*/ f79 1 7906"/>
                <a:gd name="f83" fmla="*/ f76 1 f81"/>
                <a:gd name="f84" fmla="*/ f77 1 f81"/>
                <a:gd name="f85" fmla="*/ f76 1 f82"/>
                <a:gd name="f86" fmla="*/ f78 1 f82"/>
                <a:gd name="f87" fmla="*/ f83 f74 1"/>
                <a:gd name="f88" fmla="*/ f84 f74 1"/>
                <a:gd name="f89" fmla="*/ f86 f75 1"/>
                <a:gd name="f90" fmla="*/ f85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9790" h="790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16" y="f17"/>
                    <a:pt x="f16" y="f18"/>
                    <a:pt x="f10" y="f19"/>
                  </a:cubicBezTo>
                  <a:cubicBezTo>
                    <a:pt x="f12" y="f20"/>
                    <a:pt x="f12" y="f21"/>
                    <a:pt x="f10" y="f22"/>
                  </a:cubicBezTo>
                  <a:cubicBezTo>
                    <a:pt x="f8" y="f23"/>
                    <a:pt x="f7" y="f24"/>
                    <a:pt x="f5" y="f24"/>
                  </a:cubicBezTo>
                  <a:cubicBezTo>
                    <a:pt x="f25" y="f24"/>
                    <a:pt x="f26" y="f23"/>
                    <a:pt x="f27" y="f22"/>
                  </a:cubicBezTo>
                  <a:cubicBezTo>
                    <a:pt x="f28" y="f29"/>
                    <a:pt x="f28" y="f30"/>
                    <a:pt x="f27" y="f11"/>
                  </a:cubicBezTo>
                  <a:cubicBezTo>
                    <a:pt x="f26" y="f9"/>
                    <a:pt x="f25" y="f6"/>
                    <a:pt x="f5" y="f6"/>
                  </a:cubicBezTo>
                  <a:close/>
                  <a:moveTo>
                    <a:pt x="f31" y="f32"/>
                  </a:moveTo>
                  <a:cubicBezTo>
                    <a:pt x="f33" y="f32"/>
                    <a:pt x="f34" y="f35"/>
                    <a:pt x="f36" y="f13"/>
                  </a:cubicBezTo>
                  <a:lnTo>
                    <a:pt x="f37" y="f38"/>
                  </a:lnTo>
                  <a:cubicBezTo>
                    <a:pt x="f2" y="f39"/>
                    <a:pt x="f2" y="f40"/>
                    <a:pt x="f37" y="f41"/>
                  </a:cubicBezTo>
                  <a:lnTo>
                    <a:pt x="f42" y="f43"/>
                  </a:lnTo>
                  <a:cubicBezTo>
                    <a:pt x="f44" y="f45"/>
                    <a:pt x="f46" y="f4"/>
                    <a:pt x="f31" y="f4"/>
                  </a:cubicBezTo>
                  <a:cubicBezTo>
                    <a:pt x="f47" y="f48"/>
                    <a:pt x="f49" y="f50"/>
                    <a:pt x="f51" y="f52"/>
                  </a:cubicBez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61" y="f62"/>
                    <a:pt x="f63" y="f64"/>
                  </a:cubicBezTo>
                  <a:cubicBezTo>
                    <a:pt x="f65" y="f66"/>
                    <a:pt x="f67" y="f68"/>
                    <a:pt x="f3" y="f69"/>
                  </a:cubicBezTo>
                  <a:cubicBezTo>
                    <a:pt x="f70" y="f71"/>
                    <a:pt x="f72" y="f73"/>
                    <a:pt x="f31" y="f3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0" name="Google Shape;5727;p85">
              <a:extLst>
                <a:ext uri="{FF2B5EF4-FFF2-40B4-BE49-F238E27FC236}">
                  <a16:creationId xmlns:a16="http://schemas.microsoft.com/office/drawing/2014/main" id="{4BB6E54B-E89D-210D-FB5E-8181791E4C50}"/>
                </a:ext>
              </a:extLst>
            </p:cNvPr>
            <p:cNvSpPr/>
            <p:nvPr/>
          </p:nvSpPr>
          <p:spPr>
            <a:xfrm>
              <a:off x="3484339" y="2744589"/>
              <a:ext cx="150071" cy="16178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213"/>
                <a:gd name="f4" fmla="val 5620"/>
                <a:gd name="f5" fmla="val 2343"/>
                <a:gd name="f6" fmla="val 1789"/>
                <a:gd name="f7" fmla="val 2633"/>
                <a:gd name="f8" fmla="val 2912"/>
                <a:gd name="f9" fmla="val 2015"/>
                <a:gd name="f10" fmla="val 2355"/>
                <a:gd name="f11" fmla="val 2665"/>
                <a:gd name="f12" fmla="val 2659"/>
                <a:gd name="f13" fmla="val 2918"/>
                <a:gd name="f14" fmla="val 2349"/>
                <a:gd name="f15" fmla="val 1846"/>
                <a:gd name="f16" fmla="val 1593"/>
                <a:gd name="f17" fmla="val 2310"/>
                <a:gd name="f18" fmla="val 1948"/>
                <a:gd name="f19" fmla="val 1955"/>
                <a:gd name="f20" fmla="val 2063"/>
                <a:gd name="f21" fmla="val 1840"/>
                <a:gd name="f22" fmla="val 2204"/>
                <a:gd name="f23" fmla="val 2846"/>
                <a:gd name="f24" fmla="val 2394"/>
                <a:gd name="f25" fmla="val 1947"/>
                <a:gd name="f26" fmla="val 85"/>
                <a:gd name="f27" fmla="val 1539"/>
                <a:gd name="f28" fmla="val 301"/>
                <a:gd name="f29" fmla="val 645"/>
                <a:gd name="f30" fmla="val 774"/>
                <a:gd name="f31" fmla="val 72"/>
                <a:gd name="f32" fmla="val 1687"/>
                <a:gd name="f33" fmla="val 36"/>
                <a:gd name="f34" fmla="val 2698"/>
                <a:gd name="f35" fmla="val 3707"/>
                <a:gd name="f36" fmla="val 506"/>
                <a:gd name="f37" fmla="val 4662"/>
                <a:gd name="f38" fmla="val 1367"/>
                <a:gd name="f39" fmla="val 5195"/>
                <a:gd name="f40" fmla="val 1792"/>
                <a:gd name="f41" fmla="val 5460"/>
                <a:gd name="f42" fmla="val 2280"/>
                <a:gd name="f43" fmla="val 5607"/>
                <a:gd name="f44" fmla="val 2782"/>
                <a:gd name="f45" fmla="val 5619"/>
                <a:gd name="f46" fmla="val 3752"/>
                <a:gd name="f47" fmla="val 4957"/>
                <a:gd name="f48" fmla="val 4550"/>
                <a:gd name="f49" fmla="val 4078"/>
                <a:gd name="f50" fmla="val 5119"/>
                <a:gd name="f51" fmla="val 3051"/>
                <a:gd name="f52" fmla="val 2882"/>
                <a:gd name="f53" fmla="val 2674"/>
                <a:gd name="f54" fmla="val 2506"/>
                <a:gd name="f55" fmla="val 4568"/>
                <a:gd name="f56" fmla="val 1512"/>
                <a:gd name="f57" fmla="val 3797"/>
                <a:gd name="f58" fmla="val 654"/>
                <a:gd name="f59" fmla="val 2870"/>
                <a:gd name="f60" fmla="val 2862"/>
                <a:gd name="f61" fmla="val 2854"/>
                <a:gd name="f62" fmla="*/ f0 1 5213"/>
                <a:gd name="f63" fmla="*/ f1 1 5620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5213"/>
                <a:gd name="f70" fmla="*/ f67 1 5620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5213" h="562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3"/>
                  </a:cubicBezTo>
                  <a:cubicBezTo>
                    <a:pt x="f15" y="f13"/>
                    <a:pt x="f16" y="f17"/>
                    <a:pt x="f18" y="f19"/>
                  </a:cubicBezTo>
                  <a:cubicBezTo>
                    <a:pt x="f20" y="f21"/>
                    <a:pt x="f22" y="f6"/>
                    <a:pt x="f5" y="f6"/>
                  </a:cubicBezTo>
                  <a:close/>
                  <a:moveTo>
                    <a:pt x="f23" y="f2"/>
                  </a:moveTo>
                  <a:cubicBezTo>
                    <a:pt x="f24" y="f2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2" y="f35"/>
                    <a:pt x="f36" y="f37"/>
                    <a:pt x="f38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3" y="f52"/>
                    <a:pt x="f3" y="f53"/>
                    <a:pt x="f50" y="f54"/>
                  </a:cubicBezTo>
                  <a:cubicBezTo>
                    <a:pt x="f55" y="f56"/>
                    <a:pt x="f57" y="f58"/>
                    <a:pt x="f59" y="f2"/>
                  </a:cubicBezTo>
                  <a:cubicBezTo>
                    <a:pt x="f60" y="f2"/>
                    <a:pt x="f61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1" name="Google Shape;5728;p85">
              <a:extLst>
                <a:ext uri="{FF2B5EF4-FFF2-40B4-BE49-F238E27FC236}">
                  <a16:creationId xmlns:a16="http://schemas.microsoft.com/office/drawing/2014/main" id="{3579BE0E-4033-F8E9-E4F0-63C43F7B7E3F}"/>
                </a:ext>
              </a:extLst>
            </p:cNvPr>
            <p:cNvSpPr/>
            <p:nvPr/>
          </p:nvSpPr>
          <p:spPr>
            <a:xfrm>
              <a:off x="3077952" y="2841315"/>
              <a:ext cx="190048" cy="162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02"/>
                <a:gd name="f4" fmla="val 5648"/>
                <a:gd name="f5" fmla="val 3990"/>
                <a:gd name="f6" fmla="val 1"/>
                <a:gd name="f7" fmla="val 1807"/>
                <a:gd name="f8" fmla="val 1772"/>
                <a:gd name="f9" fmla="val 3955"/>
                <a:gd name="f10" fmla="val 5084"/>
                <a:gd name="f11" fmla="val 5394"/>
                <a:gd name="f12" fmla="val 253"/>
                <a:gd name="f13" fmla="val 5647"/>
                <a:gd name="f14" fmla="val 566"/>
                <a:gd name="f15" fmla="val 1696"/>
                <a:gd name="f16" fmla="val 4014"/>
                <a:gd name="f17" fmla="val 5996"/>
                <a:gd name="f18" fmla="val 4075"/>
                <a:gd name="f19" fmla="val 6601"/>
                <a:gd name="f20" fmla="val 1943"/>
                <a:gd name="f21" fmla="val 6324"/>
                <a:gd name="f22" fmla="val 1717"/>
                <a:gd name="f23" fmla="val 6041"/>
                <a:gd name="f24" fmla="val 1476"/>
                <a:gd name="f25" fmla="val 5740"/>
                <a:gd name="f26" fmla="val 1223"/>
                <a:gd name="f27" fmla="val 5481"/>
                <a:gd name="f28" fmla="val 1004"/>
                <a:gd name="f29" fmla="val 4391"/>
                <a:gd name="f30" fmla="val 2097"/>
                <a:gd name="f31" fmla="val 4281"/>
                <a:gd name="f32" fmla="val 2203"/>
                <a:gd name="f33" fmla="val 4139"/>
                <a:gd name="f34" fmla="val 2255"/>
                <a:gd name="f35" fmla="val 3997"/>
                <a:gd name="f36" fmla="val 3852"/>
                <a:gd name="f37" fmla="val 3708"/>
                <a:gd name="f38" fmla="val 2200"/>
                <a:gd name="f39" fmla="val 3599"/>
                <a:gd name="f40" fmla="val 2091"/>
                <a:gd name="f41" fmla="val 3379"/>
                <a:gd name="f42" fmla="val 1871"/>
                <a:gd name="f43" fmla="val 3376"/>
                <a:gd name="f44" fmla="val 1519"/>
                <a:gd name="f45" fmla="val 3593"/>
                <a:gd name="f46" fmla="val 1299"/>
                <a:gd name="f47" fmla="val 4611"/>
                <a:gd name="f48" fmla="val 278"/>
                <a:gd name="f49" fmla="val 4285"/>
                <a:gd name="f50" fmla="*/ f0 1 6602"/>
                <a:gd name="f51" fmla="*/ f1 1 5648"/>
                <a:gd name="f52" fmla="val f2"/>
                <a:gd name="f53" fmla="val f3"/>
                <a:gd name="f54" fmla="val f4"/>
                <a:gd name="f55" fmla="+- f54 0 f52"/>
                <a:gd name="f56" fmla="+- f53 0 f52"/>
                <a:gd name="f57" fmla="*/ f56 1 6602"/>
                <a:gd name="f58" fmla="*/ f55 1 5648"/>
                <a:gd name="f59" fmla="*/ f52 1 f57"/>
                <a:gd name="f60" fmla="*/ f53 1 f57"/>
                <a:gd name="f61" fmla="*/ f52 1 f58"/>
                <a:gd name="f62" fmla="*/ f54 1 f58"/>
                <a:gd name="f63" fmla="*/ f59 f50 1"/>
                <a:gd name="f64" fmla="*/ f60 f50 1"/>
                <a:gd name="f65" fmla="*/ f62 f51 1"/>
                <a:gd name="f66" fmla="*/ f61 f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3" t="f66" r="f64" b="f65"/>
              <a:pathLst>
                <a:path w="6602" h="5648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13"/>
                    <a:pt x="f14" y="f13"/>
                  </a:cubicBezTo>
                  <a:lnTo>
                    <a:pt x="f15" y="f13"/>
                  </a:lnTo>
                  <a:cubicBezTo>
                    <a:pt x="f16" y="f13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lnTo>
                    <a:pt x="f27" y="f28"/>
                  </a:lnTo>
                  <a:lnTo>
                    <a:pt x="f29" y="f30"/>
                  </a:lnTo>
                  <a:cubicBezTo>
                    <a:pt x="f31" y="f32"/>
                    <a:pt x="f33" y="f34"/>
                    <a:pt x="f35" y="f34"/>
                  </a:cubicBezTo>
                  <a:cubicBezTo>
                    <a:pt x="f36" y="f34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7" y="f48"/>
                  </a:lnTo>
                  <a:lnTo>
                    <a:pt x="f49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2" name="Google Shape;5729;p85">
              <a:extLst>
                <a:ext uri="{FF2B5EF4-FFF2-40B4-BE49-F238E27FC236}">
                  <a16:creationId xmlns:a16="http://schemas.microsoft.com/office/drawing/2014/main" id="{ABB5D0CD-8725-3AF3-66BE-824ABF551717}"/>
                </a:ext>
              </a:extLst>
            </p:cNvPr>
            <p:cNvSpPr/>
            <p:nvPr/>
          </p:nvSpPr>
          <p:spPr>
            <a:xfrm>
              <a:off x="3077952" y="2646282"/>
              <a:ext cx="190048" cy="1625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02"/>
                <a:gd name="f4" fmla="val 5647"/>
                <a:gd name="f5" fmla="val 566"/>
                <a:gd name="f6" fmla="val 1"/>
                <a:gd name="f7" fmla="val 253"/>
                <a:gd name="f8" fmla="val 3"/>
                <a:gd name="f9" fmla="val 254"/>
                <a:gd name="f10" fmla="val 567"/>
                <a:gd name="f11" fmla="val 1699"/>
                <a:gd name="f12" fmla="val 3879"/>
                <a:gd name="f13" fmla="val 1807"/>
                <a:gd name="f14" fmla="val 3990"/>
                <a:gd name="f15" fmla="val 4285"/>
                <a:gd name="f16" fmla="val 4611"/>
                <a:gd name="f17" fmla="val 5373"/>
                <a:gd name="f18" fmla="val 3593"/>
                <a:gd name="f19" fmla="val 4352"/>
                <a:gd name="f20" fmla="val 3379"/>
                <a:gd name="f21" fmla="val 4132"/>
                <a:gd name="f22" fmla="val 3382"/>
                <a:gd name="f23" fmla="val 3780"/>
                <a:gd name="f24" fmla="val 3599"/>
                <a:gd name="f25" fmla="val 3563"/>
                <a:gd name="f26" fmla="val 3710"/>
                <a:gd name="f27" fmla="val 3451"/>
                <a:gd name="f28" fmla="val 3856"/>
                <a:gd name="f29" fmla="val 3396"/>
                <a:gd name="f30" fmla="val 4001"/>
                <a:gd name="f31" fmla="val 4142"/>
                <a:gd name="f32" fmla="val 4282"/>
                <a:gd name="f33" fmla="val 3448"/>
                <a:gd name="f34" fmla="val 4391"/>
                <a:gd name="f35" fmla="val 3554"/>
                <a:gd name="f36" fmla="val 5481"/>
                <a:gd name="f37" fmla="val 4644"/>
                <a:gd name="f38" fmla="val 5809"/>
                <a:gd name="f39" fmla="val 4370"/>
                <a:gd name="f40" fmla="val 6083"/>
                <a:gd name="f41" fmla="val 4138"/>
                <a:gd name="f42" fmla="val 6345"/>
                <a:gd name="f43" fmla="val 3918"/>
                <a:gd name="f44" fmla="val 6601"/>
                <a:gd name="f45" fmla="val 3704"/>
                <a:gd name="f46" fmla="val 5996"/>
                <a:gd name="f47" fmla="val 1575"/>
                <a:gd name="f48" fmla="val 4017"/>
                <a:gd name="f49" fmla="val 1696"/>
                <a:gd name="f50" fmla="*/ f0 1 6602"/>
                <a:gd name="f51" fmla="*/ f1 1 5647"/>
                <a:gd name="f52" fmla="val f2"/>
                <a:gd name="f53" fmla="val f3"/>
                <a:gd name="f54" fmla="val f4"/>
                <a:gd name="f55" fmla="+- f54 0 f52"/>
                <a:gd name="f56" fmla="+- f53 0 f52"/>
                <a:gd name="f57" fmla="*/ f56 1 6602"/>
                <a:gd name="f58" fmla="*/ f55 1 5647"/>
                <a:gd name="f59" fmla="*/ f52 1 f57"/>
                <a:gd name="f60" fmla="*/ f53 1 f57"/>
                <a:gd name="f61" fmla="*/ f52 1 f58"/>
                <a:gd name="f62" fmla="*/ f54 1 f58"/>
                <a:gd name="f63" fmla="*/ f59 f50 1"/>
                <a:gd name="f64" fmla="*/ f60 f50 1"/>
                <a:gd name="f65" fmla="*/ f62 f51 1"/>
                <a:gd name="f66" fmla="*/ f61 f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3" t="f66" r="f64" b="f65"/>
              <a:pathLst>
                <a:path w="6602" h="564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2" y="f12"/>
                    <a:pt x="f13" y="f4"/>
                    <a:pt x="f14" y="f4"/>
                  </a:cubicBezTo>
                  <a:lnTo>
                    <a:pt x="f15" y="f4"/>
                  </a:lnTo>
                  <a:lnTo>
                    <a:pt x="f16" y="f17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36" y="f37"/>
                  </a:lnTo>
                  <a:lnTo>
                    <a:pt x="f38" y="f39"/>
                  </a:ln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6"/>
                    <a:pt x="f4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7" tIns="91427" rIns="91427" bIns="91427" anchor="ctr" anchorCtr="0" compatLnSpc="1">
              <a:noAutofit/>
            </a:bodyPr>
            <a:lstStyle/>
            <a:p>
              <a:pPr defTabSz="121914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>
                <a:solidFill>
                  <a:schemeClr val="bg1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63" name="Text Placeholder 1">
            <a:extLst>
              <a:ext uri="{FF2B5EF4-FFF2-40B4-BE49-F238E27FC236}">
                <a16:creationId xmlns:a16="http://schemas.microsoft.com/office/drawing/2014/main" id="{F42780E1-616A-EF01-1220-0FF6385C3EE0}"/>
              </a:ext>
            </a:extLst>
          </p:cNvPr>
          <p:cNvSpPr txBox="1">
            <a:spLocks/>
          </p:cNvSpPr>
          <p:nvPr/>
        </p:nvSpPr>
        <p:spPr>
          <a:xfrm>
            <a:off x="1103088" y="257860"/>
            <a:ext cx="9279657" cy="543181"/>
          </a:xfrm>
          <a:prstGeom prst="rect">
            <a:avLst/>
          </a:prstGeom>
        </p:spPr>
        <p:txBody>
          <a:bodyPr anchor="ctr" anchorCtr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4800" dirty="0">
                <a:solidFill>
                  <a:schemeClr val="bg1"/>
                </a:solidFill>
                <a:latin typeface="Arial"/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sz="4800" dirty="0">
                <a:solidFill>
                  <a:schemeClr val="bg1"/>
                </a:solidFill>
                <a:latin typeface="Arial"/>
                <a:cs typeface="B Nazanin" panose="00000700000000000000" pitchFamily="2" charset="-78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8525797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7" name="Google Shape;1197;p70"/>
          <p:cNvSpPr txBox="1"/>
          <p:nvPr/>
        </p:nvSpPr>
        <p:spPr>
          <a:xfrm>
            <a:off x="955700" y="1584000"/>
            <a:ext cx="10280800" cy="103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 rtl="1"/>
            <a:r>
              <a:rPr lang="fa-IR" sz="1867" dirty="0">
                <a:solidFill>
                  <a:schemeClr val="bg1"/>
                </a:solidFill>
                <a:cs typeface="B Nazanin" panose="00000700000000000000" pitchFamily="2" charset="-78"/>
              </a:rPr>
              <a:t>شما به راحتی می توانید اندازه این منابع را بدون از دست دادن کیفیت تغییر دهید. برای تغییر رنگ، کافی است منبع را از حالت گروه خارج کنید و روی شی ای که می خواهید تغییر دهید کلیک کنید. سپس روی سطل رنگ کلیک کرده و رنگ مورد نظر خود را انتخاب کنید. وقتی کارتان تمام شد، منبع را دوباره گروه بندی کنید.</a:t>
            </a:r>
          </a:p>
        </p:txBody>
      </p:sp>
      <p:grpSp>
        <p:nvGrpSpPr>
          <p:cNvPr id="1198" name="Google Shape;1198;p70"/>
          <p:cNvGrpSpPr/>
          <p:nvPr/>
        </p:nvGrpSpPr>
        <p:grpSpPr>
          <a:xfrm>
            <a:off x="6823520" y="4114315"/>
            <a:ext cx="632392" cy="735055"/>
            <a:chOff x="4727025" y="1332775"/>
            <a:chExt cx="59900" cy="69625"/>
          </a:xfrm>
        </p:grpSpPr>
        <p:sp>
          <p:nvSpPr>
            <p:cNvPr id="1199" name="Google Shape;1199;p70"/>
            <p:cNvSpPr/>
            <p:nvPr/>
          </p:nvSpPr>
          <p:spPr>
            <a:xfrm>
              <a:off x="4727025" y="1332775"/>
              <a:ext cx="36450" cy="33200"/>
            </a:xfrm>
            <a:custGeom>
              <a:avLst/>
              <a:gdLst/>
              <a:ahLst/>
              <a:cxnLst/>
              <a:rect l="l" t="t" r="r" b="b"/>
              <a:pathLst>
                <a:path w="1458" h="1328" extrusionOk="0">
                  <a:moveTo>
                    <a:pt x="1047" y="1"/>
                  </a:moveTo>
                  <a:lnTo>
                    <a:pt x="1047" y="188"/>
                  </a:lnTo>
                  <a:cubicBezTo>
                    <a:pt x="484" y="289"/>
                    <a:pt x="51" y="758"/>
                    <a:pt x="1" y="1328"/>
                  </a:cubicBezTo>
                  <a:lnTo>
                    <a:pt x="477" y="1328"/>
                  </a:lnTo>
                  <a:cubicBezTo>
                    <a:pt x="527" y="1018"/>
                    <a:pt x="751" y="765"/>
                    <a:pt x="1047" y="679"/>
                  </a:cubicBezTo>
                  <a:lnTo>
                    <a:pt x="1047" y="845"/>
                  </a:lnTo>
                  <a:lnTo>
                    <a:pt x="1458" y="433"/>
                  </a:lnTo>
                  <a:lnTo>
                    <a:pt x="104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00" name="Google Shape;1200;p70"/>
            <p:cNvSpPr/>
            <p:nvPr/>
          </p:nvSpPr>
          <p:spPr>
            <a:xfrm>
              <a:off x="4750475" y="1369025"/>
              <a:ext cx="36450" cy="33375"/>
            </a:xfrm>
            <a:custGeom>
              <a:avLst/>
              <a:gdLst/>
              <a:ahLst/>
              <a:cxnLst/>
              <a:rect l="l" t="t" r="r" b="b"/>
              <a:pathLst>
                <a:path w="1458" h="1335" extrusionOk="0">
                  <a:moveTo>
                    <a:pt x="974" y="0"/>
                  </a:moveTo>
                  <a:cubicBezTo>
                    <a:pt x="931" y="311"/>
                    <a:pt x="707" y="570"/>
                    <a:pt x="404" y="657"/>
                  </a:cubicBezTo>
                  <a:lnTo>
                    <a:pt x="404" y="491"/>
                  </a:lnTo>
                  <a:lnTo>
                    <a:pt x="0" y="902"/>
                  </a:lnTo>
                  <a:lnTo>
                    <a:pt x="404" y="1335"/>
                  </a:lnTo>
                  <a:lnTo>
                    <a:pt x="404" y="1140"/>
                  </a:lnTo>
                  <a:cubicBezTo>
                    <a:pt x="967" y="1039"/>
                    <a:pt x="1400" y="577"/>
                    <a:pt x="145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01" name="Google Shape;1201;p70"/>
          <p:cNvGrpSpPr/>
          <p:nvPr/>
        </p:nvGrpSpPr>
        <p:grpSpPr>
          <a:xfrm>
            <a:off x="7641729" y="3085787"/>
            <a:ext cx="740871" cy="742708"/>
            <a:chOff x="4820425" y="1329900"/>
            <a:chExt cx="70175" cy="70350"/>
          </a:xfrm>
        </p:grpSpPr>
        <p:sp>
          <p:nvSpPr>
            <p:cNvPr id="1202" name="Google Shape;1202;p70"/>
            <p:cNvSpPr/>
            <p:nvPr/>
          </p:nvSpPr>
          <p:spPr>
            <a:xfrm>
              <a:off x="4862975" y="1335475"/>
              <a:ext cx="27625" cy="34650"/>
            </a:xfrm>
            <a:custGeom>
              <a:avLst/>
              <a:gdLst/>
              <a:ahLst/>
              <a:cxnLst/>
              <a:rect l="l" t="t" r="r" b="b"/>
              <a:pathLst>
                <a:path w="1105" h="1386" extrusionOk="0">
                  <a:moveTo>
                    <a:pt x="1" y="1"/>
                  </a:moveTo>
                  <a:lnTo>
                    <a:pt x="1" y="491"/>
                  </a:lnTo>
                  <a:cubicBezTo>
                    <a:pt x="217" y="585"/>
                    <a:pt x="376" y="765"/>
                    <a:pt x="441" y="989"/>
                  </a:cubicBezTo>
                  <a:lnTo>
                    <a:pt x="275" y="989"/>
                  </a:lnTo>
                  <a:lnTo>
                    <a:pt x="679" y="1386"/>
                  </a:lnTo>
                  <a:lnTo>
                    <a:pt x="1104" y="989"/>
                  </a:lnTo>
                  <a:lnTo>
                    <a:pt x="917" y="989"/>
                  </a:lnTo>
                  <a:cubicBezTo>
                    <a:pt x="830" y="513"/>
                    <a:pt x="470" y="123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03" name="Google Shape;1203;p70"/>
            <p:cNvSpPr/>
            <p:nvPr/>
          </p:nvSpPr>
          <p:spPr>
            <a:xfrm>
              <a:off x="4820425" y="1360000"/>
              <a:ext cx="27625" cy="34650"/>
            </a:xfrm>
            <a:custGeom>
              <a:avLst/>
              <a:gdLst/>
              <a:ahLst/>
              <a:cxnLst/>
              <a:rect l="l" t="t" r="r" b="b"/>
              <a:pathLst>
                <a:path w="1105" h="1386" extrusionOk="0">
                  <a:moveTo>
                    <a:pt x="426" y="1"/>
                  </a:moveTo>
                  <a:lnTo>
                    <a:pt x="1" y="397"/>
                  </a:lnTo>
                  <a:lnTo>
                    <a:pt x="188" y="397"/>
                  </a:lnTo>
                  <a:cubicBezTo>
                    <a:pt x="275" y="873"/>
                    <a:pt x="628" y="1263"/>
                    <a:pt x="1097" y="1386"/>
                  </a:cubicBezTo>
                  <a:lnTo>
                    <a:pt x="1104" y="895"/>
                  </a:lnTo>
                  <a:cubicBezTo>
                    <a:pt x="888" y="801"/>
                    <a:pt x="729" y="621"/>
                    <a:pt x="664" y="397"/>
                  </a:cubicBezTo>
                  <a:lnTo>
                    <a:pt x="830" y="397"/>
                  </a:lnTo>
                  <a:lnTo>
                    <a:pt x="42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04" name="Google Shape;1204;p70"/>
            <p:cNvSpPr/>
            <p:nvPr/>
          </p:nvSpPr>
          <p:spPr>
            <a:xfrm>
              <a:off x="4850375" y="1372800"/>
              <a:ext cx="34625" cy="27450"/>
            </a:xfrm>
            <a:custGeom>
              <a:avLst/>
              <a:gdLst/>
              <a:ahLst/>
              <a:cxnLst/>
              <a:rect l="l" t="t" r="r" b="b"/>
              <a:pathLst>
                <a:path w="1385" h="1098" extrusionOk="0">
                  <a:moveTo>
                    <a:pt x="894" y="1"/>
                  </a:moveTo>
                  <a:cubicBezTo>
                    <a:pt x="801" y="210"/>
                    <a:pt x="620" y="369"/>
                    <a:pt x="397" y="434"/>
                  </a:cubicBezTo>
                  <a:lnTo>
                    <a:pt x="397" y="275"/>
                  </a:lnTo>
                  <a:lnTo>
                    <a:pt x="0" y="672"/>
                  </a:lnTo>
                  <a:lnTo>
                    <a:pt x="397" y="1097"/>
                  </a:lnTo>
                  <a:lnTo>
                    <a:pt x="397" y="910"/>
                  </a:lnTo>
                  <a:cubicBezTo>
                    <a:pt x="873" y="823"/>
                    <a:pt x="1262" y="470"/>
                    <a:pt x="1385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05" name="Google Shape;1205;p70"/>
            <p:cNvSpPr/>
            <p:nvPr/>
          </p:nvSpPr>
          <p:spPr>
            <a:xfrm>
              <a:off x="4825850" y="1329900"/>
              <a:ext cx="34625" cy="27975"/>
            </a:xfrm>
            <a:custGeom>
              <a:avLst/>
              <a:gdLst/>
              <a:ahLst/>
              <a:cxnLst/>
              <a:rect l="l" t="t" r="r" b="b"/>
              <a:pathLst>
                <a:path w="1385" h="1119" extrusionOk="0">
                  <a:moveTo>
                    <a:pt x="988" y="0"/>
                  </a:moveTo>
                  <a:lnTo>
                    <a:pt x="988" y="188"/>
                  </a:lnTo>
                  <a:cubicBezTo>
                    <a:pt x="505" y="274"/>
                    <a:pt x="123" y="635"/>
                    <a:pt x="0" y="1118"/>
                  </a:cubicBezTo>
                  <a:lnTo>
                    <a:pt x="491" y="1118"/>
                  </a:lnTo>
                  <a:cubicBezTo>
                    <a:pt x="584" y="895"/>
                    <a:pt x="765" y="729"/>
                    <a:pt x="995" y="664"/>
                  </a:cubicBezTo>
                  <a:lnTo>
                    <a:pt x="995" y="830"/>
                  </a:lnTo>
                  <a:lnTo>
                    <a:pt x="1385" y="426"/>
                  </a:lnTo>
                  <a:lnTo>
                    <a:pt x="988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06" name="Google Shape;1206;p70"/>
          <p:cNvGrpSpPr/>
          <p:nvPr/>
        </p:nvGrpSpPr>
        <p:grpSpPr>
          <a:xfrm>
            <a:off x="8476886" y="3091794"/>
            <a:ext cx="776765" cy="711828"/>
            <a:chOff x="4903200" y="1331525"/>
            <a:chExt cx="73575" cy="67425"/>
          </a:xfrm>
        </p:grpSpPr>
        <p:sp>
          <p:nvSpPr>
            <p:cNvPr id="1207" name="Google Shape;1207;p70"/>
            <p:cNvSpPr/>
            <p:nvPr/>
          </p:nvSpPr>
          <p:spPr>
            <a:xfrm>
              <a:off x="4903200" y="1331525"/>
              <a:ext cx="73575" cy="67425"/>
            </a:xfrm>
            <a:custGeom>
              <a:avLst/>
              <a:gdLst/>
              <a:ahLst/>
              <a:cxnLst/>
              <a:rect l="l" t="t" r="r" b="b"/>
              <a:pathLst>
                <a:path w="2943" h="2697" extrusionOk="0">
                  <a:moveTo>
                    <a:pt x="1652" y="0"/>
                  </a:moveTo>
                  <a:lnTo>
                    <a:pt x="1652" y="173"/>
                  </a:lnTo>
                  <a:cubicBezTo>
                    <a:pt x="534" y="195"/>
                    <a:pt x="0" y="1551"/>
                    <a:pt x="794" y="2330"/>
                  </a:cubicBezTo>
                  <a:cubicBezTo>
                    <a:pt x="1051" y="2583"/>
                    <a:pt x="1366" y="2696"/>
                    <a:pt x="1674" y="2696"/>
                  </a:cubicBezTo>
                  <a:cubicBezTo>
                    <a:pt x="2323" y="2696"/>
                    <a:pt x="2943" y="2194"/>
                    <a:pt x="2943" y="1435"/>
                  </a:cubicBezTo>
                  <a:lnTo>
                    <a:pt x="2503" y="1435"/>
                  </a:lnTo>
                  <a:cubicBezTo>
                    <a:pt x="2503" y="1928"/>
                    <a:pt x="2093" y="2259"/>
                    <a:pt x="1668" y="2259"/>
                  </a:cubicBezTo>
                  <a:cubicBezTo>
                    <a:pt x="1470" y="2259"/>
                    <a:pt x="1269" y="2187"/>
                    <a:pt x="1104" y="2027"/>
                  </a:cubicBezTo>
                  <a:cubicBezTo>
                    <a:pt x="577" y="1515"/>
                    <a:pt x="923" y="628"/>
                    <a:pt x="1652" y="613"/>
                  </a:cubicBezTo>
                  <a:lnTo>
                    <a:pt x="1652" y="765"/>
                  </a:lnTo>
                  <a:lnTo>
                    <a:pt x="2020" y="390"/>
                  </a:lnTo>
                  <a:lnTo>
                    <a:pt x="1652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08" name="Google Shape;1208;p70"/>
            <p:cNvSpPr/>
            <p:nvPr/>
          </p:nvSpPr>
          <p:spPr>
            <a:xfrm>
              <a:off x="4930250" y="1353150"/>
              <a:ext cx="29775" cy="32475"/>
            </a:xfrm>
            <a:custGeom>
              <a:avLst/>
              <a:gdLst/>
              <a:ahLst/>
              <a:cxnLst/>
              <a:rect l="l" t="t" r="r" b="b"/>
              <a:pathLst>
                <a:path w="1191" h="1299" extrusionOk="0">
                  <a:moveTo>
                    <a:pt x="592" y="1"/>
                  </a:moveTo>
                  <a:cubicBezTo>
                    <a:pt x="274" y="1"/>
                    <a:pt x="15" y="246"/>
                    <a:pt x="0" y="570"/>
                  </a:cubicBezTo>
                  <a:lnTo>
                    <a:pt x="447" y="570"/>
                  </a:lnTo>
                  <a:cubicBezTo>
                    <a:pt x="447" y="479"/>
                    <a:pt x="519" y="416"/>
                    <a:pt x="597" y="416"/>
                  </a:cubicBezTo>
                  <a:cubicBezTo>
                    <a:pt x="624" y="416"/>
                    <a:pt x="652" y="424"/>
                    <a:pt x="678" y="441"/>
                  </a:cubicBezTo>
                  <a:cubicBezTo>
                    <a:pt x="779" y="506"/>
                    <a:pt x="765" y="657"/>
                    <a:pt x="656" y="707"/>
                  </a:cubicBezTo>
                  <a:lnTo>
                    <a:pt x="656" y="534"/>
                  </a:lnTo>
                  <a:lnTo>
                    <a:pt x="289" y="902"/>
                  </a:lnTo>
                  <a:lnTo>
                    <a:pt x="656" y="1299"/>
                  </a:lnTo>
                  <a:lnTo>
                    <a:pt x="656" y="1155"/>
                  </a:lnTo>
                  <a:cubicBezTo>
                    <a:pt x="959" y="1126"/>
                    <a:pt x="1190" y="873"/>
                    <a:pt x="1190" y="570"/>
                  </a:cubicBezTo>
                  <a:cubicBezTo>
                    <a:pt x="1176" y="246"/>
                    <a:pt x="916" y="1"/>
                    <a:pt x="59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09" name="Google Shape;1209;p70"/>
          <p:cNvGrpSpPr/>
          <p:nvPr/>
        </p:nvGrpSpPr>
        <p:grpSpPr>
          <a:xfrm>
            <a:off x="7622856" y="4104946"/>
            <a:ext cx="778613" cy="753793"/>
            <a:chOff x="4815575" y="1416800"/>
            <a:chExt cx="73750" cy="71400"/>
          </a:xfrm>
        </p:grpSpPr>
        <p:sp>
          <p:nvSpPr>
            <p:cNvPr id="1210" name="Google Shape;1210;p70"/>
            <p:cNvSpPr/>
            <p:nvPr/>
          </p:nvSpPr>
          <p:spPr>
            <a:xfrm>
              <a:off x="4815575" y="1416800"/>
              <a:ext cx="43100" cy="52150"/>
            </a:xfrm>
            <a:custGeom>
              <a:avLst/>
              <a:gdLst/>
              <a:ahLst/>
              <a:cxnLst/>
              <a:rect l="l" t="t" r="r" b="b"/>
              <a:pathLst>
                <a:path w="1724" h="2086" extrusionOk="0">
                  <a:moveTo>
                    <a:pt x="1327" y="1"/>
                  </a:moveTo>
                  <a:lnTo>
                    <a:pt x="1327" y="181"/>
                  </a:lnTo>
                  <a:cubicBezTo>
                    <a:pt x="469" y="361"/>
                    <a:pt x="0" y="1299"/>
                    <a:pt x="375" y="2085"/>
                  </a:cubicBezTo>
                  <a:lnTo>
                    <a:pt x="772" y="1818"/>
                  </a:lnTo>
                  <a:cubicBezTo>
                    <a:pt x="729" y="1717"/>
                    <a:pt x="707" y="1609"/>
                    <a:pt x="707" y="1501"/>
                  </a:cubicBezTo>
                  <a:cubicBezTo>
                    <a:pt x="714" y="1111"/>
                    <a:pt x="959" y="772"/>
                    <a:pt x="1327" y="657"/>
                  </a:cubicBezTo>
                  <a:lnTo>
                    <a:pt x="1327" y="823"/>
                  </a:lnTo>
                  <a:lnTo>
                    <a:pt x="1724" y="426"/>
                  </a:lnTo>
                  <a:lnTo>
                    <a:pt x="132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11" name="Google Shape;1211;p70"/>
            <p:cNvSpPr/>
            <p:nvPr/>
          </p:nvSpPr>
          <p:spPr>
            <a:xfrm>
              <a:off x="4861725" y="1421125"/>
              <a:ext cx="27600" cy="51250"/>
            </a:xfrm>
            <a:custGeom>
              <a:avLst/>
              <a:gdLst/>
              <a:ahLst/>
              <a:cxnLst/>
              <a:rect l="l" t="t" r="r" b="b"/>
              <a:pathLst>
                <a:path w="1104" h="2050" extrusionOk="0">
                  <a:moveTo>
                    <a:pt x="0" y="1"/>
                  </a:moveTo>
                  <a:lnTo>
                    <a:pt x="0" y="477"/>
                  </a:lnTo>
                  <a:cubicBezTo>
                    <a:pt x="375" y="592"/>
                    <a:pt x="635" y="938"/>
                    <a:pt x="635" y="1328"/>
                  </a:cubicBezTo>
                  <a:cubicBezTo>
                    <a:pt x="635" y="1429"/>
                    <a:pt x="621" y="1530"/>
                    <a:pt x="585" y="1624"/>
                  </a:cubicBezTo>
                  <a:lnTo>
                    <a:pt x="404" y="1494"/>
                  </a:lnTo>
                  <a:lnTo>
                    <a:pt x="513" y="2049"/>
                  </a:lnTo>
                  <a:lnTo>
                    <a:pt x="1089" y="1963"/>
                  </a:lnTo>
                  <a:lnTo>
                    <a:pt x="981" y="1883"/>
                  </a:lnTo>
                  <a:cubicBezTo>
                    <a:pt x="1061" y="1710"/>
                    <a:pt x="1104" y="1523"/>
                    <a:pt x="1104" y="1328"/>
                  </a:cubicBezTo>
                  <a:cubicBezTo>
                    <a:pt x="1104" y="679"/>
                    <a:pt x="635" y="12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12" name="Google Shape;1212;p70"/>
            <p:cNvSpPr/>
            <p:nvPr/>
          </p:nvSpPr>
          <p:spPr>
            <a:xfrm>
              <a:off x="4829450" y="1467825"/>
              <a:ext cx="49250" cy="20375"/>
            </a:xfrm>
            <a:custGeom>
              <a:avLst/>
              <a:gdLst/>
              <a:ahLst/>
              <a:cxnLst/>
              <a:rect l="l" t="t" r="r" b="b"/>
              <a:pathLst>
                <a:path w="1970" h="815" extrusionOk="0">
                  <a:moveTo>
                    <a:pt x="109" y="1"/>
                  </a:moveTo>
                  <a:lnTo>
                    <a:pt x="0" y="556"/>
                  </a:lnTo>
                  <a:lnTo>
                    <a:pt x="137" y="462"/>
                  </a:lnTo>
                  <a:cubicBezTo>
                    <a:pt x="394" y="698"/>
                    <a:pt x="720" y="815"/>
                    <a:pt x="1045" y="815"/>
                  </a:cubicBezTo>
                  <a:cubicBezTo>
                    <a:pt x="1378" y="815"/>
                    <a:pt x="1710" y="692"/>
                    <a:pt x="1969" y="448"/>
                  </a:cubicBezTo>
                  <a:lnTo>
                    <a:pt x="1969" y="441"/>
                  </a:lnTo>
                  <a:lnTo>
                    <a:pt x="1573" y="174"/>
                  </a:lnTo>
                  <a:cubicBezTo>
                    <a:pt x="1418" y="292"/>
                    <a:pt x="1232" y="352"/>
                    <a:pt x="1046" y="352"/>
                  </a:cubicBezTo>
                  <a:cubicBezTo>
                    <a:pt x="868" y="352"/>
                    <a:pt x="689" y="297"/>
                    <a:pt x="534" y="188"/>
                  </a:cubicBezTo>
                  <a:lnTo>
                    <a:pt x="678" y="95"/>
                  </a:lnTo>
                  <a:lnTo>
                    <a:pt x="109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13" name="Google Shape;1213;p70"/>
          <p:cNvGrpSpPr/>
          <p:nvPr/>
        </p:nvGrpSpPr>
        <p:grpSpPr>
          <a:xfrm>
            <a:off x="8469232" y="4145195"/>
            <a:ext cx="786531" cy="673293"/>
            <a:chOff x="4902475" y="1418875"/>
            <a:chExt cx="74500" cy="63775"/>
          </a:xfrm>
        </p:grpSpPr>
        <p:sp>
          <p:nvSpPr>
            <p:cNvPr id="1214" name="Google Shape;1214;p70"/>
            <p:cNvSpPr/>
            <p:nvPr/>
          </p:nvSpPr>
          <p:spPr>
            <a:xfrm>
              <a:off x="4902475" y="1418875"/>
              <a:ext cx="74500" cy="63775"/>
            </a:xfrm>
            <a:custGeom>
              <a:avLst/>
              <a:gdLst/>
              <a:ahLst/>
              <a:cxnLst/>
              <a:rect l="l" t="t" r="r" b="b"/>
              <a:pathLst>
                <a:path w="2980" h="2551" extrusionOk="0">
                  <a:moveTo>
                    <a:pt x="1703" y="444"/>
                  </a:moveTo>
                  <a:cubicBezTo>
                    <a:pt x="2164" y="444"/>
                    <a:pt x="2539" y="819"/>
                    <a:pt x="2539" y="1281"/>
                  </a:cubicBezTo>
                  <a:cubicBezTo>
                    <a:pt x="2539" y="1784"/>
                    <a:pt x="2126" y="2118"/>
                    <a:pt x="1695" y="2118"/>
                  </a:cubicBezTo>
                  <a:cubicBezTo>
                    <a:pt x="1490" y="2118"/>
                    <a:pt x="1281" y="2042"/>
                    <a:pt x="1111" y="1872"/>
                  </a:cubicBezTo>
                  <a:cubicBezTo>
                    <a:pt x="585" y="1346"/>
                    <a:pt x="960" y="444"/>
                    <a:pt x="1703" y="444"/>
                  </a:cubicBezTo>
                  <a:close/>
                  <a:moveTo>
                    <a:pt x="1697" y="0"/>
                  </a:moveTo>
                  <a:cubicBezTo>
                    <a:pt x="1383" y="0"/>
                    <a:pt x="1063" y="118"/>
                    <a:pt x="801" y="379"/>
                  </a:cubicBezTo>
                  <a:cubicBezTo>
                    <a:pt x="0" y="1180"/>
                    <a:pt x="570" y="2550"/>
                    <a:pt x="1703" y="2550"/>
                  </a:cubicBezTo>
                  <a:cubicBezTo>
                    <a:pt x="2409" y="2550"/>
                    <a:pt x="2979" y="1980"/>
                    <a:pt x="2979" y="1281"/>
                  </a:cubicBezTo>
                  <a:cubicBezTo>
                    <a:pt x="2979" y="510"/>
                    <a:pt x="2353" y="0"/>
                    <a:pt x="169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15" name="Google Shape;1215;p70"/>
            <p:cNvSpPr/>
            <p:nvPr/>
          </p:nvSpPr>
          <p:spPr>
            <a:xfrm>
              <a:off x="4916350" y="1418975"/>
              <a:ext cx="59725" cy="63675"/>
            </a:xfrm>
            <a:custGeom>
              <a:avLst/>
              <a:gdLst/>
              <a:ahLst/>
              <a:cxnLst/>
              <a:rect l="l" t="t" r="r" b="b"/>
              <a:pathLst>
                <a:path w="2389" h="2547" extrusionOk="0">
                  <a:moveTo>
                    <a:pt x="1148" y="0"/>
                  </a:moveTo>
                  <a:cubicBezTo>
                    <a:pt x="765" y="0"/>
                    <a:pt x="397" y="173"/>
                    <a:pt x="159" y="476"/>
                  </a:cubicBezTo>
                  <a:lnTo>
                    <a:pt x="1" y="354"/>
                  </a:lnTo>
                  <a:lnTo>
                    <a:pt x="116" y="967"/>
                  </a:lnTo>
                  <a:lnTo>
                    <a:pt x="700" y="909"/>
                  </a:lnTo>
                  <a:lnTo>
                    <a:pt x="498" y="750"/>
                  </a:lnTo>
                  <a:cubicBezTo>
                    <a:pt x="669" y="541"/>
                    <a:pt x="910" y="441"/>
                    <a:pt x="1149" y="441"/>
                  </a:cubicBezTo>
                  <a:cubicBezTo>
                    <a:pt x="1454" y="441"/>
                    <a:pt x="1755" y="605"/>
                    <a:pt x="1905" y="916"/>
                  </a:cubicBezTo>
                  <a:cubicBezTo>
                    <a:pt x="2165" y="1472"/>
                    <a:pt x="1768" y="2106"/>
                    <a:pt x="1148" y="2106"/>
                  </a:cubicBezTo>
                  <a:lnTo>
                    <a:pt x="1148" y="2546"/>
                  </a:lnTo>
                  <a:cubicBezTo>
                    <a:pt x="1840" y="2532"/>
                    <a:pt x="2388" y="1962"/>
                    <a:pt x="2388" y="1277"/>
                  </a:cubicBezTo>
                  <a:cubicBezTo>
                    <a:pt x="2388" y="584"/>
                    <a:pt x="1840" y="22"/>
                    <a:pt x="1148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16" name="Google Shape;1216;p70"/>
          <p:cNvGrpSpPr/>
          <p:nvPr/>
        </p:nvGrpSpPr>
        <p:grpSpPr>
          <a:xfrm>
            <a:off x="7636186" y="5101334"/>
            <a:ext cx="751956" cy="756169"/>
            <a:chOff x="4818100" y="1507675"/>
            <a:chExt cx="71225" cy="71625"/>
          </a:xfrm>
        </p:grpSpPr>
        <p:sp>
          <p:nvSpPr>
            <p:cNvPr id="1217" name="Google Shape;1217;p70"/>
            <p:cNvSpPr/>
            <p:nvPr/>
          </p:nvSpPr>
          <p:spPr>
            <a:xfrm>
              <a:off x="4818100" y="1507675"/>
              <a:ext cx="46000" cy="56300"/>
            </a:xfrm>
            <a:custGeom>
              <a:avLst/>
              <a:gdLst/>
              <a:ahLst/>
              <a:cxnLst/>
              <a:rect l="l" t="t" r="r" b="b"/>
              <a:pathLst>
                <a:path w="1840" h="2252" extrusionOk="0">
                  <a:moveTo>
                    <a:pt x="1457" y="1"/>
                  </a:moveTo>
                  <a:lnTo>
                    <a:pt x="1457" y="159"/>
                  </a:lnTo>
                  <a:cubicBezTo>
                    <a:pt x="606" y="188"/>
                    <a:pt x="0" y="989"/>
                    <a:pt x="195" y="1818"/>
                  </a:cubicBezTo>
                  <a:cubicBezTo>
                    <a:pt x="188" y="1818"/>
                    <a:pt x="188" y="1825"/>
                    <a:pt x="188" y="1833"/>
                  </a:cubicBezTo>
                  <a:lnTo>
                    <a:pt x="195" y="1869"/>
                  </a:lnTo>
                  <a:cubicBezTo>
                    <a:pt x="195" y="1876"/>
                    <a:pt x="202" y="1883"/>
                    <a:pt x="202" y="1898"/>
                  </a:cubicBezTo>
                  <a:cubicBezTo>
                    <a:pt x="202" y="1905"/>
                    <a:pt x="209" y="1912"/>
                    <a:pt x="209" y="1919"/>
                  </a:cubicBezTo>
                  <a:cubicBezTo>
                    <a:pt x="209" y="1934"/>
                    <a:pt x="216" y="1948"/>
                    <a:pt x="224" y="1955"/>
                  </a:cubicBezTo>
                  <a:lnTo>
                    <a:pt x="231" y="1977"/>
                  </a:lnTo>
                  <a:cubicBezTo>
                    <a:pt x="245" y="2013"/>
                    <a:pt x="260" y="2056"/>
                    <a:pt x="274" y="2092"/>
                  </a:cubicBezTo>
                  <a:lnTo>
                    <a:pt x="281" y="2100"/>
                  </a:lnTo>
                  <a:cubicBezTo>
                    <a:pt x="289" y="2114"/>
                    <a:pt x="296" y="2128"/>
                    <a:pt x="303" y="2143"/>
                  </a:cubicBezTo>
                  <a:lnTo>
                    <a:pt x="317" y="2157"/>
                  </a:lnTo>
                  <a:cubicBezTo>
                    <a:pt x="317" y="2172"/>
                    <a:pt x="325" y="2186"/>
                    <a:pt x="332" y="2201"/>
                  </a:cubicBezTo>
                  <a:lnTo>
                    <a:pt x="346" y="2215"/>
                  </a:lnTo>
                  <a:cubicBezTo>
                    <a:pt x="353" y="2229"/>
                    <a:pt x="361" y="2237"/>
                    <a:pt x="368" y="2251"/>
                  </a:cubicBezTo>
                  <a:lnTo>
                    <a:pt x="743" y="1970"/>
                  </a:lnTo>
                  <a:lnTo>
                    <a:pt x="721" y="1934"/>
                  </a:lnTo>
                  <a:lnTo>
                    <a:pt x="700" y="1898"/>
                  </a:lnTo>
                  <a:lnTo>
                    <a:pt x="692" y="1883"/>
                  </a:lnTo>
                  <a:cubicBezTo>
                    <a:pt x="685" y="1862"/>
                    <a:pt x="678" y="1847"/>
                    <a:pt x="671" y="1825"/>
                  </a:cubicBezTo>
                  <a:cubicBezTo>
                    <a:pt x="671" y="1818"/>
                    <a:pt x="664" y="1811"/>
                    <a:pt x="664" y="1804"/>
                  </a:cubicBezTo>
                  <a:cubicBezTo>
                    <a:pt x="664" y="1797"/>
                    <a:pt x="656" y="1782"/>
                    <a:pt x="649" y="1775"/>
                  </a:cubicBezTo>
                  <a:lnTo>
                    <a:pt x="642" y="1732"/>
                  </a:lnTo>
                  <a:lnTo>
                    <a:pt x="635" y="1703"/>
                  </a:lnTo>
                  <a:lnTo>
                    <a:pt x="628" y="1667"/>
                  </a:lnTo>
                  <a:lnTo>
                    <a:pt x="628" y="1645"/>
                  </a:lnTo>
                  <a:cubicBezTo>
                    <a:pt x="628" y="1638"/>
                    <a:pt x="620" y="1609"/>
                    <a:pt x="620" y="1587"/>
                  </a:cubicBezTo>
                  <a:lnTo>
                    <a:pt x="620" y="1573"/>
                  </a:lnTo>
                  <a:lnTo>
                    <a:pt x="620" y="1508"/>
                  </a:lnTo>
                  <a:cubicBezTo>
                    <a:pt x="620" y="1039"/>
                    <a:pt x="988" y="650"/>
                    <a:pt x="1457" y="628"/>
                  </a:cubicBezTo>
                  <a:lnTo>
                    <a:pt x="1457" y="809"/>
                  </a:lnTo>
                  <a:lnTo>
                    <a:pt x="1839" y="419"/>
                  </a:lnTo>
                  <a:lnTo>
                    <a:pt x="145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18" name="Google Shape;1218;p70"/>
            <p:cNvSpPr/>
            <p:nvPr/>
          </p:nvSpPr>
          <p:spPr>
            <a:xfrm>
              <a:off x="4869825" y="1519575"/>
              <a:ext cx="19500" cy="23825"/>
            </a:xfrm>
            <a:custGeom>
              <a:avLst/>
              <a:gdLst/>
              <a:ahLst/>
              <a:cxnLst/>
              <a:rect l="l" t="t" r="r" b="b"/>
              <a:pathLst>
                <a:path w="780" h="953" extrusionOk="0">
                  <a:moveTo>
                    <a:pt x="304" y="1"/>
                  </a:moveTo>
                  <a:lnTo>
                    <a:pt x="1" y="354"/>
                  </a:lnTo>
                  <a:cubicBezTo>
                    <a:pt x="181" y="506"/>
                    <a:pt x="289" y="722"/>
                    <a:pt x="311" y="953"/>
                  </a:cubicBezTo>
                  <a:lnTo>
                    <a:pt x="780" y="953"/>
                  </a:lnTo>
                  <a:cubicBezTo>
                    <a:pt x="751" y="585"/>
                    <a:pt x="585" y="239"/>
                    <a:pt x="30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19" name="Google Shape;1219;p70"/>
            <p:cNvSpPr/>
            <p:nvPr/>
          </p:nvSpPr>
          <p:spPr>
            <a:xfrm>
              <a:off x="4857575" y="1547700"/>
              <a:ext cx="31575" cy="31600"/>
            </a:xfrm>
            <a:custGeom>
              <a:avLst/>
              <a:gdLst/>
              <a:ahLst/>
              <a:cxnLst/>
              <a:rect l="l" t="t" r="r" b="b"/>
              <a:pathLst>
                <a:path w="1263" h="1264" extrusionOk="0">
                  <a:moveTo>
                    <a:pt x="801" y="1"/>
                  </a:moveTo>
                  <a:cubicBezTo>
                    <a:pt x="758" y="419"/>
                    <a:pt x="426" y="751"/>
                    <a:pt x="1" y="794"/>
                  </a:cubicBezTo>
                  <a:lnTo>
                    <a:pt x="1" y="1263"/>
                  </a:lnTo>
                  <a:cubicBezTo>
                    <a:pt x="679" y="1213"/>
                    <a:pt x="1219" y="679"/>
                    <a:pt x="126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20" name="Google Shape;1220;p70"/>
            <p:cNvSpPr/>
            <p:nvPr/>
          </p:nvSpPr>
          <p:spPr>
            <a:xfrm>
              <a:off x="4829800" y="1560150"/>
              <a:ext cx="23650" cy="18950"/>
            </a:xfrm>
            <a:custGeom>
              <a:avLst/>
              <a:gdLst/>
              <a:ahLst/>
              <a:cxnLst/>
              <a:rect l="l" t="t" r="r" b="b"/>
              <a:pathLst>
                <a:path w="946" h="758" extrusionOk="0">
                  <a:moveTo>
                    <a:pt x="376" y="1"/>
                  </a:moveTo>
                  <a:lnTo>
                    <a:pt x="1" y="282"/>
                  </a:lnTo>
                  <a:cubicBezTo>
                    <a:pt x="239" y="563"/>
                    <a:pt x="578" y="736"/>
                    <a:pt x="946" y="758"/>
                  </a:cubicBezTo>
                  <a:lnTo>
                    <a:pt x="946" y="289"/>
                  </a:lnTo>
                  <a:cubicBezTo>
                    <a:pt x="722" y="267"/>
                    <a:pt x="520" y="166"/>
                    <a:pt x="37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21" name="Google Shape;1221;p70"/>
          <p:cNvGrpSpPr/>
          <p:nvPr/>
        </p:nvGrpSpPr>
        <p:grpSpPr>
          <a:xfrm>
            <a:off x="6720849" y="5105949"/>
            <a:ext cx="837735" cy="784673"/>
            <a:chOff x="4721450" y="1509475"/>
            <a:chExt cx="79350" cy="74325"/>
          </a:xfrm>
        </p:grpSpPr>
        <p:sp>
          <p:nvSpPr>
            <p:cNvPr id="1222" name="Google Shape;1222;p70"/>
            <p:cNvSpPr/>
            <p:nvPr/>
          </p:nvSpPr>
          <p:spPr>
            <a:xfrm>
              <a:off x="4729025" y="1509475"/>
              <a:ext cx="27050" cy="26725"/>
            </a:xfrm>
            <a:custGeom>
              <a:avLst/>
              <a:gdLst/>
              <a:ahLst/>
              <a:cxnLst/>
              <a:rect l="l" t="t" r="r" b="b"/>
              <a:pathLst>
                <a:path w="1082" h="1069" extrusionOk="0">
                  <a:moveTo>
                    <a:pt x="440" y="1"/>
                  </a:moveTo>
                  <a:lnTo>
                    <a:pt x="570" y="224"/>
                  </a:lnTo>
                  <a:cubicBezTo>
                    <a:pt x="296" y="405"/>
                    <a:pt x="94" y="672"/>
                    <a:pt x="0" y="989"/>
                  </a:cubicBezTo>
                  <a:lnTo>
                    <a:pt x="188" y="809"/>
                  </a:lnTo>
                  <a:lnTo>
                    <a:pt x="462" y="1068"/>
                  </a:lnTo>
                  <a:cubicBezTo>
                    <a:pt x="527" y="888"/>
                    <a:pt x="649" y="737"/>
                    <a:pt x="808" y="628"/>
                  </a:cubicBezTo>
                  <a:lnTo>
                    <a:pt x="923" y="823"/>
                  </a:lnTo>
                  <a:lnTo>
                    <a:pt x="1082" y="188"/>
                  </a:lnTo>
                  <a:lnTo>
                    <a:pt x="44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23" name="Google Shape;1223;p70"/>
            <p:cNvSpPr/>
            <p:nvPr/>
          </p:nvSpPr>
          <p:spPr>
            <a:xfrm>
              <a:off x="4721450" y="1533275"/>
              <a:ext cx="32300" cy="42600"/>
            </a:xfrm>
            <a:custGeom>
              <a:avLst/>
              <a:gdLst/>
              <a:ahLst/>
              <a:cxnLst/>
              <a:rect l="l" t="t" r="r" b="b"/>
              <a:pathLst>
                <a:path w="1292" h="1704" extrusionOk="0">
                  <a:moveTo>
                    <a:pt x="491" y="1"/>
                  </a:moveTo>
                  <a:lnTo>
                    <a:pt x="0" y="455"/>
                  </a:lnTo>
                  <a:lnTo>
                    <a:pt x="238" y="455"/>
                  </a:lnTo>
                  <a:cubicBezTo>
                    <a:pt x="253" y="1025"/>
                    <a:pt x="635" y="1530"/>
                    <a:pt x="1183" y="1703"/>
                  </a:cubicBezTo>
                  <a:lnTo>
                    <a:pt x="1024" y="1530"/>
                  </a:lnTo>
                  <a:lnTo>
                    <a:pt x="1291" y="1256"/>
                  </a:lnTo>
                  <a:cubicBezTo>
                    <a:pt x="952" y="1133"/>
                    <a:pt x="721" y="816"/>
                    <a:pt x="707" y="455"/>
                  </a:cubicBezTo>
                  <a:lnTo>
                    <a:pt x="945" y="455"/>
                  </a:lnTo>
                  <a:lnTo>
                    <a:pt x="491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24" name="Google Shape;1224;p70"/>
            <p:cNvSpPr/>
            <p:nvPr/>
          </p:nvSpPr>
          <p:spPr>
            <a:xfrm>
              <a:off x="4750650" y="1551675"/>
              <a:ext cx="42950" cy="32125"/>
            </a:xfrm>
            <a:custGeom>
              <a:avLst/>
              <a:gdLst/>
              <a:ahLst/>
              <a:cxnLst/>
              <a:rect l="l" t="t" r="r" b="b"/>
              <a:pathLst>
                <a:path w="1718" h="1285" extrusionOk="0">
                  <a:moveTo>
                    <a:pt x="1256" y="1"/>
                  </a:moveTo>
                  <a:cubicBezTo>
                    <a:pt x="1126" y="332"/>
                    <a:pt x="808" y="556"/>
                    <a:pt x="448" y="570"/>
                  </a:cubicBezTo>
                  <a:lnTo>
                    <a:pt x="448" y="340"/>
                  </a:lnTo>
                  <a:lnTo>
                    <a:pt x="1" y="794"/>
                  </a:lnTo>
                  <a:lnTo>
                    <a:pt x="448" y="1284"/>
                  </a:lnTo>
                  <a:lnTo>
                    <a:pt x="448" y="1032"/>
                  </a:lnTo>
                  <a:cubicBezTo>
                    <a:pt x="1039" y="1025"/>
                    <a:pt x="1551" y="635"/>
                    <a:pt x="1717" y="73"/>
                  </a:cubicBezTo>
                  <a:lnTo>
                    <a:pt x="1717" y="73"/>
                  </a:lnTo>
                  <a:lnTo>
                    <a:pt x="1515" y="260"/>
                  </a:lnTo>
                  <a:lnTo>
                    <a:pt x="125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25" name="Google Shape;1225;p70"/>
            <p:cNvSpPr/>
            <p:nvPr/>
          </p:nvSpPr>
          <p:spPr>
            <a:xfrm>
              <a:off x="4761300" y="1510025"/>
              <a:ext cx="39500" cy="44375"/>
            </a:xfrm>
            <a:custGeom>
              <a:avLst/>
              <a:gdLst/>
              <a:ahLst/>
              <a:cxnLst/>
              <a:rect l="l" t="t" r="r" b="b"/>
              <a:pathLst>
                <a:path w="1580" h="1775" extrusionOk="0">
                  <a:moveTo>
                    <a:pt x="13" y="0"/>
                  </a:moveTo>
                  <a:cubicBezTo>
                    <a:pt x="9" y="0"/>
                    <a:pt x="5" y="0"/>
                    <a:pt x="0" y="0"/>
                  </a:cubicBezTo>
                  <a:lnTo>
                    <a:pt x="0" y="462"/>
                  </a:lnTo>
                  <a:cubicBezTo>
                    <a:pt x="476" y="462"/>
                    <a:pt x="873" y="844"/>
                    <a:pt x="880" y="1328"/>
                  </a:cubicBezTo>
                  <a:lnTo>
                    <a:pt x="635" y="1328"/>
                  </a:lnTo>
                  <a:lnTo>
                    <a:pt x="1089" y="1775"/>
                  </a:lnTo>
                  <a:lnTo>
                    <a:pt x="1580" y="1328"/>
                  </a:lnTo>
                  <a:lnTo>
                    <a:pt x="1349" y="1328"/>
                  </a:lnTo>
                  <a:cubicBezTo>
                    <a:pt x="1335" y="589"/>
                    <a:pt x="743" y="0"/>
                    <a:pt x="1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26" name="Google Shape;1226;p70"/>
          <p:cNvGrpSpPr/>
          <p:nvPr/>
        </p:nvGrpSpPr>
        <p:grpSpPr>
          <a:xfrm>
            <a:off x="8514894" y="5085369"/>
            <a:ext cx="742717" cy="750363"/>
            <a:chOff x="4906800" y="1507500"/>
            <a:chExt cx="70350" cy="71075"/>
          </a:xfrm>
        </p:grpSpPr>
        <p:sp>
          <p:nvSpPr>
            <p:cNvPr id="1227" name="Google Shape;1227;p70"/>
            <p:cNvSpPr/>
            <p:nvPr/>
          </p:nvSpPr>
          <p:spPr>
            <a:xfrm>
              <a:off x="4916000" y="1507500"/>
              <a:ext cx="30850" cy="24000"/>
            </a:xfrm>
            <a:custGeom>
              <a:avLst/>
              <a:gdLst/>
              <a:ahLst/>
              <a:cxnLst/>
              <a:rect l="l" t="t" r="r" b="b"/>
              <a:pathLst>
                <a:path w="1234" h="960" extrusionOk="0">
                  <a:moveTo>
                    <a:pt x="837" y="1"/>
                  </a:moveTo>
                  <a:lnTo>
                    <a:pt x="837" y="202"/>
                  </a:lnTo>
                  <a:cubicBezTo>
                    <a:pt x="484" y="282"/>
                    <a:pt x="181" y="498"/>
                    <a:pt x="0" y="808"/>
                  </a:cubicBezTo>
                  <a:lnTo>
                    <a:pt x="455" y="960"/>
                  </a:lnTo>
                  <a:cubicBezTo>
                    <a:pt x="556" y="837"/>
                    <a:pt x="686" y="736"/>
                    <a:pt x="837" y="686"/>
                  </a:cubicBezTo>
                  <a:lnTo>
                    <a:pt x="837" y="823"/>
                  </a:lnTo>
                  <a:lnTo>
                    <a:pt x="1234" y="426"/>
                  </a:lnTo>
                  <a:lnTo>
                    <a:pt x="83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28" name="Google Shape;1228;p70"/>
            <p:cNvSpPr/>
            <p:nvPr/>
          </p:nvSpPr>
          <p:spPr>
            <a:xfrm>
              <a:off x="4906800" y="1533825"/>
              <a:ext cx="19675" cy="32475"/>
            </a:xfrm>
            <a:custGeom>
              <a:avLst/>
              <a:gdLst/>
              <a:ahLst/>
              <a:cxnLst/>
              <a:rect l="l" t="t" r="r" b="b"/>
              <a:pathLst>
                <a:path w="787" h="1299" extrusionOk="0">
                  <a:moveTo>
                    <a:pt x="527" y="1"/>
                  </a:moveTo>
                  <a:lnTo>
                    <a:pt x="1" y="246"/>
                  </a:lnTo>
                  <a:lnTo>
                    <a:pt x="181" y="303"/>
                  </a:lnTo>
                  <a:cubicBezTo>
                    <a:pt x="181" y="347"/>
                    <a:pt x="174" y="390"/>
                    <a:pt x="174" y="433"/>
                  </a:cubicBezTo>
                  <a:cubicBezTo>
                    <a:pt x="174" y="751"/>
                    <a:pt x="289" y="1061"/>
                    <a:pt x="498" y="1299"/>
                  </a:cubicBezTo>
                  <a:lnTo>
                    <a:pt x="787" y="909"/>
                  </a:lnTo>
                  <a:cubicBezTo>
                    <a:pt x="693" y="772"/>
                    <a:pt x="650" y="614"/>
                    <a:pt x="642" y="455"/>
                  </a:cubicBezTo>
                  <a:lnTo>
                    <a:pt x="642" y="455"/>
                  </a:lnTo>
                  <a:lnTo>
                    <a:pt x="787" y="498"/>
                  </a:lnTo>
                  <a:lnTo>
                    <a:pt x="52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29" name="Google Shape;1229;p70"/>
            <p:cNvSpPr/>
            <p:nvPr/>
          </p:nvSpPr>
          <p:spPr>
            <a:xfrm>
              <a:off x="4926625" y="1561950"/>
              <a:ext cx="30675" cy="16625"/>
            </a:xfrm>
            <a:custGeom>
              <a:avLst/>
              <a:gdLst/>
              <a:ahLst/>
              <a:cxnLst/>
              <a:rect l="l" t="t" r="r" b="b"/>
              <a:pathLst>
                <a:path w="1227" h="665" extrusionOk="0">
                  <a:moveTo>
                    <a:pt x="556" y="1"/>
                  </a:moveTo>
                  <a:lnTo>
                    <a:pt x="1" y="87"/>
                  </a:lnTo>
                  <a:lnTo>
                    <a:pt x="66" y="664"/>
                  </a:lnTo>
                  <a:lnTo>
                    <a:pt x="181" y="513"/>
                  </a:lnTo>
                  <a:cubicBezTo>
                    <a:pt x="347" y="585"/>
                    <a:pt x="526" y="621"/>
                    <a:pt x="704" y="621"/>
                  </a:cubicBezTo>
                  <a:cubicBezTo>
                    <a:pt x="883" y="621"/>
                    <a:pt x="1061" y="585"/>
                    <a:pt x="1227" y="513"/>
                  </a:cubicBezTo>
                  <a:lnTo>
                    <a:pt x="946" y="123"/>
                  </a:lnTo>
                  <a:cubicBezTo>
                    <a:pt x="866" y="149"/>
                    <a:pt x="785" y="161"/>
                    <a:pt x="704" y="161"/>
                  </a:cubicBezTo>
                  <a:cubicBezTo>
                    <a:pt x="623" y="161"/>
                    <a:pt x="542" y="149"/>
                    <a:pt x="462" y="123"/>
                  </a:cubicBezTo>
                  <a:lnTo>
                    <a:pt x="55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30" name="Google Shape;1230;p70"/>
            <p:cNvSpPr/>
            <p:nvPr/>
          </p:nvSpPr>
          <p:spPr>
            <a:xfrm>
              <a:off x="4957475" y="1541400"/>
              <a:ext cx="19675" cy="27800"/>
            </a:xfrm>
            <a:custGeom>
              <a:avLst/>
              <a:gdLst/>
              <a:ahLst/>
              <a:cxnLst/>
              <a:rect l="l" t="t" r="r" b="b"/>
              <a:pathLst>
                <a:path w="787" h="1112" extrusionOk="0">
                  <a:moveTo>
                    <a:pt x="779" y="0"/>
                  </a:moveTo>
                  <a:lnTo>
                    <a:pt x="318" y="145"/>
                  </a:lnTo>
                  <a:cubicBezTo>
                    <a:pt x="318" y="303"/>
                    <a:pt x="274" y="455"/>
                    <a:pt x="188" y="592"/>
                  </a:cubicBezTo>
                  <a:lnTo>
                    <a:pt x="80" y="448"/>
                  </a:lnTo>
                  <a:lnTo>
                    <a:pt x="0" y="1003"/>
                  </a:lnTo>
                  <a:lnTo>
                    <a:pt x="570" y="1111"/>
                  </a:lnTo>
                  <a:lnTo>
                    <a:pt x="469" y="981"/>
                  </a:lnTo>
                  <a:cubicBezTo>
                    <a:pt x="671" y="743"/>
                    <a:pt x="786" y="440"/>
                    <a:pt x="786" y="130"/>
                  </a:cubicBezTo>
                  <a:cubicBezTo>
                    <a:pt x="786" y="87"/>
                    <a:pt x="786" y="44"/>
                    <a:pt x="77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31" name="Google Shape;1231;p70"/>
            <p:cNvSpPr/>
            <p:nvPr/>
          </p:nvSpPr>
          <p:spPr>
            <a:xfrm>
              <a:off x="4951325" y="1512550"/>
              <a:ext cx="24925" cy="26350"/>
            </a:xfrm>
            <a:custGeom>
              <a:avLst/>
              <a:gdLst/>
              <a:ahLst/>
              <a:cxnLst/>
              <a:rect l="l" t="t" r="r" b="b"/>
              <a:pathLst>
                <a:path w="997" h="1054" extrusionOk="0">
                  <a:moveTo>
                    <a:pt x="1" y="0"/>
                  </a:moveTo>
                  <a:lnTo>
                    <a:pt x="1" y="476"/>
                  </a:lnTo>
                  <a:cubicBezTo>
                    <a:pt x="145" y="534"/>
                    <a:pt x="282" y="628"/>
                    <a:pt x="376" y="751"/>
                  </a:cubicBezTo>
                  <a:lnTo>
                    <a:pt x="210" y="801"/>
                  </a:lnTo>
                  <a:lnTo>
                    <a:pt x="715" y="1053"/>
                  </a:lnTo>
                  <a:lnTo>
                    <a:pt x="996" y="549"/>
                  </a:lnTo>
                  <a:lnTo>
                    <a:pt x="996" y="549"/>
                  </a:lnTo>
                  <a:lnTo>
                    <a:pt x="838" y="599"/>
                  </a:lnTo>
                  <a:cubicBezTo>
                    <a:pt x="650" y="296"/>
                    <a:pt x="347" y="73"/>
                    <a:pt x="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32" name="Google Shape;1232;p70"/>
          <p:cNvGrpSpPr/>
          <p:nvPr/>
        </p:nvGrpSpPr>
        <p:grpSpPr>
          <a:xfrm>
            <a:off x="5898371" y="3121284"/>
            <a:ext cx="690579" cy="690579"/>
            <a:chOff x="3736598" y="2170606"/>
            <a:chExt cx="404889" cy="404889"/>
          </a:xfrm>
        </p:grpSpPr>
        <p:sp>
          <p:nvSpPr>
            <p:cNvPr id="1233" name="Google Shape;1233;p70"/>
            <p:cNvSpPr/>
            <p:nvPr/>
          </p:nvSpPr>
          <p:spPr>
            <a:xfrm>
              <a:off x="3950281" y="2170846"/>
              <a:ext cx="191206" cy="231947"/>
            </a:xfrm>
            <a:custGeom>
              <a:avLst/>
              <a:gdLst/>
              <a:ahLst/>
              <a:cxnLst/>
              <a:rect l="l" t="t" r="r" b="b"/>
              <a:pathLst>
                <a:path w="8781" h="10652" extrusionOk="0">
                  <a:moveTo>
                    <a:pt x="23" y="1"/>
                  </a:moveTo>
                  <a:lnTo>
                    <a:pt x="1435" y="2583"/>
                  </a:lnTo>
                  <a:lnTo>
                    <a:pt x="0" y="5246"/>
                  </a:lnTo>
                  <a:cubicBezTo>
                    <a:pt x="1997" y="5498"/>
                    <a:pt x="3512" y="7186"/>
                    <a:pt x="3547" y="9217"/>
                  </a:cubicBezTo>
                  <a:lnTo>
                    <a:pt x="6187" y="10652"/>
                  </a:lnTo>
                  <a:lnTo>
                    <a:pt x="8780" y="9217"/>
                  </a:lnTo>
                  <a:cubicBezTo>
                    <a:pt x="8746" y="4305"/>
                    <a:pt x="4913" y="276"/>
                    <a:pt x="2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F8FAF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34" name="Google Shape;1234;p70"/>
            <p:cNvSpPr/>
            <p:nvPr/>
          </p:nvSpPr>
          <p:spPr>
            <a:xfrm>
              <a:off x="3737099" y="2170606"/>
              <a:ext cx="231947" cy="191446"/>
            </a:xfrm>
            <a:custGeom>
              <a:avLst/>
              <a:gdLst/>
              <a:ahLst/>
              <a:cxnLst/>
              <a:rect l="l" t="t" r="r" b="b"/>
              <a:pathLst>
                <a:path w="10652" h="8792" extrusionOk="0">
                  <a:moveTo>
                    <a:pt x="9216" y="0"/>
                  </a:moveTo>
                  <a:cubicBezTo>
                    <a:pt x="4304" y="35"/>
                    <a:pt x="276" y="3868"/>
                    <a:pt x="0" y="8769"/>
                  </a:cubicBezTo>
                  <a:lnTo>
                    <a:pt x="2583" y="7346"/>
                  </a:lnTo>
                  <a:lnTo>
                    <a:pt x="5245" y="8792"/>
                  </a:lnTo>
                  <a:cubicBezTo>
                    <a:pt x="5498" y="6783"/>
                    <a:pt x="7185" y="5268"/>
                    <a:pt x="9216" y="5234"/>
                  </a:cubicBezTo>
                  <a:lnTo>
                    <a:pt x="10651" y="2594"/>
                  </a:lnTo>
                  <a:lnTo>
                    <a:pt x="921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35" name="Google Shape;1235;p70"/>
            <p:cNvSpPr/>
            <p:nvPr/>
          </p:nvSpPr>
          <p:spPr>
            <a:xfrm>
              <a:off x="3909539" y="2384027"/>
              <a:ext cx="231686" cy="191468"/>
            </a:xfrm>
            <a:custGeom>
              <a:avLst/>
              <a:gdLst/>
              <a:ahLst/>
              <a:cxnLst/>
              <a:rect l="l" t="t" r="r" b="b"/>
              <a:pathLst>
                <a:path w="10640" h="8793" extrusionOk="0">
                  <a:moveTo>
                    <a:pt x="5395" y="1"/>
                  </a:moveTo>
                  <a:cubicBezTo>
                    <a:pt x="5142" y="1998"/>
                    <a:pt x="3455" y="3513"/>
                    <a:pt x="1435" y="3559"/>
                  </a:cubicBezTo>
                  <a:lnTo>
                    <a:pt x="0" y="6187"/>
                  </a:lnTo>
                  <a:lnTo>
                    <a:pt x="1424" y="8792"/>
                  </a:lnTo>
                  <a:cubicBezTo>
                    <a:pt x="6324" y="8758"/>
                    <a:pt x="10364" y="4913"/>
                    <a:pt x="10640" y="24"/>
                  </a:cubicBezTo>
                  <a:lnTo>
                    <a:pt x="10640" y="24"/>
                  </a:lnTo>
                  <a:lnTo>
                    <a:pt x="8058" y="1436"/>
                  </a:lnTo>
                  <a:lnTo>
                    <a:pt x="5395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36" name="Google Shape;1236;p70"/>
            <p:cNvSpPr/>
            <p:nvPr/>
          </p:nvSpPr>
          <p:spPr>
            <a:xfrm>
              <a:off x="3736598" y="2343307"/>
              <a:ext cx="191707" cy="231686"/>
            </a:xfrm>
            <a:custGeom>
              <a:avLst/>
              <a:gdLst/>
              <a:ahLst/>
              <a:cxnLst/>
              <a:rect l="l" t="t" r="r" b="b"/>
              <a:pathLst>
                <a:path w="8804" h="10640" extrusionOk="0">
                  <a:moveTo>
                    <a:pt x="2606" y="0"/>
                  </a:moveTo>
                  <a:lnTo>
                    <a:pt x="0" y="1435"/>
                  </a:lnTo>
                  <a:cubicBezTo>
                    <a:pt x="46" y="6335"/>
                    <a:pt x="3880" y="10364"/>
                    <a:pt x="8769" y="10639"/>
                  </a:cubicBezTo>
                  <a:lnTo>
                    <a:pt x="7357" y="8057"/>
                  </a:lnTo>
                  <a:lnTo>
                    <a:pt x="8803" y="5394"/>
                  </a:lnTo>
                  <a:cubicBezTo>
                    <a:pt x="6795" y="5142"/>
                    <a:pt x="5280" y="3455"/>
                    <a:pt x="5245" y="1435"/>
                  </a:cubicBezTo>
                  <a:lnTo>
                    <a:pt x="260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37" name="Google Shape;1237;p70"/>
          <p:cNvGrpSpPr/>
          <p:nvPr/>
        </p:nvGrpSpPr>
        <p:grpSpPr>
          <a:xfrm>
            <a:off x="4921119" y="3121415"/>
            <a:ext cx="782648" cy="690320"/>
            <a:chOff x="3161917" y="2170682"/>
            <a:chExt cx="458870" cy="404737"/>
          </a:xfrm>
        </p:grpSpPr>
        <p:sp>
          <p:nvSpPr>
            <p:cNvPr id="1238" name="Google Shape;1238;p70"/>
            <p:cNvSpPr/>
            <p:nvPr/>
          </p:nvSpPr>
          <p:spPr>
            <a:xfrm>
              <a:off x="3161917" y="2170682"/>
              <a:ext cx="277174" cy="291676"/>
            </a:xfrm>
            <a:custGeom>
              <a:avLst/>
              <a:gdLst/>
              <a:ahLst/>
              <a:cxnLst/>
              <a:rect l="l" t="t" r="r" b="b"/>
              <a:pathLst>
                <a:path w="12729" h="13395" extrusionOk="0">
                  <a:moveTo>
                    <a:pt x="11294" y="0"/>
                  </a:moveTo>
                  <a:cubicBezTo>
                    <a:pt x="4442" y="46"/>
                    <a:pt x="0" y="7242"/>
                    <a:pt x="3019" y="13394"/>
                  </a:cubicBezTo>
                  <a:lnTo>
                    <a:pt x="4522" y="10915"/>
                  </a:lnTo>
                  <a:lnTo>
                    <a:pt x="7598" y="10835"/>
                  </a:lnTo>
                  <a:cubicBezTo>
                    <a:pt x="6531" y="8195"/>
                    <a:pt x="8436" y="5291"/>
                    <a:pt x="11294" y="5234"/>
                  </a:cubicBezTo>
                  <a:lnTo>
                    <a:pt x="12729" y="2606"/>
                  </a:lnTo>
                  <a:lnTo>
                    <a:pt x="11294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39" name="Google Shape;1239;p70"/>
            <p:cNvSpPr/>
            <p:nvPr/>
          </p:nvSpPr>
          <p:spPr>
            <a:xfrm>
              <a:off x="3420326" y="2170922"/>
              <a:ext cx="200461" cy="302934"/>
            </a:xfrm>
            <a:custGeom>
              <a:avLst/>
              <a:gdLst/>
              <a:ahLst/>
              <a:cxnLst/>
              <a:rect l="l" t="t" r="r" b="b"/>
              <a:pathLst>
                <a:path w="9206" h="13912" extrusionOk="0">
                  <a:moveTo>
                    <a:pt x="24" y="1"/>
                  </a:moveTo>
                  <a:lnTo>
                    <a:pt x="1447" y="2583"/>
                  </a:lnTo>
                  <a:lnTo>
                    <a:pt x="1" y="5246"/>
                  </a:lnTo>
                  <a:cubicBezTo>
                    <a:pt x="2893" y="5602"/>
                    <a:pt x="4488" y="8815"/>
                    <a:pt x="3008" y="11329"/>
                  </a:cubicBezTo>
                  <a:lnTo>
                    <a:pt x="4557" y="13854"/>
                  </a:lnTo>
                  <a:lnTo>
                    <a:pt x="7564" y="13911"/>
                  </a:lnTo>
                  <a:cubicBezTo>
                    <a:pt x="9171" y="11122"/>
                    <a:pt x="9206" y="7691"/>
                    <a:pt x="7679" y="4856"/>
                  </a:cubicBezTo>
                  <a:cubicBezTo>
                    <a:pt x="6141" y="2021"/>
                    <a:pt x="3237" y="184"/>
                    <a:pt x="2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F8FAF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40" name="Google Shape;1240;p70"/>
            <p:cNvSpPr/>
            <p:nvPr/>
          </p:nvSpPr>
          <p:spPr>
            <a:xfrm>
              <a:off x="3233645" y="2417594"/>
              <a:ext cx="344393" cy="157825"/>
            </a:xfrm>
            <a:custGeom>
              <a:avLst/>
              <a:gdLst/>
              <a:ahLst/>
              <a:cxnLst/>
              <a:rect l="l" t="t" r="r" b="b"/>
              <a:pathLst>
                <a:path w="15816" h="7248" extrusionOk="0">
                  <a:moveTo>
                    <a:pt x="4557" y="1"/>
                  </a:moveTo>
                  <a:lnTo>
                    <a:pt x="1515" y="81"/>
                  </a:lnTo>
                  <a:lnTo>
                    <a:pt x="0" y="2583"/>
                  </a:lnTo>
                  <a:cubicBezTo>
                    <a:pt x="1607" y="5372"/>
                    <a:pt x="4545" y="7140"/>
                    <a:pt x="7770" y="7243"/>
                  </a:cubicBezTo>
                  <a:cubicBezTo>
                    <a:pt x="7870" y="7246"/>
                    <a:pt x="7970" y="7248"/>
                    <a:pt x="8070" y="7248"/>
                  </a:cubicBezTo>
                  <a:cubicBezTo>
                    <a:pt x="11183" y="7248"/>
                    <a:pt x="14092" y="5691"/>
                    <a:pt x="15816" y="3088"/>
                  </a:cubicBezTo>
                  <a:lnTo>
                    <a:pt x="12832" y="3019"/>
                  </a:lnTo>
                  <a:lnTo>
                    <a:pt x="11260" y="471"/>
                  </a:lnTo>
                  <a:cubicBezTo>
                    <a:pt x="10437" y="1506"/>
                    <a:pt x="9252" y="2011"/>
                    <a:pt x="8072" y="2011"/>
                  </a:cubicBezTo>
                  <a:cubicBezTo>
                    <a:pt x="6699" y="2011"/>
                    <a:pt x="5334" y="1328"/>
                    <a:pt x="455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41" name="Google Shape;1241;p70"/>
          <p:cNvGrpSpPr/>
          <p:nvPr/>
        </p:nvGrpSpPr>
        <p:grpSpPr>
          <a:xfrm>
            <a:off x="4951814" y="4136534"/>
            <a:ext cx="721257" cy="690617"/>
            <a:chOff x="3179914" y="2889488"/>
            <a:chExt cx="422876" cy="404911"/>
          </a:xfrm>
        </p:grpSpPr>
        <p:sp>
          <p:nvSpPr>
            <p:cNvPr id="1242" name="Google Shape;1242;p70"/>
            <p:cNvSpPr/>
            <p:nvPr/>
          </p:nvSpPr>
          <p:spPr>
            <a:xfrm>
              <a:off x="3402328" y="2889749"/>
              <a:ext cx="163726" cy="157477"/>
            </a:xfrm>
            <a:custGeom>
              <a:avLst/>
              <a:gdLst/>
              <a:ahLst/>
              <a:cxnLst/>
              <a:rect l="l" t="t" r="r" b="b"/>
              <a:pathLst>
                <a:path w="7519" h="7232" extrusionOk="0">
                  <a:moveTo>
                    <a:pt x="24" y="0"/>
                  </a:moveTo>
                  <a:lnTo>
                    <a:pt x="1447" y="2583"/>
                  </a:lnTo>
                  <a:lnTo>
                    <a:pt x="1" y="5257"/>
                  </a:lnTo>
                  <a:cubicBezTo>
                    <a:pt x="1252" y="5418"/>
                    <a:pt x="2365" y="6141"/>
                    <a:pt x="2996" y="7231"/>
                  </a:cubicBezTo>
                  <a:lnTo>
                    <a:pt x="5958" y="7151"/>
                  </a:lnTo>
                  <a:lnTo>
                    <a:pt x="7518" y="4580"/>
                  </a:lnTo>
                  <a:cubicBezTo>
                    <a:pt x="5946" y="1894"/>
                    <a:pt x="3134" y="184"/>
                    <a:pt x="24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43" name="Google Shape;1243;p70"/>
            <p:cNvSpPr/>
            <p:nvPr/>
          </p:nvSpPr>
          <p:spPr>
            <a:xfrm>
              <a:off x="3467807" y="3000956"/>
              <a:ext cx="134983" cy="191707"/>
            </a:xfrm>
            <a:custGeom>
              <a:avLst/>
              <a:gdLst/>
              <a:ahLst/>
              <a:cxnLst/>
              <a:rect l="l" t="t" r="r" b="b"/>
              <a:pathLst>
                <a:path w="6199" h="8804" extrusionOk="0">
                  <a:moveTo>
                    <a:pt x="4798" y="1"/>
                  </a:moveTo>
                  <a:lnTo>
                    <a:pt x="3249" y="2549"/>
                  </a:lnTo>
                  <a:lnTo>
                    <a:pt x="242" y="2629"/>
                  </a:lnTo>
                  <a:cubicBezTo>
                    <a:pt x="724" y="3800"/>
                    <a:pt x="644" y="5131"/>
                    <a:pt x="1" y="6221"/>
                  </a:cubicBezTo>
                  <a:lnTo>
                    <a:pt x="1550" y="8746"/>
                  </a:lnTo>
                  <a:lnTo>
                    <a:pt x="4557" y="8804"/>
                  </a:lnTo>
                  <a:cubicBezTo>
                    <a:pt x="6107" y="6095"/>
                    <a:pt x="6199" y="2790"/>
                    <a:pt x="479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44" name="Google Shape;1244;p70"/>
            <p:cNvSpPr/>
            <p:nvPr/>
          </p:nvSpPr>
          <p:spPr>
            <a:xfrm>
              <a:off x="3222637" y="2889488"/>
              <a:ext cx="198457" cy="149224"/>
            </a:xfrm>
            <a:custGeom>
              <a:avLst/>
              <a:gdLst/>
              <a:ahLst/>
              <a:cxnLst/>
              <a:rect l="l" t="t" r="r" b="b"/>
              <a:pathLst>
                <a:path w="9114" h="6853" extrusionOk="0">
                  <a:moveTo>
                    <a:pt x="7690" y="1"/>
                  </a:moveTo>
                  <a:cubicBezTo>
                    <a:pt x="4592" y="24"/>
                    <a:pt x="1711" y="1585"/>
                    <a:pt x="1" y="4156"/>
                  </a:cubicBezTo>
                  <a:lnTo>
                    <a:pt x="2904" y="4225"/>
                  </a:lnTo>
                  <a:lnTo>
                    <a:pt x="4511" y="6853"/>
                  </a:lnTo>
                  <a:cubicBezTo>
                    <a:pt x="5257" y="5854"/>
                    <a:pt x="6428" y="5258"/>
                    <a:pt x="7679" y="5235"/>
                  </a:cubicBezTo>
                  <a:lnTo>
                    <a:pt x="9114" y="2606"/>
                  </a:lnTo>
                  <a:lnTo>
                    <a:pt x="769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F8FAF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45" name="Google Shape;1245;p70"/>
            <p:cNvSpPr/>
            <p:nvPr/>
          </p:nvSpPr>
          <p:spPr>
            <a:xfrm>
              <a:off x="3179914" y="2991462"/>
              <a:ext cx="133960" cy="190205"/>
            </a:xfrm>
            <a:custGeom>
              <a:avLst/>
              <a:gdLst/>
              <a:ahLst/>
              <a:cxnLst/>
              <a:rect l="l" t="t" r="r" b="b"/>
              <a:pathLst>
                <a:path w="6152" h="8735" extrusionOk="0">
                  <a:moveTo>
                    <a:pt x="1641" y="1"/>
                  </a:moveTo>
                  <a:cubicBezTo>
                    <a:pt x="103" y="2686"/>
                    <a:pt x="0" y="5957"/>
                    <a:pt x="1366" y="8735"/>
                  </a:cubicBezTo>
                  <a:lnTo>
                    <a:pt x="2869" y="6244"/>
                  </a:lnTo>
                  <a:lnTo>
                    <a:pt x="5957" y="6164"/>
                  </a:lnTo>
                  <a:cubicBezTo>
                    <a:pt x="5486" y="5016"/>
                    <a:pt x="5555" y="3731"/>
                    <a:pt x="6152" y="2640"/>
                  </a:cubicBezTo>
                  <a:lnTo>
                    <a:pt x="4568" y="58"/>
                  </a:lnTo>
                  <a:lnTo>
                    <a:pt x="1641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46" name="Google Shape;1246;p70"/>
            <p:cNvSpPr/>
            <p:nvPr/>
          </p:nvSpPr>
          <p:spPr>
            <a:xfrm>
              <a:off x="3215887" y="3136661"/>
              <a:ext cx="162725" cy="157477"/>
            </a:xfrm>
            <a:custGeom>
              <a:avLst/>
              <a:gdLst/>
              <a:ahLst/>
              <a:cxnLst/>
              <a:rect l="l" t="t" r="r" b="b"/>
              <a:pathLst>
                <a:path w="7473" h="7232" extrusionOk="0">
                  <a:moveTo>
                    <a:pt x="4546" y="1"/>
                  </a:moveTo>
                  <a:lnTo>
                    <a:pt x="1516" y="81"/>
                  </a:lnTo>
                  <a:lnTo>
                    <a:pt x="1" y="2583"/>
                  </a:lnTo>
                  <a:cubicBezTo>
                    <a:pt x="1550" y="5280"/>
                    <a:pt x="4339" y="7025"/>
                    <a:pt x="7438" y="7232"/>
                  </a:cubicBezTo>
                  <a:lnTo>
                    <a:pt x="6026" y="4649"/>
                  </a:lnTo>
                  <a:lnTo>
                    <a:pt x="7472" y="1964"/>
                  </a:lnTo>
                  <a:cubicBezTo>
                    <a:pt x="6256" y="1791"/>
                    <a:pt x="5177" y="1068"/>
                    <a:pt x="454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47" name="Google Shape;1247;p70"/>
            <p:cNvSpPr/>
            <p:nvPr/>
          </p:nvSpPr>
          <p:spPr>
            <a:xfrm>
              <a:off x="3359605" y="3146677"/>
              <a:ext cx="200439" cy="147722"/>
            </a:xfrm>
            <a:custGeom>
              <a:avLst/>
              <a:gdLst/>
              <a:ahLst/>
              <a:cxnLst/>
              <a:rect l="l" t="t" r="r" b="b"/>
              <a:pathLst>
                <a:path w="9205" h="6784" extrusionOk="0">
                  <a:moveTo>
                    <a:pt x="4649" y="0"/>
                  </a:moveTo>
                  <a:cubicBezTo>
                    <a:pt x="3880" y="976"/>
                    <a:pt x="2697" y="1549"/>
                    <a:pt x="1446" y="1549"/>
                  </a:cubicBezTo>
                  <a:lnTo>
                    <a:pt x="1435" y="1549"/>
                  </a:lnTo>
                  <a:lnTo>
                    <a:pt x="0" y="4189"/>
                  </a:lnTo>
                  <a:lnTo>
                    <a:pt x="1435" y="6783"/>
                  </a:lnTo>
                  <a:lnTo>
                    <a:pt x="1446" y="6783"/>
                  </a:lnTo>
                  <a:cubicBezTo>
                    <a:pt x="1458" y="6783"/>
                    <a:pt x="1469" y="6783"/>
                    <a:pt x="1481" y="6783"/>
                  </a:cubicBezTo>
                  <a:cubicBezTo>
                    <a:pt x="4589" y="6783"/>
                    <a:pt x="7490" y="5224"/>
                    <a:pt x="9205" y="2628"/>
                  </a:cubicBezTo>
                  <a:lnTo>
                    <a:pt x="6221" y="2559"/>
                  </a:lnTo>
                  <a:lnTo>
                    <a:pt x="464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48" name="Google Shape;1248;p70"/>
          <p:cNvGrpSpPr/>
          <p:nvPr/>
        </p:nvGrpSpPr>
        <p:grpSpPr>
          <a:xfrm>
            <a:off x="5886205" y="4136478"/>
            <a:ext cx="714907" cy="690729"/>
            <a:chOff x="3729467" y="2889422"/>
            <a:chExt cx="419153" cy="404977"/>
          </a:xfrm>
        </p:grpSpPr>
        <p:sp>
          <p:nvSpPr>
            <p:cNvPr id="1249" name="Google Shape;1249;p70"/>
            <p:cNvSpPr/>
            <p:nvPr/>
          </p:nvSpPr>
          <p:spPr>
            <a:xfrm>
              <a:off x="4014137" y="2974913"/>
              <a:ext cx="134482" cy="178707"/>
            </a:xfrm>
            <a:custGeom>
              <a:avLst/>
              <a:gdLst/>
              <a:ahLst/>
              <a:cxnLst/>
              <a:rect l="l" t="t" r="r" b="b"/>
              <a:pathLst>
                <a:path w="6176" h="8207" extrusionOk="0">
                  <a:moveTo>
                    <a:pt x="4121" y="0"/>
                  </a:moveTo>
                  <a:lnTo>
                    <a:pt x="2973" y="2732"/>
                  </a:lnTo>
                  <a:lnTo>
                    <a:pt x="0" y="3260"/>
                  </a:lnTo>
                  <a:cubicBezTo>
                    <a:pt x="391" y="3891"/>
                    <a:pt x="586" y="4625"/>
                    <a:pt x="586" y="5372"/>
                  </a:cubicBezTo>
                  <a:cubicBezTo>
                    <a:pt x="586" y="5658"/>
                    <a:pt x="563" y="5945"/>
                    <a:pt x="494" y="6232"/>
                  </a:cubicBezTo>
                  <a:lnTo>
                    <a:pt x="2743" y="8206"/>
                  </a:lnTo>
                  <a:lnTo>
                    <a:pt x="5613" y="7392"/>
                  </a:lnTo>
                  <a:cubicBezTo>
                    <a:pt x="6175" y="4832"/>
                    <a:pt x="5636" y="2146"/>
                    <a:pt x="412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50" name="Google Shape;1250;p70"/>
            <p:cNvSpPr/>
            <p:nvPr/>
          </p:nvSpPr>
          <p:spPr>
            <a:xfrm>
              <a:off x="3741225" y="3095375"/>
              <a:ext cx="148963" cy="173460"/>
            </a:xfrm>
            <a:custGeom>
              <a:avLst/>
              <a:gdLst/>
              <a:ahLst/>
              <a:cxnLst/>
              <a:rect l="l" t="t" r="r" b="b"/>
              <a:pathLst>
                <a:path w="6841" h="7966" extrusionOk="0">
                  <a:moveTo>
                    <a:pt x="2215" y="0"/>
                  </a:moveTo>
                  <a:lnTo>
                    <a:pt x="0" y="1963"/>
                  </a:lnTo>
                  <a:cubicBezTo>
                    <a:pt x="597" y="4511"/>
                    <a:pt x="2250" y="6691"/>
                    <a:pt x="4534" y="7965"/>
                  </a:cubicBezTo>
                  <a:lnTo>
                    <a:pt x="4373" y="5027"/>
                  </a:lnTo>
                  <a:lnTo>
                    <a:pt x="6841" y="3248"/>
                  </a:lnTo>
                  <a:cubicBezTo>
                    <a:pt x="5980" y="2686"/>
                    <a:pt x="5360" y="1814"/>
                    <a:pt x="5108" y="804"/>
                  </a:cubicBezTo>
                  <a:lnTo>
                    <a:pt x="221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51" name="Google Shape;1251;p70"/>
            <p:cNvSpPr/>
            <p:nvPr/>
          </p:nvSpPr>
          <p:spPr>
            <a:xfrm>
              <a:off x="3949660" y="2889684"/>
              <a:ext cx="146219" cy="145980"/>
            </a:xfrm>
            <a:custGeom>
              <a:avLst/>
              <a:gdLst/>
              <a:ahLst/>
              <a:cxnLst/>
              <a:rect l="l" t="t" r="r" b="b"/>
              <a:pathLst>
                <a:path w="6715" h="6704" extrusionOk="0">
                  <a:moveTo>
                    <a:pt x="12" y="0"/>
                  </a:moveTo>
                  <a:lnTo>
                    <a:pt x="1435" y="2583"/>
                  </a:lnTo>
                  <a:lnTo>
                    <a:pt x="0" y="5257"/>
                  </a:lnTo>
                  <a:cubicBezTo>
                    <a:pt x="1022" y="5383"/>
                    <a:pt x="1963" y="5900"/>
                    <a:pt x="2629" y="6703"/>
                  </a:cubicBezTo>
                  <a:lnTo>
                    <a:pt x="5567" y="6187"/>
                  </a:lnTo>
                  <a:lnTo>
                    <a:pt x="6714" y="3432"/>
                  </a:lnTo>
                  <a:cubicBezTo>
                    <a:pt x="5062" y="1401"/>
                    <a:pt x="2629" y="150"/>
                    <a:pt x="12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52" name="Google Shape;1252;p70"/>
            <p:cNvSpPr/>
            <p:nvPr/>
          </p:nvSpPr>
          <p:spPr>
            <a:xfrm>
              <a:off x="3847947" y="3172089"/>
              <a:ext cx="167210" cy="122310"/>
            </a:xfrm>
            <a:custGeom>
              <a:avLst/>
              <a:gdLst/>
              <a:ahLst/>
              <a:cxnLst/>
              <a:rect l="l" t="t" r="r" b="b"/>
              <a:pathLst>
                <a:path w="7679" h="5617" extrusionOk="0">
                  <a:moveTo>
                    <a:pt x="2433" y="1"/>
                  </a:moveTo>
                  <a:lnTo>
                    <a:pt x="0" y="1757"/>
                  </a:lnTo>
                  <a:lnTo>
                    <a:pt x="149" y="4718"/>
                  </a:lnTo>
                  <a:cubicBezTo>
                    <a:pt x="1415" y="5317"/>
                    <a:pt x="2781" y="5616"/>
                    <a:pt x="4148" y="5616"/>
                  </a:cubicBezTo>
                  <a:cubicBezTo>
                    <a:pt x="5347" y="5616"/>
                    <a:pt x="6546" y="5386"/>
                    <a:pt x="7678" y="4924"/>
                  </a:cubicBezTo>
                  <a:lnTo>
                    <a:pt x="5280" y="3203"/>
                  </a:lnTo>
                  <a:lnTo>
                    <a:pt x="5417" y="173"/>
                  </a:lnTo>
                  <a:lnTo>
                    <a:pt x="5417" y="173"/>
                  </a:lnTo>
                  <a:cubicBezTo>
                    <a:pt x="5016" y="311"/>
                    <a:pt x="4591" y="379"/>
                    <a:pt x="4155" y="379"/>
                  </a:cubicBezTo>
                  <a:cubicBezTo>
                    <a:pt x="3558" y="379"/>
                    <a:pt x="2973" y="253"/>
                    <a:pt x="243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F8FAF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53" name="Google Shape;1253;p70"/>
            <p:cNvSpPr/>
            <p:nvPr/>
          </p:nvSpPr>
          <p:spPr>
            <a:xfrm>
              <a:off x="3974658" y="3122616"/>
              <a:ext cx="158457" cy="151206"/>
            </a:xfrm>
            <a:custGeom>
              <a:avLst/>
              <a:gdLst/>
              <a:ahLst/>
              <a:cxnLst/>
              <a:rect l="l" t="t" r="r" b="b"/>
              <a:pathLst>
                <a:path w="7277" h="6944" extrusionOk="0">
                  <a:moveTo>
                    <a:pt x="2158" y="0"/>
                  </a:moveTo>
                  <a:cubicBezTo>
                    <a:pt x="1790" y="964"/>
                    <a:pt x="1079" y="1768"/>
                    <a:pt x="149" y="2227"/>
                  </a:cubicBezTo>
                  <a:lnTo>
                    <a:pt x="0" y="5222"/>
                  </a:lnTo>
                  <a:lnTo>
                    <a:pt x="2422" y="6944"/>
                  </a:lnTo>
                  <a:cubicBezTo>
                    <a:pt x="4775" y="5785"/>
                    <a:pt x="6542" y="3696"/>
                    <a:pt x="7277" y="1171"/>
                  </a:cubicBezTo>
                  <a:lnTo>
                    <a:pt x="7277" y="1171"/>
                  </a:lnTo>
                  <a:lnTo>
                    <a:pt x="4430" y="1986"/>
                  </a:lnTo>
                  <a:lnTo>
                    <a:pt x="2158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54" name="Google Shape;1254;p70"/>
            <p:cNvSpPr/>
            <p:nvPr/>
          </p:nvSpPr>
          <p:spPr>
            <a:xfrm>
              <a:off x="3729467" y="2966660"/>
              <a:ext cx="138990" cy="158718"/>
            </a:xfrm>
            <a:custGeom>
              <a:avLst/>
              <a:gdLst/>
              <a:ahLst/>
              <a:cxnLst/>
              <a:rect l="l" t="t" r="r" b="b"/>
              <a:pathLst>
                <a:path w="6383" h="7289" extrusionOk="0">
                  <a:moveTo>
                    <a:pt x="2296" y="0"/>
                  </a:moveTo>
                  <a:cubicBezTo>
                    <a:pt x="678" y="2055"/>
                    <a:pt x="1" y="4706"/>
                    <a:pt x="425" y="7288"/>
                  </a:cubicBezTo>
                  <a:lnTo>
                    <a:pt x="2618" y="5337"/>
                  </a:lnTo>
                  <a:lnTo>
                    <a:pt x="5556" y="6152"/>
                  </a:lnTo>
                  <a:cubicBezTo>
                    <a:pt x="5544" y="6026"/>
                    <a:pt x="5533" y="5888"/>
                    <a:pt x="5533" y="5751"/>
                  </a:cubicBezTo>
                  <a:cubicBezTo>
                    <a:pt x="5533" y="4855"/>
                    <a:pt x="5831" y="3983"/>
                    <a:pt x="6382" y="3271"/>
                  </a:cubicBezTo>
                  <a:lnTo>
                    <a:pt x="5211" y="505"/>
                  </a:lnTo>
                  <a:lnTo>
                    <a:pt x="229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55" name="Google Shape;1255;p70"/>
            <p:cNvSpPr/>
            <p:nvPr/>
          </p:nvSpPr>
          <p:spPr>
            <a:xfrm>
              <a:off x="3787716" y="2889422"/>
              <a:ext cx="180449" cy="139229"/>
            </a:xfrm>
            <a:custGeom>
              <a:avLst/>
              <a:gdLst/>
              <a:ahLst/>
              <a:cxnLst/>
              <a:rect l="l" t="t" r="r" b="b"/>
              <a:pathLst>
                <a:path w="8287" h="6394" extrusionOk="0">
                  <a:moveTo>
                    <a:pt x="6863" y="1"/>
                  </a:moveTo>
                  <a:cubicBezTo>
                    <a:pt x="4235" y="12"/>
                    <a:pt x="1756" y="1137"/>
                    <a:pt x="0" y="3088"/>
                  </a:cubicBezTo>
                  <a:lnTo>
                    <a:pt x="2904" y="3593"/>
                  </a:lnTo>
                  <a:lnTo>
                    <a:pt x="4086" y="6394"/>
                  </a:lnTo>
                  <a:cubicBezTo>
                    <a:pt x="4820" y="5671"/>
                    <a:pt x="5819" y="5258"/>
                    <a:pt x="6852" y="5235"/>
                  </a:cubicBezTo>
                  <a:lnTo>
                    <a:pt x="8287" y="2606"/>
                  </a:lnTo>
                  <a:lnTo>
                    <a:pt x="6863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56" name="Google Shape;1256;p70"/>
          <p:cNvGrpSpPr/>
          <p:nvPr/>
        </p:nvGrpSpPr>
        <p:grpSpPr>
          <a:xfrm>
            <a:off x="2602251" y="4594384"/>
            <a:ext cx="1287135" cy="179481"/>
            <a:chOff x="4411970" y="2962952"/>
            <a:chExt cx="706544" cy="104212"/>
          </a:xfrm>
        </p:grpSpPr>
        <p:sp>
          <p:nvSpPr>
            <p:cNvPr id="1257" name="Google Shape;1257;p70"/>
            <p:cNvSpPr/>
            <p:nvPr/>
          </p:nvSpPr>
          <p:spPr>
            <a:xfrm>
              <a:off x="4583864" y="2962952"/>
              <a:ext cx="534651" cy="104077"/>
            </a:xfrm>
            <a:custGeom>
              <a:avLst/>
              <a:gdLst/>
              <a:ahLst/>
              <a:cxnLst/>
              <a:rect l="l" t="t" r="r" b="b"/>
              <a:pathLst>
                <a:path w="11841" h="2305" extrusionOk="0">
                  <a:moveTo>
                    <a:pt x="1155" y="0"/>
                  </a:moveTo>
                  <a:lnTo>
                    <a:pt x="0" y="2304"/>
                  </a:lnTo>
                  <a:lnTo>
                    <a:pt x="11410" y="2304"/>
                  </a:lnTo>
                  <a:lnTo>
                    <a:pt x="11840" y="1153"/>
                  </a:lnTo>
                  <a:lnTo>
                    <a:pt x="1141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58" name="Google Shape;1258;p70"/>
            <p:cNvSpPr/>
            <p:nvPr/>
          </p:nvSpPr>
          <p:spPr>
            <a:xfrm>
              <a:off x="4411970" y="2963088"/>
              <a:ext cx="124124" cy="104077"/>
            </a:xfrm>
            <a:custGeom>
              <a:avLst/>
              <a:gdLst/>
              <a:ahLst/>
              <a:cxnLst/>
              <a:rect l="l" t="t" r="r" b="b"/>
              <a:pathLst>
                <a:path w="2749" h="2305" extrusionOk="0">
                  <a:moveTo>
                    <a:pt x="2749" y="0"/>
                  </a:moveTo>
                  <a:lnTo>
                    <a:pt x="177" y="2"/>
                  </a:lnTo>
                  <a:cubicBezTo>
                    <a:pt x="79" y="2"/>
                    <a:pt x="1" y="79"/>
                    <a:pt x="1" y="176"/>
                  </a:cubicBezTo>
                  <a:lnTo>
                    <a:pt x="1" y="2130"/>
                  </a:lnTo>
                  <a:cubicBezTo>
                    <a:pt x="1" y="2226"/>
                    <a:pt x="79" y="2305"/>
                    <a:pt x="177" y="2305"/>
                  </a:cubicBezTo>
                  <a:lnTo>
                    <a:pt x="1522" y="2305"/>
                  </a:lnTo>
                  <a:lnTo>
                    <a:pt x="274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59" name="Google Shape;1259;p70"/>
            <p:cNvSpPr/>
            <p:nvPr/>
          </p:nvSpPr>
          <p:spPr>
            <a:xfrm>
              <a:off x="4496946" y="2963133"/>
              <a:ext cx="79920" cy="104031"/>
            </a:xfrm>
            <a:custGeom>
              <a:avLst/>
              <a:gdLst/>
              <a:ahLst/>
              <a:cxnLst/>
              <a:rect l="l" t="t" r="r" b="b"/>
              <a:pathLst>
                <a:path w="1770" h="2304" extrusionOk="0">
                  <a:moveTo>
                    <a:pt x="1227" y="1"/>
                  </a:moveTo>
                  <a:lnTo>
                    <a:pt x="0" y="2304"/>
                  </a:lnTo>
                  <a:lnTo>
                    <a:pt x="542" y="2304"/>
                  </a:lnTo>
                  <a:lnTo>
                    <a:pt x="177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60" name="Google Shape;1260;p70"/>
            <p:cNvSpPr/>
            <p:nvPr/>
          </p:nvSpPr>
          <p:spPr>
            <a:xfrm>
              <a:off x="4537628" y="2963133"/>
              <a:ext cx="79965" cy="104031"/>
            </a:xfrm>
            <a:custGeom>
              <a:avLst/>
              <a:gdLst/>
              <a:ahLst/>
              <a:cxnLst/>
              <a:rect l="l" t="t" r="r" b="b"/>
              <a:pathLst>
                <a:path w="1771" h="2304" extrusionOk="0">
                  <a:moveTo>
                    <a:pt x="1229" y="1"/>
                  </a:moveTo>
                  <a:lnTo>
                    <a:pt x="1" y="2304"/>
                  </a:lnTo>
                  <a:lnTo>
                    <a:pt x="544" y="2304"/>
                  </a:lnTo>
                  <a:lnTo>
                    <a:pt x="177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61" name="Google Shape;1261;p70"/>
          <p:cNvGrpSpPr/>
          <p:nvPr/>
        </p:nvGrpSpPr>
        <p:grpSpPr>
          <a:xfrm>
            <a:off x="2602251" y="4054769"/>
            <a:ext cx="1280211" cy="385563"/>
            <a:chOff x="4411970" y="2726085"/>
            <a:chExt cx="643107" cy="193659"/>
          </a:xfrm>
        </p:grpSpPr>
        <p:sp>
          <p:nvSpPr>
            <p:cNvPr id="1262" name="Google Shape;1262;p70"/>
            <p:cNvSpPr/>
            <p:nvPr/>
          </p:nvSpPr>
          <p:spPr>
            <a:xfrm>
              <a:off x="4411970" y="2726085"/>
              <a:ext cx="118796" cy="193659"/>
            </a:xfrm>
            <a:custGeom>
              <a:avLst/>
              <a:gdLst/>
              <a:ahLst/>
              <a:cxnLst/>
              <a:rect l="l" t="t" r="r" b="b"/>
              <a:pathLst>
                <a:path w="2631" h="4289" extrusionOk="0">
                  <a:moveTo>
                    <a:pt x="450" y="0"/>
                  </a:moveTo>
                  <a:cubicBezTo>
                    <a:pt x="357" y="0"/>
                    <a:pt x="264" y="35"/>
                    <a:pt x="193" y="106"/>
                  </a:cubicBezTo>
                  <a:lnTo>
                    <a:pt x="1" y="298"/>
                  </a:lnTo>
                  <a:lnTo>
                    <a:pt x="1591" y="1886"/>
                  </a:lnTo>
                  <a:cubicBezTo>
                    <a:pt x="1732" y="2029"/>
                    <a:pt x="1732" y="2258"/>
                    <a:pt x="1591" y="2401"/>
                  </a:cubicBezTo>
                  <a:lnTo>
                    <a:pt x="1" y="3991"/>
                  </a:lnTo>
                  <a:lnTo>
                    <a:pt x="193" y="4183"/>
                  </a:lnTo>
                  <a:cubicBezTo>
                    <a:pt x="264" y="4253"/>
                    <a:pt x="357" y="4288"/>
                    <a:pt x="450" y="4288"/>
                  </a:cubicBezTo>
                  <a:cubicBezTo>
                    <a:pt x="543" y="4288"/>
                    <a:pt x="636" y="4253"/>
                    <a:pt x="707" y="4183"/>
                  </a:cubicBezTo>
                  <a:lnTo>
                    <a:pt x="2488" y="2401"/>
                  </a:lnTo>
                  <a:cubicBezTo>
                    <a:pt x="2630" y="2260"/>
                    <a:pt x="2630" y="2029"/>
                    <a:pt x="2488" y="1888"/>
                  </a:cubicBezTo>
                  <a:lnTo>
                    <a:pt x="707" y="106"/>
                  </a:lnTo>
                  <a:cubicBezTo>
                    <a:pt x="636" y="35"/>
                    <a:pt x="543" y="0"/>
                    <a:pt x="450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63" name="Google Shape;1263;p70"/>
            <p:cNvSpPr/>
            <p:nvPr/>
          </p:nvSpPr>
          <p:spPr>
            <a:xfrm>
              <a:off x="4426058" y="2791601"/>
              <a:ext cx="36167" cy="62627"/>
            </a:xfrm>
            <a:custGeom>
              <a:avLst/>
              <a:gdLst/>
              <a:ahLst/>
              <a:cxnLst/>
              <a:rect l="l" t="t" r="r" b="b"/>
              <a:pathLst>
                <a:path w="801" h="1387" extrusionOk="0">
                  <a:moveTo>
                    <a:pt x="176" y="0"/>
                  </a:moveTo>
                  <a:cubicBezTo>
                    <a:pt x="87" y="0"/>
                    <a:pt x="1" y="69"/>
                    <a:pt x="1" y="173"/>
                  </a:cubicBezTo>
                  <a:lnTo>
                    <a:pt x="1" y="1214"/>
                  </a:lnTo>
                  <a:cubicBezTo>
                    <a:pt x="1" y="1318"/>
                    <a:pt x="87" y="1386"/>
                    <a:pt x="176" y="1386"/>
                  </a:cubicBezTo>
                  <a:cubicBezTo>
                    <a:pt x="218" y="1386"/>
                    <a:pt x="262" y="1371"/>
                    <a:pt x="297" y="1335"/>
                  </a:cubicBezTo>
                  <a:lnTo>
                    <a:pt x="627" y="1006"/>
                  </a:lnTo>
                  <a:cubicBezTo>
                    <a:pt x="800" y="834"/>
                    <a:pt x="800" y="554"/>
                    <a:pt x="627" y="381"/>
                  </a:cubicBezTo>
                  <a:lnTo>
                    <a:pt x="297" y="51"/>
                  </a:lnTo>
                  <a:cubicBezTo>
                    <a:pt x="262" y="16"/>
                    <a:pt x="218" y="0"/>
                    <a:pt x="176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64" name="Google Shape;1264;p70"/>
            <p:cNvSpPr/>
            <p:nvPr/>
          </p:nvSpPr>
          <p:spPr>
            <a:xfrm>
              <a:off x="4456806" y="2743875"/>
              <a:ext cx="598271" cy="157989"/>
            </a:xfrm>
            <a:custGeom>
              <a:avLst/>
              <a:gdLst/>
              <a:ahLst/>
              <a:cxnLst/>
              <a:rect l="l" t="t" r="r" b="b"/>
              <a:pathLst>
                <a:path w="13250" h="3499" extrusionOk="0">
                  <a:moveTo>
                    <a:pt x="1" y="0"/>
                  </a:moveTo>
                  <a:lnTo>
                    <a:pt x="1495" y="1494"/>
                  </a:lnTo>
                  <a:cubicBezTo>
                    <a:pt x="1635" y="1635"/>
                    <a:pt x="1635" y="1866"/>
                    <a:pt x="1495" y="2007"/>
                  </a:cubicBezTo>
                  <a:lnTo>
                    <a:pt x="2" y="3499"/>
                  </a:lnTo>
                  <a:lnTo>
                    <a:pt x="11527" y="3499"/>
                  </a:lnTo>
                  <a:lnTo>
                    <a:pt x="13250" y="1750"/>
                  </a:lnTo>
                  <a:lnTo>
                    <a:pt x="1152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65" name="Google Shape;1265;p70"/>
          <p:cNvGrpSpPr/>
          <p:nvPr/>
        </p:nvGrpSpPr>
        <p:grpSpPr>
          <a:xfrm>
            <a:off x="1280247" y="4393867"/>
            <a:ext cx="1082004" cy="336779"/>
            <a:chOff x="4411970" y="4340222"/>
            <a:chExt cx="779467" cy="242683"/>
          </a:xfrm>
        </p:grpSpPr>
        <p:sp>
          <p:nvSpPr>
            <p:cNvPr id="1266" name="Google Shape;1266;p70"/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7994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67" name="Google Shape;1267;p70"/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68" name="Google Shape;1268;p70"/>
            <p:cNvSpPr/>
            <p:nvPr/>
          </p:nvSpPr>
          <p:spPr>
            <a:xfrm>
              <a:off x="4533392" y="4383749"/>
              <a:ext cx="658046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994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69" name="Google Shape;1269;p70"/>
          <p:cNvGrpSpPr/>
          <p:nvPr/>
        </p:nvGrpSpPr>
        <p:grpSpPr>
          <a:xfrm>
            <a:off x="2602251" y="3612411"/>
            <a:ext cx="1286880" cy="288307"/>
            <a:chOff x="4411970" y="2468674"/>
            <a:chExt cx="747317" cy="167425"/>
          </a:xfrm>
        </p:grpSpPr>
        <p:sp>
          <p:nvSpPr>
            <p:cNvPr id="1270" name="Google Shape;1270;p70"/>
            <p:cNvSpPr/>
            <p:nvPr/>
          </p:nvSpPr>
          <p:spPr>
            <a:xfrm>
              <a:off x="4411970" y="2468674"/>
              <a:ext cx="216235" cy="167425"/>
            </a:xfrm>
            <a:custGeom>
              <a:avLst/>
              <a:gdLst/>
              <a:ahLst/>
              <a:cxnLst/>
              <a:rect l="l" t="t" r="r" b="b"/>
              <a:pathLst>
                <a:path w="4789" h="3708" extrusionOk="0">
                  <a:moveTo>
                    <a:pt x="1" y="0"/>
                  </a:moveTo>
                  <a:lnTo>
                    <a:pt x="1" y="3707"/>
                  </a:lnTo>
                  <a:lnTo>
                    <a:pt x="3381" y="3707"/>
                  </a:lnTo>
                  <a:lnTo>
                    <a:pt x="4789" y="1853"/>
                  </a:lnTo>
                  <a:lnTo>
                    <a:pt x="338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71" name="Google Shape;1271;p70"/>
            <p:cNvSpPr/>
            <p:nvPr/>
          </p:nvSpPr>
          <p:spPr>
            <a:xfrm>
              <a:off x="4564629" y="2468674"/>
              <a:ext cx="594658" cy="167425"/>
            </a:xfrm>
            <a:custGeom>
              <a:avLst/>
              <a:gdLst/>
              <a:ahLst/>
              <a:cxnLst/>
              <a:rect l="l" t="t" r="r" b="b"/>
              <a:pathLst>
                <a:path w="13170" h="3708" extrusionOk="0">
                  <a:moveTo>
                    <a:pt x="0" y="0"/>
                  </a:moveTo>
                  <a:lnTo>
                    <a:pt x="1408" y="1853"/>
                  </a:lnTo>
                  <a:lnTo>
                    <a:pt x="0" y="3707"/>
                  </a:lnTo>
                  <a:lnTo>
                    <a:pt x="13169" y="3707"/>
                  </a:lnTo>
                  <a:lnTo>
                    <a:pt x="1316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sp>
        <p:nvSpPr>
          <p:cNvPr id="1272" name="Google Shape;1272;p70"/>
          <p:cNvSpPr/>
          <p:nvPr/>
        </p:nvSpPr>
        <p:spPr>
          <a:xfrm>
            <a:off x="1277913" y="4018786"/>
            <a:ext cx="1080824" cy="257311"/>
          </a:xfrm>
          <a:custGeom>
            <a:avLst/>
            <a:gdLst/>
            <a:ahLst/>
            <a:cxnLst/>
            <a:rect l="l" t="t" r="r" b="b"/>
            <a:pathLst>
              <a:path w="17936" h="4270" extrusionOk="0">
                <a:moveTo>
                  <a:pt x="2303" y="1110"/>
                </a:moveTo>
                <a:cubicBezTo>
                  <a:pt x="2883" y="1110"/>
                  <a:pt x="3355" y="1569"/>
                  <a:pt x="3355" y="2135"/>
                </a:cubicBezTo>
                <a:cubicBezTo>
                  <a:pt x="3353" y="2716"/>
                  <a:pt x="2883" y="3187"/>
                  <a:pt x="2303" y="3187"/>
                </a:cubicBezTo>
                <a:cubicBezTo>
                  <a:pt x="1722" y="3187"/>
                  <a:pt x="1251" y="2716"/>
                  <a:pt x="1251" y="2135"/>
                </a:cubicBezTo>
                <a:cubicBezTo>
                  <a:pt x="1251" y="1569"/>
                  <a:pt x="1722" y="1110"/>
                  <a:pt x="2303" y="1110"/>
                </a:cubicBezTo>
                <a:close/>
                <a:moveTo>
                  <a:pt x="2304" y="0"/>
                </a:moveTo>
                <a:cubicBezTo>
                  <a:pt x="1748" y="0"/>
                  <a:pt x="1201" y="218"/>
                  <a:pt x="793" y="626"/>
                </a:cubicBezTo>
                <a:cubicBezTo>
                  <a:pt x="183" y="1236"/>
                  <a:pt x="0" y="2154"/>
                  <a:pt x="330" y="2951"/>
                </a:cubicBezTo>
                <a:cubicBezTo>
                  <a:pt x="662" y="3749"/>
                  <a:pt x="1438" y="4269"/>
                  <a:pt x="2303" y="4269"/>
                </a:cubicBezTo>
                <a:cubicBezTo>
                  <a:pt x="3481" y="4269"/>
                  <a:pt x="4436" y="3313"/>
                  <a:pt x="4436" y="2135"/>
                </a:cubicBezTo>
                <a:lnTo>
                  <a:pt x="4436" y="3254"/>
                </a:lnTo>
                <a:cubicBezTo>
                  <a:pt x="4436" y="3814"/>
                  <a:pt x="4891" y="4269"/>
                  <a:pt x="5451" y="4269"/>
                </a:cubicBezTo>
                <a:lnTo>
                  <a:pt x="17600" y="4269"/>
                </a:lnTo>
                <a:cubicBezTo>
                  <a:pt x="17785" y="4269"/>
                  <a:pt x="17935" y="4119"/>
                  <a:pt x="17935" y="3936"/>
                </a:cubicBezTo>
                <a:lnTo>
                  <a:pt x="17935" y="333"/>
                </a:lnTo>
                <a:cubicBezTo>
                  <a:pt x="17934" y="149"/>
                  <a:pt x="17785" y="0"/>
                  <a:pt x="17602" y="0"/>
                </a:cubicBezTo>
                <a:lnTo>
                  <a:pt x="5451" y="0"/>
                </a:lnTo>
                <a:cubicBezTo>
                  <a:pt x="4891" y="0"/>
                  <a:pt x="4437" y="453"/>
                  <a:pt x="4437" y="1014"/>
                </a:cubicBezTo>
                <a:lnTo>
                  <a:pt x="4437" y="2133"/>
                </a:lnTo>
                <a:cubicBezTo>
                  <a:pt x="4436" y="1270"/>
                  <a:pt x="3915" y="492"/>
                  <a:pt x="3118" y="162"/>
                </a:cubicBezTo>
                <a:cubicBezTo>
                  <a:pt x="2855" y="53"/>
                  <a:pt x="2578" y="0"/>
                  <a:pt x="2304" y="0"/>
                </a:cubicBezTo>
                <a:close/>
              </a:path>
            </a:pathLst>
          </a:custGeom>
          <a:noFill/>
          <a:ln w="9525" cap="flat" cmpd="sng">
            <a:solidFill>
              <a:srgbClr val="445D7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grpSp>
        <p:nvGrpSpPr>
          <p:cNvPr id="1273" name="Google Shape;1273;p70"/>
          <p:cNvGrpSpPr/>
          <p:nvPr/>
        </p:nvGrpSpPr>
        <p:grpSpPr>
          <a:xfrm>
            <a:off x="1279006" y="3112916"/>
            <a:ext cx="2612055" cy="278379"/>
            <a:chOff x="6336019" y="3733725"/>
            <a:chExt cx="2566206" cy="351310"/>
          </a:xfrm>
        </p:grpSpPr>
        <p:sp>
          <p:nvSpPr>
            <p:cNvPr id="1274" name="Google Shape;1274;p70"/>
            <p:cNvSpPr/>
            <p:nvPr/>
          </p:nvSpPr>
          <p:spPr>
            <a:xfrm>
              <a:off x="6336019" y="3733735"/>
              <a:ext cx="1881300" cy="351300"/>
            </a:xfrm>
            <a:prstGeom prst="homePlate">
              <a:avLst>
                <a:gd name="adj" fmla="val 50000"/>
              </a:avLst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75" name="Google Shape;1275;p70"/>
            <p:cNvSpPr/>
            <p:nvPr/>
          </p:nvSpPr>
          <p:spPr>
            <a:xfrm>
              <a:off x="8098525" y="3733725"/>
              <a:ext cx="346500" cy="351300"/>
            </a:xfrm>
            <a:prstGeom prst="chevron">
              <a:avLst>
                <a:gd name="adj" fmla="val 50000"/>
              </a:avLst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76" name="Google Shape;1276;p70"/>
            <p:cNvSpPr/>
            <p:nvPr/>
          </p:nvSpPr>
          <p:spPr>
            <a:xfrm>
              <a:off x="8327125" y="3733725"/>
              <a:ext cx="346500" cy="351300"/>
            </a:xfrm>
            <a:prstGeom prst="chevron">
              <a:avLst>
                <a:gd name="adj" fmla="val 50000"/>
              </a:avLst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77" name="Google Shape;1277;p70"/>
            <p:cNvSpPr/>
            <p:nvPr/>
          </p:nvSpPr>
          <p:spPr>
            <a:xfrm>
              <a:off x="8555725" y="3733725"/>
              <a:ext cx="346500" cy="351300"/>
            </a:xfrm>
            <a:prstGeom prst="chevron">
              <a:avLst>
                <a:gd name="adj" fmla="val 50000"/>
              </a:avLst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78" name="Google Shape;1278;p70"/>
          <p:cNvGrpSpPr/>
          <p:nvPr/>
        </p:nvGrpSpPr>
        <p:grpSpPr>
          <a:xfrm>
            <a:off x="2602251" y="5267469"/>
            <a:ext cx="1262068" cy="204267"/>
            <a:chOff x="4404545" y="3301592"/>
            <a:chExt cx="782403" cy="129272"/>
          </a:xfrm>
        </p:grpSpPr>
        <p:sp>
          <p:nvSpPr>
            <p:cNvPr id="1279" name="Google Shape;1279;p70"/>
            <p:cNvSpPr/>
            <p:nvPr/>
          </p:nvSpPr>
          <p:spPr>
            <a:xfrm>
              <a:off x="4404545" y="3301592"/>
              <a:ext cx="782403" cy="129272"/>
            </a:xfrm>
            <a:custGeom>
              <a:avLst/>
              <a:gdLst/>
              <a:ahLst/>
              <a:cxnLst/>
              <a:rect l="l" t="t" r="r" b="b"/>
              <a:pathLst>
                <a:path w="17328" h="2863" extrusionOk="0">
                  <a:moveTo>
                    <a:pt x="1432" y="1"/>
                  </a:moveTo>
                  <a:cubicBezTo>
                    <a:pt x="641" y="1"/>
                    <a:pt x="1" y="641"/>
                    <a:pt x="2" y="1431"/>
                  </a:cubicBezTo>
                  <a:cubicBezTo>
                    <a:pt x="1" y="2222"/>
                    <a:pt x="641" y="2861"/>
                    <a:pt x="1432" y="2862"/>
                  </a:cubicBezTo>
                  <a:lnTo>
                    <a:pt x="15897" y="2862"/>
                  </a:lnTo>
                  <a:cubicBezTo>
                    <a:pt x="16687" y="2861"/>
                    <a:pt x="17327" y="2222"/>
                    <a:pt x="17327" y="1431"/>
                  </a:cubicBezTo>
                  <a:cubicBezTo>
                    <a:pt x="17327" y="641"/>
                    <a:pt x="16687" y="1"/>
                    <a:pt x="1589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80" name="Google Shape;1280;p70"/>
            <p:cNvSpPr/>
            <p:nvPr/>
          </p:nvSpPr>
          <p:spPr>
            <a:xfrm>
              <a:off x="4420869" y="3318308"/>
              <a:ext cx="92621" cy="95856"/>
            </a:xfrm>
            <a:custGeom>
              <a:avLst/>
              <a:gdLst/>
              <a:ahLst/>
              <a:cxnLst/>
              <a:rect l="l" t="t" r="r" b="b"/>
              <a:pathLst>
                <a:path w="2664" h="2563" extrusionOk="0">
                  <a:moveTo>
                    <a:pt x="1382" y="1"/>
                  </a:moveTo>
                  <a:cubicBezTo>
                    <a:pt x="864" y="1"/>
                    <a:pt x="398" y="313"/>
                    <a:pt x="199" y="792"/>
                  </a:cubicBezTo>
                  <a:cubicBezTo>
                    <a:pt x="0" y="1270"/>
                    <a:pt x="109" y="1821"/>
                    <a:pt x="476" y="2188"/>
                  </a:cubicBezTo>
                  <a:cubicBezTo>
                    <a:pt x="721" y="2433"/>
                    <a:pt x="1048" y="2563"/>
                    <a:pt x="1381" y="2563"/>
                  </a:cubicBezTo>
                  <a:cubicBezTo>
                    <a:pt x="1547" y="2563"/>
                    <a:pt x="1713" y="2531"/>
                    <a:pt x="1872" y="2465"/>
                  </a:cubicBezTo>
                  <a:cubicBezTo>
                    <a:pt x="2351" y="2268"/>
                    <a:pt x="2663" y="1800"/>
                    <a:pt x="2663" y="1282"/>
                  </a:cubicBezTo>
                  <a:cubicBezTo>
                    <a:pt x="2663" y="574"/>
                    <a:pt x="2090" y="1"/>
                    <a:pt x="138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81" name="Google Shape;1281;p70"/>
          <p:cNvGrpSpPr/>
          <p:nvPr/>
        </p:nvGrpSpPr>
        <p:grpSpPr>
          <a:xfrm>
            <a:off x="2602252" y="4927917"/>
            <a:ext cx="1283009" cy="185503"/>
            <a:chOff x="4411970" y="3131459"/>
            <a:chExt cx="710520" cy="117397"/>
          </a:xfrm>
        </p:grpSpPr>
        <p:sp>
          <p:nvSpPr>
            <p:cNvPr id="1282" name="Google Shape;1282;p70"/>
            <p:cNvSpPr/>
            <p:nvPr/>
          </p:nvSpPr>
          <p:spPr>
            <a:xfrm>
              <a:off x="4411970" y="3131459"/>
              <a:ext cx="710520" cy="117397"/>
            </a:xfrm>
            <a:custGeom>
              <a:avLst/>
              <a:gdLst/>
              <a:ahLst/>
              <a:cxnLst/>
              <a:rect l="l" t="t" r="r" b="b"/>
              <a:pathLst>
                <a:path w="15736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15537" y="2600"/>
                  </a:lnTo>
                  <a:cubicBezTo>
                    <a:pt x="15646" y="2600"/>
                    <a:pt x="15735" y="2510"/>
                    <a:pt x="15735" y="2400"/>
                  </a:cubicBezTo>
                  <a:lnTo>
                    <a:pt x="15735" y="201"/>
                  </a:lnTo>
                  <a:cubicBezTo>
                    <a:pt x="15735" y="90"/>
                    <a:pt x="15646" y="1"/>
                    <a:pt x="1553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83" name="Google Shape;1283;p70"/>
            <p:cNvSpPr/>
            <p:nvPr/>
          </p:nvSpPr>
          <p:spPr>
            <a:xfrm>
              <a:off x="4411970" y="3131459"/>
              <a:ext cx="168012" cy="117397"/>
            </a:xfrm>
            <a:custGeom>
              <a:avLst/>
              <a:gdLst/>
              <a:ahLst/>
              <a:cxnLst/>
              <a:rect l="l" t="t" r="r" b="b"/>
              <a:pathLst>
                <a:path w="3721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3721" y="2600"/>
                  </a:lnTo>
                  <a:lnTo>
                    <a:pt x="2925" y="1693"/>
                  </a:lnTo>
                  <a:lnTo>
                    <a:pt x="2925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sp>
        <p:nvSpPr>
          <p:cNvPr id="1284" name="Google Shape;1284;p70" descr="Timeline background shape"/>
          <p:cNvSpPr/>
          <p:nvPr/>
        </p:nvSpPr>
        <p:spPr>
          <a:xfrm>
            <a:off x="2602251" y="5625788"/>
            <a:ext cx="1280400" cy="204000"/>
          </a:xfrm>
          <a:prstGeom prst="homePlate">
            <a:avLst>
              <a:gd name="adj" fmla="val 50000"/>
            </a:avLst>
          </a:prstGeom>
          <a:noFill/>
          <a:ln w="9525" cap="flat" cmpd="sng">
            <a:solidFill>
              <a:srgbClr val="667E9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grpSp>
        <p:nvGrpSpPr>
          <p:cNvPr id="1285" name="Google Shape;1285;p70"/>
          <p:cNvGrpSpPr/>
          <p:nvPr/>
        </p:nvGrpSpPr>
        <p:grpSpPr>
          <a:xfrm>
            <a:off x="1269111" y="4828804"/>
            <a:ext cx="1098451" cy="611984"/>
            <a:chOff x="4411970" y="1801825"/>
            <a:chExt cx="734586" cy="409262"/>
          </a:xfrm>
        </p:grpSpPr>
        <p:sp>
          <p:nvSpPr>
            <p:cNvPr id="1286" name="Google Shape;1286;p70"/>
            <p:cNvSpPr/>
            <p:nvPr/>
          </p:nvSpPr>
          <p:spPr>
            <a:xfrm>
              <a:off x="4411970" y="1801825"/>
              <a:ext cx="734586" cy="409262"/>
            </a:xfrm>
            <a:custGeom>
              <a:avLst/>
              <a:gdLst/>
              <a:ahLst/>
              <a:cxnLst/>
              <a:rect l="l" t="t" r="r" b="b"/>
              <a:pathLst>
                <a:path w="16269" h="9064" extrusionOk="0">
                  <a:moveTo>
                    <a:pt x="428" y="0"/>
                  </a:moveTo>
                  <a:cubicBezTo>
                    <a:pt x="193" y="0"/>
                    <a:pt x="2" y="191"/>
                    <a:pt x="2" y="428"/>
                  </a:cubicBezTo>
                  <a:lnTo>
                    <a:pt x="2" y="6900"/>
                  </a:lnTo>
                  <a:cubicBezTo>
                    <a:pt x="1" y="7136"/>
                    <a:pt x="193" y="7328"/>
                    <a:pt x="428" y="7328"/>
                  </a:cubicBezTo>
                  <a:lnTo>
                    <a:pt x="12834" y="7328"/>
                  </a:lnTo>
                  <a:lnTo>
                    <a:pt x="13836" y="9064"/>
                  </a:lnTo>
                  <a:lnTo>
                    <a:pt x="14839" y="7328"/>
                  </a:lnTo>
                  <a:lnTo>
                    <a:pt x="15839" y="7328"/>
                  </a:lnTo>
                  <a:cubicBezTo>
                    <a:pt x="16076" y="7328"/>
                    <a:pt x="16269" y="7137"/>
                    <a:pt x="16269" y="6900"/>
                  </a:cubicBezTo>
                  <a:lnTo>
                    <a:pt x="16269" y="428"/>
                  </a:lnTo>
                  <a:cubicBezTo>
                    <a:pt x="16267" y="191"/>
                    <a:pt x="16076" y="0"/>
                    <a:pt x="1583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B3C3C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87" name="Google Shape;1287;p70"/>
            <p:cNvSpPr/>
            <p:nvPr/>
          </p:nvSpPr>
          <p:spPr>
            <a:xfrm>
              <a:off x="4411970" y="1801825"/>
              <a:ext cx="184087" cy="330923"/>
            </a:xfrm>
            <a:custGeom>
              <a:avLst/>
              <a:gdLst/>
              <a:ahLst/>
              <a:cxnLst/>
              <a:rect l="l" t="t" r="r" b="b"/>
              <a:pathLst>
                <a:path w="4077" h="7329" extrusionOk="0">
                  <a:moveTo>
                    <a:pt x="428" y="0"/>
                  </a:moveTo>
                  <a:cubicBezTo>
                    <a:pt x="193" y="0"/>
                    <a:pt x="2" y="191"/>
                    <a:pt x="2" y="428"/>
                  </a:cubicBezTo>
                  <a:lnTo>
                    <a:pt x="2" y="6900"/>
                  </a:lnTo>
                  <a:cubicBezTo>
                    <a:pt x="1" y="7136"/>
                    <a:pt x="193" y="7328"/>
                    <a:pt x="428" y="7328"/>
                  </a:cubicBezTo>
                  <a:lnTo>
                    <a:pt x="4076" y="7328"/>
                  </a:lnTo>
                  <a:lnTo>
                    <a:pt x="407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88" name="Google Shape;1288;p70"/>
          <p:cNvGrpSpPr/>
          <p:nvPr/>
        </p:nvGrpSpPr>
        <p:grpSpPr>
          <a:xfrm>
            <a:off x="4075739" y="3118897"/>
            <a:ext cx="695352" cy="695352"/>
            <a:chOff x="5681300" y="2527788"/>
            <a:chExt cx="805800" cy="805800"/>
          </a:xfrm>
        </p:grpSpPr>
        <p:sp>
          <p:nvSpPr>
            <p:cNvPr id="1289" name="Google Shape;1289;p70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90" name="Google Shape;1290;p70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0"/>
                <a:gd name="adj2" fmla="val 16200000"/>
              </a:avLst>
            </a:prstGeom>
            <a:solidFill>
              <a:srgbClr val="667E9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91" name="Google Shape;1291;p70"/>
          <p:cNvGrpSpPr/>
          <p:nvPr/>
        </p:nvGrpSpPr>
        <p:grpSpPr>
          <a:xfrm>
            <a:off x="4068059" y="4126487"/>
            <a:ext cx="710711" cy="710711"/>
            <a:chOff x="4049800" y="640400"/>
            <a:chExt cx="858900" cy="858900"/>
          </a:xfrm>
        </p:grpSpPr>
        <p:sp>
          <p:nvSpPr>
            <p:cNvPr id="1292" name="Google Shape;1292;p70"/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25000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93" name="Google Shape;1293;p70"/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7914150"/>
                <a:gd name="adj2" fmla="val 0"/>
                <a:gd name="adj3" fmla="val 25000"/>
              </a:avLst>
            </a:prstGeom>
            <a:solidFill>
              <a:srgbClr val="667E92"/>
            </a:solidFill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294" name="Google Shape;1294;p70"/>
          <p:cNvGrpSpPr/>
          <p:nvPr/>
        </p:nvGrpSpPr>
        <p:grpSpPr>
          <a:xfrm>
            <a:off x="3968703" y="5030057"/>
            <a:ext cx="909424" cy="909424"/>
            <a:chOff x="5080188" y="927900"/>
            <a:chExt cx="961200" cy="961200"/>
          </a:xfrm>
        </p:grpSpPr>
        <p:sp>
          <p:nvSpPr>
            <p:cNvPr id="1295" name="Google Shape;1295;p70"/>
            <p:cNvSpPr/>
            <p:nvPr/>
          </p:nvSpPr>
          <p:spPr>
            <a:xfrm>
              <a:off x="5201900" y="1050116"/>
              <a:ext cx="716700" cy="716700"/>
            </a:xfrm>
            <a:prstGeom prst="donut">
              <a:avLst>
                <a:gd name="adj" fmla="val 4716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96" name="Google Shape;1296;p70"/>
            <p:cNvSpPr/>
            <p:nvPr/>
          </p:nvSpPr>
          <p:spPr>
            <a:xfrm>
              <a:off x="5269594" y="1117818"/>
              <a:ext cx="581100" cy="581100"/>
            </a:xfrm>
            <a:prstGeom prst="donut">
              <a:avLst>
                <a:gd name="adj" fmla="val 5814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97" name="Google Shape;1297;p70"/>
            <p:cNvSpPr/>
            <p:nvPr/>
          </p:nvSpPr>
          <p:spPr>
            <a:xfrm>
              <a:off x="5339279" y="1187526"/>
              <a:ext cx="441900" cy="441600"/>
            </a:xfrm>
            <a:prstGeom prst="donut">
              <a:avLst>
                <a:gd name="adj" fmla="val 7648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98" name="Google Shape;1298;p70"/>
            <p:cNvSpPr/>
            <p:nvPr/>
          </p:nvSpPr>
          <p:spPr>
            <a:xfrm>
              <a:off x="5414892" y="1263155"/>
              <a:ext cx="290700" cy="290700"/>
            </a:xfrm>
            <a:prstGeom prst="donut">
              <a:avLst>
                <a:gd name="adj" fmla="val 10182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299" name="Google Shape;1299;p70"/>
            <p:cNvSpPr/>
            <p:nvPr/>
          </p:nvSpPr>
          <p:spPr>
            <a:xfrm rot="-3809958">
              <a:off x="5202435" y="1050148"/>
              <a:ext cx="716705" cy="716705"/>
            </a:xfrm>
            <a:prstGeom prst="blockArc">
              <a:avLst>
                <a:gd name="adj1" fmla="val 5266439"/>
                <a:gd name="adj2" fmla="val 19995741"/>
                <a:gd name="adj3" fmla="val 4692"/>
              </a:avLst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00" name="Google Shape;1300;p70"/>
            <p:cNvSpPr/>
            <p:nvPr/>
          </p:nvSpPr>
          <p:spPr>
            <a:xfrm rot="-3906059">
              <a:off x="5269616" y="1117617"/>
              <a:ext cx="581445" cy="581445"/>
            </a:xfrm>
            <a:prstGeom prst="blockArc">
              <a:avLst>
                <a:gd name="adj1" fmla="val 3085776"/>
                <a:gd name="adj2" fmla="val 20100839"/>
                <a:gd name="adj3" fmla="val 5564"/>
              </a:avLst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01" name="Google Shape;1301;p70"/>
            <p:cNvSpPr/>
            <p:nvPr/>
          </p:nvSpPr>
          <p:spPr>
            <a:xfrm rot="-4222340">
              <a:off x="5339825" y="1187386"/>
              <a:ext cx="442087" cy="442087"/>
            </a:xfrm>
            <a:prstGeom prst="blockArc">
              <a:avLst>
                <a:gd name="adj1" fmla="val 8884448"/>
                <a:gd name="adj2" fmla="val 20414899"/>
                <a:gd name="adj3" fmla="val 7688"/>
              </a:avLst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02" name="Google Shape;1302;p70"/>
            <p:cNvSpPr/>
            <p:nvPr/>
          </p:nvSpPr>
          <p:spPr>
            <a:xfrm rot="-4538880">
              <a:off x="5414922" y="1262925"/>
              <a:ext cx="290465" cy="290465"/>
            </a:xfrm>
            <a:prstGeom prst="blockArc">
              <a:avLst>
                <a:gd name="adj1" fmla="val 6490304"/>
                <a:gd name="adj2" fmla="val 20700625"/>
                <a:gd name="adj3" fmla="val 10156"/>
              </a:avLst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303" name="Google Shape;1303;p70"/>
          <p:cNvGrpSpPr/>
          <p:nvPr/>
        </p:nvGrpSpPr>
        <p:grpSpPr>
          <a:xfrm>
            <a:off x="5920035" y="5158979"/>
            <a:ext cx="674200" cy="672008"/>
            <a:chOff x="6039282" y="1042577"/>
            <a:chExt cx="734315" cy="731929"/>
          </a:xfrm>
        </p:grpSpPr>
        <p:sp>
          <p:nvSpPr>
            <p:cNvPr id="1304" name="Google Shape;1304;p70"/>
            <p:cNvSpPr/>
            <p:nvPr/>
          </p:nvSpPr>
          <p:spPr>
            <a:xfrm>
              <a:off x="6045348" y="1300071"/>
              <a:ext cx="131951" cy="65352"/>
            </a:xfrm>
            <a:custGeom>
              <a:avLst/>
              <a:gdLst/>
              <a:ahLst/>
              <a:cxnLst/>
              <a:rect l="l" t="t" r="r" b="b"/>
              <a:pathLst>
                <a:path w="1414" h="701" extrusionOk="0">
                  <a:moveTo>
                    <a:pt x="108" y="0"/>
                  </a:moveTo>
                  <a:lnTo>
                    <a:pt x="51" y="224"/>
                  </a:lnTo>
                  <a:cubicBezTo>
                    <a:pt x="29" y="303"/>
                    <a:pt x="7" y="375"/>
                    <a:pt x="0" y="455"/>
                  </a:cubicBezTo>
                  <a:lnTo>
                    <a:pt x="1342" y="700"/>
                  </a:lnTo>
                  <a:cubicBezTo>
                    <a:pt x="1349" y="650"/>
                    <a:pt x="1363" y="599"/>
                    <a:pt x="1378" y="549"/>
                  </a:cubicBezTo>
                  <a:lnTo>
                    <a:pt x="1414" y="39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05" name="Google Shape;1305;p70"/>
            <p:cNvSpPr/>
            <p:nvPr/>
          </p:nvSpPr>
          <p:spPr>
            <a:xfrm>
              <a:off x="6080342" y="1201250"/>
              <a:ext cx="127938" cy="96863"/>
            </a:xfrm>
            <a:custGeom>
              <a:avLst/>
              <a:gdLst/>
              <a:ahLst/>
              <a:cxnLst/>
              <a:rect l="l" t="t" r="r" b="b"/>
              <a:pathLst>
                <a:path w="1371" h="1039" extrusionOk="0">
                  <a:moveTo>
                    <a:pt x="245" y="0"/>
                  </a:moveTo>
                  <a:cubicBezTo>
                    <a:pt x="159" y="137"/>
                    <a:pt x="72" y="267"/>
                    <a:pt x="0" y="404"/>
                  </a:cubicBezTo>
                  <a:lnTo>
                    <a:pt x="1219" y="1039"/>
                  </a:lnTo>
                  <a:cubicBezTo>
                    <a:pt x="1262" y="945"/>
                    <a:pt x="1320" y="866"/>
                    <a:pt x="1371" y="772"/>
                  </a:cubicBezTo>
                  <a:lnTo>
                    <a:pt x="245" y="0"/>
                  </a:ln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06" name="Google Shape;1306;p70"/>
            <p:cNvSpPr/>
            <p:nvPr/>
          </p:nvSpPr>
          <p:spPr>
            <a:xfrm>
              <a:off x="6144918" y="1121167"/>
              <a:ext cx="112541" cy="119145"/>
            </a:xfrm>
            <a:custGeom>
              <a:avLst/>
              <a:gdLst/>
              <a:ahLst/>
              <a:cxnLst/>
              <a:rect l="l" t="t" r="r" b="b"/>
              <a:pathLst>
                <a:path w="1206" h="1278" extrusionOk="0">
                  <a:moveTo>
                    <a:pt x="347" y="1"/>
                  </a:moveTo>
                  <a:cubicBezTo>
                    <a:pt x="224" y="95"/>
                    <a:pt x="116" y="210"/>
                    <a:pt x="1" y="318"/>
                  </a:cubicBezTo>
                  <a:lnTo>
                    <a:pt x="974" y="1278"/>
                  </a:lnTo>
                  <a:cubicBezTo>
                    <a:pt x="1046" y="1205"/>
                    <a:pt x="1126" y="1133"/>
                    <a:pt x="1205" y="1068"/>
                  </a:cubicBezTo>
                  <a:lnTo>
                    <a:pt x="347" y="1"/>
                  </a:ln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07" name="Google Shape;1307;p70"/>
            <p:cNvSpPr/>
            <p:nvPr/>
          </p:nvSpPr>
          <p:spPr>
            <a:xfrm>
              <a:off x="6232449" y="1066723"/>
              <a:ext cx="86879" cy="130518"/>
            </a:xfrm>
            <a:custGeom>
              <a:avLst/>
              <a:gdLst/>
              <a:ahLst/>
              <a:cxnLst/>
              <a:rect l="l" t="t" r="r" b="b"/>
              <a:pathLst>
                <a:path w="931" h="1400" extrusionOk="0">
                  <a:moveTo>
                    <a:pt x="426" y="1"/>
                  </a:moveTo>
                  <a:cubicBezTo>
                    <a:pt x="354" y="22"/>
                    <a:pt x="282" y="58"/>
                    <a:pt x="209" y="94"/>
                  </a:cubicBezTo>
                  <a:lnTo>
                    <a:pt x="0" y="195"/>
                  </a:lnTo>
                  <a:lnTo>
                    <a:pt x="649" y="1400"/>
                  </a:lnTo>
                  <a:lnTo>
                    <a:pt x="786" y="1335"/>
                  </a:lnTo>
                  <a:cubicBezTo>
                    <a:pt x="830" y="1306"/>
                    <a:pt x="880" y="1285"/>
                    <a:pt x="931" y="1270"/>
                  </a:cubicBezTo>
                  <a:lnTo>
                    <a:pt x="426" y="1"/>
                  </a:ln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08" name="Google Shape;1308;p70"/>
            <p:cNvSpPr/>
            <p:nvPr/>
          </p:nvSpPr>
          <p:spPr>
            <a:xfrm>
              <a:off x="6335379" y="1042577"/>
              <a:ext cx="53284" cy="130518"/>
            </a:xfrm>
            <a:custGeom>
              <a:avLst/>
              <a:gdLst/>
              <a:ahLst/>
              <a:cxnLst/>
              <a:rect l="l" t="t" r="r" b="b"/>
              <a:pathLst>
                <a:path w="571" h="1400" extrusionOk="0">
                  <a:moveTo>
                    <a:pt x="470" y="0"/>
                  </a:moveTo>
                  <a:cubicBezTo>
                    <a:pt x="390" y="0"/>
                    <a:pt x="311" y="7"/>
                    <a:pt x="239" y="22"/>
                  </a:cubicBezTo>
                  <a:lnTo>
                    <a:pt x="1" y="58"/>
                  </a:lnTo>
                  <a:lnTo>
                    <a:pt x="268" y="1399"/>
                  </a:lnTo>
                  <a:lnTo>
                    <a:pt x="419" y="1378"/>
                  </a:lnTo>
                  <a:cubicBezTo>
                    <a:pt x="470" y="1370"/>
                    <a:pt x="520" y="1363"/>
                    <a:pt x="571" y="1363"/>
                  </a:cubicBezTo>
                  <a:lnTo>
                    <a:pt x="47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09" name="Google Shape;1309;p70"/>
            <p:cNvSpPr/>
            <p:nvPr/>
          </p:nvSpPr>
          <p:spPr>
            <a:xfrm>
              <a:off x="6431682" y="1043229"/>
              <a:ext cx="56550" cy="131824"/>
            </a:xfrm>
            <a:custGeom>
              <a:avLst/>
              <a:gdLst/>
              <a:ahLst/>
              <a:cxnLst/>
              <a:rect l="l" t="t" r="r" b="b"/>
              <a:pathLst>
                <a:path w="606" h="1414" extrusionOk="0">
                  <a:moveTo>
                    <a:pt x="144" y="0"/>
                  </a:moveTo>
                  <a:lnTo>
                    <a:pt x="0" y="1356"/>
                  </a:lnTo>
                  <a:cubicBezTo>
                    <a:pt x="101" y="1378"/>
                    <a:pt x="202" y="1385"/>
                    <a:pt x="303" y="1414"/>
                  </a:cubicBezTo>
                  <a:lnTo>
                    <a:pt x="606" y="80"/>
                  </a:lnTo>
                  <a:cubicBezTo>
                    <a:pt x="454" y="36"/>
                    <a:pt x="296" y="22"/>
                    <a:pt x="144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10" name="Google Shape;1310;p70"/>
            <p:cNvSpPr/>
            <p:nvPr/>
          </p:nvSpPr>
          <p:spPr>
            <a:xfrm>
              <a:off x="6500924" y="1070731"/>
              <a:ext cx="89678" cy="130612"/>
            </a:xfrm>
            <a:custGeom>
              <a:avLst/>
              <a:gdLst/>
              <a:ahLst/>
              <a:cxnLst/>
              <a:rect l="l" t="t" r="r" b="b"/>
              <a:pathLst>
                <a:path w="961" h="1401" extrusionOk="0">
                  <a:moveTo>
                    <a:pt x="542" y="1"/>
                  </a:moveTo>
                  <a:lnTo>
                    <a:pt x="1" y="1256"/>
                  </a:lnTo>
                  <a:lnTo>
                    <a:pt x="138" y="1321"/>
                  </a:lnTo>
                  <a:cubicBezTo>
                    <a:pt x="181" y="1343"/>
                    <a:pt x="232" y="1371"/>
                    <a:pt x="275" y="1400"/>
                  </a:cubicBezTo>
                  <a:lnTo>
                    <a:pt x="960" y="210"/>
                  </a:lnTo>
                  <a:cubicBezTo>
                    <a:pt x="895" y="174"/>
                    <a:pt x="823" y="131"/>
                    <a:pt x="751" y="102"/>
                  </a:cubicBezTo>
                  <a:lnTo>
                    <a:pt x="542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11" name="Google Shape;1311;p70"/>
            <p:cNvSpPr/>
            <p:nvPr/>
          </p:nvSpPr>
          <p:spPr>
            <a:xfrm>
              <a:off x="6561580" y="1127973"/>
              <a:ext cx="114501" cy="117746"/>
            </a:xfrm>
            <a:custGeom>
              <a:avLst/>
              <a:gdLst/>
              <a:ahLst/>
              <a:cxnLst/>
              <a:rect l="l" t="t" r="r" b="b"/>
              <a:pathLst>
                <a:path w="1227" h="1263" extrusionOk="0">
                  <a:moveTo>
                    <a:pt x="887" y="0"/>
                  </a:moveTo>
                  <a:lnTo>
                    <a:pt x="0" y="1046"/>
                  </a:lnTo>
                  <a:cubicBezTo>
                    <a:pt x="79" y="1111"/>
                    <a:pt x="152" y="1183"/>
                    <a:pt x="224" y="1262"/>
                  </a:cubicBezTo>
                  <a:lnTo>
                    <a:pt x="1226" y="332"/>
                  </a:lnTo>
                  <a:cubicBezTo>
                    <a:pt x="1118" y="209"/>
                    <a:pt x="1003" y="101"/>
                    <a:pt x="88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12" name="Google Shape;1312;p70"/>
            <p:cNvSpPr/>
            <p:nvPr/>
          </p:nvSpPr>
          <p:spPr>
            <a:xfrm>
              <a:off x="6636887" y="1310792"/>
              <a:ext cx="132697" cy="61996"/>
            </a:xfrm>
            <a:custGeom>
              <a:avLst/>
              <a:gdLst/>
              <a:ahLst/>
              <a:cxnLst/>
              <a:rect l="l" t="t" r="r" b="b"/>
              <a:pathLst>
                <a:path w="1422" h="665" extrusionOk="0">
                  <a:moveTo>
                    <a:pt x="1321" y="1"/>
                  </a:moveTo>
                  <a:lnTo>
                    <a:pt x="1" y="361"/>
                  </a:lnTo>
                  <a:lnTo>
                    <a:pt x="44" y="506"/>
                  </a:lnTo>
                  <a:cubicBezTo>
                    <a:pt x="51" y="556"/>
                    <a:pt x="59" y="614"/>
                    <a:pt x="66" y="664"/>
                  </a:cubicBezTo>
                  <a:lnTo>
                    <a:pt x="1422" y="462"/>
                  </a:lnTo>
                  <a:cubicBezTo>
                    <a:pt x="1407" y="383"/>
                    <a:pt x="1400" y="304"/>
                    <a:pt x="1378" y="232"/>
                  </a:cubicBezTo>
                  <a:lnTo>
                    <a:pt x="1321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13" name="Google Shape;1313;p70"/>
            <p:cNvSpPr/>
            <p:nvPr/>
          </p:nvSpPr>
          <p:spPr>
            <a:xfrm>
              <a:off x="6642953" y="1415020"/>
              <a:ext cx="130645" cy="47826"/>
            </a:xfrm>
            <a:custGeom>
              <a:avLst/>
              <a:gdLst/>
              <a:ahLst/>
              <a:cxnLst/>
              <a:rect l="l" t="t" r="r" b="b"/>
              <a:pathLst>
                <a:path w="1400" h="513" extrusionOk="0">
                  <a:moveTo>
                    <a:pt x="30" y="1"/>
                  </a:moveTo>
                  <a:cubicBezTo>
                    <a:pt x="30" y="109"/>
                    <a:pt x="15" y="210"/>
                    <a:pt x="1" y="311"/>
                  </a:cubicBezTo>
                  <a:lnTo>
                    <a:pt x="1357" y="513"/>
                  </a:lnTo>
                  <a:cubicBezTo>
                    <a:pt x="1378" y="354"/>
                    <a:pt x="1393" y="203"/>
                    <a:pt x="1400" y="44"/>
                  </a:cubicBezTo>
                  <a:lnTo>
                    <a:pt x="3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14" name="Google Shape;1314;p70"/>
            <p:cNvSpPr/>
            <p:nvPr/>
          </p:nvSpPr>
          <p:spPr>
            <a:xfrm>
              <a:off x="6622143" y="1485687"/>
              <a:ext cx="131951" cy="81388"/>
            </a:xfrm>
            <a:custGeom>
              <a:avLst/>
              <a:gdLst/>
              <a:ahLst/>
              <a:cxnLst/>
              <a:rect l="l" t="t" r="r" b="b"/>
              <a:pathLst>
                <a:path w="1414" h="873" extrusionOk="0">
                  <a:moveTo>
                    <a:pt x="123" y="0"/>
                  </a:moveTo>
                  <a:lnTo>
                    <a:pt x="65" y="144"/>
                  </a:lnTo>
                  <a:cubicBezTo>
                    <a:pt x="51" y="195"/>
                    <a:pt x="22" y="238"/>
                    <a:pt x="0" y="281"/>
                  </a:cubicBezTo>
                  <a:lnTo>
                    <a:pt x="1234" y="873"/>
                  </a:lnTo>
                  <a:cubicBezTo>
                    <a:pt x="1270" y="801"/>
                    <a:pt x="1306" y="736"/>
                    <a:pt x="1335" y="664"/>
                  </a:cubicBezTo>
                  <a:lnTo>
                    <a:pt x="1414" y="440"/>
                  </a:lnTo>
                  <a:lnTo>
                    <a:pt x="123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15" name="Google Shape;1315;p70"/>
            <p:cNvSpPr/>
            <p:nvPr/>
          </p:nvSpPr>
          <p:spPr>
            <a:xfrm>
              <a:off x="6582390" y="1548895"/>
              <a:ext cx="121219" cy="108983"/>
            </a:xfrm>
            <a:custGeom>
              <a:avLst/>
              <a:gdLst/>
              <a:ahLst/>
              <a:cxnLst/>
              <a:rect l="l" t="t" r="r" b="b"/>
              <a:pathLst>
                <a:path w="1299" h="1169" extrusionOk="0">
                  <a:moveTo>
                    <a:pt x="195" y="0"/>
                  </a:moveTo>
                  <a:lnTo>
                    <a:pt x="102" y="123"/>
                  </a:lnTo>
                  <a:lnTo>
                    <a:pt x="1" y="238"/>
                  </a:lnTo>
                  <a:lnTo>
                    <a:pt x="1003" y="1168"/>
                  </a:lnTo>
                  <a:lnTo>
                    <a:pt x="1155" y="988"/>
                  </a:lnTo>
                  <a:lnTo>
                    <a:pt x="1299" y="801"/>
                  </a:lnTo>
                  <a:lnTo>
                    <a:pt x="19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16" name="Google Shape;1316;p70"/>
            <p:cNvSpPr/>
            <p:nvPr/>
          </p:nvSpPr>
          <p:spPr>
            <a:xfrm>
              <a:off x="6526586" y="1599238"/>
              <a:ext cx="100316" cy="126510"/>
            </a:xfrm>
            <a:custGeom>
              <a:avLst/>
              <a:gdLst/>
              <a:ahLst/>
              <a:cxnLst/>
              <a:rect l="l" t="t" r="r" b="b"/>
              <a:pathLst>
                <a:path w="1075" h="1357" extrusionOk="0">
                  <a:moveTo>
                    <a:pt x="252" y="1"/>
                  </a:moveTo>
                  <a:cubicBezTo>
                    <a:pt x="209" y="37"/>
                    <a:pt x="173" y="66"/>
                    <a:pt x="130" y="95"/>
                  </a:cubicBezTo>
                  <a:lnTo>
                    <a:pt x="0" y="174"/>
                  </a:lnTo>
                  <a:lnTo>
                    <a:pt x="685" y="1357"/>
                  </a:lnTo>
                  <a:lnTo>
                    <a:pt x="880" y="1234"/>
                  </a:lnTo>
                  <a:cubicBezTo>
                    <a:pt x="952" y="1191"/>
                    <a:pt x="1010" y="1141"/>
                    <a:pt x="1075" y="1097"/>
                  </a:cubicBezTo>
                  <a:lnTo>
                    <a:pt x="252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17" name="Google Shape;1317;p70"/>
            <p:cNvSpPr/>
            <p:nvPr/>
          </p:nvSpPr>
          <p:spPr>
            <a:xfrm>
              <a:off x="6459957" y="1632893"/>
              <a:ext cx="70735" cy="132570"/>
            </a:xfrm>
            <a:custGeom>
              <a:avLst/>
              <a:gdLst/>
              <a:ahLst/>
              <a:cxnLst/>
              <a:rect l="l" t="t" r="r" b="b"/>
              <a:pathLst>
                <a:path w="758" h="1422" extrusionOk="0">
                  <a:moveTo>
                    <a:pt x="296" y="1"/>
                  </a:moveTo>
                  <a:cubicBezTo>
                    <a:pt x="195" y="37"/>
                    <a:pt x="101" y="73"/>
                    <a:pt x="0" y="94"/>
                  </a:cubicBezTo>
                  <a:lnTo>
                    <a:pt x="303" y="1421"/>
                  </a:lnTo>
                  <a:cubicBezTo>
                    <a:pt x="454" y="1393"/>
                    <a:pt x="606" y="1342"/>
                    <a:pt x="757" y="1292"/>
                  </a:cubicBezTo>
                  <a:lnTo>
                    <a:pt x="29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18" name="Google Shape;1318;p70"/>
            <p:cNvSpPr/>
            <p:nvPr/>
          </p:nvSpPr>
          <p:spPr>
            <a:xfrm>
              <a:off x="6379145" y="1646318"/>
              <a:ext cx="43859" cy="128188"/>
            </a:xfrm>
            <a:custGeom>
              <a:avLst/>
              <a:gdLst/>
              <a:ahLst/>
              <a:cxnLst/>
              <a:rect l="l" t="t" r="r" b="b"/>
              <a:pathLst>
                <a:path w="470" h="1375" extrusionOk="0">
                  <a:moveTo>
                    <a:pt x="102" y="1"/>
                  </a:moveTo>
                  <a:lnTo>
                    <a:pt x="1" y="1364"/>
                  </a:lnTo>
                  <a:cubicBezTo>
                    <a:pt x="113" y="1369"/>
                    <a:pt x="221" y="1374"/>
                    <a:pt x="331" y="1374"/>
                  </a:cubicBezTo>
                  <a:cubicBezTo>
                    <a:pt x="377" y="1374"/>
                    <a:pt x="423" y="1373"/>
                    <a:pt x="469" y="1371"/>
                  </a:cubicBezTo>
                  <a:lnTo>
                    <a:pt x="412" y="1"/>
                  </a:lnTo>
                  <a:cubicBezTo>
                    <a:pt x="361" y="4"/>
                    <a:pt x="309" y="6"/>
                    <a:pt x="257" y="6"/>
                  </a:cubicBezTo>
                  <a:cubicBezTo>
                    <a:pt x="204" y="6"/>
                    <a:pt x="152" y="4"/>
                    <a:pt x="102" y="1"/>
                  </a:cubicBez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19" name="Google Shape;1319;p70"/>
            <p:cNvSpPr/>
            <p:nvPr/>
          </p:nvSpPr>
          <p:spPr>
            <a:xfrm>
              <a:off x="6272109" y="1630842"/>
              <a:ext cx="74187" cy="131917"/>
            </a:xfrm>
            <a:custGeom>
              <a:avLst/>
              <a:gdLst/>
              <a:ahLst/>
              <a:cxnLst/>
              <a:rect l="l" t="t" r="r" b="b"/>
              <a:pathLst>
                <a:path w="795" h="1415" extrusionOk="0">
                  <a:moveTo>
                    <a:pt x="506" y="1"/>
                  </a:moveTo>
                  <a:lnTo>
                    <a:pt x="1" y="1270"/>
                  </a:lnTo>
                  <a:cubicBezTo>
                    <a:pt x="145" y="1328"/>
                    <a:pt x="296" y="1379"/>
                    <a:pt x="448" y="1415"/>
                  </a:cubicBezTo>
                  <a:lnTo>
                    <a:pt x="794" y="95"/>
                  </a:lnTo>
                  <a:cubicBezTo>
                    <a:pt x="693" y="66"/>
                    <a:pt x="599" y="37"/>
                    <a:pt x="506" y="1"/>
                  </a:cubicBez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20" name="Google Shape;1320;p70"/>
            <p:cNvSpPr/>
            <p:nvPr/>
          </p:nvSpPr>
          <p:spPr>
            <a:xfrm>
              <a:off x="6177205" y="1595229"/>
              <a:ext cx="103769" cy="125205"/>
            </a:xfrm>
            <a:custGeom>
              <a:avLst/>
              <a:gdLst/>
              <a:ahLst/>
              <a:cxnLst/>
              <a:rect l="l" t="t" r="r" b="b"/>
              <a:pathLst>
                <a:path w="1112" h="1343" extrusionOk="0">
                  <a:moveTo>
                    <a:pt x="859" y="1"/>
                  </a:moveTo>
                  <a:lnTo>
                    <a:pt x="1" y="1068"/>
                  </a:lnTo>
                  <a:cubicBezTo>
                    <a:pt x="123" y="1169"/>
                    <a:pt x="253" y="1256"/>
                    <a:pt x="390" y="1342"/>
                  </a:cubicBezTo>
                  <a:lnTo>
                    <a:pt x="1112" y="174"/>
                  </a:lnTo>
                  <a:cubicBezTo>
                    <a:pt x="1018" y="123"/>
                    <a:pt x="938" y="66"/>
                    <a:pt x="859" y="1"/>
                  </a:cubicBez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21" name="Google Shape;1321;p70"/>
            <p:cNvSpPr/>
            <p:nvPr/>
          </p:nvSpPr>
          <p:spPr>
            <a:xfrm>
              <a:off x="6103205" y="1542835"/>
              <a:ext cx="123272" cy="106932"/>
            </a:xfrm>
            <a:custGeom>
              <a:avLst/>
              <a:gdLst/>
              <a:ahLst/>
              <a:cxnLst/>
              <a:rect l="l" t="t" r="r" b="b"/>
              <a:pathLst>
                <a:path w="1321" h="1147" extrusionOk="0">
                  <a:moveTo>
                    <a:pt x="1126" y="0"/>
                  </a:moveTo>
                  <a:lnTo>
                    <a:pt x="0" y="772"/>
                  </a:lnTo>
                  <a:lnTo>
                    <a:pt x="137" y="959"/>
                  </a:lnTo>
                  <a:lnTo>
                    <a:pt x="210" y="1053"/>
                  </a:lnTo>
                  <a:lnTo>
                    <a:pt x="289" y="1147"/>
                  </a:lnTo>
                  <a:lnTo>
                    <a:pt x="1320" y="245"/>
                  </a:lnTo>
                  <a:lnTo>
                    <a:pt x="1263" y="188"/>
                  </a:lnTo>
                  <a:lnTo>
                    <a:pt x="1219" y="123"/>
                  </a:lnTo>
                  <a:lnTo>
                    <a:pt x="1126" y="0"/>
                  </a:ln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22" name="Google Shape;1322;p70"/>
            <p:cNvSpPr/>
            <p:nvPr/>
          </p:nvSpPr>
          <p:spPr>
            <a:xfrm>
              <a:off x="6055426" y="1478881"/>
              <a:ext cx="131951" cy="78777"/>
            </a:xfrm>
            <a:custGeom>
              <a:avLst/>
              <a:gdLst/>
              <a:ahLst/>
              <a:cxnLst/>
              <a:rect l="l" t="t" r="r" b="b"/>
              <a:pathLst>
                <a:path w="1414" h="845" extrusionOk="0">
                  <a:moveTo>
                    <a:pt x="1306" y="1"/>
                  </a:moveTo>
                  <a:lnTo>
                    <a:pt x="0" y="405"/>
                  </a:lnTo>
                  <a:cubicBezTo>
                    <a:pt x="51" y="549"/>
                    <a:pt x="101" y="701"/>
                    <a:pt x="166" y="845"/>
                  </a:cubicBezTo>
                  <a:lnTo>
                    <a:pt x="1414" y="282"/>
                  </a:lnTo>
                  <a:cubicBezTo>
                    <a:pt x="1371" y="196"/>
                    <a:pt x="1342" y="95"/>
                    <a:pt x="1306" y="1"/>
                  </a:cubicBez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23" name="Google Shape;1323;p70"/>
            <p:cNvSpPr/>
            <p:nvPr/>
          </p:nvSpPr>
          <p:spPr>
            <a:xfrm>
              <a:off x="6039282" y="1408308"/>
              <a:ext cx="129338" cy="43817"/>
            </a:xfrm>
            <a:custGeom>
              <a:avLst/>
              <a:gdLst/>
              <a:ahLst/>
              <a:cxnLst/>
              <a:rect l="l" t="t" r="r" b="b"/>
              <a:pathLst>
                <a:path w="1386" h="470" extrusionOk="0">
                  <a:moveTo>
                    <a:pt x="0" y="1"/>
                  </a:moveTo>
                  <a:cubicBezTo>
                    <a:pt x="7" y="152"/>
                    <a:pt x="7" y="311"/>
                    <a:pt x="29" y="469"/>
                  </a:cubicBezTo>
                  <a:lnTo>
                    <a:pt x="1385" y="304"/>
                  </a:lnTo>
                  <a:cubicBezTo>
                    <a:pt x="1371" y="203"/>
                    <a:pt x="1378" y="102"/>
                    <a:pt x="1363" y="1"/>
                  </a:cubicBez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24" name="Google Shape;1324;p70"/>
            <p:cNvSpPr/>
            <p:nvPr/>
          </p:nvSpPr>
          <p:spPr>
            <a:xfrm>
              <a:off x="6608612" y="1210666"/>
              <a:ext cx="128685" cy="93507"/>
            </a:xfrm>
            <a:custGeom>
              <a:avLst/>
              <a:gdLst/>
              <a:ahLst/>
              <a:cxnLst/>
              <a:rect l="l" t="t" r="r" b="b"/>
              <a:pathLst>
                <a:path w="1379" h="1003" extrusionOk="0">
                  <a:moveTo>
                    <a:pt x="1155" y="0"/>
                  </a:moveTo>
                  <a:lnTo>
                    <a:pt x="1" y="736"/>
                  </a:lnTo>
                  <a:lnTo>
                    <a:pt x="80" y="866"/>
                  </a:lnTo>
                  <a:cubicBezTo>
                    <a:pt x="102" y="909"/>
                    <a:pt x="131" y="959"/>
                    <a:pt x="145" y="1003"/>
                  </a:cubicBezTo>
                  <a:lnTo>
                    <a:pt x="1379" y="411"/>
                  </a:lnTo>
                  <a:cubicBezTo>
                    <a:pt x="1342" y="339"/>
                    <a:pt x="1314" y="267"/>
                    <a:pt x="1278" y="202"/>
                  </a:cubicBezTo>
                  <a:lnTo>
                    <a:pt x="115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325" name="Google Shape;1325;p70"/>
          <p:cNvGrpSpPr/>
          <p:nvPr/>
        </p:nvGrpSpPr>
        <p:grpSpPr>
          <a:xfrm>
            <a:off x="6736837" y="3065149"/>
            <a:ext cx="756992" cy="802848"/>
            <a:chOff x="1825800" y="1651625"/>
            <a:chExt cx="539989" cy="571775"/>
          </a:xfrm>
        </p:grpSpPr>
        <p:sp>
          <p:nvSpPr>
            <p:cNvPr id="1326" name="Google Shape;1326;p70"/>
            <p:cNvSpPr/>
            <p:nvPr/>
          </p:nvSpPr>
          <p:spPr>
            <a:xfrm>
              <a:off x="2093189" y="1651625"/>
              <a:ext cx="272600" cy="287950"/>
            </a:xfrm>
            <a:custGeom>
              <a:avLst/>
              <a:gdLst/>
              <a:ahLst/>
              <a:cxnLst/>
              <a:rect l="l" t="t" r="r" b="b"/>
              <a:pathLst>
                <a:path w="10904" h="11518" extrusionOk="0">
                  <a:moveTo>
                    <a:pt x="2" y="1"/>
                  </a:moveTo>
                  <a:lnTo>
                    <a:pt x="0" y="11518"/>
                  </a:lnTo>
                  <a:lnTo>
                    <a:pt x="10904" y="11518"/>
                  </a:lnTo>
                  <a:cubicBezTo>
                    <a:pt x="10391" y="5596"/>
                    <a:pt x="5836" y="826"/>
                    <a:pt x="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27" name="Google Shape;1327;p70"/>
            <p:cNvSpPr/>
            <p:nvPr/>
          </p:nvSpPr>
          <p:spPr>
            <a:xfrm>
              <a:off x="1825800" y="1967150"/>
              <a:ext cx="231900" cy="233575"/>
            </a:xfrm>
            <a:custGeom>
              <a:avLst/>
              <a:gdLst/>
              <a:ahLst/>
              <a:cxnLst/>
              <a:rect l="l" t="t" r="r" b="b"/>
              <a:pathLst>
                <a:path w="9276" h="9343" extrusionOk="0">
                  <a:moveTo>
                    <a:pt x="0" y="1"/>
                  </a:moveTo>
                  <a:cubicBezTo>
                    <a:pt x="465" y="4930"/>
                    <a:pt x="4350" y="8842"/>
                    <a:pt x="9275" y="9343"/>
                  </a:cubicBezTo>
                  <a:lnTo>
                    <a:pt x="9275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28" name="Google Shape;1328;p70"/>
            <p:cNvSpPr/>
            <p:nvPr/>
          </p:nvSpPr>
          <p:spPr>
            <a:xfrm>
              <a:off x="2093189" y="1967150"/>
              <a:ext cx="244350" cy="256250"/>
            </a:xfrm>
            <a:custGeom>
              <a:avLst/>
              <a:gdLst/>
              <a:ahLst/>
              <a:cxnLst/>
              <a:rect l="l" t="t" r="r" b="b"/>
              <a:pathLst>
                <a:path w="9774" h="10250" extrusionOk="0">
                  <a:moveTo>
                    <a:pt x="0" y="1"/>
                  </a:moveTo>
                  <a:lnTo>
                    <a:pt x="0" y="10249"/>
                  </a:lnTo>
                  <a:cubicBezTo>
                    <a:pt x="5200" y="9514"/>
                    <a:pt x="9280" y="5280"/>
                    <a:pt x="977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29" name="Google Shape;1329;p70"/>
            <p:cNvSpPr/>
            <p:nvPr/>
          </p:nvSpPr>
          <p:spPr>
            <a:xfrm>
              <a:off x="1851375" y="1730300"/>
              <a:ext cx="206325" cy="209275"/>
            </a:xfrm>
            <a:custGeom>
              <a:avLst/>
              <a:gdLst/>
              <a:ahLst/>
              <a:cxnLst/>
              <a:rect l="l" t="t" r="r" b="b"/>
              <a:pathLst>
                <a:path w="8253" h="8371" extrusionOk="0">
                  <a:moveTo>
                    <a:pt x="8252" y="1"/>
                  </a:moveTo>
                  <a:cubicBezTo>
                    <a:pt x="3865" y="441"/>
                    <a:pt x="383" y="3959"/>
                    <a:pt x="1" y="8371"/>
                  </a:cubicBezTo>
                  <a:lnTo>
                    <a:pt x="8252" y="8371"/>
                  </a:lnTo>
                  <a:lnTo>
                    <a:pt x="8252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330" name="Google Shape;1330;p70"/>
          <p:cNvGrpSpPr/>
          <p:nvPr/>
        </p:nvGrpSpPr>
        <p:grpSpPr>
          <a:xfrm>
            <a:off x="4970077" y="5140773"/>
            <a:ext cx="677497" cy="677273"/>
            <a:chOff x="1897577" y="2802432"/>
            <a:chExt cx="492176" cy="492014"/>
          </a:xfrm>
        </p:grpSpPr>
        <p:sp>
          <p:nvSpPr>
            <p:cNvPr id="1331" name="Google Shape;1331;p70"/>
            <p:cNvSpPr/>
            <p:nvPr/>
          </p:nvSpPr>
          <p:spPr>
            <a:xfrm>
              <a:off x="2067309" y="2802432"/>
              <a:ext cx="152163" cy="136326"/>
            </a:xfrm>
            <a:custGeom>
              <a:avLst/>
              <a:gdLst/>
              <a:ahLst/>
              <a:cxnLst/>
              <a:rect l="l" t="t" r="r" b="b"/>
              <a:pathLst>
                <a:path w="9435" h="8453" extrusionOk="0">
                  <a:moveTo>
                    <a:pt x="4727" y="1"/>
                  </a:moveTo>
                  <a:cubicBezTo>
                    <a:pt x="3131" y="1"/>
                    <a:pt x="1537" y="250"/>
                    <a:pt x="0" y="751"/>
                  </a:cubicBezTo>
                  <a:lnTo>
                    <a:pt x="2502" y="8452"/>
                  </a:lnTo>
                  <a:cubicBezTo>
                    <a:pt x="3225" y="8211"/>
                    <a:pt x="3983" y="8097"/>
                    <a:pt x="4740" y="8097"/>
                  </a:cubicBezTo>
                  <a:cubicBezTo>
                    <a:pt x="5486" y="8097"/>
                    <a:pt x="6221" y="8211"/>
                    <a:pt x="6932" y="8441"/>
                  </a:cubicBezTo>
                  <a:lnTo>
                    <a:pt x="9434" y="740"/>
                  </a:lnTo>
                  <a:cubicBezTo>
                    <a:pt x="7901" y="248"/>
                    <a:pt x="6313" y="1"/>
                    <a:pt x="472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32" name="Google Shape;1332;p70"/>
            <p:cNvSpPr/>
            <p:nvPr/>
          </p:nvSpPr>
          <p:spPr>
            <a:xfrm>
              <a:off x="2179099" y="2814350"/>
              <a:ext cx="163452" cy="166049"/>
            </a:xfrm>
            <a:custGeom>
              <a:avLst/>
              <a:gdLst/>
              <a:ahLst/>
              <a:cxnLst/>
              <a:rect l="l" t="t" r="r" b="b"/>
              <a:pathLst>
                <a:path w="10135" h="10296" extrusionOk="0">
                  <a:moveTo>
                    <a:pt x="2491" y="1"/>
                  </a:moveTo>
                  <a:lnTo>
                    <a:pt x="0" y="7702"/>
                  </a:lnTo>
                  <a:cubicBezTo>
                    <a:pt x="1435" y="8161"/>
                    <a:pt x="2686" y="9079"/>
                    <a:pt x="3581" y="10296"/>
                  </a:cubicBezTo>
                  <a:lnTo>
                    <a:pt x="10135" y="5533"/>
                  </a:lnTo>
                  <a:cubicBezTo>
                    <a:pt x="8230" y="2927"/>
                    <a:pt x="5555" y="988"/>
                    <a:pt x="249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33" name="Google Shape;1333;p70"/>
            <p:cNvSpPr/>
            <p:nvPr/>
          </p:nvSpPr>
          <p:spPr>
            <a:xfrm>
              <a:off x="2236848" y="3048492"/>
              <a:ext cx="152905" cy="144760"/>
            </a:xfrm>
            <a:custGeom>
              <a:avLst/>
              <a:gdLst/>
              <a:ahLst/>
              <a:cxnLst/>
              <a:rect l="l" t="t" r="r" b="b"/>
              <a:pathLst>
                <a:path w="9481" h="8976" extrusionOk="0">
                  <a:moveTo>
                    <a:pt x="1377" y="0"/>
                  </a:moveTo>
                  <a:cubicBezTo>
                    <a:pt x="1377" y="1515"/>
                    <a:pt x="895" y="2996"/>
                    <a:pt x="0" y="4212"/>
                  </a:cubicBezTo>
                  <a:lnTo>
                    <a:pt x="6554" y="8976"/>
                  </a:lnTo>
                  <a:cubicBezTo>
                    <a:pt x="8459" y="6370"/>
                    <a:pt x="9480" y="3225"/>
                    <a:pt x="9480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34" name="Google Shape;1334;p70"/>
            <p:cNvSpPr/>
            <p:nvPr/>
          </p:nvSpPr>
          <p:spPr>
            <a:xfrm>
              <a:off x="1944586" y="2814543"/>
              <a:ext cx="163097" cy="166226"/>
            </a:xfrm>
            <a:custGeom>
              <a:avLst/>
              <a:gdLst/>
              <a:ahLst/>
              <a:cxnLst/>
              <a:rect l="l" t="t" r="r" b="b"/>
              <a:pathLst>
                <a:path w="10113" h="10307" extrusionOk="0">
                  <a:moveTo>
                    <a:pt x="7610" y="0"/>
                  </a:moveTo>
                  <a:cubicBezTo>
                    <a:pt x="4557" y="999"/>
                    <a:pt x="1883" y="2938"/>
                    <a:pt x="1" y="5544"/>
                  </a:cubicBezTo>
                  <a:lnTo>
                    <a:pt x="6554" y="10307"/>
                  </a:lnTo>
                  <a:cubicBezTo>
                    <a:pt x="7438" y="9090"/>
                    <a:pt x="8677" y="8172"/>
                    <a:pt x="10112" y="7701"/>
                  </a:cubicBezTo>
                  <a:lnTo>
                    <a:pt x="761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35" name="Google Shape;1335;p70"/>
            <p:cNvSpPr/>
            <p:nvPr/>
          </p:nvSpPr>
          <p:spPr>
            <a:xfrm>
              <a:off x="2236848" y="2903562"/>
              <a:ext cx="152905" cy="144954"/>
            </a:xfrm>
            <a:custGeom>
              <a:avLst/>
              <a:gdLst/>
              <a:ahLst/>
              <a:cxnLst/>
              <a:rect l="l" t="t" r="r" b="b"/>
              <a:pathLst>
                <a:path w="9481" h="8988" extrusionOk="0">
                  <a:moveTo>
                    <a:pt x="6554" y="1"/>
                  </a:moveTo>
                  <a:lnTo>
                    <a:pt x="0" y="4764"/>
                  </a:lnTo>
                  <a:cubicBezTo>
                    <a:pt x="895" y="5992"/>
                    <a:pt x="1377" y="7472"/>
                    <a:pt x="1377" y="8987"/>
                  </a:cubicBezTo>
                  <a:lnTo>
                    <a:pt x="9469" y="8987"/>
                  </a:lnTo>
                  <a:cubicBezTo>
                    <a:pt x="9480" y="5751"/>
                    <a:pt x="8459" y="2606"/>
                    <a:pt x="655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36" name="Google Shape;1336;p70"/>
            <p:cNvSpPr/>
            <p:nvPr/>
          </p:nvSpPr>
          <p:spPr>
            <a:xfrm>
              <a:off x="2179099" y="3116417"/>
              <a:ext cx="163452" cy="166242"/>
            </a:xfrm>
            <a:custGeom>
              <a:avLst/>
              <a:gdLst/>
              <a:ahLst/>
              <a:cxnLst/>
              <a:rect l="l" t="t" r="r" b="b"/>
              <a:pathLst>
                <a:path w="10135" h="10308" extrusionOk="0">
                  <a:moveTo>
                    <a:pt x="3581" y="0"/>
                  </a:moveTo>
                  <a:cubicBezTo>
                    <a:pt x="2686" y="1229"/>
                    <a:pt x="1435" y="2135"/>
                    <a:pt x="0" y="2594"/>
                  </a:cubicBezTo>
                  <a:lnTo>
                    <a:pt x="2502" y="10307"/>
                  </a:lnTo>
                  <a:cubicBezTo>
                    <a:pt x="5567" y="9309"/>
                    <a:pt x="8241" y="7369"/>
                    <a:pt x="10135" y="4764"/>
                  </a:cubicBezTo>
                  <a:lnTo>
                    <a:pt x="358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37" name="Google Shape;1337;p70"/>
            <p:cNvSpPr/>
            <p:nvPr/>
          </p:nvSpPr>
          <p:spPr>
            <a:xfrm>
              <a:off x="1897577" y="2903933"/>
              <a:ext cx="152727" cy="144583"/>
            </a:xfrm>
            <a:custGeom>
              <a:avLst/>
              <a:gdLst/>
              <a:ahLst/>
              <a:cxnLst/>
              <a:rect l="l" t="t" r="r" b="b"/>
              <a:pathLst>
                <a:path w="9470" h="8965" extrusionOk="0">
                  <a:moveTo>
                    <a:pt x="2916" y="1"/>
                  </a:moveTo>
                  <a:cubicBezTo>
                    <a:pt x="1022" y="2606"/>
                    <a:pt x="0" y="5739"/>
                    <a:pt x="12" y="8964"/>
                  </a:cubicBezTo>
                  <a:lnTo>
                    <a:pt x="8103" y="8964"/>
                  </a:lnTo>
                  <a:cubicBezTo>
                    <a:pt x="8103" y="7449"/>
                    <a:pt x="8574" y="5980"/>
                    <a:pt x="9469" y="4764"/>
                  </a:cubicBezTo>
                  <a:lnTo>
                    <a:pt x="291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38" name="Google Shape;1338;p70"/>
            <p:cNvSpPr/>
            <p:nvPr/>
          </p:nvSpPr>
          <p:spPr>
            <a:xfrm>
              <a:off x="2067309" y="3158056"/>
              <a:ext cx="152163" cy="136390"/>
            </a:xfrm>
            <a:custGeom>
              <a:avLst/>
              <a:gdLst/>
              <a:ahLst/>
              <a:cxnLst/>
              <a:rect l="l" t="t" r="r" b="b"/>
              <a:pathLst>
                <a:path w="9435" h="8457" extrusionOk="0">
                  <a:moveTo>
                    <a:pt x="2502" y="1"/>
                  </a:moveTo>
                  <a:lnTo>
                    <a:pt x="0" y="7702"/>
                  </a:lnTo>
                  <a:cubicBezTo>
                    <a:pt x="1541" y="8204"/>
                    <a:pt x="3140" y="8457"/>
                    <a:pt x="4740" y="8457"/>
                  </a:cubicBezTo>
                  <a:cubicBezTo>
                    <a:pt x="6322" y="8457"/>
                    <a:pt x="7905" y="8210"/>
                    <a:pt x="9434" y="7714"/>
                  </a:cubicBezTo>
                  <a:lnTo>
                    <a:pt x="6932" y="12"/>
                  </a:lnTo>
                  <a:cubicBezTo>
                    <a:pt x="6221" y="242"/>
                    <a:pt x="5475" y="357"/>
                    <a:pt x="4740" y="357"/>
                  </a:cubicBezTo>
                  <a:cubicBezTo>
                    <a:pt x="3983" y="357"/>
                    <a:pt x="3225" y="242"/>
                    <a:pt x="250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39" name="Google Shape;1339;p70"/>
            <p:cNvSpPr/>
            <p:nvPr/>
          </p:nvSpPr>
          <p:spPr>
            <a:xfrm>
              <a:off x="1944586" y="3116046"/>
              <a:ext cx="163097" cy="166242"/>
            </a:xfrm>
            <a:custGeom>
              <a:avLst/>
              <a:gdLst/>
              <a:ahLst/>
              <a:cxnLst/>
              <a:rect l="l" t="t" r="r" b="b"/>
              <a:pathLst>
                <a:path w="10113" h="10308" extrusionOk="0">
                  <a:moveTo>
                    <a:pt x="6554" y="1"/>
                  </a:moveTo>
                  <a:lnTo>
                    <a:pt x="1" y="4764"/>
                  </a:lnTo>
                  <a:cubicBezTo>
                    <a:pt x="1883" y="7369"/>
                    <a:pt x="4557" y="9309"/>
                    <a:pt x="7610" y="10307"/>
                  </a:cubicBezTo>
                  <a:lnTo>
                    <a:pt x="10112" y="2606"/>
                  </a:lnTo>
                  <a:cubicBezTo>
                    <a:pt x="8677" y="2135"/>
                    <a:pt x="7438" y="1229"/>
                    <a:pt x="655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40" name="Google Shape;1340;p70"/>
            <p:cNvSpPr/>
            <p:nvPr/>
          </p:nvSpPr>
          <p:spPr>
            <a:xfrm>
              <a:off x="1897577" y="3048492"/>
              <a:ext cx="152727" cy="144390"/>
            </a:xfrm>
            <a:custGeom>
              <a:avLst/>
              <a:gdLst/>
              <a:ahLst/>
              <a:cxnLst/>
              <a:rect l="l" t="t" r="r" b="b"/>
              <a:pathLst>
                <a:path w="9470" h="8953" extrusionOk="0">
                  <a:moveTo>
                    <a:pt x="12" y="0"/>
                  </a:moveTo>
                  <a:cubicBezTo>
                    <a:pt x="0" y="3214"/>
                    <a:pt x="1022" y="6347"/>
                    <a:pt x="2916" y="8953"/>
                  </a:cubicBezTo>
                  <a:lnTo>
                    <a:pt x="9469" y="4190"/>
                  </a:lnTo>
                  <a:cubicBezTo>
                    <a:pt x="8574" y="2973"/>
                    <a:pt x="8103" y="1504"/>
                    <a:pt x="810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41" name="Google Shape;1341;p70"/>
            <p:cNvSpPr/>
            <p:nvPr/>
          </p:nvSpPr>
          <p:spPr>
            <a:xfrm>
              <a:off x="2143379" y="3048492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42" name="Google Shape;1342;p70"/>
            <p:cNvSpPr/>
            <p:nvPr/>
          </p:nvSpPr>
          <p:spPr>
            <a:xfrm>
              <a:off x="2143379" y="3048492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343" name="Google Shape;1343;p70"/>
          <p:cNvGrpSpPr/>
          <p:nvPr/>
        </p:nvGrpSpPr>
        <p:grpSpPr>
          <a:xfrm>
            <a:off x="1278784" y="5558831"/>
            <a:ext cx="1078969" cy="267789"/>
            <a:chOff x="2013045" y="4813233"/>
            <a:chExt cx="921986" cy="228854"/>
          </a:xfrm>
        </p:grpSpPr>
        <p:sp>
          <p:nvSpPr>
            <p:cNvPr id="1344" name="Google Shape;1344;p70"/>
            <p:cNvSpPr/>
            <p:nvPr/>
          </p:nvSpPr>
          <p:spPr>
            <a:xfrm>
              <a:off x="2013045" y="4867370"/>
              <a:ext cx="921986" cy="174718"/>
            </a:xfrm>
            <a:custGeom>
              <a:avLst/>
              <a:gdLst/>
              <a:ahLst/>
              <a:cxnLst/>
              <a:rect l="l" t="t" r="r" b="b"/>
              <a:pathLst>
                <a:path w="138801" h="26303" fill="none" extrusionOk="0">
                  <a:moveTo>
                    <a:pt x="0" y="18153"/>
                  </a:moveTo>
                  <a:lnTo>
                    <a:pt x="0" y="26303"/>
                  </a:lnTo>
                  <a:lnTo>
                    <a:pt x="138800" y="26303"/>
                  </a:lnTo>
                  <a:lnTo>
                    <a:pt x="138800" y="0"/>
                  </a:lnTo>
                  <a:lnTo>
                    <a:pt x="38405" y="0"/>
                  </a:lnTo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45" name="Google Shape;1345;p70"/>
            <p:cNvSpPr/>
            <p:nvPr/>
          </p:nvSpPr>
          <p:spPr>
            <a:xfrm>
              <a:off x="2013045" y="4813233"/>
              <a:ext cx="316628" cy="174718"/>
            </a:xfrm>
            <a:custGeom>
              <a:avLst/>
              <a:gdLst/>
              <a:ahLst/>
              <a:cxnLst/>
              <a:rect l="l" t="t" r="r" b="b"/>
              <a:pathLst>
                <a:path w="47667" h="26303" fill="none" extrusionOk="0">
                  <a:moveTo>
                    <a:pt x="0" y="0"/>
                  </a:moveTo>
                  <a:lnTo>
                    <a:pt x="0" y="26303"/>
                  </a:lnTo>
                  <a:lnTo>
                    <a:pt x="47666" y="26303"/>
                  </a:lnTo>
                  <a:lnTo>
                    <a:pt x="34453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346" name="Google Shape;1346;p70"/>
          <p:cNvGrpSpPr/>
          <p:nvPr/>
        </p:nvGrpSpPr>
        <p:grpSpPr>
          <a:xfrm>
            <a:off x="1290064" y="3541340"/>
            <a:ext cx="1056561" cy="359921"/>
            <a:chOff x="1046767" y="4756633"/>
            <a:chExt cx="859646" cy="292841"/>
          </a:xfrm>
        </p:grpSpPr>
        <p:sp>
          <p:nvSpPr>
            <p:cNvPr id="1347" name="Google Shape;1347;p70"/>
            <p:cNvSpPr/>
            <p:nvPr/>
          </p:nvSpPr>
          <p:spPr>
            <a:xfrm>
              <a:off x="1046767" y="4811593"/>
              <a:ext cx="859646" cy="237881"/>
            </a:xfrm>
            <a:custGeom>
              <a:avLst/>
              <a:gdLst/>
              <a:ahLst/>
              <a:cxnLst/>
              <a:rect l="l" t="t" r="r" b="b"/>
              <a:pathLst>
                <a:path w="129416" h="35812" fill="none" extrusionOk="0">
                  <a:moveTo>
                    <a:pt x="31737" y="0"/>
                  </a:moveTo>
                  <a:cubicBezTo>
                    <a:pt x="33960" y="8644"/>
                    <a:pt x="27539" y="17041"/>
                    <a:pt x="18524" y="17041"/>
                  </a:cubicBezTo>
                  <a:cubicBezTo>
                    <a:pt x="9633" y="17041"/>
                    <a:pt x="3088" y="8644"/>
                    <a:pt x="5434" y="0"/>
                  </a:cubicBezTo>
                  <a:lnTo>
                    <a:pt x="2594" y="0"/>
                  </a:lnTo>
                  <a:cubicBezTo>
                    <a:pt x="1236" y="0"/>
                    <a:pt x="1" y="1112"/>
                    <a:pt x="1" y="2594"/>
                  </a:cubicBezTo>
                  <a:lnTo>
                    <a:pt x="1" y="35811"/>
                  </a:lnTo>
                  <a:lnTo>
                    <a:pt x="126823" y="35811"/>
                  </a:lnTo>
                  <a:cubicBezTo>
                    <a:pt x="128304" y="35811"/>
                    <a:pt x="129416" y="34576"/>
                    <a:pt x="129416" y="33218"/>
                  </a:cubicBezTo>
                  <a:lnTo>
                    <a:pt x="12941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48" name="Google Shape;1348;p70"/>
            <p:cNvSpPr/>
            <p:nvPr/>
          </p:nvSpPr>
          <p:spPr>
            <a:xfrm>
              <a:off x="1046767" y="4983846"/>
              <a:ext cx="65628" cy="65628"/>
            </a:xfrm>
            <a:custGeom>
              <a:avLst/>
              <a:gdLst/>
              <a:ahLst/>
              <a:cxnLst/>
              <a:rect l="l" t="t" r="r" b="b"/>
              <a:pathLst>
                <a:path w="9880" h="9880" fill="none" extrusionOk="0">
                  <a:moveTo>
                    <a:pt x="1" y="0"/>
                  </a:moveTo>
                  <a:lnTo>
                    <a:pt x="1" y="9879"/>
                  </a:lnTo>
                  <a:lnTo>
                    <a:pt x="9880" y="9879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49" name="Google Shape;1349;p70"/>
            <p:cNvSpPr/>
            <p:nvPr/>
          </p:nvSpPr>
          <p:spPr>
            <a:xfrm>
              <a:off x="1067279" y="4756633"/>
              <a:ext cx="179640" cy="179646"/>
            </a:xfrm>
            <a:custGeom>
              <a:avLst/>
              <a:gdLst/>
              <a:ahLst/>
              <a:cxnLst/>
              <a:rect l="l" t="t" r="r" b="b"/>
              <a:pathLst>
                <a:path w="27044" h="27045" fill="none" extrusionOk="0">
                  <a:moveTo>
                    <a:pt x="15560" y="1"/>
                  </a:moveTo>
                  <a:cubicBezTo>
                    <a:pt x="5187" y="1"/>
                    <a:pt x="0" y="12473"/>
                    <a:pt x="7286" y="19759"/>
                  </a:cubicBezTo>
                  <a:cubicBezTo>
                    <a:pt x="14572" y="27044"/>
                    <a:pt x="27044" y="21858"/>
                    <a:pt x="27044" y="11609"/>
                  </a:cubicBezTo>
                  <a:cubicBezTo>
                    <a:pt x="27044" y="5187"/>
                    <a:pt x="21857" y="1"/>
                    <a:pt x="1556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miter lim="12348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sp>
        <p:nvSpPr>
          <p:cNvPr id="1350" name="Google Shape;1350;p70"/>
          <p:cNvSpPr/>
          <p:nvPr/>
        </p:nvSpPr>
        <p:spPr>
          <a:xfrm>
            <a:off x="9868400" y="3134230"/>
            <a:ext cx="247213" cy="125341"/>
          </a:xfrm>
          <a:custGeom>
            <a:avLst/>
            <a:gdLst/>
            <a:ahLst/>
            <a:cxnLst/>
            <a:rect l="l" t="t" r="r" b="b"/>
            <a:pathLst>
              <a:path w="3045" h="1544" extrusionOk="0">
                <a:moveTo>
                  <a:pt x="1645" y="0"/>
                </a:moveTo>
                <a:lnTo>
                  <a:pt x="2143" y="505"/>
                </a:lnTo>
                <a:lnTo>
                  <a:pt x="0" y="505"/>
                </a:lnTo>
                <a:lnTo>
                  <a:pt x="0" y="1046"/>
                </a:lnTo>
                <a:lnTo>
                  <a:pt x="2143" y="1046"/>
                </a:lnTo>
                <a:lnTo>
                  <a:pt x="1645" y="1544"/>
                </a:lnTo>
                <a:lnTo>
                  <a:pt x="2272" y="1544"/>
                </a:lnTo>
                <a:lnTo>
                  <a:pt x="3044" y="772"/>
                </a:lnTo>
                <a:lnTo>
                  <a:pt x="2272" y="0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sp>
        <p:nvSpPr>
          <p:cNvPr id="1351" name="Google Shape;1351;p70"/>
          <p:cNvSpPr/>
          <p:nvPr/>
        </p:nvSpPr>
        <p:spPr>
          <a:xfrm>
            <a:off x="9467673" y="3110767"/>
            <a:ext cx="229028" cy="172264"/>
          </a:xfrm>
          <a:custGeom>
            <a:avLst/>
            <a:gdLst/>
            <a:ahLst/>
            <a:cxnLst/>
            <a:rect l="l" t="t" r="r" b="b"/>
            <a:pathLst>
              <a:path w="2821" h="2122" extrusionOk="0">
                <a:moveTo>
                  <a:pt x="1761" y="1"/>
                </a:moveTo>
                <a:lnTo>
                  <a:pt x="1400" y="361"/>
                </a:lnTo>
                <a:lnTo>
                  <a:pt x="1847" y="808"/>
                </a:lnTo>
                <a:lnTo>
                  <a:pt x="1" y="808"/>
                </a:lnTo>
                <a:lnTo>
                  <a:pt x="1" y="1321"/>
                </a:lnTo>
                <a:lnTo>
                  <a:pt x="1847" y="1321"/>
                </a:lnTo>
                <a:lnTo>
                  <a:pt x="1400" y="1768"/>
                </a:lnTo>
                <a:lnTo>
                  <a:pt x="1761" y="2121"/>
                </a:lnTo>
                <a:lnTo>
                  <a:pt x="2821" y="1061"/>
                </a:lnTo>
                <a:lnTo>
                  <a:pt x="1761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sp>
        <p:nvSpPr>
          <p:cNvPr id="1352" name="Google Shape;1352;p70"/>
          <p:cNvSpPr/>
          <p:nvPr/>
        </p:nvSpPr>
        <p:spPr>
          <a:xfrm>
            <a:off x="10297391" y="3119373"/>
            <a:ext cx="223751" cy="155703"/>
          </a:xfrm>
          <a:custGeom>
            <a:avLst/>
            <a:gdLst/>
            <a:ahLst/>
            <a:cxnLst/>
            <a:rect l="l" t="t" r="r" b="b"/>
            <a:pathLst>
              <a:path w="2756" h="1918" extrusionOk="0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sp>
        <p:nvSpPr>
          <p:cNvPr id="1353" name="Google Shape;1353;p70"/>
          <p:cNvSpPr/>
          <p:nvPr/>
        </p:nvSpPr>
        <p:spPr>
          <a:xfrm>
            <a:off x="10690332" y="3110767"/>
            <a:ext cx="218473" cy="172264"/>
          </a:xfrm>
          <a:custGeom>
            <a:avLst/>
            <a:gdLst/>
            <a:ahLst/>
            <a:cxnLst/>
            <a:rect l="l" t="t" r="r" b="b"/>
            <a:pathLst>
              <a:path w="2691" h="2122" extrusionOk="0">
                <a:moveTo>
                  <a:pt x="1630" y="1"/>
                </a:moveTo>
                <a:lnTo>
                  <a:pt x="1630" y="722"/>
                </a:lnTo>
                <a:lnTo>
                  <a:pt x="1630" y="808"/>
                </a:lnTo>
                <a:lnTo>
                  <a:pt x="0" y="808"/>
                </a:lnTo>
                <a:lnTo>
                  <a:pt x="0" y="1321"/>
                </a:lnTo>
                <a:lnTo>
                  <a:pt x="1630" y="1321"/>
                </a:lnTo>
                <a:lnTo>
                  <a:pt x="1630" y="1407"/>
                </a:lnTo>
                <a:lnTo>
                  <a:pt x="1630" y="2121"/>
                </a:lnTo>
                <a:lnTo>
                  <a:pt x="2691" y="1061"/>
                </a:lnTo>
                <a:lnTo>
                  <a:pt x="1630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grpSp>
        <p:nvGrpSpPr>
          <p:cNvPr id="1354" name="Google Shape;1354;p70"/>
          <p:cNvGrpSpPr/>
          <p:nvPr/>
        </p:nvGrpSpPr>
        <p:grpSpPr>
          <a:xfrm>
            <a:off x="9471205" y="3400750"/>
            <a:ext cx="221964" cy="188663"/>
            <a:chOff x="4660325" y="1866850"/>
            <a:chExt cx="68350" cy="58100"/>
          </a:xfrm>
        </p:grpSpPr>
        <p:sp>
          <p:nvSpPr>
            <p:cNvPr id="1355" name="Google Shape;1355;p70"/>
            <p:cNvSpPr/>
            <p:nvPr/>
          </p:nvSpPr>
          <p:spPr>
            <a:xfrm>
              <a:off x="4660325" y="1866850"/>
              <a:ext cx="37700" cy="58100"/>
            </a:xfrm>
            <a:custGeom>
              <a:avLst/>
              <a:gdLst/>
              <a:ahLst/>
              <a:cxnLst/>
              <a:rect l="l" t="t" r="r" b="b"/>
              <a:pathLst>
                <a:path w="1508" h="2324" extrusionOk="0">
                  <a:moveTo>
                    <a:pt x="346" y="1"/>
                  </a:moveTo>
                  <a:lnTo>
                    <a:pt x="0" y="354"/>
                  </a:lnTo>
                  <a:lnTo>
                    <a:pt x="815" y="1162"/>
                  </a:lnTo>
                  <a:lnTo>
                    <a:pt x="0" y="1977"/>
                  </a:lnTo>
                  <a:lnTo>
                    <a:pt x="346" y="2323"/>
                  </a:lnTo>
                  <a:lnTo>
                    <a:pt x="1508" y="1162"/>
                  </a:lnTo>
                  <a:lnTo>
                    <a:pt x="34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56" name="Google Shape;1356;p70"/>
            <p:cNvSpPr/>
            <p:nvPr/>
          </p:nvSpPr>
          <p:spPr>
            <a:xfrm>
              <a:off x="4690975" y="1866850"/>
              <a:ext cx="37700" cy="58100"/>
            </a:xfrm>
            <a:custGeom>
              <a:avLst/>
              <a:gdLst/>
              <a:ahLst/>
              <a:cxnLst/>
              <a:rect l="l" t="t" r="r" b="b"/>
              <a:pathLst>
                <a:path w="1508" h="2324" extrusionOk="0">
                  <a:moveTo>
                    <a:pt x="346" y="1"/>
                  </a:moveTo>
                  <a:lnTo>
                    <a:pt x="0" y="354"/>
                  </a:lnTo>
                  <a:lnTo>
                    <a:pt x="808" y="1162"/>
                  </a:lnTo>
                  <a:lnTo>
                    <a:pt x="0" y="1977"/>
                  </a:lnTo>
                  <a:lnTo>
                    <a:pt x="346" y="2323"/>
                  </a:lnTo>
                  <a:lnTo>
                    <a:pt x="1508" y="1162"/>
                  </a:lnTo>
                  <a:lnTo>
                    <a:pt x="34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357" name="Google Shape;1357;p70"/>
          <p:cNvGrpSpPr/>
          <p:nvPr/>
        </p:nvGrpSpPr>
        <p:grpSpPr>
          <a:xfrm>
            <a:off x="9883663" y="3435049"/>
            <a:ext cx="216687" cy="120065"/>
            <a:chOff x="4791775" y="1877500"/>
            <a:chExt cx="66725" cy="36975"/>
          </a:xfrm>
        </p:grpSpPr>
        <p:sp>
          <p:nvSpPr>
            <p:cNvPr id="1358" name="Google Shape;1358;p70"/>
            <p:cNvSpPr/>
            <p:nvPr/>
          </p:nvSpPr>
          <p:spPr>
            <a:xfrm>
              <a:off x="4791775" y="1877500"/>
              <a:ext cx="36075" cy="36975"/>
            </a:xfrm>
            <a:custGeom>
              <a:avLst/>
              <a:gdLst/>
              <a:ahLst/>
              <a:cxnLst/>
              <a:rect l="l" t="t" r="r" b="b"/>
              <a:pathLst>
                <a:path w="1443" h="1479" extrusionOk="0">
                  <a:moveTo>
                    <a:pt x="0" y="0"/>
                  </a:moveTo>
                  <a:lnTo>
                    <a:pt x="743" y="736"/>
                  </a:lnTo>
                  <a:lnTo>
                    <a:pt x="0" y="1479"/>
                  </a:lnTo>
                  <a:lnTo>
                    <a:pt x="700" y="1479"/>
                  </a:lnTo>
                  <a:lnTo>
                    <a:pt x="1442" y="736"/>
                  </a:lnTo>
                  <a:lnTo>
                    <a:pt x="70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59" name="Google Shape;1359;p70"/>
            <p:cNvSpPr/>
            <p:nvPr/>
          </p:nvSpPr>
          <p:spPr>
            <a:xfrm>
              <a:off x="4822425" y="1877500"/>
              <a:ext cx="36075" cy="36975"/>
            </a:xfrm>
            <a:custGeom>
              <a:avLst/>
              <a:gdLst/>
              <a:ahLst/>
              <a:cxnLst/>
              <a:rect l="l" t="t" r="r" b="b"/>
              <a:pathLst>
                <a:path w="1443" h="1479" extrusionOk="0">
                  <a:moveTo>
                    <a:pt x="0" y="0"/>
                  </a:moveTo>
                  <a:lnTo>
                    <a:pt x="743" y="736"/>
                  </a:lnTo>
                  <a:lnTo>
                    <a:pt x="0" y="1479"/>
                  </a:lnTo>
                  <a:lnTo>
                    <a:pt x="700" y="1479"/>
                  </a:lnTo>
                  <a:lnTo>
                    <a:pt x="1443" y="736"/>
                  </a:lnTo>
                  <a:lnTo>
                    <a:pt x="70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360" name="Google Shape;1360;p70"/>
          <p:cNvGrpSpPr/>
          <p:nvPr/>
        </p:nvGrpSpPr>
        <p:grpSpPr>
          <a:xfrm>
            <a:off x="10312614" y="3435049"/>
            <a:ext cx="193305" cy="120065"/>
            <a:chOff x="4923925" y="1877500"/>
            <a:chExt cx="59525" cy="36975"/>
          </a:xfrm>
        </p:grpSpPr>
        <p:sp>
          <p:nvSpPr>
            <p:cNvPr id="1361" name="Google Shape;1361;p70"/>
            <p:cNvSpPr/>
            <p:nvPr/>
          </p:nvSpPr>
          <p:spPr>
            <a:xfrm>
              <a:off x="4923925" y="1877500"/>
              <a:ext cx="28875" cy="36975"/>
            </a:xfrm>
            <a:custGeom>
              <a:avLst/>
              <a:gdLst/>
              <a:ahLst/>
              <a:cxnLst/>
              <a:rect l="l" t="t" r="r" b="b"/>
              <a:pathLst>
                <a:path w="1155" h="1479" extrusionOk="0">
                  <a:moveTo>
                    <a:pt x="332" y="0"/>
                  </a:moveTo>
                  <a:cubicBezTo>
                    <a:pt x="116" y="0"/>
                    <a:pt x="1" y="260"/>
                    <a:pt x="159" y="419"/>
                  </a:cubicBezTo>
                  <a:lnTo>
                    <a:pt x="433" y="700"/>
                  </a:lnTo>
                  <a:cubicBezTo>
                    <a:pt x="455" y="722"/>
                    <a:pt x="455" y="758"/>
                    <a:pt x="433" y="779"/>
                  </a:cubicBezTo>
                  <a:lnTo>
                    <a:pt x="159" y="1053"/>
                  </a:lnTo>
                  <a:cubicBezTo>
                    <a:pt x="1" y="1212"/>
                    <a:pt x="116" y="1479"/>
                    <a:pt x="332" y="1479"/>
                  </a:cubicBezTo>
                  <a:cubicBezTo>
                    <a:pt x="397" y="1479"/>
                    <a:pt x="462" y="1450"/>
                    <a:pt x="506" y="1407"/>
                  </a:cubicBezTo>
                  <a:lnTo>
                    <a:pt x="1133" y="779"/>
                  </a:lnTo>
                  <a:cubicBezTo>
                    <a:pt x="1155" y="758"/>
                    <a:pt x="1155" y="722"/>
                    <a:pt x="1133" y="700"/>
                  </a:cubicBezTo>
                  <a:lnTo>
                    <a:pt x="506" y="73"/>
                  </a:lnTo>
                  <a:cubicBezTo>
                    <a:pt x="462" y="22"/>
                    <a:pt x="397" y="0"/>
                    <a:pt x="332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62" name="Google Shape;1362;p70"/>
            <p:cNvSpPr/>
            <p:nvPr/>
          </p:nvSpPr>
          <p:spPr>
            <a:xfrm>
              <a:off x="4954575" y="1877500"/>
              <a:ext cx="28875" cy="36975"/>
            </a:xfrm>
            <a:custGeom>
              <a:avLst/>
              <a:gdLst/>
              <a:ahLst/>
              <a:cxnLst/>
              <a:rect l="l" t="t" r="r" b="b"/>
              <a:pathLst>
                <a:path w="1155" h="1479" extrusionOk="0">
                  <a:moveTo>
                    <a:pt x="333" y="0"/>
                  </a:moveTo>
                  <a:cubicBezTo>
                    <a:pt x="116" y="0"/>
                    <a:pt x="1" y="260"/>
                    <a:pt x="159" y="419"/>
                  </a:cubicBezTo>
                  <a:lnTo>
                    <a:pt x="434" y="700"/>
                  </a:lnTo>
                  <a:cubicBezTo>
                    <a:pt x="455" y="722"/>
                    <a:pt x="455" y="758"/>
                    <a:pt x="434" y="779"/>
                  </a:cubicBezTo>
                  <a:lnTo>
                    <a:pt x="159" y="1053"/>
                  </a:lnTo>
                  <a:cubicBezTo>
                    <a:pt x="1" y="1212"/>
                    <a:pt x="116" y="1479"/>
                    <a:pt x="333" y="1479"/>
                  </a:cubicBezTo>
                  <a:cubicBezTo>
                    <a:pt x="397" y="1479"/>
                    <a:pt x="462" y="1450"/>
                    <a:pt x="506" y="1407"/>
                  </a:cubicBezTo>
                  <a:lnTo>
                    <a:pt x="1133" y="779"/>
                  </a:lnTo>
                  <a:cubicBezTo>
                    <a:pt x="1155" y="758"/>
                    <a:pt x="1155" y="722"/>
                    <a:pt x="1133" y="700"/>
                  </a:cubicBezTo>
                  <a:lnTo>
                    <a:pt x="506" y="73"/>
                  </a:lnTo>
                  <a:cubicBezTo>
                    <a:pt x="462" y="22"/>
                    <a:pt x="397" y="0"/>
                    <a:pt x="33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363" name="Google Shape;1363;p70"/>
          <p:cNvGrpSpPr/>
          <p:nvPr/>
        </p:nvGrpSpPr>
        <p:grpSpPr>
          <a:xfrm>
            <a:off x="10705270" y="3411303"/>
            <a:ext cx="188596" cy="167556"/>
            <a:chOff x="5058450" y="1870100"/>
            <a:chExt cx="58075" cy="51600"/>
          </a:xfrm>
        </p:grpSpPr>
        <p:sp>
          <p:nvSpPr>
            <p:cNvPr id="1364" name="Google Shape;1364;p70"/>
            <p:cNvSpPr/>
            <p:nvPr/>
          </p:nvSpPr>
          <p:spPr>
            <a:xfrm>
              <a:off x="5058450" y="1870100"/>
              <a:ext cx="25800" cy="51600"/>
            </a:xfrm>
            <a:custGeom>
              <a:avLst/>
              <a:gdLst/>
              <a:ahLst/>
              <a:cxnLst/>
              <a:rect l="l" t="t" r="r" b="b"/>
              <a:pathLst>
                <a:path w="1032" h="2064" extrusionOk="0">
                  <a:moveTo>
                    <a:pt x="0" y="1"/>
                  </a:moveTo>
                  <a:lnTo>
                    <a:pt x="0" y="621"/>
                  </a:lnTo>
                  <a:lnTo>
                    <a:pt x="0" y="1443"/>
                  </a:lnTo>
                  <a:lnTo>
                    <a:pt x="0" y="2063"/>
                  </a:lnTo>
                  <a:lnTo>
                    <a:pt x="1032" y="1032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65" name="Google Shape;1365;p70"/>
            <p:cNvSpPr/>
            <p:nvPr/>
          </p:nvSpPr>
          <p:spPr>
            <a:xfrm>
              <a:off x="5090725" y="1870100"/>
              <a:ext cx="25800" cy="51600"/>
            </a:xfrm>
            <a:custGeom>
              <a:avLst/>
              <a:gdLst/>
              <a:ahLst/>
              <a:cxnLst/>
              <a:rect l="l" t="t" r="r" b="b"/>
              <a:pathLst>
                <a:path w="1032" h="2064" extrusionOk="0">
                  <a:moveTo>
                    <a:pt x="0" y="1"/>
                  </a:moveTo>
                  <a:lnTo>
                    <a:pt x="0" y="621"/>
                  </a:lnTo>
                  <a:lnTo>
                    <a:pt x="0" y="1443"/>
                  </a:lnTo>
                  <a:lnTo>
                    <a:pt x="0" y="2063"/>
                  </a:lnTo>
                  <a:lnTo>
                    <a:pt x="1032" y="1032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366" name="Google Shape;1366;p70"/>
          <p:cNvGrpSpPr/>
          <p:nvPr/>
        </p:nvGrpSpPr>
        <p:grpSpPr>
          <a:xfrm>
            <a:off x="9924622" y="3974514"/>
            <a:ext cx="134769" cy="143527"/>
            <a:chOff x="4811425" y="2065025"/>
            <a:chExt cx="41500" cy="44200"/>
          </a:xfrm>
        </p:grpSpPr>
        <p:sp>
          <p:nvSpPr>
            <p:cNvPr id="1367" name="Google Shape;1367;p70"/>
            <p:cNvSpPr/>
            <p:nvPr/>
          </p:nvSpPr>
          <p:spPr>
            <a:xfrm>
              <a:off x="4825300" y="2065025"/>
              <a:ext cx="27625" cy="44200"/>
            </a:xfrm>
            <a:custGeom>
              <a:avLst/>
              <a:gdLst/>
              <a:ahLst/>
              <a:cxnLst/>
              <a:rect l="l" t="t" r="r" b="b"/>
              <a:pathLst>
                <a:path w="1105" h="1768" extrusionOk="0">
                  <a:moveTo>
                    <a:pt x="217" y="0"/>
                  </a:moveTo>
                  <a:lnTo>
                    <a:pt x="1" y="224"/>
                  </a:lnTo>
                  <a:lnTo>
                    <a:pt x="657" y="880"/>
                  </a:lnTo>
                  <a:lnTo>
                    <a:pt x="1" y="1544"/>
                  </a:lnTo>
                  <a:lnTo>
                    <a:pt x="217" y="1767"/>
                  </a:lnTo>
                  <a:lnTo>
                    <a:pt x="1104" y="88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68" name="Google Shape;1368;p70"/>
            <p:cNvSpPr/>
            <p:nvPr/>
          </p:nvSpPr>
          <p:spPr>
            <a:xfrm>
              <a:off x="4811425" y="2072950"/>
              <a:ext cx="19850" cy="28350"/>
            </a:xfrm>
            <a:custGeom>
              <a:avLst/>
              <a:gdLst/>
              <a:ahLst/>
              <a:cxnLst/>
              <a:rect l="l" t="t" r="r" b="b"/>
              <a:pathLst>
                <a:path w="794" h="1134" extrusionOk="0">
                  <a:moveTo>
                    <a:pt x="224" y="1"/>
                  </a:moveTo>
                  <a:lnTo>
                    <a:pt x="0" y="224"/>
                  </a:lnTo>
                  <a:lnTo>
                    <a:pt x="346" y="563"/>
                  </a:lnTo>
                  <a:lnTo>
                    <a:pt x="0" y="909"/>
                  </a:lnTo>
                  <a:lnTo>
                    <a:pt x="224" y="1133"/>
                  </a:lnTo>
                  <a:lnTo>
                    <a:pt x="794" y="563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369" name="Google Shape;1369;p70"/>
          <p:cNvGrpSpPr/>
          <p:nvPr/>
        </p:nvGrpSpPr>
        <p:grpSpPr>
          <a:xfrm>
            <a:off x="10314539" y="3974798"/>
            <a:ext cx="161156" cy="142957"/>
            <a:chOff x="4929875" y="2065025"/>
            <a:chExt cx="49625" cy="44025"/>
          </a:xfrm>
        </p:grpSpPr>
        <p:sp>
          <p:nvSpPr>
            <p:cNvPr id="1370" name="Google Shape;1370;p70"/>
            <p:cNvSpPr/>
            <p:nvPr/>
          </p:nvSpPr>
          <p:spPr>
            <a:xfrm>
              <a:off x="4950075" y="2065025"/>
              <a:ext cx="29425" cy="44025"/>
            </a:xfrm>
            <a:custGeom>
              <a:avLst/>
              <a:gdLst/>
              <a:ahLst/>
              <a:cxnLst/>
              <a:rect l="l" t="t" r="r" b="b"/>
              <a:pathLst>
                <a:path w="1177" h="1761" extrusionOk="0">
                  <a:moveTo>
                    <a:pt x="1" y="0"/>
                  </a:moveTo>
                  <a:lnTo>
                    <a:pt x="729" y="880"/>
                  </a:lnTo>
                  <a:lnTo>
                    <a:pt x="1" y="1760"/>
                  </a:lnTo>
                  <a:lnTo>
                    <a:pt x="1176" y="8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71" name="Google Shape;1371;p70"/>
            <p:cNvSpPr/>
            <p:nvPr/>
          </p:nvSpPr>
          <p:spPr>
            <a:xfrm>
              <a:off x="4929875" y="2065025"/>
              <a:ext cx="29425" cy="44025"/>
            </a:xfrm>
            <a:custGeom>
              <a:avLst/>
              <a:gdLst/>
              <a:ahLst/>
              <a:cxnLst/>
              <a:rect l="l" t="t" r="r" b="b"/>
              <a:pathLst>
                <a:path w="1177" h="1761" extrusionOk="0">
                  <a:moveTo>
                    <a:pt x="1" y="0"/>
                  </a:moveTo>
                  <a:lnTo>
                    <a:pt x="736" y="880"/>
                  </a:lnTo>
                  <a:lnTo>
                    <a:pt x="1" y="1760"/>
                  </a:lnTo>
                  <a:lnTo>
                    <a:pt x="1" y="1760"/>
                  </a:lnTo>
                  <a:lnTo>
                    <a:pt x="1176" y="8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372" name="Google Shape;1372;p70"/>
          <p:cNvGrpSpPr/>
          <p:nvPr/>
        </p:nvGrpSpPr>
        <p:grpSpPr>
          <a:xfrm>
            <a:off x="10752763" y="3978817"/>
            <a:ext cx="93608" cy="134921"/>
            <a:chOff x="5083925" y="2066350"/>
            <a:chExt cx="28825" cy="41550"/>
          </a:xfrm>
        </p:grpSpPr>
        <p:sp>
          <p:nvSpPr>
            <p:cNvPr id="1373" name="Google Shape;1373;p70"/>
            <p:cNvSpPr/>
            <p:nvPr/>
          </p:nvSpPr>
          <p:spPr>
            <a:xfrm>
              <a:off x="5084050" y="2066350"/>
              <a:ext cx="28700" cy="41550"/>
            </a:xfrm>
            <a:custGeom>
              <a:avLst/>
              <a:gdLst/>
              <a:ahLst/>
              <a:cxnLst/>
              <a:rect l="l" t="t" r="r" b="b"/>
              <a:pathLst>
                <a:path w="1148" h="1662" extrusionOk="0">
                  <a:moveTo>
                    <a:pt x="52" y="1"/>
                  </a:moveTo>
                  <a:cubicBezTo>
                    <a:pt x="27" y="1"/>
                    <a:pt x="0" y="24"/>
                    <a:pt x="0" y="56"/>
                  </a:cubicBezTo>
                  <a:lnTo>
                    <a:pt x="0" y="200"/>
                  </a:lnTo>
                  <a:cubicBezTo>
                    <a:pt x="0" y="243"/>
                    <a:pt x="22" y="279"/>
                    <a:pt x="51" y="308"/>
                  </a:cubicBezTo>
                  <a:lnTo>
                    <a:pt x="700" y="791"/>
                  </a:lnTo>
                  <a:cubicBezTo>
                    <a:pt x="729" y="813"/>
                    <a:pt x="729" y="849"/>
                    <a:pt x="700" y="871"/>
                  </a:cubicBezTo>
                  <a:lnTo>
                    <a:pt x="51" y="1354"/>
                  </a:lnTo>
                  <a:cubicBezTo>
                    <a:pt x="22" y="1383"/>
                    <a:pt x="0" y="1419"/>
                    <a:pt x="0" y="1462"/>
                  </a:cubicBezTo>
                  <a:lnTo>
                    <a:pt x="0" y="1613"/>
                  </a:lnTo>
                  <a:cubicBezTo>
                    <a:pt x="0" y="1639"/>
                    <a:pt x="26" y="1661"/>
                    <a:pt x="51" y="1661"/>
                  </a:cubicBezTo>
                  <a:cubicBezTo>
                    <a:pt x="61" y="1661"/>
                    <a:pt x="71" y="1658"/>
                    <a:pt x="80" y="1649"/>
                  </a:cubicBezTo>
                  <a:lnTo>
                    <a:pt x="1111" y="878"/>
                  </a:lnTo>
                  <a:cubicBezTo>
                    <a:pt x="1147" y="856"/>
                    <a:pt x="1147" y="806"/>
                    <a:pt x="1111" y="784"/>
                  </a:cubicBezTo>
                  <a:lnTo>
                    <a:pt x="80" y="12"/>
                  </a:lnTo>
                  <a:cubicBezTo>
                    <a:pt x="72" y="4"/>
                    <a:pt x="62" y="1"/>
                    <a:pt x="5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74" name="Google Shape;1374;p70"/>
            <p:cNvSpPr/>
            <p:nvPr/>
          </p:nvSpPr>
          <p:spPr>
            <a:xfrm>
              <a:off x="5083925" y="2081325"/>
              <a:ext cx="8800" cy="11600"/>
            </a:xfrm>
            <a:custGeom>
              <a:avLst/>
              <a:gdLst/>
              <a:ahLst/>
              <a:cxnLst/>
              <a:rect l="l" t="t" r="r" b="b"/>
              <a:pathLst>
                <a:path w="352" h="464" extrusionOk="0">
                  <a:moveTo>
                    <a:pt x="53" y="0"/>
                  </a:moveTo>
                  <a:cubicBezTo>
                    <a:pt x="25" y="0"/>
                    <a:pt x="0" y="24"/>
                    <a:pt x="5" y="55"/>
                  </a:cubicBezTo>
                  <a:lnTo>
                    <a:pt x="5" y="416"/>
                  </a:lnTo>
                  <a:cubicBezTo>
                    <a:pt x="5" y="442"/>
                    <a:pt x="31" y="464"/>
                    <a:pt x="56" y="464"/>
                  </a:cubicBezTo>
                  <a:cubicBezTo>
                    <a:pt x="66" y="464"/>
                    <a:pt x="76" y="460"/>
                    <a:pt x="85" y="452"/>
                  </a:cubicBezTo>
                  <a:lnTo>
                    <a:pt x="323" y="279"/>
                  </a:lnTo>
                  <a:cubicBezTo>
                    <a:pt x="352" y="257"/>
                    <a:pt x="352" y="207"/>
                    <a:pt x="323" y="185"/>
                  </a:cubicBezTo>
                  <a:lnTo>
                    <a:pt x="85" y="12"/>
                  </a:lnTo>
                  <a:cubicBezTo>
                    <a:pt x="75" y="4"/>
                    <a:pt x="63" y="0"/>
                    <a:pt x="5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375" name="Google Shape;1375;p70"/>
          <p:cNvGrpSpPr/>
          <p:nvPr/>
        </p:nvGrpSpPr>
        <p:grpSpPr>
          <a:xfrm>
            <a:off x="9461501" y="3999679"/>
            <a:ext cx="241368" cy="93195"/>
            <a:chOff x="4659775" y="2072775"/>
            <a:chExt cx="74325" cy="28700"/>
          </a:xfrm>
        </p:grpSpPr>
        <p:sp>
          <p:nvSpPr>
            <p:cNvPr id="1376" name="Google Shape;1376;p70"/>
            <p:cNvSpPr/>
            <p:nvPr/>
          </p:nvSpPr>
          <p:spPr>
            <a:xfrm>
              <a:off x="4659775" y="2072775"/>
              <a:ext cx="38075" cy="28700"/>
            </a:xfrm>
            <a:custGeom>
              <a:avLst/>
              <a:gdLst/>
              <a:ahLst/>
              <a:cxnLst/>
              <a:rect l="l" t="t" r="r" b="b"/>
              <a:pathLst>
                <a:path w="1523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945" y="1147"/>
                  </a:lnTo>
                  <a:lnTo>
                    <a:pt x="1522" y="570"/>
                  </a:lnTo>
                  <a:lnTo>
                    <a:pt x="94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77" name="Google Shape;1377;p70"/>
            <p:cNvSpPr/>
            <p:nvPr/>
          </p:nvSpPr>
          <p:spPr>
            <a:xfrm>
              <a:off x="4691875" y="2072775"/>
              <a:ext cx="24550" cy="28700"/>
            </a:xfrm>
            <a:custGeom>
              <a:avLst/>
              <a:gdLst/>
              <a:ahLst/>
              <a:cxnLst/>
              <a:rect l="l" t="t" r="r" b="b"/>
              <a:pathLst>
                <a:path w="982" h="1148" extrusionOk="0">
                  <a:moveTo>
                    <a:pt x="0" y="0"/>
                  </a:moveTo>
                  <a:lnTo>
                    <a:pt x="570" y="570"/>
                  </a:lnTo>
                  <a:lnTo>
                    <a:pt x="0" y="1147"/>
                  </a:lnTo>
                  <a:lnTo>
                    <a:pt x="411" y="1147"/>
                  </a:lnTo>
                  <a:lnTo>
                    <a:pt x="981" y="570"/>
                  </a:lnTo>
                  <a:lnTo>
                    <a:pt x="41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78" name="Google Shape;1378;p70"/>
            <p:cNvSpPr/>
            <p:nvPr/>
          </p:nvSpPr>
          <p:spPr>
            <a:xfrm>
              <a:off x="4709350" y="2072775"/>
              <a:ext cx="24750" cy="28700"/>
            </a:xfrm>
            <a:custGeom>
              <a:avLst/>
              <a:gdLst/>
              <a:ahLst/>
              <a:cxnLst/>
              <a:rect l="l" t="t" r="r" b="b"/>
              <a:pathLst>
                <a:path w="990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412" y="1147"/>
                  </a:lnTo>
                  <a:lnTo>
                    <a:pt x="989" y="570"/>
                  </a:lnTo>
                  <a:lnTo>
                    <a:pt x="412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379" name="Google Shape;1379;p70"/>
          <p:cNvGrpSpPr/>
          <p:nvPr/>
        </p:nvGrpSpPr>
        <p:grpSpPr>
          <a:xfrm>
            <a:off x="10687977" y="3720433"/>
            <a:ext cx="223183" cy="118929"/>
            <a:chOff x="4662475" y="1976500"/>
            <a:chExt cx="68725" cy="36625"/>
          </a:xfrm>
        </p:grpSpPr>
        <p:sp>
          <p:nvSpPr>
            <p:cNvPr id="1380" name="Google Shape;1380;p70"/>
            <p:cNvSpPr/>
            <p:nvPr/>
          </p:nvSpPr>
          <p:spPr>
            <a:xfrm>
              <a:off x="4690800" y="1976500"/>
              <a:ext cx="40400" cy="36625"/>
            </a:xfrm>
            <a:custGeom>
              <a:avLst/>
              <a:gdLst/>
              <a:ahLst/>
              <a:cxnLst/>
              <a:rect l="l" t="t" r="r" b="b"/>
              <a:pathLst>
                <a:path w="1616" h="1465" extrusionOk="0">
                  <a:moveTo>
                    <a:pt x="887" y="0"/>
                  </a:moveTo>
                  <a:lnTo>
                    <a:pt x="692" y="188"/>
                  </a:lnTo>
                  <a:lnTo>
                    <a:pt x="1104" y="599"/>
                  </a:lnTo>
                  <a:lnTo>
                    <a:pt x="0" y="599"/>
                  </a:lnTo>
                  <a:lnTo>
                    <a:pt x="0" y="866"/>
                  </a:lnTo>
                  <a:lnTo>
                    <a:pt x="1104" y="866"/>
                  </a:lnTo>
                  <a:lnTo>
                    <a:pt x="692" y="1269"/>
                  </a:lnTo>
                  <a:lnTo>
                    <a:pt x="887" y="1464"/>
                  </a:lnTo>
                  <a:lnTo>
                    <a:pt x="1616" y="729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81" name="Google Shape;1381;p70"/>
            <p:cNvSpPr/>
            <p:nvPr/>
          </p:nvSpPr>
          <p:spPr>
            <a:xfrm>
              <a:off x="4674375" y="1991450"/>
              <a:ext cx="10675" cy="6700"/>
            </a:xfrm>
            <a:custGeom>
              <a:avLst/>
              <a:gdLst/>
              <a:ahLst/>
              <a:cxnLst/>
              <a:rect l="l" t="t" r="r" b="b"/>
              <a:pathLst>
                <a:path w="427" h="268" extrusionOk="0">
                  <a:moveTo>
                    <a:pt x="1" y="1"/>
                  </a:moveTo>
                  <a:lnTo>
                    <a:pt x="1" y="268"/>
                  </a:lnTo>
                  <a:lnTo>
                    <a:pt x="426" y="268"/>
                  </a:lnTo>
                  <a:lnTo>
                    <a:pt x="426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82" name="Google Shape;1382;p70"/>
            <p:cNvSpPr/>
            <p:nvPr/>
          </p:nvSpPr>
          <p:spPr>
            <a:xfrm>
              <a:off x="4662475" y="1991450"/>
              <a:ext cx="5625" cy="6700"/>
            </a:xfrm>
            <a:custGeom>
              <a:avLst/>
              <a:gdLst/>
              <a:ahLst/>
              <a:cxnLst/>
              <a:rect l="l" t="t" r="r" b="b"/>
              <a:pathLst>
                <a:path w="225" h="268" extrusionOk="0">
                  <a:moveTo>
                    <a:pt x="1" y="1"/>
                  </a:moveTo>
                  <a:lnTo>
                    <a:pt x="1" y="268"/>
                  </a:lnTo>
                  <a:lnTo>
                    <a:pt x="224" y="268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383" name="Google Shape;1383;p70"/>
          <p:cNvGrpSpPr/>
          <p:nvPr/>
        </p:nvGrpSpPr>
        <p:grpSpPr>
          <a:xfrm>
            <a:off x="10283850" y="3725019"/>
            <a:ext cx="222532" cy="109756"/>
            <a:chOff x="4920150" y="1977875"/>
            <a:chExt cx="68525" cy="33800"/>
          </a:xfrm>
        </p:grpSpPr>
        <p:sp>
          <p:nvSpPr>
            <p:cNvPr id="1384" name="Google Shape;1384;p70"/>
            <p:cNvSpPr/>
            <p:nvPr/>
          </p:nvSpPr>
          <p:spPr>
            <a:xfrm>
              <a:off x="4949175" y="1977875"/>
              <a:ext cx="39500" cy="33800"/>
            </a:xfrm>
            <a:custGeom>
              <a:avLst/>
              <a:gdLst/>
              <a:ahLst/>
              <a:cxnLst/>
              <a:rect l="l" t="t" r="r" b="b"/>
              <a:pathLst>
                <a:path w="1580" h="1352" extrusionOk="0">
                  <a:moveTo>
                    <a:pt x="891" y="1"/>
                  </a:moveTo>
                  <a:cubicBezTo>
                    <a:pt x="859" y="1"/>
                    <a:pt x="828" y="12"/>
                    <a:pt x="801" y="32"/>
                  </a:cubicBezTo>
                  <a:cubicBezTo>
                    <a:pt x="743" y="89"/>
                    <a:pt x="743" y="176"/>
                    <a:pt x="801" y="226"/>
                  </a:cubicBezTo>
                  <a:lnTo>
                    <a:pt x="1039" y="472"/>
                  </a:lnTo>
                  <a:cubicBezTo>
                    <a:pt x="1068" y="493"/>
                    <a:pt x="1046" y="544"/>
                    <a:pt x="1010" y="544"/>
                  </a:cubicBezTo>
                  <a:lnTo>
                    <a:pt x="152" y="544"/>
                  </a:lnTo>
                  <a:cubicBezTo>
                    <a:pt x="147" y="543"/>
                    <a:pt x="143" y="543"/>
                    <a:pt x="139" y="543"/>
                  </a:cubicBezTo>
                  <a:cubicBezTo>
                    <a:pt x="66" y="543"/>
                    <a:pt x="14" y="598"/>
                    <a:pt x="8" y="666"/>
                  </a:cubicBezTo>
                  <a:cubicBezTo>
                    <a:pt x="0" y="746"/>
                    <a:pt x="65" y="811"/>
                    <a:pt x="145" y="811"/>
                  </a:cubicBezTo>
                  <a:lnTo>
                    <a:pt x="1010" y="811"/>
                  </a:lnTo>
                  <a:cubicBezTo>
                    <a:pt x="1046" y="811"/>
                    <a:pt x="1068" y="854"/>
                    <a:pt x="1039" y="883"/>
                  </a:cubicBezTo>
                  <a:lnTo>
                    <a:pt x="808" y="1113"/>
                  </a:lnTo>
                  <a:cubicBezTo>
                    <a:pt x="758" y="1164"/>
                    <a:pt x="751" y="1251"/>
                    <a:pt x="794" y="1308"/>
                  </a:cubicBezTo>
                  <a:cubicBezTo>
                    <a:pt x="823" y="1337"/>
                    <a:pt x="859" y="1351"/>
                    <a:pt x="895" y="1351"/>
                  </a:cubicBezTo>
                  <a:cubicBezTo>
                    <a:pt x="931" y="1351"/>
                    <a:pt x="967" y="1337"/>
                    <a:pt x="996" y="1308"/>
                  </a:cubicBezTo>
                  <a:lnTo>
                    <a:pt x="1522" y="774"/>
                  </a:lnTo>
                  <a:cubicBezTo>
                    <a:pt x="1580" y="717"/>
                    <a:pt x="1573" y="630"/>
                    <a:pt x="1522" y="573"/>
                  </a:cubicBezTo>
                  <a:lnTo>
                    <a:pt x="996" y="46"/>
                  </a:lnTo>
                  <a:cubicBezTo>
                    <a:pt x="965" y="15"/>
                    <a:pt x="928" y="1"/>
                    <a:pt x="89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85" name="Google Shape;1385;p70"/>
            <p:cNvSpPr/>
            <p:nvPr/>
          </p:nvSpPr>
          <p:spPr>
            <a:xfrm>
              <a:off x="4931875" y="1991450"/>
              <a:ext cx="12825" cy="6700"/>
            </a:xfrm>
            <a:custGeom>
              <a:avLst/>
              <a:gdLst/>
              <a:ahLst/>
              <a:cxnLst/>
              <a:rect l="l" t="t" r="r" b="b"/>
              <a:pathLst>
                <a:path w="513" h="268" extrusionOk="0">
                  <a:moveTo>
                    <a:pt x="180" y="1"/>
                  </a:moveTo>
                  <a:cubicBezTo>
                    <a:pt x="0" y="1"/>
                    <a:pt x="0" y="268"/>
                    <a:pt x="180" y="268"/>
                  </a:cubicBezTo>
                  <a:lnTo>
                    <a:pt x="332" y="268"/>
                  </a:lnTo>
                  <a:cubicBezTo>
                    <a:pt x="512" y="268"/>
                    <a:pt x="512" y="1"/>
                    <a:pt x="33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86" name="Google Shape;1386;p70"/>
            <p:cNvSpPr/>
            <p:nvPr/>
          </p:nvSpPr>
          <p:spPr>
            <a:xfrm>
              <a:off x="4920150" y="1991450"/>
              <a:ext cx="9225" cy="6700"/>
            </a:xfrm>
            <a:custGeom>
              <a:avLst/>
              <a:gdLst/>
              <a:ahLst/>
              <a:cxnLst/>
              <a:rect l="l" t="t" r="r" b="b"/>
              <a:pathLst>
                <a:path w="369" h="268" extrusionOk="0">
                  <a:moveTo>
                    <a:pt x="181" y="1"/>
                  </a:moveTo>
                  <a:cubicBezTo>
                    <a:pt x="0" y="1"/>
                    <a:pt x="0" y="268"/>
                    <a:pt x="181" y="268"/>
                  </a:cubicBezTo>
                  <a:lnTo>
                    <a:pt x="195" y="268"/>
                  </a:lnTo>
                  <a:cubicBezTo>
                    <a:pt x="368" y="268"/>
                    <a:pt x="368" y="1"/>
                    <a:pt x="195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387" name="Google Shape;1387;p70"/>
          <p:cNvGrpSpPr/>
          <p:nvPr/>
        </p:nvGrpSpPr>
        <p:grpSpPr>
          <a:xfrm>
            <a:off x="9498725" y="4263577"/>
            <a:ext cx="166920" cy="170479"/>
            <a:chOff x="4676550" y="2160575"/>
            <a:chExt cx="51400" cy="52500"/>
          </a:xfrm>
        </p:grpSpPr>
        <p:sp>
          <p:nvSpPr>
            <p:cNvPr id="1388" name="Google Shape;1388;p70"/>
            <p:cNvSpPr/>
            <p:nvPr/>
          </p:nvSpPr>
          <p:spPr>
            <a:xfrm>
              <a:off x="4676550" y="2160575"/>
              <a:ext cx="27775" cy="52500"/>
            </a:xfrm>
            <a:custGeom>
              <a:avLst/>
              <a:gdLst/>
              <a:ahLst/>
              <a:cxnLst/>
              <a:rect l="l" t="t" r="r" b="b"/>
              <a:pathLst>
                <a:path w="1111" h="2100" extrusionOk="0">
                  <a:moveTo>
                    <a:pt x="0" y="1"/>
                  </a:moveTo>
                  <a:lnTo>
                    <a:pt x="823" y="1047"/>
                  </a:lnTo>
                  <a:lnTo>
                    <a:pt x="0" y="2100"/>
                  </a:lnTo>
                  <a:lnTo>
                    <a:pt x="289" y="2100"/>
                  </a:lnTo>
                  <a:lnTo>
                    <a:pt x="1111" y="1047"/>
                  </a:lnTo>
                  <a:lnTo>
                    <a:pt x="289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89" name="Google Shape;1389;p70"/>
            <p:cNvSpPr/>
            <p:nvPr/>
          </p:nvSpPr>
          <p:spPr>
            <a:xfrm>
              <a:off x="4688275" y="2160575"/>
              <a:ext cx="27975" cy="52500"/>
            </a:xfrm>
            <a:custGeom>
              <a:avLst/>
              <a:gdLst/>
              <a:ahLst/>
              <a:cxnLst/>
              <a:rect l="l" t="t" r="r" b="b"/>
              <a:pathLst>
                <a:path w="1119" h="2100" extrusionOk="0">
                  <a:moveTo>
                    <a:pt x="0" y="1"/>
                  </a:moveTo>
                  <a:lnTo>
                    <a:pt x="822" y="1047"/>
                  </a:lnTo>
                  <a:lnTo>
                    <a:pt x="0" y="2100"/>
                  </a:lnTo>
                  <a:lnTo>
                    <a:pt x="296" y="2100"/>
                  </a:lnTo>
                  <a:lnTo>
                    <a:pt x="1118" y="1047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90" name="Google Shape;1390;p70"/>
            <p:cNvSpPr/>
            <p:nvPr/>
          </p:nvSpPr>
          <p:spPr>
            <a:xfrm>
              <a:off x="4700175" y="2160575"/>
              <a:ext cx="27775" cy="52500"/>
            </a:xfrm>
            <a:custGeom>
              <a:avLst/>
              <a:gdLst/>
              <a:ahLst/>
              <a:cxnLst/>
              <a:rect l="l" t="t" r="r" b="b"/>
              <a:pathLst>
                <a:path w="1111" h="2100" extrusionOk="0">
                  <a:moveTo>
                    <a:pt x="0" y="1"/>
                  </a:moveTo>
                  <a:lnTo>
                    <a:pt x="822" y="1047"/>
                  </a:lnTo>
                  <a:lnTo>
                    <a:pt x="0" y="2100"/>
                  </a:lnTo>
                  <a:lnTo>
                    <a:pt x="289" y="2100"/>
                  </a:lnTo>
                  <a:lnTo>
                    <a:pt x="1111" y="1047"/>
                  </a:lnTo>
                  <a:lnTo>
                    <a:pt x="289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391" name="Google Shape;1391;p70"/>
          <p:cNvGrpSpPr/>
          <p:nvPr/>
        </p:nvGrpSpPr>
        <p:grpSpPr>
          <a:xfrm>
            <a:off x="9895070" y="4272952"/>
            <a:ext cx="193873" cy="151725"/>
            <a:chOff x="4768325" y="2163475"/>
            <a:chExt cx="59700" cy="46725"/>
          </a:xfrm>
        </p:grpSpPr>
        <p:sp>
          <p:nvSpPr>
            <p:cNvPr id="1392" name="Google Shape;1392;p70"/>
            <p:cNvSpPr/>
            <p:nvPr/>
          </p:nvSpPr>
          <p:spPr>
            <a:xfrm>
              <a:off x="4768325" y="2163475"/>
              <a:ext cx="35375" cy="46725"/>
            </a:xfrm>
            <a:custGeom>
              <a:avLst/>
              <a:gdLst/>
              <a:ahLst/>
              <a:cxnLst/>
              <a:rect l="l" t="t" r="r" b="b"/>
              <a:pathLst>
                <a:path w="1415" h="1869" extrusionOk="0">
                  <a:moveTo>
                    <a:pt x="0" y="0"/>
                  </a:moveTo>
                  <a:lnTo>
                    <a:pt x="895" y="931"/>
                  </a:lnTo>
                  <a:lnTo>
                    <a:pt x="0" y="1868"/>
                  </a:lnTo>
                  <a:lnTo>
                    <a:pt x="520" y="1868"/>
                  </a:lnTo>
                  <a:lnTo>
                    <a:pt x="1414" y="931"/>
                  </a:lnTo>
                  <a:lnTo>
                    <a:pt x="52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393" name="Google Shape;1393;p70"/>
            <p:cNvSpPr/>
            <p:nvPr/>
          </p:nvSpPr>
          <p:spPr>
            <a:xfrm>
              <a:off x="4792475" y="2163475"/>
              <a:ext cx="35550" cy="46725"/>
            </a:xfrm>
            <a:custGeom>
              <a:avLst/>
              <a:gdLst/>
              <a:ahLst/>
              <a:cxnLst/>
              <a:rect l="l" t="t" r="r" b="b"/>
              <a:pathLst>
                <a:path w="1422" h="1869" extrusionOk="0">
                  <a:moveTo>
                    <a:pt x="1" y="0"/>
                  </a:moveTo>
                  <a:lnTo>
                    <a:pt x="895" y="931"/>
                  </a:lnTo>
                  <a:lnTo>
                    <a:pt x="1" y="1868"/>
                  </a:lnTo>
                  <a:lnTo>
                    <a:pt x="527" y="1868"/>
                  </a:lnTo>
                  <a:lnTo>
                    <a:pt x="1422" y="931"/>
                  </a:lnTo>
                  <a:lnTo>
                    <a:pt x="52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sp>
        <p:nvSpPr>
          <p:cNvPr id="1394" name="Google Shape;1394;p70"/>
          <p:cNvSpPr/>
          <p:nvPr/>
        </p:nvSpPr>
        <p:spPr>
          <a:xfrm>
            <a:off x="10337677" y="4261629"/>
            <a:ext cx="114879" cy="174375"/>
          </a:xfrm>
          <a:custGeom>
            <a:avLst/>
            <a:gdLst/>
            <a:ahLst/>
            <a:cxnLst/>
            <a:rect l="l" t="t" r="r" b="b"/>
            <a:pathLst>
              <a:path w="1415" h="2148" extrusionOk="0">
                <a:moveTo>
                  <a:pt x="308" y="0"/>
                </a:moveTo>
                <a:cubicBezTo>
                  <a:pt x="152" y="0"/>
                  <a:pt x="1" y="123"/>
                  <a:pt x="1" y="308"/>
                </a:cubicBezTo>
                <a:lnTo>
                  <a:pt x="8" y="1844"/>
                </a:lnTo>
                <a:cubicBezTo>
                  <a:pt x="8" y="2026"/>
                  <a:pt x="158" y="2148"/>
                  <a:pt x="316" y="2148"/>
                </a:cubicBezTo>
                <a:cubicBezTo>
                  <a:pt x="390" y="2148"/>
                  <a:pt x="465" y="2121"/>
                  <a:pt x="527" y="2061"/>
                </a:cubicBezTo>
                <a:lnTo>
                  <a:pt x="1292" y="1296"/>
                </a:lnTo>
                <a:cubicBezTo>
                  <a:pt x="1414" y="1181"/>
                  <a:pt x="1414" y="986"/>
                  <a:pt x="1292" y="864"/>
                </a:cubicBezTo>
                <a:lnTo>
                  <a:pt x="520" y="92"/>
                </a:lnTo>
                <a:cubicBezTo>
                  <a:pt x="459" y="29"/>
                  <a:pt x="383" y="0"/>
                  <a:pt x="308" y="0"/>
                </a:cubicBez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sp>
        <p:nvSpPr>
          <p:cNvPr id="1395" name="Google Shape;1395;p70"/>
          <p:cNvSpPr/>
          <p:nvPr/>
        </p:nvSpPr>
        <p:spPr>
          <a:xfrm>
            <a:off x="10700844" y="5604409"/>
            <a:ext cx="197445" cy="217319"/>
          </a:xfrm>
          <a:custGeom>
            <a:avLst/>
            <a:gdLst/>
            <a:ahLst/>
            <a:cxnLst/>
            <a:rect l="l" t="t" r="r" b="b"/>
            <a:pathLst>
              <a:path w="2432" h="2677" extrusionOk="0">
                <a:moveTo>
                  <a:pt x="801" y="1"/>
                </a:moveTo>
                <a:lnTo>
                  <a:pt x="1205" y="751"/>
                </a:lnTo>
                <a:lnTo>
                  <a:pt x="1" y="751"/>
                </a:lnTo>
                <a:lnTo>
                  <a:pt x="1" y="1927"/>
                </a:lnTo>
                <a:lnTo>
                  <a:pt x="1205" y="1927"/>
                </a:lnTo>
                <a:lnTo>
                  <a:pt x="801" y="2677"/>
                </a:lnTo>
                <a:lnTo>
                  <a:pt x="2431" y="1335"/>
                </a:lnTo>
                <a:lnTo>
                  <a:pt x="801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sp>
        <p:nvSpPr>
          <p:cNvPr id="1396" name="Google Shape;1396;p70"/>
          <p:cNvSpPr/>
          <p:nvPr/>
        </p:nvSpPr>
        <p:spPr>
          <a:xfrm>
            <a:off x="9502786" y="4575370"/>
            <a:ext cx="158801" cy="217887"/>
          </a:xfrm>
          <a:custGeom>
            <a:avLst/>
            <a:gdLst/>
            <a:ahLst/>
            <a:cxnLst/>
            <a:rect l="l" t="t" r="r" b="b"/>
            <a:pathLst>
              <a:path w="1956" h="2684" extrusionOk="0">
                <a:moveTo>
                  <a:pt x="1" y="0"/>
                </a:moveTo>
                <a:lnTo>
                  <a:pt x="787" y="1342"/>
                </a:lnTo>
                <a:lnTo>
                  <a:pt x="1" y="2683"/>
                </a:lnTo>
                <a:lnTo>
                  <a:pt x="1955" y="1342"/>
                </a:lnTo>
                <a:lnTo>
                  <a:pt x="1" y="0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sp>
        <p:nvSpPr>
          <p:cNvPr id="1397" name="Google Shape;1397;p70"/>
          <p:cNvSpPr/>
          <p:nvPr/>
        </p:nvSpPr>
        <p:spPr>
          <a:xfrm>
            <a:off x="9460082" y="5625516"/>
            <a:ext cx="244209" cy="175105"/>
          </a:xfrm>
          <a:custGeom>
            <a:avLst/>
            <a:gdLst/>
            <a:ahLst/>
            <a:cxnLst/>
            <a:rect l="l" t="t" r="r" b="b"/>
            <a:pathLst>
              <a:path w="3008" h="2157" extrusionOk="0">
                <a:moveTo>
                  <a:pt x="0" y="0"/>
                </a:moveTo>
                <a:lnTo>
                  <a:pt x="729" y="1075"/>
                </a:lnTo>
                <a:lnTo>
                  <a:pt x="0" y="2157"/>
                </a:lnTo>
                <a:lnTo>
                  <a:pt x="0" y="2157"/>
                </a:lnTo>
                <a:lnTo>
                  <a:pt x="3008" y="1075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sp>
        <p:nvSpPr>
          <p:cNvPr id="1398" name="Google Shape;1398;p70"/>
          <p:cNvSpPr/>
          <p:nvPr/>
        </p:nvSpPr>
        <p:spPr>
          <a:xfrm>
            <a:off x="9483179" y="4934374"/>
            <a:ext cx="198015" cy="150020"/>
          </a:xfrm>
          <a:custGeom>
            <a:avLst/>
            <a:gdLst/>
            <a:ahLst/>
            <a:cxnLst/>
            <a:rect l="l" t="t" r="r" b="b"/>
            <a:pathLst>
              <a:path w="2439" h="1848" extrusionOk="0">
                <a:moveTo>
                  <a:pt x="1580" y="1"/>
                </a:moveTo>
                <a:lnTo>
                  <a:pt x="1371" y="203"/>
                </a:lnTo>
                <a:lnTo>
                  <a:pt x="1919" y="780"/>
                </a:lnTo>
                <a:lnTo>
                  <a:pt x="1" y="780"/>
                </a:lnTo>
                <a:lnTo>
                  <a:pt x="1" y="1068"/>
                </a:lnTo>
                <a:lnTo>
                  <a:pt x="1919" y="1068"/>
                </a:lnTo>
                <a:lnTo>
                  <a:pt x="1371" y="1645"/>
                </a:lnTo>
                <a:lnTo>
                  <a:pt x="1580" y="1847"/>
                </a:lnTo>
                <a:lnTo>
                  <a:pt x="2439" y="924"/>
                </a:lnTo>
                <a:lnTo>
                  <a:pt x="1580" y="1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sp>
        <p:nvSpPr>
          <p:cNvPr id="1399" name="Google Shape;1399;p70"/>
          <p:cNvSpPr/>
          <p:nvPr/>
        </p:nvSpPr>
        <p:spPr>
          <a:xfrm>
            <a:off x="10328178" y="4910264"/>
            <a:ext cx="133877" cy="19824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grpSp>
        <p:nvGrpSpPr>
          <p:cNvPr id="1400" name="Google Shape;1400;p70"/>
          <p:cNvGrpSpPr/>
          <p:nvPr/>
        </p:nvGrpSpPr>
        <p:grpSpPr>
          <a:xfrm>
            <a:off x="9916828" y="4613078"/>
            <a:ext cx="150357" cy="142471"/>
            <a:chOff x="4768575" y="2253950"/>
            <a:chExt cx="46300" cy="43875"/>
          </a:xfrm>
        </p:grpSpPr>
        <p:sp>
          <p:nvSpPr>
            <p:cNvPr id="1401" name="Google Shape;1401;p70"/>
            <p:cNvSpPr/>
            <p:nvPr/>
          </p:nvSpPr>
          <p:spPr>
            <a:xfrm>
              <a:off x="4785700" y="2253950"/>
              <a:ext cx="29175" cy="43875"/>
            </a:xfrm>
            <a:custGeom>
              <a:avLst/>
              <a:gdLst/>
              <a:ahLst/>
              <a:cxnLst/>
              <a:rect l="l" t="t" r="r" b="b"/>
              <a:pathLst>
                <a:path w="1167" h="1755" extrusionOk="0">
                  <a:moveTo>
                    <a:pt x="262" y="1"/>
                  </a:moveTo>
                  <a:cubicBezTo>
                    <a:pt x="150" y="1"/>
                    <a:pt x="49" y="149"/>
                    <a:pt x="164" y="247"/>
                  </a:cubicBezTo>
                  <a:lnTo>
                    <a:pt x="770" y="853"/>
                  </a:lnTo>
                  <a:lnTo>
                    <a:pt x="106" y="1517"/>
                  </a:lnTo>
                  <a:cubicBezTo>
                    <a:pt x="1" y="1616"/>
                    <a:pt x="95" y="1754"/>
                    <a:pt x="204" y="1754"/>
                  </a:cubicBezTo>
                  <a:cubicBezTo>
                    <a:pt x="236" y="1754"/>
                    <a:pt x="271" y="1742"/>
                    <a:pt x="301" y="1711"/>
                  </a:cubicBezTo>
                  <a:lnTo>
                    <a:pt x="1166" y="853"/>
                  </a:lnTo>
                  <a:lnTo>
                    <a:pt x="366" y="52"/>
                  </a:lnTo>
                  <a:cubicBezTo>
                    <a:pt x="334" y="16"/>
                    <a:pt x="297" y="1"/>
                    <a:pt x="26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02" name="Google Shape;1402;p70"/>
            <p:cNvSpPr/>
            <p:nvPr/>
          </p:nvSpPr>
          <p:spPr>
            <a:xfrm>
              <a:off x="4768575" y="2253950"/>
              <a:ext cx="29175" cy="43875"/>
            </a:xfrm>
            <a:custGeom>
              <a:avLst/>
              <a:gdLst/>
              <a:ahLst/>
              <a:cxnLst/>
              <a:rect l="l" t="t" r="r" b="b"/>
              <a:pathLst>
                <a:path w="1167" h="1755" extrusionOk="0">
                  <a:moveTo>
                    <a:pt x="261" y="1"/>
                  </a:moveTo>
                  <a:cubicBezTo>
                    <a:pt x="150" y="1"/>
                    <a:pt x="50" y="149"/>
                    <a:pt x="171" y="247"/>
                  </a:cubicBezTo>
                  <a:lnTo>
                    <a:pt x="769" y="853"/>
                  </a:lnTo>
                  <a:lnTo>
                    <a:pt x="106" y="1517"/>
                  </a:lnTo>
                  <a:cubicBezTo>
                    <a:pt x="1" y="1616"/>
                    <a:pt x="95" y="1754"/>
                    <a:pt x="203" y="1754"/>
                  </a:cubicBezTo>
                  <a:cubicBezTo>
                    <a:pt x="236" y="1754"/>
                    <a:pt x="270" y="1742"/>
                    <a:pt x="301" y="1711"/>
                  </a:cubicBezTo>
                  <a:lnTo>
                    <a:pt x="1166" y="853"/>
                  </a:lnTo>
                  <a:lnTo>
                    <a:pt x="365" y="52"/>
                  </a:lnTo>
                  <a:cubicBezTo>
                    <a:pt x="334" y="16"/>
                    <a:pt x="297" y="1"/>
                    <a:pt x="26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403" name="Google Shape;1403;p70"/>
          <p:cNvGrpSpPr/>
          <p:nvPr/>
        </p:nvGrpSpPr>
        <p:grpSpPr>
          <a:xfrm>
            <a:off x="10316325" y="5265112"/>
            <a:ext cx="157583" cy="194995"/>
            <a:chOff x="4960900" y="2433225"/>
            <a:chExt cx="48525" cy="60050"/>
          </a:xfrm>
        </p:grpSpPr>
        <p:sp>
          <p:nvSpPr>
            <p:cNvPr id="1404" name="Google Shape;1404;p70"/>
            <p:cNvSpPr/>
            <p:nvPr/>
          </p:nvSpPr>
          <p:spPr>
            <a:xfrm>
              <a:off x="4974225" y="2433225"/>
              <a:ext cx="35200" cy="60050"/>
            </a:xfrm>
            <a:custGeom>
              <a:avLst/>
              <a:gdLst/>
              <a:ahLst/>
              <a:cxnLst/>
              <a:rect l="l" t="t" r="r" b="b"/>
              <a:pathLst>
                <a:path w="1408" h="2402" extrusionOk="0">
                  <a:moveTo>
                    <a:pt x="102" y="0"/>
                  </a:moveTo>
                  <a:lnTo>
                    <a:pt x="95" y="7"/>
                  </a:lnTo>
                  <a:lnTo>
                    <a:pt x="1112" y="1154"/>
                  </a:lnTo>
                  <a:lnTo>
                    <a:pt x="1" y="2402"/>
                  </a:lnTo>
                  <a:lnTo>
                    <a:pt x="297" y="2402"/>
                  </a:lnTo>
                  <a:lnTo>
                    <a:pt x="1407" y="1154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05" name="Google Shape;1405;p70"/>
            <p:cNvSpPr/>
            <p:nvPr/>
          </p:nvSpPr>
          <p:spPr>
            <a:xfrm>
              <a:off x="4960900" y="2433225"/>
              <a:ext cx="35175" cy="60050"/>
            </a:xfrm>
            <a:custGeom>
              <a:avLst/>
              <a:gdLst/>
              <a:ahLst/>
              <a:cxnLst/>
              <a:rect l="l" t="t" r="r" b="b"/>
              <a:pathLst>
                <a:path w="1407" h="2402" extrusionOk="0">
                  <a:moveTo>
                    <a:pt x="108" y="0"/>
                  </a:moveTo>
                  <a:lnTo>
                    <a:pt x="94" y="7"/>
                  </a:lnTo>
                  <a:lnTo>
                    <a:pt x="1111" y="1154"/>
                  </a:lnTo>
                  <a:lnTo>
                    <a:pt x="0" y="2402"/>
                  </a:lnTo>
                  <a:lnTo>
                    <a:pt x="296" y="2402"/>
                  </a:lnTo>
                  <a:lnTo>
                    <a:pt x="1407" y="1154"/>
                  </a:lnTo>
                  <a:lnTo>
                    <a:pt x="390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406" name="Google Shape;1406;p70"/>
          <p:cNvGrpSpPr/>
          <p:nvPr/>
        </p:nvGrpSpPr>
        <p:grpSpPr>
          <a:xfrm>
            <a:off x="9901077" y="5617193"/>
            <a:ext cx="181859" cy="191747"/>
            <a:chOff x="4854075" y="2527625"/>
            <a:chExt cx="56000" cy="59050"/>
          </a:xfrm>
        </p:grpSpPr>
        <p:sp>
          <p:nvSpPr>
            <p:cNvPr id="1407" name="Google Shape;1407;p70"/>
            <p:cNvSpPr/>
            <p:nvPr/>
          </p:nvSpPr>
          <p:spPr>
            <a:xfrm>
              <a:off x="4872325" y="2527625"/>
              <a:ext cx="37750" cy="59050"/>
            </a:xfrm>
            <a:custGeom>
              <a:avLst/>
              <a:gdLst/>
              <a:ahLst/>
              <a:cxnLst/>
              <a:rect l="l" t="t" r="r" b="b"/>
              <a:pathLst>
                <a:path w="1510" h="2362" extrusionOk="0">
                  <a:moveTo>
                    <a:pt x="305" y="1"/>
                  </a:moveTo>
                  <a:cubicBezTo>
                    <a:pt x="141" y="1"/>
                    <a:pt x="1" y="210"/>
                    <a:pt x="146" y="371"/>
                  </a:cubicBezTo>
                  <a:lnTo>
                    <a:pt x="961" y="1179"/>
                  </a:lnTo>
                  <a:lnTo>
                    <a:pt x="146" y="1994"/>
                  </a:lnTo>
                  <a:cubicBezTo>
                    <a:pt x="0" y="2151"/>
                    <a:pt x="143" y="2361"/>
                    <a:pt x="308" y="2361"/>
                  </a:cubicBezTo>
                  <a:cubicBezTo>
                    <a:pt x="355" y="2361"/>
                    <a:pt x="404" y="2344"/>
                    <a:pt x="449" y="2304"/>
                  </a:cubicBezTo>
                  <a:lnTo>
                    <a:pt x="1423" y="1338"/>
                  </a:lnTo>
                  <a:cubicBezTo>
                    <a:pt x="1509" y="1244"/>
                    <a:pt x="1509" y="1107"/>
                    <a:pt x="1423" y="1013"/>
                  </a:cubicBezTo>
                  <a:lnTo>
                    <a:pt x="1423" y="1020"/>
                  </a:lnTo>
                  <a:lnTo>
                    <a:pt x="449" y="61"/>
                  </a:lnTo>
                  <a:cubicBezTo>
                    <a:pt x="403" y="19"/>
                    <a:pt x="353" y="1"/>
                    <a:pt x="305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08" name="Google Shape;1408;p70"/>
            <p:cNvSpPr/>
            <p:nvPr/>
          </p:nvSpPr>
          <p:spPr>
            <a:xfrm>
              <a:off x="4854075" y="2539100"/>
              <a:ext cx="26075" cy="35875"/>
            </a:xfrm>
            <a:custGeom>
              <a:avLst/>
              <a:gdLst/>
              <a:ahLst/>
              <a:cxnLst/>
              <a:rect l="l" t="t" r="r" b="b"/>
              <a:pathLst>
                <a:path w="1043" h="1435" extrusionOk="0">
                  <a:moveTo>
                    <a:pt x="326" y="1"/>
                  </a:moveTo>
                  <a:cubicBezTo>
                    <a:pt x="152" y="1"/>
                    <a:pt x="1" y="234"/>
                    <a:pt x="177" y="388"/>
                  </a:cubicBezTo>
                  <a:lnTo>
                    <a:pt x="516" y="720"/>
                  </a:lnTo>
                  <a:lnTo>
                    <a:pt x="177" y="1059"/>
                  </a:lnTo>
                  <a:cubicBezTo>
                    <a:pt x="21" y="1215"/>
                    <a:pt x="165" y="1435"/>
                    <a:pt x="336" y="1435"/>
                  </a:cubicBezTo>
                  <a:cubicBezTo>
                    <a:pt x="386" y="1435"/>
                    <a:pt x="439" y="1415"/>
                    <a:pt x="487" y="1369"/>
                  </a:cubicBezTo>
                  <a:lnTo>
                    <a:pt x="977" y="886"/>
                  </a:lnTo>
                  <a:cubicBezTo>
                    <a:pt x="1020" y="843"/>
                    <a:pt x="1042" y="785"/>
                    <a:pt x="1042" y="720"/>
                  </a:cubicBezTo>
                  <a:cubicBezTo>
                    <a:pt x="1042" y="662"/>
                    <a:pt x="1013" y="605"/>
                    <a:pt x="977" y="561"/>
                  </a:cubicBezTo>
                  <a:lnTo>
                    <a:pt x="487" y="78"/>
                  </a:lnTo>
                  <a:cubicBezTo>
                    <a:pt x="437" y="23"/>
                    <a:pt x="380" y="1"/>
                    <a:pt x="32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sp>
        <p:nvSpPr>
          <p:cNvPr id="1409" name="Google Shape;1409;p70"/>
          <p:cNvSpPr/>
          <p:nvPr/>
        </p:nvSpPr>
        <p:spPr>
          <a:xfrm>
            <a:off x="9921415" y="5274164"/>
            <a:ext cx="141184" cy="176891"/>
          </a:xfrm>
          <a:custGeom>
            <a:avLst/>
            <a:gdLst/>
            <a:ahLst/>
            <a:cxnLst/>
            <a:rect l="l" t="t" r="r" b="b"/>
            <a:pathLst>
              <a:path w="1739" h="2179" extrusionOk="0">
                <a:moveTo>
                  <a:pt x="1" y="1"/>
                </a:moveTo>
                <a:lnTo>
                  <a:pt x="1" y="2179"/>
                </a:lnTo>
                <a:lnTo>
                  <a:pt x="758" y="2179"/>
                </a:lnTo>
                <a:lnTo>
                  <a:pt x="1739" y="1090"/>
                </a:lnTo>
                <a:lnTo>
                  <a:pt x="758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sp>
        <p:nvSpPr>
          <p:cNvPr id="1410" name="Google Shape;1410;p70"/>
          <p:cNvSpPr/>
          <p:nvPr/>
        </p:nvSpPr>
        <p:spPr>
          <a:xfrm>
            <a:off x="10692970" y="4260369"/>
            <a:ext cx="213196" cy="176891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sp>
        <p:nvSpPr>
          <p:cNvPr id="1411" name="Google Shape;1411;p70"/>
          <p:cNvSpPr/>
          <p:nvPr/>
        </p:nvSpPr>
        <p:spPr>
          <a:xfrm>
            <a:off x="9491988" y="5274164"/>
            <a:ext cx="180397" cy="176891"/>
          </a:xfrm>
          <a:custGeom>
            <a:avLst/>
            <a:gdLst/>
            <a:ahLst/>
            <a:cxnLst/>
            <a:rect l="l" t="t" r="r" b="b"/>
            <a:pathLst>
              <a:path w="2222" h="2179" extrusionOk="0">
                <a:moveTo>
                  <a:pt x="477" y="1"/>
                </a:moveTo>
                <a:lnTo>
                  <a:pt x="895" y="513"/>
                </a:lnTo>
                <a:lnTo>
                  <a:pt x="1" y="513"/>
                </a:lnTo>
                <a:lnTo>
                  <a:pt x="1" y="1659"/>
                </a:lnTo>
                <a:lnTo>
                  <a:pt x="895" y="1659"/>
                </a:lnTo>
                <a:lnTo>
                  <a:pt x="477" y="2179"/>
                </a:lnTo>
                <a:lnTo>
                  <a:pt x="1234" y="2179"/>
                </a:lnTo>
                <a:lnTo>
                  <a:pt x="2222" y="1090"/>
                </a:lnTo>
                <a:lnTo>
                  <a:pt x="1234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grpSp>
        <p:nvGrpSpPr>
          <p:cNvPr id="1412" name="Google Shape;1412;p70"/>
          <p:cNvGrpSpPr/>
          <p:nvPr/>
        </p:nvGrpSpPr>
        <p:grpSpPr>
          <a:xfrm>
            <a:off x="10733360" y="4902186"/>
            <a:ext cx="132416" cy="214396"/>
            <a:chOff x="5059700" y="2334775"/>
            <a:chExt cx="40775" cy="66025"/>
          </a:xfrm>
        </p:grpSpPr>
        <p:sp>
          <p:nvSpPr>
            <p:cNvPr id="1413" name="Google Shape;1413;p70"/>
            <p:cNvSpPr/>
            <p:nvPr/>
          </p:nvSpPr>
          <p:spPr>
            <a:xfrm>
              <a:off x="5059700" y="2334775"/>
              <a:ext cx="12475" cy="10525"/>
            </a:xfrm>
            <a:custGeom>
              <a:avLst/>
              <a:gdLst/>
              <a:ahLst/>
              <a:cxnLst/>
              <a:rect l="l" t="t" r="r" b="b"/>
              <a:pathLst>
                <a:path w="499" h="421" extrusionOk="0">
                  <a:moveTo>
                    <a:pt x="282" y="0"/>
                  </a:moveTo>
                  <a:cubicBezTo>
                    <a:pt x="94" y="0"/>
                    <a:pt x="1" y="224"/>
                    <a:pt x="138" y="361"/>
                  </a:cubicBezTo>
                  <a:cubicBezTo>
                    <a:pt x="179" y="402"/>
                    <a:pt x="230" y="421"/>
                    <a:pt x="281" y="421"/>
                  </a:cubicBezTo>
                  <a:cubicBezTo>
                    <a:pt x="388" y="421"/>
                    <a:pt x="491" y="337"/>
                    <a:pt x="491" y="209"/>
                  </a:cubicBezTo>
                  <a:cubicBezTo>
                    <a:pt x="498" y="94"/>
                    <a:pt x="397" y="0"/>
                    <a:pt x="282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14" name="Google Shape;1414;p70"/>
            <p:cNvSpPr/>
            <p:nvPr/>
          </p:nvSpPr>
          <p:spPr>
            <a:xfrm>
              <a:off x="5059700" y="2348650"/>
              <a:ext cx="12475" cy="10550"/>
            </a:xfrm>
            <a:custGeom>
              <a:avLst/>
              <a:gdLst/>
              <a:ahLst/>
              <a:cxnLst/>
              <a:rect l="l" t="t" r="r" b="b"/>
              <a:pathLst>
                <a:path w="499" h="422" extrusionOk="0">
                  <a:moveTo>
                    <a:pt x="282" y="1"/>
                  </a:moveTo>
                  <a:cubicBezTo>
                    <a:pt x="94" y="1"/>
                    <a:pt x="1" y="224"/>
                    <a:pt x="138" y="361"/>
                  </a:cubicBezTo>
                  <a:cubicBezTo>
                    <a:pt x="179" y="403"/>
                    <a:pt x="230" y="421"/>
                    <a:pt x="281" y="421"/>
                  </a:cubicBezTo>
                  <a:cubicBezTo>
                    <a:pt x="388" y="421"/>
                    <a:pt x="491" y="337"/>
                    <a:pt x="491" y="210"/>
                  </a:cubicBezTo>
                  <a:cubicBezTo>
                    <a:pt x="498" y="94"/>
                    <a:pt x="397" y="1"/>
                    <a:pt x="28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15" name="Google Shape;1415;p70"/>
            <p:cNvSpPr/>
            <p:nvPr/>
          </p:nvSpPr>
          <p:spPr>
            <a:xfrm>
              <a:off x="5059700" y="2362525"/>
              <a:ext cx="12475" cy="10550"/>
            </a:xfrm>
            <a:custGeom>
              <a:avLst/>
              <a:gdLst/>
              <a:ahLst/>
              <a:cxnLst/>
              <a:rect l="l" t="t" r="r" b="b"/>
              <a:pathLst>
                <a:path w="499" h="422" extrusionOk="0">
                  <a:moveTo>
                    <a:pt x="282" y="1"/>
                  </a:moveTo>
                  <a:cubicBezTo>
                    <a:pt x="94" y="1"/>
                    <a:pt x="1" y="224"/>
                    <a:pt x="138" y="361"/>
                  </a:cubicBezTo>
                  <a:cubicBezTo>
                    <a:pt x="179" y="403"/>
                    <a:pt x="230" y="422"/>
                    <a:pt x="281" y="422"/>
                  </a:cubicBezTo>
                  <a:cubicBezTo>
                    <a:pt x="388" y="422"/>
                    <a:pt x="491" y="338"/>
                    <a:pt x="491" y="210"/>
                  </a:cubicBezTo>
                  <a:cubicBezTo>
                    <a:pt x="498" y="95"/>
                    <a:pt x="397" y="1"/>
                    <a:pt x="28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16" name="Google Shape;1416;p70"/>
            <p:cNvSpPr/>
            <p:nvPr/>
          </p:nvSpPr>
          <p:spPr>
            <a:xfrm>
              <a:off x="5059700" y="2376400"/>
              <a:ext cx="12475" cy="10500"/>
            </a:xfrm>
            <a:custGeom>
              <a:avLst/>
              <a:gdLst/>
              <a:ahLst/>
              <a:cxnLst/>
              <a:rect l="l" t="t" r="r" b="b"/>
              <a:pathLst>
                <a:path w="499" h="420" extrusionOk="0">
                  <a:moveTo>
                    <a:pt x="294" y="1"/>
                  </a:moveTo>
                  <a:cubicBezTo>
                    <a:pt x="290" y="1"/>
                    <a:pt x="286" y="1"/>
                    <a:pt x="282" y="1"/>
                  </a:cubicBezTo>
                  <a:cubicBezTo>
                    <a:pt x="94" y="1"/>
                    <a:pt x="1" y="225"/>
                    <a:pt x="138" y="355"/>
                  </a:cubicBezTo>
                  <a:cubicBezTo>
                    <a:pt x="180" y="400"/>
                    <a:pt x="233" y="420"/>
                    <a:pt x="285" y="420"/>
                  </a:cubicBezTo>
                  <a:cubicBezTo>
                    <a:pt x="390" y="420"/>
                    <a:pt x="491" y="336"/>
                    <a:pt x="491" y="210"/>
                  </a:cubicBezTo>
                  <a:cubicBezTo>
                    <a:pt x="498" y="99"/>
                    <a:pt x="404" y="1"/>
                    <a:pt x="294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17" name="Google Shape;1417;p70"/>
            <p:cNvSpPr/>
            <p:nvPr/>
          </p:nvSpPr>
          <p:spPr>
            <a:xfrm>
              <a:off x="5059700" y="2390125"/>
              <a:ext cx="12475" cy="10675"/>
            </a:xfrm>
            <a:custGeom>
              <a:avLst/>
              <a:gdLst/>
              <a:ahLst/>
              <a:cxnLst/>
              <a:rect l="l" t="t" r="r" b="b"/>
              <a:pathLst>
                <a:path w="499" h="427" extrusionOk="0">
                  <a:moveTo>
                    <a:pt x="282" y="0"/>
                  </a:moveTo>
                  <a:cubicBezTo>
                    <a:pt x="94" y="0"/>
                    <a:pt x="1" y="231"/>
                    <a:pt x="138" y="361"/>
                  </a:cubicBezTo>
                  <a:cubicBezTo>
                    <a:pt x="180" y="406"/>
                    <a:pt x="233" y="426"/>
                    <a:pt x="285" y="426"/>
                  </a:cubicBezTo>
                  <a:cubicBezTo>
                    <a:pt x="390" y="426"/>
                    <a:pt x="491" y="343"/>
                    <a:pt x="491" y="217"/>
                  </a:cubicBezTo>
                  <a:cubicBezTo>
                    <a:pt x="498" y="94"/>
                    <a:pt x="397" y="0"/>
                    <a:pt x="282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18" name="Google Shape;1418;p70"/>
            <p:cNvSpPr/>
            <p:nvPr/>
          </p:nvSpPr>
          <p:spPr>
            <a:xfrm>
              <a:off x="5073950" y="2348650"/>
              <a:ext cx="12275" cy="10550"/>
            </a:xfrm>
            <a:custGeom>
              <a:avLst/>
              <a:gdLst/>
              <a:ahLst/>
              <a:cxnLst/>
              <a:rect l="l" t="t" r="r" b="b"/>
              <a:pathLst>
                <a:path w="491" h="422" extrusionOk="0">
                  <a:moveTo>
                    <a:pt x="282" y="1"/>
                  </a:moveTo>
                  <a:cubicBezTo>
                    <a:pt x="94" y="1"/>
                    <a:pt x="0" y="224"/>
                    <a:pt x="130" y="361"/>
                  </a:cubicBezTo>
                  <a:cubicBezTo>
                    <a:pt x="174" y="403"/>
                    <a:pt x="227" y="421"/>
                    <a:pt x="278" y="421"/>
                  </a:cubicBezTo>
                  <a:cubicBezTo>
                    <a:pt x="387" y="421"/>
                    <a:pt x="491" y="337"/>
                    <a:pt x="491" y="210"/>
                  </a:cubicBezTo>
                  <a:cubicBezTo>
                    <a:pt x="491" y="94"/>
                    <a:pt x="397" y="1"/>
                    <a:pt x="28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19" name="Google Shape;1419;p70"/>
            <p:cNvSpPr/>
            <p:nvPr/>
          </p:nvSpPr>
          <p:spPr>
            <a:xfrm>
              <a:off x="5073950" y="2362525"/>
              <a:ext cx="12275" cy="10550"/>
            </a:xfrm>
            <a:custGeom>
              <a:avLst/>
              <a:gdLst/>
              <a:ahLst/>
              <a:cxnLst/>
              <a:rect l="l" t="t" r="r" b="b"/>
              <a:pathLst>
                <a:path w="491" h="422" extrusionOk="0">
                  <a:moveTo>
                    <a:pt x="282" y="1"/>
                  </a:moveTo>
                  <a:cubicBezTo>
                    <a:pt x="94" y="1"/>
                    <a:pt x="0" y="224"/>
                    <a:pt x="130" y="361"/>
                  </a:cubicBezTo>
                  <a:cubicBezTo>
                    <a:pt x="174" y="403"/>
                    <a:pt x="227" y="422"/>
                    <a:pt x="278" y="422"/>
                  </a:cubicBezTo>
                  <a:cubicBezTo>
                    <a:pt x="387" y="422"/>
                    <a:pt x="491" y="338"/>
                    <a:pt x="491" y="210"/>
                  </a:cubicBezTo>
                  <a:cubicBezTo>
                    <a:pt x="491" y="95"/>
                    <a:pt x="397" y="1"/>
                    <a:pt x="28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20" name="Google Shape;1420;p70"/>
            <p:cNvSpPr/>
            <p:nvPr/>
          </p:nvSpPr>
          <p:spPr>
            <a:xfrm>
              <a:off x="5074000" y="2376400"/>
              <a:ext cx="12225" cy="10500"/>
            </a:xfrm>
            <a:custGeom>
              <a:avLst/>
              <a:gdLst/>
              <a:ahLst/>
              <a:cxnLst/>
              <a:rect l="l" t="t" r="r" b="b"/>
              <a:pathLst>
                <a:path w="489" h="420" extrusionOk="0">
                  <a:moveTo>
                    <a:pt x="291" y="1"/>
                  </a:moveTo>
                  <a:cubicBezTo>
                    <a:pt x="287" y="1"/>
                    <a:pt x="284" y="1"/>
                    <a:pt x="280" y="1"/>
                  </a:cubicBezTo>
                  <a:cubicBezTo>
                    <a:pt x="277" y="1"/>
                    <a:pt x="274" y="1"/>
                    <a:pt x="271" y="1"/>
                  </a:cubicBezTo>
                  <a:cubicBezTo>
                    <a:pt x="89" y="1"/>
                    <a:pt x="0" y="227"/>
                    <a:pt x="128" y="355"/>
                  </a:cubicBezTo>
                  <a:cubicBezTo>
                    <a:pt x="173" y="400"/>
                    <a:pt x="228" y="420"/>
                    <a:pt x="281" y="420"/>
                  </a:cubicBezTo>
                  <a:cubicBezTo>
                    <a:pt x="388" y="420"/>
                    <a:pt x="489" y="336"/>
                    <a:pt x="489" y="210"/>
                  </a:cubicBezTo>
                  <a:cubicBezTo>
                    <a:pt x="489" y="99"/>
                    <a:pt x="401" y="1"/>
                    <a:pt x="29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21" name="Google Shape;1421;p70"/>
            <p:cNvSpPr/>
            <p:nvPr/>
          </p:nvSpPr>
          <p:spPr>
            <a:xfrm>
              <a:off x="5088000" y="2362525"/>
              <a:ext cx="12475" cy="10550"/>
            </a:xfrm>
            <a:custGeom>
              <a:avLst/>
              <a:gdLst/>
              <a:ahLst/>
              <a:cxnLst/>
              <a:rect l="l" t="t" r="r" b="b"/>
              <a:pathLst>
                <a:path w="499" h="422" extrusionOk="0">
                  <a:moveTo>
                    <a:pt x="289" y="1"/>
                  </a:moveTo>
                  <a:cubicBezTo>
                    <a:pt x="102" y="1"/>
                    <a:pt x="1" y="224"/>
                    <a:pt x="138" y="361"/>
                  </a:cubicBezTo>
                  <a:cubicBezTo>
                    <a:pt x="180" y="403"/>
                    <a:pt x="231" y="422"/>
                    <a:pt x="283" y="422"/>
                  </a:cubicBezTo>
                  <a:cubicBezTo>
                    <a:pt x="392" y="422"/>
                    <a:pt x="499" y="338"/>
                    <a:pt x="499" y="210"/>
                  </a:cubicBezTo>
                  <a:cubicBezTo>
                    <a:pt x="499" y="95"/>
                    <a:pt x="405" y="1"/>
                    <a:pt x="28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422" name="Google Shape;1422;p70"/>
          <p:cNvGrpSpPr/>
          <p:nvPr/>
        </p:nvGrpSpPr>
        <p:grpSpPr>
          <a:xfrm>
            <a:off x="10676246" y="5255695"/>
            <a:ext cx="246645" cy="213828"/>
            <a:chOff x="5037700" y="2430325"/>
            <a:chExt cx="75950" cy="65850"/>
          </a:xfrm>
        </p:grpSpPr>
        <p:sp>
          <p:nvSpPr>
            <p:cNvPr id="1423" name="Google Shape;1423;p70"/>
            <p:cNvSpPr/>
            <p:nvPr/>
          </p:nvSpPr>
          <p:spPr>
            <a:xfrm>
              <a:off x="5059700" y="2430325"/>
              <a:ext cx="53950" cy="65850"/>
            </a:xfrm>
            <a:custGeom>
              <a:avLst/>
              <a:gdLst/>
              <a:ahLst/>
              <a:cxnLst/>
              <a:rect l="l" t="t" r="r" b="b"/>
              <a:pathLst>
                <a:path w="2158" h="2634" extrusionOk="0">
                  <a:moveTo>
                    <a:pt x="1" y="1"/>
                  </a:moveTo>
                  <a:lnTo>
                    <a:pt x="866" y="1321"/>
                  </a:lnTo>
                  <a:lnTo>
                    <a:pt x="1" y="2633"/>
                  </a:lnTo>
                  <a:lnTo>
                    <a:pt x="1292" y="2633"/>
                  </a:lnTo>
                  <a:lnTo>
                    <a:pt x="2157" y="1321"/>
                  </a:lnTo>
                  <a:lnTo>
                    <a:pt x="1292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24" name="Google Shape;1424;p70"/>
            <p:cNvSpPr/>
            <p:nvPr/>
          </p:nvSpPr>
          <p:spPr>
            <a:xfrm>
              <a:off x="5037700" y="2430325"/>
              <a:ext cx="34100" cy="65850"/>
            </a:xfrm>
            <a:custGeom>
              <a:avLst/>
              <a:gdLst/>
              <a:ahLst/>
              <a:cxnLst/>
              <a:rect l="l" t="t" r="r" b="b"/>
              <a:pathLst>
                <a:path w="1364" h="2634" extrusionOk="0">
                  <a:moveTo>
                    <a:pt x="1" y="1"/>
                  </a:moveTo>
                  <a:lnTo>
                    <a:pt x="866" y="1321"/>
                  </a:lnTo>
                  <a:lnTo>
                    <a:pt x="1" y="2633"/>
                  </a:lnTo>
                  <a:lnTo>
                    <a:pt x="498" y="2633"/>
                  </a:lnTo>
                  <a:lnTo>
                    <a:pt x="1364" y="1321"/>
                  </a:lnTo>
                  <a:lnTo>
                    <a:pt x="498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425" name="Google Shape;1425;p70"/>
          <p:cNvGrpSpPr/>
          <p:nvPr/>
        </p:nvGrpSpPr>
        <p:grpSpPr>
          <a:xfrm>
            <a:off x="9902252" y="4944298"/>
            <a:ext cx="230685" cy="130172"/>
            <a:chOff x="4756975" y="2341800"/>
            <a:chExt cx="91975" cy="51925"/>
          </a:xfrm>
        </p:grpSpPr>
        <p:sp>
          <p:nvSpPr>
            <p:cNvPr id="1426" name="Google Shape;1426;p70"/>
            <p:cNvSpPr/>
            <p:nvPr/>
          </p:nvSpPr>
          <p:spPr>
            <a:xfrm>
              <a:off x="4756975" y="2341800"/>
              <a:ext cx="10650" cy="9150"/>
            </a:xfrm>
            <a:custGeom>
              <a:avLst/>
              <a:gdLst/>
              <a:ahLst/>
              <a:cxnLst/>
              <a:rect l="l" t="t" r="r" b="b"/>
              <a:pathLst>
                <a:path w="426" h="366" extrusionOk="0">
                  <a:moveTo>
                    <a:pt x="245" y="0"/>
                  </a:moveTo>
                  <a:cubicBezTo>
                    <a:pt x="79" y="0"/>
                    <a:pt x="0" y="195"/>
                    <a:pt x="115" y="311"/>
                  </a:cubicBezTo>
                  <a:cubicBezTo>
                    <a:pt x="153" y="348"/>
                    <a:pt x="199" y="365"/>
                    <a:pt x="244" y="365"/>
                  </a:cubicBezTo>
                  <a:cubicBezTo>
                    <a:pt x="337" y="365"/>
                    <a:pt x="426" y="293"/>
                    <a:pt x="426" y="181"/>
                  </a:cubicBezTo>
                  <a:cubicBezTo>
                    <a:pt x="426" y="80"/>
                    <a:pt x="346" y="0"/>
                    <a:pt x="245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27" name="Google Shape;1427;p70"/>
            <p:cNvSpPr/>
            <p:nvPr/>
          </p:nvSpPr>
          <p:spPr>
            <a:xfrm>
              <a:off x="4777350" y="2341800"/>
              <a:ext cx="10650" cy="9150"/>
            </a:xfrm>
            <a:custGeom>
              <a:avLst/>
              <a:gdLst/>
              <a:ahLst/>
              <a:cxnLst/>
              <a:rect l="l" t="t" r="r" b="b"/>
              <a:pathLst>
                <a:path w="426" h="366" extrusionOk="0">
                  <a:moveTo>
                    <a:pt x="245" y="0"/>
                  </a:moveTo>
                  <a:cubicBezTo>
                    <a:pt x="79" y="0"/>
                    <a:pt x="0" y="195"/>
                    <a:pt x="115" y="311"/>
                  </a:cubicBezTo>
                  <a:cubicBezTo>
                    <a:pt x="153" y="348"/>
                    <a:pt x="199" y="365"/>
                    <a:pt x="244" y="365"/>
                  </a:cubicBezTo>
                  <a:cubicBezTo>
                    <a:pt x="337" y="365"/>
                    <a:pt x="426" y="293"/>
                    <a:pt x="426" y="181"/>
                  </a:cubicBezTo>
                  <a:cubicBezTo>
                    <a:pt x="426" y="80"/>
                    <a:pt x="339" y="0"/>
                    <a:pt x="245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28" name="Google Shape;1428;p70"/>
            <p:cNvSpPr/>
            <p:nvPr/>
          </p:nvSpPr>
          <p:spPr>
            <a:xfrm>
              <a:off x="4797725" y="2341800"/>
              <a:ext cx="10475" cy="9150"/>
            </a:xfrm>
            <a:custGeom>
              <a:avLst/>
              <a:gdLst/>
              <a:ahLst/>
              <a:cxnLst/>
              <a:rect l="l" t="t" r="r" b="b"/>
              <a:pathLst>
                <a:path w="419" h="366" extrusionOk="0">
                  <a:moveTo>
                    <a:pt x="238" y="0"/>
                  </a:moveTo>
                  <a:cubicBezTo>
                    <a:pt x="79" y="0"/>
                    <a:pt x="0" y="195"/>
                    <a:pt x="115" y="311"/>
                  </a:cubicBezTo>
                  <a:cubicBezTo>
                    <a:pt x="151" y="348"/>
                    <a:pt x="195" y="365"/>
                    <a:pt x="239" y="365"/>
                  </a:cubicBezTo>
                  <a:cubicBezTo>
                    <a:pt x="330" y="365"/>
                    <a:pt x="418" y="293"/>
                    <a:pt x="418" y="181"/>
                  </a:cubicBezTo>
                  <a:cubicBezTo>
                    <a:pt x="418" y="80"/>
                    <a:pt x="339" y="0"/>
                    <a:pt x="238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29" name="Google Shape;1429;p70"/>
            <p:cNvSpPr/>
            <p:nvPr/>
          </p:nvSpPr>
          <p:spPr>
            <a:xfrm>
              <a:off x="4818100" y="2341800"/>
              <a:ext cx="10475" cy="9150"/>
            </a:xfrm>
            <a:custGeom>
              <a:avLst/>
              <a:gdLst/>
              <a:ahLst/>
              <a:cxnLst/>
              <a:rect l="l" t="t" r="r" b="b"/>
              <a:pathLst>
                <a:path w="419" h="366" extrusionOk="0">
                  <a:moveTo>
                    <a:pt x="238" y="0"/>
                  </a:moveTo>
                  <a:cubicBezTo>
                    <a:pt x="79" y="0"/>
                    <a:pt x="0" y="195"/>
                    <a:pt x="115" y="311"/>
                  </a:cubicBezTo>
                  <a:cubicBezTo>
                    <a:pt x="151" y="348"/>
                    <a:pt x="195" y="365"/>
                    <a:pt x="239" y="365"/>
                  </a:cubicBezTo>
                  <a:cubicBezTo>
                    <a:pt x="330" y="365"/>
                    <a:pt x="418" y="293"/>
                    <a:pt x="418" y="181"/>
                  </a:cubicBezTo>
                  <a:cubicBezTo>
                    <a:pt x="418" y="80"/>
                    <a:pt x="339" y="0"/>
                    <a:pt x="238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30" name="Google Shape;1430;p70"/>
            <p:cNvSpPr/>
            <p:nvPr/>
          </p:nvSpPr>
          <p:spPr>
            <a:xfrm>
              <a:off x="4768675" y="2352625"/>
              <a:ext cx="8875" cy="9025"/>
            </a:xfrm>
            <a:custGeom>
              <a:avLst/>
              <a:gdLst/>
              <a:ahLst/>
              <a:cxnLst/>
              <a:rect l="l" t="t" r="r" b="b"/>
              <a:pathLst>
                <a:path w="355" h="361" extrusionOk="0">
                  <a:moveTo>
                    <a:pt x="174" y="0"/>
                  </a:moveTo>
                  <a:cubicBezTo>
                    <a:pt x="80" y="0"/>
                    <a:pt x="1" y="87"/>
                    <a:pt x="1" y="181"/>
                  </a:cubicBezTo>
                  <a:cubicBezTo>
                    <a:pt x="1" y="281"/>
                    <a:pt x="80" y="361"/>
                    <a:pt x="174" y="361"/>
                  </a:cubicBezTo>
                  <a:cubicBezTo>
                    <a:pt x="275" y="361"/>
                    <a:pt x="354" y="281"/>
                    <a:pt x="354" y="181"/>
                  </a:cubicBezTo>
                  <a:cubicBezTo>
                    <a:pt x="354" y="87"/>
                    <a:pt x="275" y="0"/>
                    <a:pt x="174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31" name="Google Shape;1431;p70"/>
            <p:cNvSpPr/>
            <p:nvPr/>
          </p:nvSpPr>
          <p:spPr>
            <a:xfrm>
              <a:off x="4787425" y="2352625"/>
              <a:ext cx="10500" cy="9125"/>
            </a:xfrm>
            <a:custGeom>
              <a:avLst/>
              <a:gdLst/>
              <a:ahLst/>
              <a:cxnLst/>
              <a:rect l="l" t="t" r="r" b="b"/>
              <a:pathLst>
                <a:path w="420" h="365" extrusionOk="0">
                  <a:moveTo>
                    <a:pt x="239" y="0"/>
                  </a:moveTo>
                  <a:cubicBezTo>
                    <a:pt x="80" y="0"/>
                    <a:pt x="1" y="195"/>
                    <a:pt x="116" y="310"/>
                  </a:cubicBezTo>
                  <a:cubicBezTo>
                    <a:pt x="152" y="348"/>
                    <a:pt x="196" y="365"/>
                    <a:pt x="240" y="365"/>
                  </a:cubicBezTo>
                  <a:cubicBezTo>
                    <a:pt x="331" y="365"/>
                    <a:pt x="419" y="292"/>
                    <a:pt x="419" y="181"/>
                  </a:cubicBezTo>
                  <a:cubicBezTo>
                    <a:pt x="419" y="87"/>
                    <a:pt x="340" y="0"/>
                    <a:pt x="239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32" name="Google Shape;1432;p70"/>
            <p:cNvSpPr/>
            <p:nvPr/>
          </p:nvSpPr>
          <p:spPr>
            <a:xfrm>
              <a:off x="4809250" y="2352625"/>
              <a:ext cx="9050" cy="9025"/>
            </a:xfrm>
            <a:custGeom>
              <a:avLst/>
              <a:gdLst/>
              <a:ahLst/>
              <a:cxnLst/>
              <a:rect l="l" t="t" r="r" b="b"/>
              <a:pathLst>
                <a:path w="362" h="361" extrusionOk="0">
                  <a:moveTo>
                    <a:pt x="181" y="0"/>
                  </a:moveTo>
                  <a:cubicBezTo>
                    <a:pt x="80" y="0"/>
                    <a:pt x="1" y="87"/>
                    <a:pt x="1" y="181"/>
                  </a:cubicBezTo>
                  <a:cubicBezTo>
                    <a:pt x="1" y="281"/>
                    <a:pt x="80" y="361"/>
                    <a:pt x="181" y="361"/>
                  </a:cubicBezTo>
                  <a:cubicBezTo>
                    <a:pt x="282" y="361"/>
                    <a:pt x="361" y="281"/>
                    <a:pt x="361" y="181"/>
                  </a:cubicBezTo>
                  <a:cubicBezTo>
                    <a:pt x="361" y="87"/>
                    <a:pt x="282" y="0"/>
                    <a:pt x="18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33" name="Google Shape;1433;p70"/>
            <p:cNvSpPr/>
            <p:nvPr/>
          </p:nvSpPr>
          <p:spPr>
            <a:xfrm>
              <a:off x="4829625" y="2352625"/>
              <a:ext cx="9050" cy="9025"/>
            </a:xfrm>
            <a:custGeom>
              <a:avLst/>
              <a:gdLst/>
              <a:ahLst/>
              <a:cxnLst/>
              <a:rect l="l" t="t" r="r" b="b"/>
              <a:pathLst>
                <a:path w="362" h="361" extrusionOk="0">
                  <a:moveTo>
                    <a:pt x="181" y="0"/>
                  </a:moveTo>
                  <a:cubicBezTo>
                    <a:pt x="80" y="0"/>
                    <a:pt x="1" y="87"/>
                    <a:pt x="1" y="181"/>
                  </a:cubicBezTo>
                  <a:cubicBezTo>
                    <a:pt x="1" y="281"/>
                    <a:pt x="80" y="361"/>
                    <a:pt x="181" y="361"/>
                  </a:cubicBezTo>
                  <a:cubicBezTo>
                    <a:pt x="282" y="361"/>
                    <a:pt x="361" y="281"/>
                    <a:pt x="361" y="181"/>
                  </a:cubicBezTo>
                  <a:cubicBezTo>
                    <a:pt x="361" y="87"/>
                    <a:pt x="282" y="0"/>
                    <a:pt x="18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34" name="Google Shape;1434;p70"/>
            <p:cNvSpPr/>
            <p:nvPr/>
          </p:nvSpPr>
          <p:spPr>
            <a:xfrm>
              <a:off x="4777350" y="2363250"/>
              <a:ext cx="10650" cy="9025"/>
            </a:xfrm>
            <a:custGeom>
              <a:avLst/>
              <a:gdLst/>
              <a:ahLst/>
              <a:cxnLst/>
              <a:rect l="l" t="t" r="r" b="b"/>
              <a:pathLst>
                <a:path w="426" h="361" extrusionOk="0">
                  <a:moveTo>
                    <a:pt x="245" y="1"/>
                  </a:moveTo>
                  <a:cubicBezTo>
                    <a:pt x="79" y="1"/>
                    <a:pt x="0" y="195"/>
                    <a:pt x="115" y="311"/>
                  </a:cubicBezTo>
                  <a:cubicBezTo>
                    <a:pt x="152" y="345"/>
                    <a:pt x="197" y="361"/>
                    <a:pt x="241" y="361"/>
                  </a:cubicBezTo>
                  <a:cubicBezTo>
                    <a:pt x="335" y="361"/>
                    <a:pt x="426" y="289"/>
                    <a:pt x="426" y="181"/>
                  </a:cubicBezTo>
                  <a:cubicBezTo>
                    <a:pt x="426" y="80"/>
                    <a:pt x="339" y="1"/>
                    <a:pt x="245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35" name="Google Shape;1435;p70"/>
            <p:cNvSpPr/>
            <p:nvPr/>
          </p:nvSpPr>
          <p:spPr>
            <a:xfrm>
              <a:off x="4797725" y="2363250"/>
              <a:ext cx="10475" cy="9025"/>
            </a:xfrm>
            <a:custGeom>
              <a:avLst/>
              <a:gdLst/>
              <a:ahLst/>
              <a:cxnLst/>
              <a:rect l="l" t="t" r="r" b="b"/>
              <a:pathLst>
                <a:path w="419" h="361" extrusionOk="0">
                  <a:moveTo>
                    <a:pt x="238" y="1"/>
                  </a:moveTo>
                  <a:cubicBezTo>
                    <a:pt x="79" y="1"/>
                    <a:pt x="0" y="195"/>
                    <a:pt x="115" y="311"/>
                  </a:cubicBezTo>
                  <a:cubicBezTo>
                    <a:pt x="150" y="345"/>
                    <a:pt x="193" y="361"/>
                    <a:pt x="236" y="361"/>
                  </a:cubicBezTo>
                  <a:cubicBezTo>
                    <a:pt x="328" y="361"/>
                    <a:pt x="418" y="289"/>
                    <a:pt x="418" y="181"/>
                  </a:cubicBezTo>
                  <a:cubicBezTo>
                    <a:pt x="418" y="80"/>
                    <a:pt x="339" y="1"/>
                    <a:pt x="238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36" name="Google Shape;1436;p70"/>
            <p:cNvSpPr/>
            <p:nvPr/>
          </p:nvSpPr>
          <p:spPr>
            <a:xfrm>
              <a:off x="4818100" y="2363250"/>
              <a:ext cx="10475" cy="9025"/>
            </a:xfrm>
            <a:custGeom>
              <a:avLst/>
              <a:gdLst/>
              <a:ahLst/>
              <a:cxnLst/>
              <a:rect l="l" t="t" r="r" b="b"/>
              <a:pathLst>
                <a:path w="419" h="361" extrusionOk="0">
                  <a:moveTo>
                    <a:pt x="238" y="1"/>
                  </a:moveTo>
                  <a:cubicBezTo>
                    <a:pt x="79" y="1"/>
                    <a:pt x="0" y="195"/>
                    <a:pt x="115" y="311"/>
                  </a:cubicBezTo>
                  <a:cubicBezTo>
                    <a:pt x="150" y="345"/>
                    <a:pt x="193" y="361"/>
                    <a:pt x="236" y="361"/>
                  </a:cubicBezTo>
                  <a:cubicBezTo>
                    <a:pt x="328" y="361"/>
                    <a:pt x="418" y="289"/>
                    <a:pt x="418" y="181"/>
                  </a:cubicBezTo>
                  <a:cubicBezTo>
                    <a:pt x="418" y="80"/>
                    <a:pt x="339" y="1"/>
                    <a:pt x="238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37" name="Google Shape;1437;p70"/>
            <p:cNvSpPr/>
            <p:nvPr/>
          </p:nvSpPr>
          <p:spPr>
            <a:xfrm>
              <a:off x="4838475" y="2363250"/>
              <a:ext cx="10475" cy="9025"/>
            </a:xfrm>
            <a:custGeom>
              <a:avLst/>
              <a:gdLst/>
              <a:ahLst/>
              <a:cxnLst/>
              <a:rect l="l" t="t" r="r" b="b"/>
              <a:pathLst>
                <a:path w="419" h="361" extrusionOk="0">
                  <a:moveTo>
                    <a:pt x="238" y="1"/>
                  </a:moveTo>
                  <a:cubicBezTo>
                    <a:pt x="79" y="1"/>
                    <a:pt x="0" y="195"/>
                    <a:pt x="108" y="311"/>
                  </a:cubicBezTo>
                  <a:cubicBezTo>
                    <a:pt x="145" y="345"/>
                    <a:pt x="190" y="361"/>
                    <a:pt x="233" y="361"/>
                  </a:cubicBezTo>
                  <a:cubicBezTo>
                    <a:pt x="328" y="361"/>
                    <a:pt x="418" y="289"/>
                    <a:pt x="418" y="181"/>
                  </a:cubicBezTo>
                  <a:cubicBezTo>
                    <a:pt x="418" y="80"/>
                    <a:pt x="339" y="1"/>
                    <a:pt x="238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38" name="Google Shape;1438;p70"/>
            <p:cNvSpPr/>
            <p:nvPr/>
          </p:nvSpPr>
          <p:spPr>
            <a:xfrm>
              <a:off x="4768675" y="2374075"/>
              <a:ext cx="8875" cy="9050"/>
            </a:xfrm>
            <a:custGeom>
              <a:avLst/>
              <a:gdLst/>
              <a:ahLst/>
              <a:cxnLst/>
              <a:rect l="l" t="t" r="r" b="b"/>
              <a:pathLst>
                <a:path w="355" h="362" extrusionOk="0">
                  <a:moveTo>
                    <a:pt x="174" y="0"/>
                  </a:moveTo>
                  <a:cubicBezTo>
                    <a:pt x="80" y="0"/>
                    <a:pt x="1" y="80"/>
                    <a:pt x="1" y="181"/>
                  </a:cubicBezTo>
                  <a:cubicBezTo>
                    <a:pt x="1" y="282"/>
                    <a:pt x="80" y="361"/>
                    <a:pt x="174" y="361"/>
                  </a:cubicBezTo>
                  <a:cubicBezTo>
                    <a:pt x="275" y="361"/>
                    <a:pt x="354" y="282"/>
                    <a:pt x="354" y="181"/>
                  </a:cubicBezTo>
                  <a:cubicBezTo>
                    <a:pt x="354" y="80"/>
                    <a:pt x="275" y="0"/>
                    <a:pt x="174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39" name="Google Shape;1439;p70"/>
            <p:cNvSpPr/>
            <p:nvPr/>
          </p:nvSpPr>
          <p:spPr>
            <a:xfrm>
              <a:off x="4787425" y="2374075"/>
              <a:ext cx="10500" cy="9150"/>
            </a:xfrm>
            <a:custGeom>
              <a:avLst/>
              <a:gdLst/>
              <a:ahLst/>
              <a:cxnLst/>
              <a:rect l="l" t="t" r="r" b="b"/>
              <a:pathLst>
                <a:path w="420" h="366" extrusionOk="0">
                  <a:moveTo>
                    <a:pt x="239" y="0"/>
                  </a:moveTo>
                  <a:cubicBezTo>
                    <a:pt x="80" y="0"/>
                    <a:pt x="1" y="195"/>
                    <a:pt x="116" y="311"/>
                  </a:cubicBezTo>
                  <a:cubicBezTo>
                    <a:pt x="152" y="348"/>
                    <a:pt x="196" y="365"/>
                    <a:pt x="240" y="365"/>
                  </a:cubicBezTo>
                  <a:cubicBezTo>
                    <a:pt x="331" y="365"/>
                    <a:pt x="419" y="293"/>
                    <a:pt x="419" y="181"/>
                  </a:cubicBezTo>
                  <a:cubicBezTo>
                    <a:pt x="419" y="80"/>
                    <a:pt x="340" y="0"/>
                    <a:pt x="239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40" name="Google Shape;1440;p70"/>
            <p:cNvSpPr/>
            <p:nvPr/>
          </p:nvSpPr>
          <p:spPr>
            <a:xfrm>
              <a:off x="4809250" y="2374075"/>
              <a:ext cx="9050" cy="9050"/>
            </a:xfrm>
            <a:custGeom>
              <a:avLst/>
              <a:gdLst/>
              <a:ahLst/>
              <a:cxnLst/>
              <a:rect l="l" t="t" r="r" b="b"/>
              <a:pathLst>
                <a:path w="362" h="362" extrusionOk="0">
                  <a:moveTo>
                    <a:pt x="181" y="0"/>
                  </a:moveTo>
                  <a:cubicBezTo>
                    <a:pt x="80" y="0"/>
                    <a:pt x="1" y="80"/>
                    <a:pt x="1" y="181"/>
                  </a:cubicBezTo>
                  <a:cubicBezTo>
                    <a:pt x="1" y="282"/>
                    <a:pt x="80" y="361"/>
                    <a:pt x="181" y="361"/>
                  </a:cubicBezTo>
                  <a:cubicBezTo>
                    <a:pt x="282" y="361"/>
                    <a:pt x="361" y="282"/>
                    <a:pt x="361" y="181"/>
                  </a:cubicBezTo>
                  <a:cubicBezTo>
                    <a:pt x="361" y="80"/>
                    <a:pt x="282" y="0"/>
                    <a:pt x="18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41" name="Google Shape;1441;p70"/>
            <p:cNvSpPr/>
            <p:nvPr/>
          </p:nvSpPr>
          <p:spPr>
            <a:xfrm>
              <a:off x="4829625" y="2374075"/>
              <a:ext cx="9050" cy="9050"/>
            </a:xfrm>
            <a:custGeom>
              <a:avLst/>
              <a:gdLst/>
              <a:ahLst/>
              <a:cxnLst/>
              <a:rect l="l" t="t" r="r" b="b"/>
              <a:pathLst>
                <a:path w="362" h="362" extrusionOk="0">
                  <a:moveTo>
                    <a:pt x="181" y="0"/>
                  </a:moveTo>
                  <a:cubicBezTo>
                    <a:pt x="80" y="0"/>
                    <a:pt x="1" y="80"/>
                    <a:pt x="1" y="181"/>
                  </a:cubicBezTo>
                  <a:cubicBezTo>
                    <a:pt x="1" y="282"/>
                    <a:pt x="80" y="361"/>
                    <a:pt x="181" y="361"/>
                  </a:cubicBezTo>
                  <a:cubicBezTo>
                    <a:pt x="282" y="361"/>
                    <a:pt x="361" y="282"/>
                    <a:pt x="361" y="181"/>
                  </a:cubicBezTo>
                  <a:cubicBezTo>
                    <a:pt x="361" y="80"/>
                    <a:pt x="282" y="0"/>
                    <a:pt x="18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42" name="Google Shape;1442;p70"/>
            <p:cNvSpPr/>
            <p:nvPr/>
          </p:nvSpPr>
          <p:spPr>
            <a:xfrm>
              <a:off x="4756975" y="2384725"/>
              <a:ext cx="10650" cy="9000"/>
            </a:xfrm>
            <a:custGeom>
              <a:avLst/>
              <a:gdLst/>
              <a:ahLst/>
              <a:cxnLst/>
              <a:rect l="l" t="t" r="r" b="b"/>
              <a:pathLst>
                <a:path w="426" h="360" extrusionOk="0">
                  <a:moveTo>
                    <a:pt x="245" y="0"/>
                  </a:moveTo>
                  <a:cubicBezTo>
                    <a:pt x="79" y="0"/>
                    <a:pt x="0" y="195"/>
                    <a:pt x="115" y="310"/>
                  </a:cubicBezTo>
                  <a:cubicBezTo>
                    <a:pt x="152" y="344"/>
                    <a:pt x="197" y="360"/>
                    <a:pt x="241" y="360"/>
                  </a:cubicBezTo>
                  <a:cubicBezTo>
                    <a:pt x="335" y="360"/>
                    <a:pt x="426" y="289"/>
                    <a:pt x="426" y="180"/>
                  </a:cubicBezTo>
                  <a:cubicBezTo>
                    <a:pt x="426" y="79"/>
                    <a:pt x="346" y="0"/>
                    <a:pt x="245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43" name="Google Shape;1443;p70"/>
            <p:cNvSpPr/>
            <p:nvPr/>
          </p:nvSpPr>
          <p:spPr>
            <a:xfrm>
              <a:off x="4777350" y="2384725"/>
              <a:ext cx="10650" cy="9000"/>
            </a:xfrm>
            <a:custGeom>
              <a:avLst/>
              <a:gdLst/>
              <a:ahLst/>
              <a:cxnLst/>
              <a:rect l="l" t="t" r="r" b="b"/>
              <a:pathLst>
                <a:path w="426" h="360" extrusionOk="0">
                  <a:moveTo>
                    <a:pt x="245" y="0"/>
                  </a:moveTo>
                  <a:cubicBezTo>
                    <a:pt x="79" y="0"/>
                    <a:pt x="0" y="195"/>
                    <a:pt x="115" y="310"/>
                  </a:cubicBezTo>
                  <a:cubicBezTo>
                    <a:pt x="152" y="344"/>
                    <a:pt x="197" y="360"/>
                    <a:pt x="241" y="360"/>
                  </a:cubicBezTo>
                  <a:cubicBezTo>
                    <a:pt x="335" y="360"/>
                    <a:pt x="426" y="289"/>
                    <a:pt x="426" y="180"/>
                  </a:cubicBezTo>
                  <a:cubicBezTo>
                    <a:pt x="426" y="79"/>
                    <a:pt x="339" y="0"/>
                    <a:pt x="245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44" name="Google Shape;1444;p70"/>
            <p:cNvSpPr/>
            <p:nvPr/>
          </p:nvSpPr>
          <p:spPr>
            <a:xfrm>
              <a:off x="4797725" y="2384725"/>
              <a:ext cx="10475" cy="9000"/>
            </a:xfrm>
            <a:custGeom>
              <a:avLst/>
              <a:gdLst/>
              <a:ahLst/>
              <a:cxnLst/>
              <a:rect l="l" t="t" r="r" b="b"/>
              <a:pathLst>
                <a:path w="419" h="360" extrusionOk="0">
                  <a:moveTo>
                    <a:pt x="238" y="0"/>
                  </a:moveTo>
                  <a:cubicBezTo>
                    <a:pt x="79" y="0"/>
                    <a:pt x="0" y="195"/>
                    <a:pt x="115" y="310"/>
                  </a:cubicBezTo>
                  <a:cubicBezTo>
                    <a:pt x="150" y="344"/>
                    <a:pt x="193" y="360"/>
                    <a:pt x="236" y="360"/>
                  </a:cubicBezTo>
                  <a:cubicBezTo>
                    <a:pt x="328" y="360"/>
                    <a:pt x="418" y="289"/>
                    <a:pt x="418" y="180"/>
                  </a:cubicBezTo>
                  <a:cubicBezTo>
                    <a:pt x="418" y="79"/>
                    <a:pt x="339" y="0"/>
                    <a:pt x="238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45" name="Google Shape;1445;p70"/>
            <p:cNvSpPr/>
            <p:nvPr/>
          </p:nvSpPr>
          <p:spPr>
            <a:xfrm>
              <a:off x="4818100" y="2384725"/>
              <a:ext cx="10475" cy="9000"/>
            </a:xfrm>
            <a:custGeom>
              <a:avLst/>
              <a:gdLst/>
              <a:ahLst/>
              <a:cxnLst/>
              <a:rect l="l" t="t" r="r" b="b"/>
              <a:pathLst>
                <a:path w="419" h="360" extrusionOk="0">
                  <a:moveTo>
                    <a:pt x="238" y="0"/>
                  </a:moveTo>
                  <a:cubicBezTo>
                    <a:pt x="79" y="0"/>
                    <a:pt x="0" y="195"/>
                    <a:pt x="115" y="310"/>
                  </a:cubicBezTo>
                  <a:cubicBezTo>
                    <a:pt x="150" y="344"/>
                    <a:pt x="193" y="360"/>
                    <a:pt x="236" y="360"/>
                  </a:cubicBezTo>
                  <a:cubicBezTo>
                    <a:pt x="328" y="360"/>
                    <a:pt x="418" y="289"/>
                    <a:pt x="418" y="180"/>
                  </a:cubicBezTo>
                  <a:cubicBezTo>
                    <a:pt x="418" y="79"/>
                    <a:pt x="339" y="0"/>
                    <a:pt x="238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grpSp>
        <p:nvGrpSpPr>
          <p:cNvPr id="1446" name="Google Shape;1446;p70"/>
          <p:cNvGrpSpPr/>
          <p:nvPr/>
        </p:nvGrpSpPr>
        <p:grpSpPr>
          <a:xfrm>
            <a:off x="10258169" y="5595894"/>
            <a:ext cx="283329" cy="234348"/>
            <a:chOff x="4943575" y="2516350"/>
            <a:chExt cx="98675" cy="81700"/>
          </a:xfrm>
        </p:grpSpPr>
        <p:sp>
          <p:nvSpPr>
            <p:cNvPr id="1447" name="Google Shape;1447;p70"/>
            <p:cNvSpPr/>
            <p:nvPr/>
          </p:nvSpPr>
          <p:spPr>
            <a:xfrm>
              <a:off x="5036450" y="2554750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0"/>
                  </a:moveTo>
                  <a:cubicBezTo>
                    <a:pt x="51" y="0"/>
                    <a:pt x="0" y="101"/>
                    <a:pt x="65" y="166"/>
                  </a:cubicBezTo>
                  <a:cubicBezTo>
                    <a:pt x="83" y="184"/>
                    <a:pt x="106" y="192"/>
                    <a:pt x="129" y="192"/>
                  </a:cubicBezTo>
                  <a:cubicBezTo>
                    <a:pt x="179" y="192"/>
                    <a:pt x="229" y="153"/>
                    <a:pt x="224" y="94"/>
                  </a:cubicBezTo>
                  <a:cubicBezTo>
                    <a:pt x="231" y="44"/>
                    <a:pt x="188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48" name="Google Shape;1448;p70"/>
            <p:cNvSpPr/>
            <p:nvPr/>
          </p:nvSpPr>
          <p:spPr>
            <a:xfrm>
              <a:off x="5028150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23" y="0"/>
                  </a:moveTo>
                  <a:cubicBezTo>
                    <a:pt x="37" y="0"/>
                    <a:pt x="0" y="101"/>
                    <a:pt x="58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49" name="Google Shape;1449;p70"/>
            <p:cNvSpPr/>
            <p:nvPr/>
          </p:nvSpPr>
          <p:spPr>
            <a:xfrm>
              <a:off x="50281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6" y="184"/>
                    <a:pt x="99" y="192"/>
                    <a:pt x="123" y="192"/>
                  </a:cubicBezTo>
                  <a:cubicBezTo>
                    <a:pt x="173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50" name="Google Shape;1450;p70"/>
            <p:cNvSpPr/>
            <p:nvPr/>
          </p:nvSpPr>
          <p:spPr>
            <a:xfrm>
              <a:off x="5028150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23" y="0"/>
                  </a:moveTo>
                  <a:cubicBezTo>
                    <a:pt x="37" y="0"/>
                    <a:pt x="0" y="101"/>
                    <a:pt x="58" y="166"/>
                  </a:cubicBezTo>
                  <a:cubicBezTo>
                    <a:pt x="77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51" name="Google Shape;1451;p70"/>
            <p:cNvSpPr/>
            <p:nvPr/>
          </p:nvSpPr>
          <p:spPr>
            <a:xfrm>
              <a:off x="50197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52" name="Google Shape;1452;p70"/>
            <p:cNvSpPr/>
            <p:nvPr/>
          </p:nvSpPr>
          <p:spPr>
            <a:xfrm>
              <a:off x="5019675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30" y="0"/>
                  </a:moveTo>
                  <a:cubicBezTo>
                    <a:pt x="44" y="0"/>
                    <a:pt x="0" y="101"/>
                    <a:pt x="58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53" name="Google Shape;1453;p70"/>
            <p:cNvSpPr/>
            <p:nvPr/>
          </p:nvSpPr>
          <p:spPr>
            <a:xfrm>
              <a:off x="50196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9" y="184"/>
                    <a:pt x="102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54" name="Google Shape;1454;p70"/>
            <p:cNvSpPr/>
            <p:nvPr/>
          </p:nvSpPr>
          <p:spPr>
            <a:xfrm>
              <a:off x="5019675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30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7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55" name="Google Shape;1455;p70"/>
            <p:cNvSpPr/>
            <p:nvPr/>
          </p:nvSpPr>
          <p:spPr>
            <a:xfrm>
              <a:off x="5019725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5" y="41"/>
                    <a:pt x="184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56" name="Google Shape;1456;p70"/>
            <p:cNvSpPr/>
            <p:nvPr/>
          </p:nvSpPr>
          <p:spPr>
            <a:xfrm>
              <a:off x="501120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57" name="Google Shape;1457;p70"/>
            <p:cNvSpPr/>
            <p:nvPr/>
          </p:nvSpPr>
          <p:spPr>
            <a:xfrm>
              <a:off x="501125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58" name="Google Shape;1458;p70"/>
            <p:cNvSpPr/>
            <p:nvPr/>
          </p:nvSpPr>
          <p:spPr>
            <a:xfrm>
              <a:off x="501120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59" name="Google Shape;1459;p70"/>
            <p:cNvSpPr/>
            <p:nvPr/>
          </p:nvSpPr>
          <p:spPr>
            <a:xfrm>
              <a:off x="501120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58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60" name="Google Shape;1460;p70"/>
            <p:cNvSpPr/>
            <p:nvPr/>
          </p:nvSpPr>
          <p:spPr>
            <a:xfrm>
              <a:off x="501120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2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61" name="Google Shape;1461;p70"/>
            <p:cNvSpPr/>
            <p:nvPr/>
          </p:nvSpPr>
          <p:spPr>
            <a:xfrm>
              <a:off x="501125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62" name="Google Shape;1462;p70"/>
            <p:cNvSpPr/>
            <p:nvPr/>
          </p:nvSpPr>
          <p:spPr>
            <a:xfrm>
              <a:off x="501120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58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63" name="Google Shape;1463;p70"/>
            <p:cNvSpPr/>
            <p:nvPr/>
          </p:nvSpPr>
          <p:spPr>
            <a:xfrm>
              <a:off x="5002725" y="2524100"/>
              <a:ext cx="5750" cy="4775"/>
            </a:xfrm>
            <a:custGeom>
              <a:avLst/>
              <a:gdLst/>
              <a:ahLst/>
              <a:cxnLst/>
              <a:rect l="l" t="t" r="r" b="b"/>
              <a:pathLst>
                <a:path w="230" h="191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64" name="Google Shape;1464;p70"/>
            <p:cNvSpPr/>
            <p:nvPr/>
          </p:nvSpPr>
          <p:spPr>
            <a:xfrm>
              <a:off x="500272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65" name="Google Shape;1465;p70"/>
            <p:cNvSpPr/>
            <p:nvPr/>
          </p:nvSpPr>
          <p:spPr>
            <a:xfrm>
              <a:off x="500277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66" name="Google Shape;1466;p70"/>
            <p:cNvSpPr/>
            <p:nvPr/>
          </p:nvSpPr>
          <p:spPr>
            <a:xfrm>
              <a:off x="500272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67" name="Google Shape;1467;p70"/>
            <p:cNvSpPr/>
            <p:nvPr/>
          </p:nvSpPr>
          <p:spPr>
            <a:xfrm>
              <a:off x="500272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58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68" name="Google Shape;1468;p70"/>
            <p:cNvSpPr/>
            <p:nvPr/>
          </p:nvSpPr>
          <p:spPr>
            <a:xfrm>
              <a:off x="500272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69" name="Google Shape;1469;p70"/>
            <p:cNvSpPr/>
            <p:nvPr/>
          </p:nvSpPr>
          <p:spPr>
            <a:xfrm>
              <a:off x="500277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70" name="Google Shape;1470;p70"/>
            <p:cNvSpPr/>
            <p:nvPr/>
          </p:nvSpPr>
          <p:spPr>
            <a:xfrm>
              <a:off x="500272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58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71" name="Google Shape;1471;p70"/>
            <p:cNvSpPr/>
            <p:nvPr/>
          </p:nvSpPr>
          <p:spPr>
            <a:xfrm>
              <a:off x="5002725" y="2585575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1"/>
                  </a:moveTo>
                  <a:cubicBezTo>
                    <a:pt x="44" y="1"/>
                    <a:pt x="1" y="102"/>
                    <a:pt x="65" y="167"/>
                  </a:cubicBezTo>
                  <a:cubicBezTo>
                    <a:pt x="83" y="184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72" name="Google Shape;1472;p70"/>
            <p:cNvSpPr/>
            <p:nvPr/>
          </p:nvSpPr>
          <p:spPr>
            <a:xfrm>
              <a:off x="4994250" y="25163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73" name="Google Shape;1473;p70"/>
            <p:cNvSpPr/>
            <p:nvPr/>
          </p:nvSpPr>
          <p:spPr>
            <a:xfrm>
              <a:off x="4994250" y="2524100"/>
              <a:ext cx="5750" cy="4775"/>
            </a:xfrm>
            <a:custGeom>
              <a:avLst/>
              <a:gdLst/>
              <a:ahLst/>
              <a:cxnLst/>
              <a:rect l="l" t="t" r="r" b="b"/>
              <a:pathLst>
                <a:path w="230" h="191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74" name="Google Shape;1474;p70"/>
            <p:cNvSpPr/>
            <p:nvPr/>
          </p:nvSpPr>
          <p:spPr>
            <a:xfrm>
              <a:off x="499425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75" name="Google Shape;1475;p70"/>
            <p:cNvSpPr/>
            <p:nvPr/>
          </p:nvSpPr>
          <p:spPr>
            <a:xfrm>
              <a:off x="499430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76" name="Google Shape;1476;p70"/>
            <p:cNvSpPr/>
            <p:nvPr/>
          </p:nvSpPr>
          <p:spPr>
            <a:xfrm>
              <a:off x="499425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77" name="Google Shape;1477;p70"/>
            <p:cNvSpPr/>
            <p:nvPr/>
          </p:nvSpPr>
          <p:spPr>
            <a:xfrm>
              <a:off x="49942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78" name="Google Shape;1478;p70"/>
            <p:cNvSpPr/>
            <p:nvPr/>
          </p:nvSpPr>
          <p:spPr>
            <a:xfrm>
              <a:off x="499425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79" name="Google Shape;1479;p70"/>
            <p:cNvSpPr/>
            <p:nvPr/>
          </p:nvSpPr>
          <p:spPr>
            <a:xfrm>
              <a:off x="499430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80" name="Google Shape;1480;p70"/>
            <p:cNvSpPr/>
            <p:nvPr/>
          </p:nvSpPr>
          <p:spPr>
            <a:xfrm>
              <a:off x="499425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81" name="Google Shape;1481;p70"/>
            <p:cNvSpPr/>
            <p:nvPr/>
          </p:nvSpPr>
          <p:spPr>
            <a:xfrm>
              <a:off x="4994250" y="2585575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1"/>
                  </a:moveTo>
                  <a:cubicBezTo>
                    <a:pt x="44" y="1"/>
                    <a:pt x="1" y="102"/>
                    <a:pt x="65" y="167"/>
                  </a:cubicBezTo>
                  <a:cubicBezTo>
                    <a:pt x="83" y="184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82" name="Google Shape;1482;p70"/>
            <p:cNvSpPr/>
            <p:nvPr/>
          </p:nvSpPr>
          <p:spPr>
            <a:xfrm>
              <a:off x="4994250" y="2593150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1"/>
                  </a:moveTo>
                  <a:cubicBezTo>
                    <a:pt x="44" y="1"/>
                    <a:pt x="1" y="109"/>
                    <a:pt x="65" y="166"/>
                  </a:cubicBezTo>
                  <a:cubicBezTo>
                    <a:pt x="84" y="187"/>
                    <a:pt x="107" y="196"/>
                    <a:pt x="130" y="196"/>
                  </a:cubicBezTo>
                  <a:cubicBezTo>
                    <a:pt x="180" y="196"/>
                    <a:pt x="229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83" name="Google Shape;1483;p70"/>
            <p:cNvSpPr/>
            <p:nvPr/>
          </p:nvSpPr>
          <p:spPr>
            <a:xfrm>
              <a:off x="498577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84" name="Google Shape;1484;p70"/>
            <p:cNvSpPr/>
            <p:nvPr/>
          </p:nvSpPr>
          <p:spPr>
            <a:xfrm>
              <a:off x="49858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85" name="Google Shape;1485;p70"/>
            <p:cNvSpPr/>
            <p:nvPr/>
          </p:nvSpPr>
          <p:spPr>
            <a:xfrm>
              <a:off x="498577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86" name="Google Shape;1486;p70"/>
            <p:cNvSpPr/>
            <p:nvPr/>
          </p:nvSpPr>
          <p:spPr>
            <a:xfrm>
              <a:off x="49857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87" name="Google Shape;1487;p70"/>
            <p:cNvSpPr/>
            <p:nvPr/>
          </p:nvSpPr>
          <p:spPr>
            <a:xfrm>
              <a:off x="498577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88" name="Google Shape;1488;p70"/>
            <p:cNvSpPr/>
            <p:nvPr/>
          </p:nvSpPr>
          <p:spPr>
            <a:xfrm>
              <a:off x="498582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89" name="Google Shape;1489;p70"/>
            <p:cNvSpPr/>
            <p:nvPr/>
          </p:nvSpPr>
          <p:spPr>
            <a:xfrm>
              <a:off x="498577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90" name="Google Shape;1490;p70"/>
            <p:cNvSpPr/>
            <p:nvPr/>
          </p:nvSpPr>
          <p:spPr>
            <a:xfrm>
              <a:off x="497730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91" name="Google Shape;1491;p70"/>
            <p:cNvSpPr/>
            <p:nvPr/>
          </p:nvSpPr>
          <p:spPr>
            <a:xfrm>
              <a:off x="497735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92" name="Google Shape;1492;p70"/>
            <p:cNvSpPr/>
            <p:nvPr/>
          </p:nvSpPr>
          <p:spPr>
            <a:xfrm>
              <a:off x="497730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93" name="Google Shape;1493;p70"/>
            <p:cNvSpPr/>
            <p:nvPr/>
          </p:nvSpPr>
          <p:spPr>
            <a:xfrm>
              <a:off x="497730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94" name="Google Shape;1494;p70"/>
            <p:cNvSpPr/>
            <p:nvPr/>
          </p:nvSpPr>
          <p:spPr>
            <a:xfrm>
              <a:off x="497730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95" name="Google Shape;1495;p70"/>
            <p:cNvSpPr/>
            <p:nvPr/>
          </p:nvSpPr>
          <p:spPr>
            <a:xfrm>
              <a:off x="497735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96" name="Google Shape;1496;p70"/>
            <p:cNvSpPr/>
            <p:nvPr/>
          </p:nvSpPr>
          <p:spPr>
            <a:xfrm>
              <a:off x="497730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97" name="Google Shape;1497;p70"/>
            <p:cNvSpPr/>
            <p:nvPr/>
          </p:nvSpPr>
          <p:spPr>
            <a:xfrm>
              <a:off x="496882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6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98" name="Google Shape;1498;p70"/>
            <p:cNvSpPr/>
            <p:nvPr/>
          </p:nvSpPr>
          <p:spPr>
            <a:xfrm>
              <a:off x="4968875" y="2539400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21" y="1"/>
                  </a:moveTo>
                  <a:cubicBezTo>
                    <a:pt x="46" y="1"/>
                    <a:pt x="1" y="104"/>
                    <a:pt x="64" y="160"/>
                  </a:cubicBezTo>
                  <a:cubicBezTo>
                    <a:pt x="82" y="181"/>
                    <a:pt x="106" y="190"/>
                    <a:pt x="129" y="190"/>
                  </a:cubicBezTo>
                  <a:cubicBezTo>
                    <a:pt x="179" y="190"/>
                    <a:pt x="227" y="149"/>
                    <a:pt x="222" y="95"/>
                  </a:cubicBezTo>
                  <a:cubicBezTo>
                    <a:pt x="222" y="37"/>
                    <a:pt x="186" y="1"/>
                    <a:pt x="128" y="1"/>
                  </a:cubicBezTo>
                  <a:cubicBezTo>
                    <a:pt x="126" y="1"/>
                    <a:pt x="123" y="1"/>
                    <a:pt x="12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499" name="Google Shape;1499;p70"/>
            <p:cNvSpPr/>
            <p:nvPr/>
          </p:nvSpPr>
          <p:spPr>
            <a:xfrm>
              <a:off x="496882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6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00" name="Google Shape;1500;p70"/>
            <p:cNvSpPr/>
            <p:nvPr/>
          </p:nvSpPr>
          <p:spPr>
            <a:xfrm>
              <a:off x="4968825" y="2554750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0"/>
                  </a:moveTo>
                  <a:cubicBezTo>
                    <a:pt x="51" y="0"/>
                    <a:pt x="1" y="101"/>
                    <a:pt x="66" y="166"/>
                  </a:cubicBezTo>
                  <a:cubicBezTo>
                    <a:pt x="84" y="184"/>
                    <a:pt x="107" y="192"/>
                    <a:pt x="130" y="192"/>
                  </a:cubicBezTo>
                  <a:cubicBezTo>
                    <a:pt x="180" y="192"/>
                    <a:pt x="229" y="153"/>
                    <a:pt x="224" y="94"/>
                  </a:cubicBezTo>
                  <a:cubicBezTo>
                    <a:pt x="231" y="44"/>
                    <a:pt x="188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01" name="Google Shape;1501;p70"/>
            <p:cNvSpPr/>
            <p:nvPr/>
          </p:nvSpPr>
          <p:spPr>
            <a:xfrm>
              <a:off x="496882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6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02" name="Google Shape;1502;p70"/>
            <p:cNvSpPr/>
            <p:nvPr/>
          </p:nvSpPr>
          <p:spPr>
            <a:xfrm>
              <a:off x="496887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4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03" name="Google Shape;1503;p70"/>
            <p:cNvSpPr/>
            <p:nvPr/>
          </p:nvSpPr>
          <p:spPr>
            <a:xfrm>
              <a:off x="4968825" y="2577825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1"/>
                  </a:moveTo>
                  <a:cubicBezTo>
                    <a:pt x="51" y="1"/>
                    <a:pt x="1" y="101"/>
                    <a:pt x="66" y="166"/>
                  </a:cubicBezTo>
                  <a:cubicBezTo>
                    <a:pt x="84" y="185"/>
                    <a:pt x="107" y="193"/>
                    <a:pt x="130" y="193"/>
                  </a:cubicBezTo>
                  <a:cubicBezTo>
                    <a:pt x="180" y="193"/>
                    <a:pt x="229" y="154"/>
                    <a:pt x="224" y="94"/>
                  </a:cubicBezTo>
                  <a:cubicBezTo>
                    <a:pt x="231" y="44"/>
                    <a:pt x="188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04" name="Google Shape;1504;p70"/>
            <p:cNvSpPr/>
            <p:nvPr/>
          </p:nvSpPr>
          <p:spPr>
            <a:xfrm>
              <a:off x="4960525" y="2531675"/>
              <a:ext cx="5625" cy="4900"/>
            </a:xfrm>
            <a:custGeom>
              <a:avLst/>
              <a:gdLst/>
              <a:ahLst/>
              <a:cxnLst/>
              <a:rect l="l" t="t" r="r" b="b"/>
              <a:pathLst>
                <a:path w="225" h="196" extrusionOk="0">
                  <a:moveTo>
                    <a:pt x="123" y="0"/>
                  </a:moveTo>
                  <a:cubicBezTo>
                    <a:pt x="37" y="0"/>
                    <a:pt x="1" y="108"/>
                    <a:pt x="59" y="166"/>
                  </a:cubicBezTo>
                  <a:cubicBezTo>
                    <a:pt x="79" y="187"/>
                    <a:pt x="103" y="195"/>
                    <a:pt x="126" y="195"/>
                  </a:cubicBezTo>
                  <a:cubicBezTo>
                    <a:pt x="177" y="195"/>
                    <a:pt x="224" y="153"/>
                    <a:pt x="224" y="94"/>
                  </a:cubicBezTo>
                  <a:cubicBezTo>
                    <a:pt x="217" y="43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05" name="Google Shape;1505;p70"/>
            <p:cNvSpPr/>
            <p:nvPr/>
          </p:nvSpPr>
          <p:spPr>
            <a:xfrm>
              <a:off x="496057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14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5" y="181"/>
                    <a:pt x="99" y="190"/>
                    <a:pt x="122" y="190"/>
                  </a:cubicBezTo>
                  <a:cubicBezTo>
                    <a:pt x="172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1" y="1"/>
                  </a:cubicBezTo>
                  <a:cubicBezTo>
                    <a:pt x="119" y="1"/>
                    <a:pt x="116" y="1"/>
                    <a:pt x="114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06" name="Google Shape;1506;p70"/>
            <p:cNvSpPr/>
            <p:nvPr/>
          </p:nvSpPr>
          <p:spPr>
            <a:xfrm>
              <a:off x="4960525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23" y="0"/>
                  </a:moveTo>
                  <a:cubicBezTo>
                    <a:pt x="37" y="0"/>
                    <a:pt x="1" y="101"/>
                    <a:pt x="59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07" name="Google Shape;1507;p70"/>
            <p:cNvSpPr/>
            <p:nvPr/>
          </p:nvSpPr>
          <p:spPr>
            <a:xfrm>
              <a:off x="496052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7" y="184"/>
                    <a:pt x="100" y="192"/>
                    <a:pt x="123" y="192"/>
                  </a:cubicBezTo>
                  <a:cubicBezTo>
                    <a:pt x="173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08" name="Google Shape;1508;p70"/>
            <p:cNvSpPr/>
            <p:nvPr/>
          </p:nvSpPr>
          <p:spPr>
            <a:xfrm>
              <a:off x="4960525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23" y="0"/>
                  </a:moveTo>
                  <a:cubicBezTo>
                    <a:pt x="37" y="0"/>
                    <a:pt x="1" y="101"/>
                    <a:pt x="59" y="166"/>
                  </a:cubicBezTo>
                  <a:cubicBezTo>
                    <a:pt x="78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09" name="Google Shape;1509;p70"/>
            <p:cNvSpPr/>
            <p:nvPr/>
          </p:nvSpPr>
          <p:spPr>
            <a:xfrm>
              <a:off x="4960575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34" y="1"/>
                  </a:moveTo>
                  <a:cubicBezTo>
                    <a:pt x="130" y="1"/>
                    <a:pt x="126" y="1"/>
                    <a:pt x="121" y="2"/>
                  </a:cubicBezTo>
                  <a:cubicBezTo>
                    <a:pt x="119" y="1"/>
                    <a:pt x="116" y="1"/>
                    <a:pt x="113" y="1"/>
                  </a:cubicBezTo>
                  <a:cubicBezTo>
                    <a:pt x="33" y="1"/>
                    <a:pt x="1" y="104"/>
                    <a:pt x="57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6" y="41"/>
                    <a:pt x="184" y="1"/>
                    <a:pt x="134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10" name="Google Shape;1510;p70"/>
            <p:cNvSpPr/>
            <p:nvPr/>
          </p:nvSpPr>
          <p:spPr>
            <a:xfrm>
              <a:off x="496052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7" y="185"/>
                    <a:pt x="100" y="193"/>
                    <a:pt x="123" y="193"/>
                  </a:cubicBezTo>
                  <a:cubicBezTo>
                    <a:pt x="173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23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11" name="Google Shape;1511;p70"/>
            <p:cNvSpPr/>
            <p:nvPr/>
          </p:nvSpPr>
          <p:spPr>
            <a:xfrm>
              <a:off x="4952050" y="2531675"/>
              <a:ext cx="5625" cy="4900"/>
            </a:xfrm>
            <a:custGeom>
              <a:avLst/>
              <a:gdLst/>
              <a:ahLst/>
              <a:cxnLst/>
              <a:rect l="l" t="t" r="r" b="b"/>
              <a:pathLst>
                <a:path w="225" h="196" extrusionOk="0">
                  <a:moveTo>
                    <a:pt x="131" y="0"/>
                  </a:moveTo>
                  <a:cubicBezTo>
                    <a:pt x="44" y="0"/>
                    <a:pt x="1" y="108"/>
                    <a:pt x="59" y="166"/>
                  </a:cubicBezTo>
                  <a:cubicBezTo>
                    <a:pt x="79" y="187"/>
                    <a:pt x="103" y="195"/>
                    <a:pt x="126" y="195"/>
                  </a:cubicBezTo>
                  <a:cubicBezTo>
                    <a:pt x="177" y="195"/>
                    <a:pt x="224" y="153"/>
                    <a:pt x="224" y="94"/>
                  </a:cubicBezTo>
                  <a:cubicBezTo>
                    <a:pt x="217" y="43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12" name="Google Shape;1512;p70"/>
            <p:cNvSpPr/>
            <p:nvPr/>
          </p:nvSpPr>
          <p:spPr>
            <a:xfrm>
              <a:off x="495210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2" y="190"/>
                    <a:pt x="125" y="190"/>
                  </a:cubicBezTo>
                  <a:cubicBezTo>
                    <a:pt x="176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9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13" name="Google Shape;1513;p70"/>
            <p:cNvSpPr/>
            <p:nvPr/>
          </p:nvSpPr>
          <p:spPr>
            <a:xfrm>
              <a:off x="4952050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31" y="0"/>
                  </a:moveTo>
                  <a:cubicBezTo>
                    <a:pt x="44" y="0"/>
                    <a:pt x="1" y="101"/>
                    <a:pt x="59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14" name="Google Shape;1514;p70"/>
            <p:cNvSpPr/>
            <p:nvPr/>
          </p:nvSpPr>
          <p:spPr>
            <a:xfrm>
              <a:off x="49520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15" name="Google Shape;1515;p70"/>
            <p:cNvSpPr/>
            <p:nvPr/>
          </p:nvSpPr>
          <p:spPr>
            <a:xfrm>
              <a:off x="4952050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8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16" name="Google Shape;1516;p70"/>
            <p:cNvSpPr/>
            <p:nvPr/>
          </p:nvSpPr>
          <p:spPr>
            <a:xfrm>
              <a:off x="4952100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40" y="1"/>
                  </a:moveTo>
                  <a:cubicBezTo>
                    <a:pt x="136" y="1"/>
                    <a:pt x="132" y="1"/>
                    <a:pt x="129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6" y="41"/>
                    <a:pt x="184" y="1"/>
                    <a:pt x="14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17" name="Google Shape;1517;p70"/>
            <p:cNvSpPr/>
            <p:nvPr/>
          </p:nvSpPr>
          <p:spPr>
            <a:xfrm>
              <a:off x="495205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18" name="Google Shape;1518;p70"/>
            <p:cNvSpPr/>
            <p:nvPr/>
          </p:nvSpPr>
          <p:spPr>
            <a:xfrm>
              <a:off x="494357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1" y="0"/>
                  </a:moveTo>
                  <a:cubicBezTo>
                    <a:pt x="44" y="0"/>
                    <a:pt x="1" y="108"/>
                    <a:pt x="66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19" name="Google Shape;1519;p70"/>
            <p:cNvSpPr/>
            <p:nvPr/>
          </p:nvSpPr>
          <p:spPr>
            <a:xfrm>
              <a:off x="49436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1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2" y="190"/>
                    <a:pt x="125" y="190"/>
                  </a:cubicBezTo>
                  <a:cubicBezTo>
                    <a:pt x="176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9" y="1"/>
                  </a:cubicBezTo>
                  <a:cubicBezTo>
                    <a:pt x="126" y="1"/>
                    <a:pt x="123" y="1"/>
                    <a:pt x="12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20" name="Google Shape;1520;p70"/>
            <p:cNvSpPr/>
            <p:nvPr/>
          </p:nvSpPr>
          <p:spPr>
            <a:xfrm>
              <a:off x="494357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1" y="0"/>
                  </a:moveTo>
                  <a:cubicBezTo>
                    <a:pt x="44" y="0"/>
                    <a:pt x="1" y="101"/>
                    <a:pt x="66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21" name="Google Shape;1521;p70"/>
            <p:cNvSpPr/>
            <p:nvPr/>
          </p:nvSpPr>
          <p:spPr>
            <a:xfrm>
              <a:off x="49435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22" name="Google Shape;1522;p70"/>
            <p:cNvSpPr/>
            <p:nvPr/>
          </p:nvSpPr>
          <p:spPr>
            <a:xfrm>
              <a:off x="494357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1" y="0"/>
                  </a:moveTo>
                  <a:cubicBezTo>
                    <a:pt x="44" y="0"/>
                    <a:pt x="1" y="101"/>
                    <a:pt x="66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30" y="148"/>
                    <a:pt x="224" y="87"/>
                  </a:cubicBezTo>
                  <a:cubicBezTo>
                    <a:pt x="224" y="37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23" name="Google Shape;1523;p70"/>
            <p:cNvSpPr/>
            <p:nvPr/>
          </p:nvSpPr>
          <p:spPr>
            <a:xfrm>
              <a:off x="494362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40" y="1"/>
                  </a:moveTo>
                  <a:cubicBezTo>
                    <a:pt x="136" y="1"/>
                    <a:pt x="132" y="1"/>
                    <a:pt x="129" y="2"/>
                  </a:cubicBezTo>
                  <a:cubicBezTo>
                    <a:pt x="126" y="1"/>
                    <a:pt x="123" y="1"/>
                    <a:pt x="121" y="1"/>
                  </a:cubicBezTo>
                  <a:cubicBezTo>
                    <a:pt x="39" y="1"/>
                    <a:pt x="1" y="104"/>
                    <a:pt x="64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4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  <p:sp>
          <p:nvSpPr>
            <p:cNvPr id="1524" name="Google Shape;1524;p70"/>
            <p:cNvSpPr/>
            <p:nvPr/>
          </p:nvSpPr>
          <p:spPr>
            <a:xfrm>
              <a:off x="494357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cs typeface="B Nazanin" panose="00000700000000000000" pitchFamily="2" charset="-78"/>
              </a:endParaRPr>
            </a:p>
          </p:txBody>
        </p:sp>
      </p:grpSp>
      <p:sp>
        <p:nvSpPr>
          <p:cNvPr id="1525" name="Google Shape;1525;p70"/>
          <p:cNvSpPr/>
          <p:nvPr/>
        </p:nvSpPr>
        <p:spPr>
          <a:xfrm>
            <a:off x="10278893" y="4568089"/>
            <a:ext cx="232449" cy="232449"/>
          </a:xfrm>
          <a:custGeom>
            <a:avLst/>
            <a:gdLst/>
            <a:ahLst/>
            <a:cxnLst/>
            <a:rect l="l" t="t" r="r" b="b"/>
            <a:pathLst>
              <a:path w="208163" h="208163" extrusionOk="0">
                <a:moveTo>
                  <a:pt x="79632" y="48546"/>
                </a:moveTo>
                <a:cubicBezTo>
                  <a:pt x="80399" y="48546"/>
                  <a:pt x="81191" y="48783"/>
                  <a:pt x="81877" y="49126"/>
                </a:cubicBezTo>
                <a:lnTo>
                  <a:pt x="158203" y="101306"/>
                </a:lnTo>
                <a:cubicBezTo>
                  <a:pt x="159036" y="101861"/>
                  <a:pt x="159591" y="102971"/>
                  <a:pt x="159591" y="104081"/>
                </a:cubicBezTo>
                <a:cubicBezTo>
                  <a:pt x="159591" y="105191"/>
                  <a:pt x="159036" y="106302"/>
                  <a:pt x="158203" y="106857"/>
                </a:cubicBezTo>
                <a:lnTo>
                  <a:pt x="81877" y="159036"/>
                </a:lnTo>
                <a:cubicBezTo>
                  <a:pt x="81045" y="159314"/>
                  <a:pt x="80489" y="159591"/>
                  <a:pt x="79934" y="159591"/>
                </a:cubicBezTo>
                <a:cubicBezTo>
                  <a:pt x="79379" y="159591"/>
                  <a:pt x="78547" y="159591"/>
                  <a:pt x="78269" y="159314"/>
                </a:cubicBezTo>
                <a:cubicBezTo>
                  <a:pt x="77159" y="158481"/>
                  <a:pt x="76326" y="157371"/>
                  <a:pt x="76326" y="156260"/>
                </a:cubicBezTo>
                <a:lnTo>
                  <a:pt x="76326" y="52179"/>
                </a:lnTo>
                <a:cubicBezTo>
                  <a:pt x="76326" y="50792"/>
                  <a:pt x="77159" y="49681"/>
                  <a:pt x="78269" y="48849"/>
                </a:cubicBezTo>
                <a:cubicBezTo>
                  <a:pt x="78693" y="48637"/>
                  <a:pt x="79158" y="48546"/>
                  <a:pt x="79632" y="48546"/>
                </a:cubicBezTo>
                <a:close/>
                <a:moveTo>
                  <a:pt x="104081" y="0"/>
                </a:moveTo>
                <a:cubicBezTo>
                  <a:pt x="46628" y="0"/>
                  <a:pt x="0" y="46628"/>
                  <a:pt x="0" y="104081"/>
                </a:cubicBezTo>
                <a:cubicBezTo>
                  <a:pt x="0" y="161534"/>
                  <a:pt x="46628" y="208162"/>
                  <a:pt x="104081" y="208162"/>
                </a:cubicBezTo>
                <a:cubicBezTo>
                  <a:pt x="161534" y="208162"/>
                  <a:pt x="208162" y="161534"/>
                  <a:pt x="208162" y="104081"/>
                </a:cubicBezTo>
                <a:cubicBezTo>
                  <a:pt x="208162" y="46628"/>
                  <a:pt x="161534" y="0"/>
                  <a:pt x="104081" y="0"/>
                </a:cubicBez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sp>
        <p:nvSpPr>
          <p:cNvPr id="1526" name="Google Shape;1526;p70"/>
          <p:cNvSpPr/>
          <p:nvPr/>
        </p:nvSpPr>
        <p:spPr>
          <a:xfrm>
            <a:off x="10700568" y="4606513"/>
            <a:ext cx="198000" cy="15560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869FB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sp>
        <p:nvSpPr>
          <p:cNvPr id="1527" name="Google Shape;1527;p70"/>
          <p:cNvSpPr/>
          <p:nvPr/>
        </p:nvSpPr>
        <p:spPr>
          <a:xfrm>
            <a:off x="9503385" y="3701096"/>
            <a:ext cx="157600" cy="1576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sp>
        <p:nvSpPr>
          <p:cNvPr id="1528" name="Google Shape;1528;p70"/>
          <p:cNvSpPr/>
          <p:nvPr/>
        </p:nvSpPr>
        <p:spPr>
          <a:xfrm flipH="1">
            <a:off x="9913207" y="3701096"/>
            <a:ext cx="157600" cy="1576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cs typeface="B Nazanin" panose="00000700000000000000" pitchFamily="2" charset="-78"/>
            </a:endParaRPr>
          </a:p>
        </p:txBody>
      </p:sp>
      <p:sp>
        <p:nvSpPr>
          <p:cNvPr id="1529" name="Google Shape;1529;p70"/>
          <p:cNvSpPr txBox="1">
            <a:spLocks noGrp="1"/>
          </p:cNvSpPr>
          <p:nvPr>
            <p:ph type="title" idx="4294967295"/>
          </p:nvPr>
        </p:nvSpPr>
        <p:spPr>
          <a:xfrm>
            <a:off x="0" y="681038"/>
            <a:ext cx="10280650" cy="642937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fa-IR" dirty="0">
                <a:solidFill>
                  <a:schemeClr val="lt1"/>
                </a:solidFill>
                <a:cs typeface="B Nazanin" panose="00000700000000000000" pitchFamily="2" charset="-78"/>
              </a:rPr>
              <a:t>از منابع گرافیکی قابل ویرایش ما استفاده کنید...</a:t>
            </a:r>
            <a:endParaRPr dirty="0"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dirty="0">
                <a:cs typeface="B Nazanin" panose="00000700000000000000" pitchFamily="2" charset="-78"/>
              </a:rPr>
              <a:t>سبک تیمی ما</a:t>
            </a:r>
            <a:endParaRPr lang="en-US" dirty="0">
              <a:cs typeface="B Nazanin" panose="00000700000000000000" pitchFamily="2" charset="-78"/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36EF94B-2547-42F5-8FFD-52A6E7D645E4}"/>
              </a:ext>
            </a:extLst>
          </p:cNvPr>
          <p:cNvSpPr txBox="1">
            <a:spLocks/>
          </p:cNvSpPr>
          <p:nvPr/>
        </p:nvSpPr>
        <p:spPr>
          <a:xfrm>
            <a:off x="1010427" y="1554290"/>
            <a:ext cx="1681200" cy="324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altLang="ko-KR" dirty="0">
                <a:cs typeface="B Nazanin" panose="00000700000000000000" pitchFamily="2" charset="-78"/>
              </a:rPr>
              <a:t>نام اینجا</a:t>
            </a:r>
            <a:endParaRPr lang="en-US" altLang="ko-KR" dirty="0">
              <a:cs typeface="B Nazanin" panose="00000700000000000000" pitchFamily="2" charset="-78"/>
            </a:endParaRPr>
          </a:p>
        </p:txBody>
      </p:sp>
      <p:grpSp>
        <p:nvGrpSpPr>
          <p:cNvPr id="8" name="그룹 6">
            <a:extLst>
              <a:ext uri="{FF2B5EF4-FFF2-40B4-BE49-F238E27FC236}">
                <a16:creationId xmlns:a16="http://schemas.microsoft.com/office/drawing/2014/main" id="{C3D92D0E-E019-4CAE-BD2F-A705011F9773}"/>
              </a:ext>
            </a:extLst>
          </p:cNvPr>
          <p:cNvGrpSpPr/>
          <p:nvPr/>
        </p:nvGrpSpPr>
        <p:grpSpPr>
          <a:xfrm>
            <a:off x="1010427" y="4515894"/>
            <a:ext cx="1681200" cy="1144302"/>
            <a:chOff x="1010427" y="4515894"/>
            <a:chExt cx="1681200" cy="1144302"/>
          </a:xfrm>
        </p:grpSpPr>
        <p:sp>
          <p:nvSpPr>
            <p:cNvPr id="9" name="Text Placeholder 4">
              <a:extLst>
                <a:ext uri="{FF2B5EF4-FFF2-40B4-BE49-F238E27FC236}">
                  <a16:creationId xmlns:a16="http://schemas.microsoft.com/office/drawing/2014/main" id="{6623ED45-39D2-4091-B638-472FB23F6F09}"/>
                </a:ext>
              </a:extLst>
            </p:cNvPr>
            <p:cNvSpPr txBox="1">
              <a:spLocks/>
            </p:cNvSpPr>
            <p:nvPr/>
          </p:nvSpPr>
          <p:spPr>
            <a:xfrm>
              <a:off x="1010427" y="4515894"/>
              <a:ext cx="1681200" cy="324000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400" b="1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/>
              <a:r>
                <a:rPr lang="fa-IR" altLang="ko-KR" dirty="0">
                  <a:cs typeface="B Nazanin" panose="00000700000000000000" pitchFamily="2" charset="-78"/>
                </a:rPr>
                <a:t>کارگردان</a:t>
              </a:r>
              <a:endParaRPr lang="en-US" altLang="ko-KR" dirty="0">
                <a:cs typeface="B Nazanin" panose="00000700000000000000" pitchFamily="2" charset="-78"/>
              </a:endParaRPr>
            </a:p>
          </p:txBody>
        </p:sp>
        <p:sp>
          <p:nvSpPr>
            <p:cNvPr id="10" name="Text Placeholder 5">
              <a:extLst>
                <a:ext uri="{FF2B5EF4-FFF2-40B4-BE49-F238E27FC236}">
                  <a16:creationId xmlns:a16="http://schemas.microsoft.com/office/drawing/2014/main" id="{D84EB15F-E424-469D-985A-93A63E9AF126}"/>
                </a:ext>
              </a:extLst>
            </p:cNvPr>
            <p:cNvSpPr txBox="1">
              <a:spLocks/>
            </p:cNvSpPr>
            <p:nvPr/>
          </p:nvSpPr>
          <p:spPr>
            <a:xfrm>
              <a:off x="1010427" y="4832196"/>
              <a:ext cx="1681200" cy="828000"/>
            </a:xfrm>
            <a:prstGeom prst="rect">
              <a:avLst/>
            </a:prstGeom>
          </p:spPr>
          <p:txBody>
            <a:bodyPr anchor="t"/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/>
              <a:r>
                <a:rPr lang="fa-IR" altLang="ko-KR" dirty="0">
                  <a:cs typeface="B Nazanin" panose="00000700000000000000" pitchFamily="2" charset="-78"/>
                </a:rPr>
                <a:t>شما به سادگی می توانید مخاطبان خود را تحت تاثیر قرار دهید و یک </a:t>
              </a:r>
              <a:r>
                <a:rPr lang="en-US" altLang="ko-KR" dirty="0">
                  <a:cs typeface="B Nazanin" panose="00000700000000000000" pitchFamily="2" charset="-78"/>
                </a:rPr>
                <a:t>zing </a:t>
              </a:r>
              <a:r>
                <a:rPr lang="fa-IR" altLang="ko-KR" dirty="0">
                  <a:cs typeface="B Nazanin" panose="00000700000000000000" pitchFamily="2" charset="-78"/>
                </a:rPr>
                <a:t>منحصر به فرد اضافه کنید.</a:t>
              </a:r>
              <a:endParaRPr lang="ko-KR" altLang="en-US" dirty="0">
                <a:cs typeface="B Nazanin" panose="00000700000000000000" pitchFamily="2" charset="-78"/>
              </a:endParaRPr>
            </a:p>
          </p:txBody>
        </p:sp>
      </p:grp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DCE439B6-F774-4509-8AC2-7DF06AF6DAE5}"/>
              </a:ext>
            </a:extLst>
          </p:cNvPr>
          <p:cNvSpPr txBox="1">
            <a:spLocks/>
          </p:cNvSpPr>
          <p:nvPr/>
        </p:nvSpPr>
        <p:spPr>
          <a:xfrm>
            <a:off x="3856178" y="1554290"/>
            <a:ext cx="1681200" cy="324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altLang="ko-KR" dirty="0">
                <a:cs typeface="B Nazanin" panose="00000700000000000000" pitchFamily="2" charset="-78"/>
              </a:rPr>
              <a:t>نام اینجا</a:t>
            </a:r>
            <a:endParaRPr lang="en-US" altLang="ko-KR" dirty="0">
              <a:cs typeface="B Nazanin" panose="00000700000000000000" pitchFamily="2" charset="-78"/>
            </a:endParaRPr>
          </a:p>
        </p:txBody>
      </p:sp>
      <p:grpSp>
        <p:nvGrpSpPr>
          <p:cNvPr id="12" name="그룹 5">
            <a:extLst>
              <a:ext uri="{FF2B5EF4-FFF2-40B4-BE49-F238E27FC236}">
                <a16:creationId xmlns:a16="http://schemas.microsoft.com/office/drawing/2014/main" id="{66ADAF6D-8EDA-4A73-8F85-64E9915B5218}"/>
              </a:ext>
            </a:extLst>
          </p:cNvPr>
          <p:cNvGrpSpPr/>
          <p:nvPr/>
        </p:nvGrpSpPr>
        <p:grpSpPr>
          <a:xfrm>
            <a:off x="3856178" y="4515894"/>
            <a:ext cx="1681200" cy="1144302"/>
            <a:chOff x="3856178" y="4515894"/>
            <a:chExt cx="1681200" cy="1144302"/>
          </a:xfrm>
        </p:grpSpPr>
        <p:sp>
          <p:nvSpPr>
            <p:cNvPr id="13" name="Text Placeholder 7">
              <a:extLst>
                <a:ext uri="{FF2B5EF4-FFF2-40B4-BE49-F238E27FC236}">
                  <a16:creationId xmlns:a16="http://schemas.microsoft.com/office/drawing/2014/main" id="{50CB92B7-0C92-4774-9037-AD6A8571E479}"/>
                </a:ext>
              </a:extLst>
            </p:cNvPr>
            <p:cNvSpPr txBox="1">
              <a:spLocks/>
            </p:cNvSpPr>
            <p:nvPr/>
          </p:nvSpPr>
          <p:spPr>
            <a:xfrm>
              <a:off x="3856178" y="4515894"/>
              <a:ext cx="1681200" cy="324000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400" b="1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/>
              <a:r>
                <a:rPr lang="fa-IR" altLang="ko-KR" dirty="0">
                  <a:cs typeface="B Nazanin" panose="00000700000000000000" pitchFamily="2" charset="-78"/>
                </a:rPr>
                <a:t>کارگردان</a:t>
              </a:r>
              <a:endParaRPr lang="en-US" altLang="ko-KR" dirty="0">
                <a:cs typeface="B Nazanin" panose="00000700000000000000" pitchFamily="2" charset="-78"/>
              </a:endParaRPr>
            </a:p>
          </p:txBody>
        </p:sp>
        <p:sp>
          <p:nvSpPr>
            <p:cNvPr id="14" name="Text Placeholder 8">
              <a:extLst>
                <a:ext uri="{FF2B5EF4-FFF2-40B4-BE49-F238E27FC236}">
                  <a16:creationId xmlns:a16="http://schemas.microsoft.com/office/drawing/2014/main" id="{DC2A5EF1-7F74-4C62-9E2E-5CCE2E0D3928}"/>
                </a:ext>
              </a:extLst>
            </p:cNvPr>
            <p:cNvSpPr txBox="1">
              <a:spLocks/>
            </p:cNvSpPr>
            <p:nvPr/>
          </p:nvSpPr>
          <p:spPr>
            <a:xfrm>
              <a:off x="3856178" y="4832196"/>
              <a:ext cx="1681200" cy="828000"/>
            </a:xfrm>
            <a:prstGeom prst="rect">
              <a:avLst/>
            </a:prstGeom>
          </p:spPr>
          <p:txBody>
            <a:bodyPr anchor="t"/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/>
              <a:r>
                <a:rPr lang="fa-IR" altLang="ko-KR" dirty="0">
                  <a:cs typeface="B Nazanin" panose="00000700000000000000" pitchFamily="2" charset="-78"/>
                </a:rPr>
                <a:t>شما به سادگی می توانید مخاطبان خود را تحت تاثیر قرار دهید و یک </a:t>
              </a:r>
              <a:r>
                <a:rPr lang="en-US" altLang="ko-KR" dirty="0">
                  <a:cs typeface="B Nazanin" panose="00000700000000000000" pitchFamily="2" charset="-78"/>
                </a:rPr>
                <a:t>zing </a:t>
              </a:r>
              <a:r>
                <a:rPr lang="fa-IR" altLang="ko-KR" dirty="0">
                  <a:cs typeface="B Nazanin" panose="00000700000000000000" pitchFamily="2" charset="-78"/>
                </a:rPr>
                <a:t>منحصر به فرد اضافه کنید.</a:t>
              </a:r>
              <a:endParaRPr lang="ko-KR" altLang="en-US" dirty="0">
                <a:cs typeface="B Nazanin" panose="00000700000000000000" pitchFamily="2" charset="-78"/>
              </a:endParaRPr>
            </a:p>
          </p:txBody>
        </p:sp>
      </p:grp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A007F676-C18B-420B-9C58-0C40E44F7D5C}"/>
              </a:ext>
            </a:extLst>
          </p:cNvPr>
          <p:cNvSpPr txBox="1">
            <a:spLocks/>
          </p:cNvSpPr>
          <p:nvPr/>
        </p:nvSpPr>
        <p:spPr>
          <a:xfrm>
            <a:off x="6701929" y="1554290"/>
            <a:ext cx="1681200" cy="324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altLang="ko-KR" dirty="0">
                <a:cs typeface="B Nazanin" panose="00000700000000000000" pitchFamily="2" charset="-78"/>
              </a:rPr>
              <a:t>نام اینجا</a:t>
            </a:r>
            <a:endParaRPr lang="en-US" altLang="ko-KR" dirty="0">
              <a:cs typeface="B Nazanin" panose="00000700000000000000" pitchFamily="2" charset="-78"/>
            </a:endParaRPr>
          </a:p>
        </p:txBody>
      </p:sp>
      <p:grpSp>
        <p:nvGrpSpPr>
          <p:cNvPr id="16" name="그룹 4">
            <a:extLst>
              <a:ext uri="{FF2B5EF4-FFF2-40B4-BE49-F238E27FC236}">
                <a16:creationId xmlns:a16="http://schemas.microsoft.com/office/drawing/2014/main" id="{D309794F-696F-4B09-B8E9-132C72C885FA}"/>
              </a:ext>
            </a:extLst>
          </p:cNvPr>
          <p:cNvGrpSpPr/>
          <p:nvPr/>
        </p:nvGrpSpPr>
        <p:grpSpPr>
          <a:xfrm>
            <a:off x="6701929" y="4515894"/>
            <a:ext cx="1681200" cy="1144302"/>
            <a:chOff x="6701929" y="4515894"/>
            <a:chExt cx="1681200" cy="1144302"/>
          </a:xfrm>
        </p:grpSpPr>
        <p:sp>
          <p:nvSpPr>
            <p:cNvPr id="17" name="Text Placeholder 12">
              <a:extLst>
                <a:ext uri="{FF2B5EF4-FFF2-40B4-BE49-F238E27FC236}">
                  <a16:creationId xmlns:a16="http://schemas.microsoft.com/office/drawing/2014/main" id="{C94C1B4F-54C2-45DD-9974-39760FBE0864}"/>
                </a:ext>
              </a:extLst>
            </p:cNvPr>
            <p:cNvSpPr txBox="1">
              <a:spLocks/>
            </p:cNvSpPr>
            <p:nvPr/>
          </p:nvSpPr>
          <p:spPr>
            <a:xfrm>
              <a:off x="6701929" y="4515894"/>
              <a:ext cx="1681200" cy="324000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400" b="1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/>
              <a:r>
                <a:rPr lang="fa-IR" altLang="ko-KR" dirty="0">
                  <a:cs typeface="B Nazanin" panose="00000700000000000000" pitchFamily="2" charset="-78"/>
                </a:rPr>
                <a:t>برنامه نویس</a:t>
              </a:r>
              <a:endParaRPr lang="en-US" altLang="ko-KR" dirty="0">
                <a:cs typeface="B Nazanin" panose="00000700000000000000" pitchFamily="2" charset="-78"/>
              </a:endParaRPr>
            </a:p>
          </p:txBody>
        </p:sp>
        <p:sp>
          <p:nvSpPr>
            <p:cNvPr id="18" name="Text Placeholder 14">
              <a:extLst>
                <a:ext uri="{FF2B5EF4-FFF2-40B4-BE49-F238E27FC236}">
                  <a16:creationId xmlns:a16="http://schemas.microsoft.com/office/drawing/2014/main" id="{F22E6113-6353-49A5-8D0A-BF5C42508F46}"/>
                </a:ext>
              </a:extLst>
            </p:cNvPr>
            <p:cNvSpPr txBox="1">
              <a:spLocks/>
            </p:cNvSpPr>
            <p:nvPr/>
          </p:nvSpPr>
          <p:spPr>
            <a:xfrm>
              <a:off x="6701929" y="4832196"/>
              <a:ext cx="1681200" cy="828000"/>
            </a:xfrm>
            <a:prstGeom prst="rect">
              <a:avLst/>
            </a:prstGeom>
          </p:spPr>
          <p:txBody>
            <a:bodyPr anchor="t"/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/>
              <a:r>
                <a:rPr lang="fa-IR" altLang="ko-KR" dirty="0">
                  <a:cs typeface="B Nazanin" panose="00000700000000000000" pitchFamily="2" charset="-78"/>
                </a:rPr>
                <a:t>شما به سادگی می توانید مخاطبان خود را تحت تاثیر قرار دهید و یک </a:t>
              </a:r>
              <a:r>
                <a:rPr lang="en-US" altLang="ko-KR" dirty="0">
                  <a:cs typeface="B Nazanin" panose="00000700000000000000" pitchFamily="2" charset="-78"/>
                </a:rPr>
                <a:t>zing </a:t>
              </a:r>
              <a:r>
                <a:rPr lang="fa-IR" altLang="ko-KR" dirty="0">
                  <a:cs typeface="B Nazanin" panose="00000700000000000000" pitchFamily="2" charset="-78"/>
                </a:rPr>
                <a:t>منحصر به فرد اضافه کنید.</a:t>
              </a:r>
              <a:endParaRPr lang="ko-KR" altLang="en-US" dirty="0">
                <a:cs typeface="B Nazanin" panose="00000700000000000000" pitchFamily="2" charset="-78"/>
              </a:endParaRPr>
            </a:p>
          </p:txBody>
        </p:sp>
      </p:grp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C910F4D5-F3C6-4BF5-BD94-4CBA844EB837}"/>
              </a:ext>
            </a:extLst>
          </p:cNvPr>
          <p:cNvSpPr txBox="1">
            <a:spLocks/>
          </p:cNvSpPr>
          <p:nvPr/>
        </p:nvSpPr>
        <p:spPr>
          <a:xfrm>
            <a:off x="9547681" y="1554290"/>
            <a:ext cx="1681200" cy="324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fa-IR" altLang="ko-KR" dirty="0">
                <a:cs typeface="B Nazanin" panose="00000700000000000000" pitchFamily="2" charset="-78"/>
              </a:rPr>
              <a:t>نام اینجا</a:t>
            </a:r>
            <a:endParaRPr lang="en-US" altLang="ko-KR" dirty="0">
              <a:cs typeface="B Nazanin" panose="00000700000000000000" pitchFamily="2" charset="-78"/>
            </a:endParaRPr>
          </a:p>
        </p:txBody>
      </p:sp>
      <p:grpSp>
        <p:nvGrpSpPr>
          <p:cNvPr id="20" name="그룹 3">
            <a:extLst>
              <a:ext uri="{FF2B5EF4-FFF2-40B4-BE49-F238E27FC236}">
                <a16:creationId xmlns:a16="http://schemas.microsoft.com/office/drawing/2014/main" id="{FCBFB99F-D1ED-4604-A13D-230176AAF44F}"/>
              </a:ext>
            </a:extLst>
          </p:cNvPr>
          <p:cNvGrpSpPr/>
          <p:nvPr/>
        </p:nvGrpSpPr>
        <p:grpSpPr>
          <a:xfrm>
            <a:off x="9547681" y="4515894"/>
            <a:ext cx="1681200" cy="1144302"/>
            <a:chOff x="9547681" y="4515894"/>
            <a:chExt cx="1681200" cy="1144302"/>
          </a:xfrm>
        </p:grpSpPr>
        <p:sp>
          <p:nvSpPr>
            <p:cNvPr id="21" name="Text Placeholder 23">
              <a:extLst>
                <a:ext uri="{FF2B5EF4-FFF2-40B4-BE49-F238E27FC236}">
                  <a16:creationId xmlns:a16="http://schemas.microsoft.com/office/drawing/2014/main" id="{5DF36690-52B4-4549-956A-90D6627E9CAD}"/>
                </a:ext>
              </a:extLst>
            </p:cNvPr>
            <p:cNvSpPr txBox="1">
              <a:spLocks/>
            </p:cNvSpPr>
            <p:nvPr/>
          </p:nvSpPr>
          <p:spPr>
            <a:xfrm>
              <a:off x="9547681" y="4515894"/>
              <a:ext cx="1681200" cy="324000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400" b="1" kern="1200" baseline="0">
                  <a:solidFill>
                    <a:schemeClr val="accent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/>
              <a:r>
                <a:rPr lang="fa-IR" altLang="ko-KR" dirty="0">
                  <a:cs typeface="B Nazanin" panose="00000700000000000000" pitchFamily="2" charset="-78"/>
                </a:rPr>
                <a:t>طراح</a:t>
              </a:r>
              <a:endParaRPr lang="en-US" altLang="ko-KR" dirty="0">
                <a:cs typeface="B Nazanin" panose="00000700000000000000" pitchFamily="2" charset="-78"/>
              </a:endParaRPr>
            </a:p>
          </p:txBody>
        </p:sp>
        <p:sp>
          <p:nvSpPr>
            <p:cNvPr id="22" name="Text Placeholder 30">
              <a:extLst>
                <a:ext uri="{FF2B5EF4-FFF2-40B4-BE49-F238E27FC236}">
                  <a16:creationId xmlns:a16="http://schemas.microsoft.com/office/drawing/2014/main" id="{CBA30A07-9808-4E36-A601-6BD30A099EE2}"/>
                </a:ext>
              </a:extLst>
            </p:cNvPr>
            <p:cNvSpPr txBox="1">
              <a:spLocks/>
            </p:cNvSpPr>
            <p:nvPr/>
          </p:nvSpPr>
          <p:spPr>
            <a:xfrm>
              <a:off x="9547681" y="4832196"/>
              <a:ext cx="1681200" cy="828000"/>
            </a:xfrm>
            <a:prstGeom prst="rect">
              <a:avLst/>
            </a:prstGeom>
          </p:spPr>
          <p:txBody>
            <a:bodyPr anchor="t"/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/>
              <a:r>
                <a:rPr lang="fa-IR" altLang="ko-KR" dirty="0">
                  <a:cs typeface="B Nazanin" panose="00000700000000000000" pitchFamily="2" charset="-78"/>
                </a:rPr>
                <a:t>شما به سادگی می توانید مخاطبان خود را تحت تاثیر قرار دهید و یک </a:t>
              </a:r>
              <a:r>
                <a:rPr lang="en-US" altLang="ko-KR" dirty="0">
                  <a:cs typeface="B Nazanin" panose="00000700000000000000" pitchFamily="2" charset="-78"/>
                </a:rPr>
                <a:t>zing </a:t>
              </a:r>
              <a:r>
                <a:rPr lang="fa-IR" altLang="ko-KR" dirty="0">
                  <a:cs typeface="B Nazanin" panose="00000700000000000000" pitchFamily="2" charset="-78"/>
                </a:rPr>
                <a:t>منحصر به فرد اضافه کنید.</a:t>
              </a:r>
              <a:endParaRPr lang="ko-KR" altLang="en-US" dirty="0">
                <a:cs typeface="B Nazanin" panose="00000700000000000000" pitchFamily="2" charset="-78"/>
              </a:endParaRPr>
            </a:p>
          </p:txBody>
        </p:sp>
      </p:grpSp>
      <p:grpSp>
        <p:nvGrpSpPr>
          <p:cNvPr id="23" name="Group 15">
            <a:extLst>
              <a:ext uri="{FF2B5EF4-FFF2-40B4-BE49-F238E27FC236}">
                <a16:creationId xmlns:a16="http://schemas.microsoft.com/office/drawing/2014/main" id="{212CA8EC-95CA-4AE8-AB84-33774E424C4A}"/>
              </a:ext>
            </a:extLst>
          </p:cNvPr>
          <p:cNvGrpSpPr/>
          <p:nvPr/>
        </p:nvGrpSpPr>
        <p:grpSpPr>
          <a:xfrm>
            <a:off x="1313877" y="5751109"/>
            <a:ext cx="1074300" cy="309125"/>
            <a:chOff x="3130166" y="5667342"/>
            <a:chExt cx="1254837" cy="361074"/>
          </a:xfrm>
          <a:solidFill>
            <a:schemeClr val="accent1"/>
          </a:solidFill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id="{5963BEE6-6C60-4B7F-B673-0D0C17EDB8A4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0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5" name="Rounded Rectangle 39">
              <a:extLst>
                <a:ext uri="{FF2B5EF4-FFF2-40B4-BE49-F238E27FC236}">
                  <a16:creationId xmlns:a16="http://schemas.microsoft.com/office/drawing/2014/main" id="{461F47EF-BC29-4F17-9E02-DEB10EE642A3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26" name="Rounded Rectangle 2">
              <a:extLst>
                <a:ext uri="{FF2B5EF4-FFF2-40B4-BE49-F238E27FC236}">
                  <a16:creationId xmlns:a16="http://schemas.microsoft.com/office/drawing/2014/main" id="{14F96191-CE51-4C8B-B2E0-ED214910A3F9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0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7" name="Group 29">
            <a:extLst>
              <a:ext uri="{FF2B5EF4-FFF2-40B4-BE49-F238E27FC236}">
                <a16:creationId xmlns:a16="http://schemas.microsoft.com/office/drawing/2014/main" id="{7F8659F9-48AA-486F-85E2-E7D940EF383C}"/>
              </a:ext>
            </a:extLst>
          </p:cNvPr>
          <p:cNvGrpSpPr/>
          <p:nvPr/>
        </p:nvGrpSpPr>
        <p:grpSpPr>
          <a:xfrm>
            <a:off x="4159628" y="5751109"/>
            <a:ext cx="1074300" cy="309125"/>
            <a:chOff x="3130166" y="5667342"/>
            <a:chExt cx="1254837" cy="361074"/>
          </a:xfrm>
          <a:solidFill>
            <a:schemeClr val="accent2"/>
          </a:solidFill>
        </p:grpSpPr>
        <p:sp>
          <p:nvSpPr>
            <p:cNvPr id="28" name="Rounded Rectangle 3">
              <a:extLst>
                <a:ext uri="{FF2B5EF4-FFF2-40B4-BE49-F238E27FC236}">
                  <a16:creationId xmlns:a16="http://schemas.microsoft.com/office/drawing/2014/main" id="{4468D5BB-2A5B-4C3F-A42D-51AC52A04E78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0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9" name="Rounded Rectangle 39">
              <a:extLst>
                <a:ext uri="{FF2B5EF4-FFF2-40B4-BE49-F238E27FC236}">
                  <a16:creationId xmlns:a16="http://schemas.microsoft.com/office/drawing/2014/main" id="{E165BD2D-C7B2-4316-97E3-03C27561EAA9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30" name="Rounded Rectangle 2">
              <a:extLst>
                <a:ext uri="{FF2B5EF4-FFF2-40B4-BE49-F238E27FC236}">
                  <a16:creationId xmlns:a16="http://schemas.microsoft.com/office/drawing/2014/main" id="{C6E424FF-87C7-43FD-B288-D7B5580C4353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0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1" name="Group 36">
            <a:extLst>
              <a:ext uri="{FF2B5EF4-FFF2-40B4-BE49-F238E27FC236}">
                <a16:creationId xmlns:a16="http://schemas.microsoft.com/office/drawing/2014/main" id="{A2E79739-9696-4341-947E-34F3AABC2030}"/>
              </a:ext>
            </a:extLst>
          </p:cNvPr>
          <p:cNvGrpSpPr/>
          <p:nvPr/>
        </p:nvGrpSpPr>
        <p:grpSpPr>
          <a:xfrm>
            <a:off x="7005379" y="5751109"/>
            <a:ext cx="1074300" cy="309125"/>
            <a:chOff x="3130166" y="5667342"/>
            <a:chExt cx="1254837" cy="361074"/>
          </a:xfrm>
          <a:solidFill>
            <a:schemeClr val="accent3"/>
          </a:solidFill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E7470DD7-E18A-42B5-8FA8-1A23934018A8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0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3" name="Rounded Rectangle 39">
              <a:extLst>
                <a:ext uri="{FF2B5EF4-FFF2-40B4-BE49-F238E27FC236}">
                  <a16:creationId xmlns:a16="http://schemas.microsoft.com/office/drawing/2014/main" id="{561D4F16-C060-43D5-9F22-103D7B6F6BE8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34" name="Rounded Rectangle 2">
              <a:extLst>
                <a:ext uri="{FF2B5EF4-FFF2-40B4-BE49-F238E27FC236}">
                  <a16:creationId xmlns:a16="http://schemas.microsoft.com/office/drawing/2014/main" id="{FA376D89-4F03-4240-A7C6-2429421A834C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0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5" name="Group 43">
            <a:extLst>
              <a:ext uri="{FF2B5EF4-FFF2-40B4-BE49-F238E27FC236}">
                <a16:creationId xmlns:a16="http://schemas.microsoft.com/office/drawing/2014/main" id="{988D1B49-1E0F-4687-BDC9-2C6535B0F778}"/>
              </a:ext>
            </a:extLst>
          </p:cNvPr>
          <p:cNvGrpSpPr/>
          <p:nvPr/>
        </p:nvGrpSpPr>
        <p:grpSpPr>
          <a:xfrm>
            <a:off x="9851131" y="5751109"/>
            <a:ext cx="1074300" cy="309125"/>
            <a:chOff x="3130166" y="5667342"/>
            <a:chExt cx="1254837" cy="361074"/>
          </a:xfrm>
          <a:solidFill>
            <a:schemeClr val="accent4"/>
          </a:solidFill>
        </p:grpSpPr>
        <p:sp>
          <p:nvSpPr>
            <p:cNvPr id="36" name="Rounded Rectangle 3">
              <a:extLst>
                <a:ext uri="{FF2B5EF4-FFF2-40B4-BE49-F238E27FC236}">
                  <a16:creationId xmlns:a16="http://schemas.microsoft.com/office/drawing/2014/main" id="{3A99A27C-FA40-4812-B2F6-2AA154710BF8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0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7" name="Rounded Rectangle 39">
              <a:extLst>
                <a:ext uri="{FF2B5EF4-FFF2-40B4-BE49-F238E27FC236}">
                  <a16:creationId xmlns:a16="http://schemas.microsoft.com/office/drawing/2014/main" id="{B384F6D2-C526-40AE-B478-5C6F531F00AC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0">
                <a:cs typeface="B Nazanin" panose="00000700000000000000" pitchFamily="2" charset="-78"/>
              </a:endParaRPr>
            </a:p>
          </p:txBody>
        </p:sp>
        <p:sp>
          <p:nvSpPr>
            <p:cNvPr id="38" name="Rounded Rectangle 2">
              <a:extLst>
                <a:ext uri="{FF2B5EF4-FFF2-40B4-BE49-F238E27FC236}">
                  <a16:creationId xmlns:a16="http://schemas.microsoft.com/office/drawing/2014/main" id="{352E3CAC-02AC-4BE7-BDC5-3838F70A5609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sz="2700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0436E8E-49A8-46B2-9C18-103607A57CC1}"/>
              </a:ext>
            </a:extLst>
          </p:cNvPr>
          <p:cNvSpPr>
            <a:spLocks noGrp="1"/>
          </p:cNvSpPr>
          <p:nvPr>
            <p:ph type="pic" idx="11"/>
          </p:nvPr>
        </p:nvSpPr>
        <p:spPr/>
        <p:txBody>
          <a:bodyPr/>
          <a:lstStyle/>
          <a:p>
            <a:pPr rtl="1"/>
            <a:endParaRPr lang="en-US">
              <a:cs typeface="B Nazanin" panose="00000700000000000000" pitchFamily="2" charset="-78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72F000D-CCC9-4350-A62C-C02D015A4D45}"/>
              </a:ext>
            </a:extLst>
          </p:cNvPr>
          <p:cNvSpPr>
            <a:spLocks noGrp="1"/>
          </p:cNvSpPr>
          <p:nvPr>
            <p:ph type="pic" idx="12"/>
          </p:nvPr>
        </p:nvSpPr>
        <p:spPr/>
        <p:txBody>
          <a:bodyPr/>
          <a:lstStyle/>
          <a:p>
            <a:pPr rtl="1"/>
            <a:endParaRPr lang="en-US">
              <a:cs typeface="B Nazanin" panose="00000700000000000000" pitchFamily="2" charset="-78"/>
            </a:endParaRPr>
          </a:p>
        </p:txBody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81A7FFF2-E249-4777-AE16-D7C10AF710D3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pPr rtl="1"/>
            <a:endParaRPr lang="en-US">
              <a:cs typeface="B Nazanin" panose="00000700000000000000" pitchFamily="2" charset="-78"/>
            </a:endParaRPr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F74A54FA-D08B-431D-94CF-F4D90411B52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pPr rtl="1"/>
            <a:endParaRPr lang="en-US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49" name="Google Shape;12249;p21"/>
          <p:cNvSpPr/>
          <p:nvPr/>
        </p:nvSpPr>
        <p:spPr>
          <a:xfrm>
            <a:off x="2005714" y="3448224"/>
            <a:ext cx="2284249" cy="713301"/>
          </a:xfrm>
          <a:custGeom>
            <a:avLst/>
            <a:gdLst/>
            <a:ahLst/>
            <a:cxnLst/>
            <a:rect l="l" t="t" r="r" b="b"/>
            <a:pathLst>
              <a:path w="110102" h="34387" extrusionOk="0">
                <a:moveTo>
                  <a:pt x="17194" y="1"/>
                </a:moveTo>
                <a:cubicBezTo>
                  <a:pt x="7695" y="1"/>
                  <a:pt x="1" y="7695"/>
                  <a:pt x="1" y="17194"/>
                </a:cubicBezTo>
                <a:cubicBezTo>
                  <a:pt x="1" y="26693"/>
                  <a:pt x="7695" y="34387"/>
                  <a:pt x="17194" y="34387"/>
                </a:cubicBezTo>
                <a:lnTo>
                  <a:pt x="92908" y="34387"/>
                </a:lnTo>
                <a:cubicBezTo>
                  <a:pt x="102407" y="34387"/>
                  <a:pt x="110102" y="26693"/>
                  <a:pt x="110102" y="17194"/>
                </a:cubicBezTo>
                <a:cubicBezTo>
                  <a:pt x="110102" y="7695"/>
                  <a:pt x="102407" y="1"/>
                  <a:pt x="92908" y="1"/>
                </a:cubicBezTo>
                <a:close/>
              </a:path>
            </a:pathLst>
          </a:custGeom>
          <a:noFill/>
          <a:ln w="19050" cap="flat" cmpd="sng">
            <a:solidFill>
              <a:srgbClr val="5F7D9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50" name="Google Shape;12250;p21"/>
          <p:cNvSpPr/>
          <p:nvPr/>
        </p:nvSpPr>
        <p:spPr>
          <a:xfrm>
            <a:off x="3538430" y="3310440"/>
            <a:ext cx="917252" cy="988856"/>
          </a:xfrm>
          <a:custGeom>
            <a:avLst/>
            <a:gdLst/>
            <a:ahLst/>
            <a:cxnLst/>
            <a:rect l="l" t="t" r="r" b="b"/>
            <a:pathLst>
              <a:path w="44212" h="47671" extrusionOk="0">
                <a:moveTo>
                  <a:pt x="1" y="1"/>
                </a:moveTo>
                <a:lnTo>
                  <a:pt x="1" y="1379"/>
                </a:lnTo>
                <a:lnTo>
                  <a:pt x="20352" y="1379"/>
                </a:lnTo>
                <a:cubicBezTo>
                  <a:pt x="32758" y="1379"/>
                  <a:pt x="42833" y="11455"/>
                  <a:pt x="42833" y="23836"/>
                </a:cubicBezTo>
                <a:cubicBezTo>
                  <a:pt x="42833" y="36217"/>
                  <a:pt x="32758" y="46292"/>
                  <a:pt x="20352" y="46292"/>
                </a:cubicBezTo>
                <a:lnTo>
                  <a:pt x="1" y="46292"/>
                </a:lnTo>
                <a:lnTo>
                  <a:pt x="1" y="47670"/>
                </a:lnTo>
                <a:lnTo>
                  <a:pt x="20352" y="47670"/>
                </a:lnTo>
                <a:cubicBezTo>
                  <a:pt x="33510" y="47670"/>
                  <a:pt x="44212" y="36969"/>
                  <a:pt x="44212" y="23836"/>
                </a:cubicBezTo>
                <a:cubicBezTo>
                  <a:pt x="44212" y="10678"/>
                  <a:pt x="33510" y="1"/>
                  <a:pt x="20352" y="1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51" name="Google Shape;12251;p21"/>
          <p:cNvSpPr/>
          <p:nvPr/>
        </p:nvSpPr>
        <p:spPr>
          <a:xfrm>
            <a:off x="1840379" y="3310440"/>
            <a:ext cx="916733" cy="988856"/>
          </a:xfrm>
          <a:custGeom>
            <a:avLst/>
            <a:gdLst/>
            <a:ahLst/>
            <a:cxnLst/>
            <a:rect l="l" t="t" r="r" b="b"/>
            <a:pathLst>
              <a:path w="44187" h="47671" extrusionOk="0">
                <a:moveTo>
                  <a:pt x="23835" y="1"/>
                </a:moveTo>
                <a:cubicBezTo>
                  <a:pt x="10677" y="1"/>
                  <a:pt x="1" y="10678"/>
                  <a:pt x="1" y="23836"/>
                </a:cubicBezTo>
                <a:cubicBezTo>
                  <a:pt x="1" y="36969"/>
                  <a:pt x="10677" y="47670"/>
                  <a:pt x="23835" y="47670"/>
                </a:cubicBezTo>
                <a:lnTo>
                  <a:pt x="44186" y="47670"/>
                </a:lnTo>
                <a:lnTo>
                  <a:pt x="44186" y="46292"/>
                </a:lnTo>
                <a:lnTo>
                  <a:pt x="23835" y="46292"/>
                </a:lnTo>
                <a:cubicBezTo>
                  <a:pt x="11454" y="46292"/>
                  <a:pt x="1379" y="36217"/>
                  <a:pt x="1379" y="23836"/>
                </a:cubicBezTo>
                <a:cubicBezTo>
                  <a:pt x="1379" y="11455"/>
                  <a:pt x="11454" y="1379"/>
                  <a:pt x="23835" y="1379"/>
                </a:cubicBezTo>
                <a:lnTo>
                  <a:pt x="44186" y="1379"/>
                </a:lnTo>
                <a:lnTo>
                  <a:pt x="44186" y="1"/>
                </a:ln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52" name="Google Shape;12252;p21"/>
          <p:cNvSpPr/>
          <p:nvPr/>
        </p:nvSpPr>
        <p:spPr>
          <a:xfrm>
            <a:off x="2664977" y="4746451"/>
            <a:ext cx="965592" cy="784015"/>
          </a:xfrm>
          <a:custGeom>
            <a:avLst/>
            <a:gdLst/>
            <a:ahLst/>
            <a:cxnLst/>
            <a:rect l="l" t="t" r="r" b="b"/>
            <a:pathLst>
              <a:path w="46542" h="37796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84" y="37795"/>
                  <a:pt x="46542" y="34412"/>
                  <a:pt x="46542" y="30226"/>
                </a:cubicBezTo>
                <a:lnTo>
                  <a:pt x="46542" y="7569"/>
                </a:lnTo>
                <a:cubicBezTo>
                  <a:pt x="46542" y="3384"/>
                  <a:pt x="43184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53" name="Google Shape;12253;p21"/>
          <p:cNvSpPr/>
          <p:nvPr/>
        </p:nvSpPr>
        <p:spPr>
          <a:xfrm>
            <a:off x="3932017" y="4746451"/>
            <a:ext cx="966131" cy="784015"/>
          </a:xfrm>
          <a:custGeom>
            <a:avLst/>
            <a:gdLst/>
            <a:ahLst/>
            <a:cxnLst/>
            <a:rect l="l" t="t" r="r" b="b"/>
            <a:pathLst>
              <a:path w="46568" h="37796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84" y="37795"/>
                  <a:pt x="46567" y="34412"/>
                  <a:pt x="46567" y="30226"/>
                </a:cubicBezTo>
                <a:lnTo>
                  <a:pt x="46567" y="7569"/>
                </a:lnTo>
                <a:cubicBezTo>
                  <a:pt x="46567" y="3384"/>
                  <a:pt x="43184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54" name="Google Shape;12254;p21"/>
          <p:cNvSpPr/>
          <p:nvPr/>
        </p:nvSpPr>
        <p:spPr>
          <a:xfrm>
            <a:off x="1397937" y="4746451"/>
            <a:ext cx="965592" cy="784015"/>
          </a:xfrm>
          <a:custGeom>
            <a:avLst/>
            <a:gdLst/>
            <a:ahLst/>
            <a:cxnLst/>
            <a:rect l="l" t="t" r="r" b="b"/>
            <a:pathLst>
              <a:path w="46542" h="37796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58" y="37795"/>
                  <a:pt x="46542" y="34412"/>
                  <a:pt x="46542" y="30226"/>
                </a:cubicBezTo>
                <a:lnTo>
                  <a:pt x="46542" y="7569"/>
                </a:lnTo>
                <a:cubicBezTo>
                  <a:pt x="46542" y="3384"/>
                  <a:pt x="43158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55" name="Google Shape;12255;p21"/>
          <p:cNvSpPr/>
          <p:nvPr/>
        </p:nvSpPr>
        <p:spPr>
          <a:xfrm>
            <a:off x="2664977" y="2079300"/>
            <a:ext cx="965592" cy="783995"/>
          </a:xfrm>
          <a:custGeom>
            <a:avLst/>
            <a:gdLst/>
            <a:ahLst/>
            <a:cxnLst/>
            <a:rect l="l" t="t" r="r" b="b"/>
            <a:pathLst>
              <a:path w="46542" h="37795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84" y="37795"/>
                  <a:pt x="46542" y="34412"/>
                  <a:pt x="46542" y="30226"/>
                </a:cubicBezTo>
                <a:lnTo>
                  <a:pt x="46542" y="7569"/>
                </a:lnTo>
                <a:cubicBezTo>
                  <a:pt x="46542" y="3384"/>
                  <a:pt x="43184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56" name="Google Shape;12256;p21"/>
          <p:cNvSpPr/>
          <p:nvPr/>
        </p:nvSpPr>
        <p:spPr>
          <a:xfrm>
            <a:off x="3932017" y="2079300"/>
            <a:ext cx="966131" cy="783995"/>
          </a:xfrm>
          <a:custGeom>
            <a:avLst/>
            <a:gdLst/>
            <a:ahLst/>
            <a:cxnLst/>
            <a:rect l="l" t="t" r="r" b="b"/>
            <a:pathLst>
              <a:path w="46568" h="37795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84" y="37795"/>
                  <a:pt x="46567" y="34412"/>
                  <a:pt x="46567" y="30226"/>
                </a:cubicBezTo>
                <a:lnTo>
                  <a:pt x="46567" y="7569"/>
                </a:lnTo>
                <a:cubicBezTo>
                  <a:pt x="46567" y="3384"/>
                  <a:pt x="43184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57" name="Google Shape;12257;p21"/>
          <p:cNvSpPr/>
          <p:nvPr/>
        </p:nvSpPr>
        <p:spPr>
          <a:xfrm>
            <a:off x="1397937" y="2079300"/>
            <a:ext cx="965592" cy="783995"/>
          </a:xfrm>
          <a:custGeom>
            <a:avLst/>
            <a:gdLst/>
            <a:ahLst/>
            <a:cxnLst/>
            <a:rect l="l" t="t" r="r" b="b"/>
            <a:pathLst>
              <a:path w="46542" h="37795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58" y="37795"/>
                  <a:pt x="46542" y="34412"/>
                  <a:pt x="46542" y="30226"/>
                </a:cubicBezTo>
                <a:lnTo>
                  <a:pt x="46542" y="7569"/>
                </a:lnTo>
                <a:cubicBezTo>
                  <a:pt x="46542" y="3384"/>
                  <a:pt x="43158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58" name="Google Shape;12258;p21"/>
          <p:cNvSpPr/>
          <p:nvPr/>
        </p:nvSpPr>
        <p:spPr>
          <a:xfrm>
            <a:off x="1573666" y="2468715"/>
            <a:ext cx="604225" cy="5207"/>
          </a:xfrm>
          <a:custGeom>
            <a:avLst/>
            <a:gdLst/>
            <a:ahLst/>
            <a:cxnLst/>
            <a:rect l="l" t="t" r="r" b="b"/>
            <a:pathLst>
              <a:path w="29124" h="251" extrusionOk="0">
                <a:moveTo>
                  <a:pt x="126" y="0"/>
                </a:moveTo>
                <a:cubicBezTo>
                  <a:pt x="51" y="0"/>
                  <a:pt x="1" y="50"/>
                  <a:pt x="1" y="126"/>
                </a:cubicBezTo>
                <a:cubicBezTo>
                  <a:pt x="1" y="176"/>
                  <a:pt x="51" y="251"/>
                  <a:pt x="126" y="251"/>
                </a:cubicBezTo>
                <a:lnTo>
                  <a:pt x="29023" y="251"/>
                </a:lnTo>
                <a:cubicBezTo>
                  <a:pt x="29073" y="251"/>
                  <a:pt x="29123" y="176"/>
                  <a:pt x="29123" y="126"/>
                </a:cubicBezTo>
                <a:cubicBezTo>
                  <a:pt x="29123" y="50"/>
                  <a:pt x="29073" y="0"/>
                  <a:pt x="29023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59" name="Google Shape;12259;p21"/>
          <p:cNvSpPr/>
          <p:nvPr/>
        </p:nvSpPr>
        <p:spPr>
          <a:xfrm>
            <a:off x="2842780" y="2468715"/>
            <a:ext cx="604225" cy="5207"/>
          </a:xfrm>
          <a:custGeom>
            <a:avLst/>
            <a:gdLst/>
            <a:ahLst/>
            <a:cxnLst/>
            <a:rect l="l" t="t" r="r" b="b"/>
            <a:pathLst>
              <a:path w="29124" h="251" extrusionOk="0">
                <a:moveTo>
                  <a:pt x="101" y="0"/>
                </a:moveTo>
                <a:cubicBezTo>
                  <a:pt x="51" y="0"/>
                  <a:pt x="1" y="50"/>
                  <a:pt x="1" y="126"/>
                </a:cubicBezTo>
                <a:cubicBezTo>
                  <a:pt x="1" y="176"/>
                  <a:pt x="51" y="251"/>
                  <a:pt x="101" y="251"/>
                </a:cubicBezTo>
                <a:lnTo>
                  <a:pt x="28998" y="251"/>
                </a:lnTo>
                <a:cubicBezTo>
                  <a:pt x="29074" y="251"/>
                  <a:pt x="29124" y="176"/>
                  <a:pt x="29124" y="126"/>
                </a:cubicBezTo>
                <a:cubicBezTo>
                  <a:pt x="29124" y="50"/>
                  <a:pt x="29074" y="0"/>
                  <a:pt x="28998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60" name="Google Shape;12260;p21"/>
          <p:cNvSpPr/>
          <p:nvPr/>
        </p:nvSpPr>
        <p:spPr>
          <a:xfrm>
            <a:off x="4116064" y="2468715"/>
            <a:ext cx="604225" cy="5207"/>
          </a:xfrm>
          <a:custGeom>
            <a:avLst/>
            <a:gdLst/>
            <a:ahLst/>
            <a:cxnLst/>
            <a:rect l="l" t="t" r="r" b="b"/>
            <a:pathLst>
              <a:path w="29124" h="251" extrusionOk="0">
                <a:moveTo>
                  <a:pt x="101" y="0"/>
                </a:moveTo>
                <a:cubicBezTo>
                  <a:pt x="51" y="0"/>
                  <a:pt x="1" y="50"/>
                  <a:pt x="1" y="126"/>
                </a:cubicBezTo>
                <a:cubicBezTo>
                  <a:pt x="1" y="176"/>
                  <a:pt x="51" y="251"/>
                  <a:pt x="101" y="251"/>
                </a:cubicBezTo>
                <a:lnTo>
                  <a:pt x="28998" y="251"/>
                </a:lnTo>
                <a:cubicBezTo>
                  <a:pt x="29073" y="251"/>
                  <a:pt x="29124" y="176"/>
                  <a:pt x="29124" y="126"/>
                </a:cubicBezTo>
                <a:cubicBezTo>
                  <a:pt x="29124" y="50"/>
                  <a:pt x="29073" y="0"/>
                  <a:pt x="28998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61" name="Google Shape;12261;p21"/>
          <p:cNvSpPr/>
          <p:nvPr/>
        </p:nvSpPr>
        <p:spPr>
          <a:xfrm>
            <a:off x="4116064" y="5135864"/>
            <a:ext cx="604225" cy="5227"/>
          </a:xfrm>
          <a:custGeom>
            <a:avLst/>
            <a:gdLst/>
            <a:ahLst/>
            <a:cxnLst/>
            <a:rect l="l" t="t" r="r" b="b"/>
            <a:pathLst>
              <a:path w="29124" h="252" extrusionOk="0">
                <a:moveTo>
                  <a:pt x="101" y="0"/>
                </a:moveTo>
                <a:cubicBezTo>
                  <a:pt x="51" y="0"/>
                  <a:pt x="1" y="51"/>
                  <a:pt x="1" y="126"/>
                </a:cubicBezTo>
                <a:cubicBezTo>
                  <a:pt x="1" y="201"/>
                  <a:pt x="51" y="251"/>
                  <a:pt x="101" y="251"/>
                </a:cubicBezTo>
                <a:lnTo>
                  <a:pt x="28998" y="251"/>
                </a:lnTo>
                <a:cubicBezTo>
                  <a:pt x="29073" y="251"/>
                  <a:pt x="29124" y="201"/>
                  <a:pt x="29124" y="126"/>
                </a:cubicBezTo>
                <a:cubicBezTo>
                  <a:pt x="29124" y="51"/>
                  <a:pt x="29073" y="0"/>
                  <a:pt x="28998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62" name="Google Shape;12262;p21"/>
          <p:cNvSpPr/>
          <p:nvPr/>
        </p:nvSpPr>
        <p:spPr>
          <a:xfrm>
            <a:off x="2842780" y="5135864"/>
            <a:ext cx="604225" cy="5227"/>
          </a:xfrm>
          <a:custGeom>
            <a:avLst/>
            <a:gdLst/>
            <a:ahLst/>
            <a:cxnLst/>
            <a:rect l="l" t="t" r="r" b="b"/>
            <a:pathLst>
              <a:path w="29124" h="252" extrusionOk="0">
                <a:moveTo>
                  <a:pt x="101" y="0"/>
                </a:moveTo>
                <a:cubicBezTo>
                  <a:pt x="51" y="0"/>
                  <a:pt x="1" y="51"/>
                  <a:pt x="1" y="126"/>
                </a:cubicBezTo>
                <a:cubicBezTo>
                  <a:pt x="1" y="201"/>
                  <a:pt x="51" y="251"/>
                  <a:pt x="101" y="251"/>
                </a:cubicBezTo>
                <a:lnTo>
                  <a:pt x="28998" y="251"/>
                </a:lnTo>
                <a:cubicBezTo>
                  <a:pt x="29074" y="251"/>
                  <a:pt x="29124" y="201"/>
                  <a:pt x="29124" y="126"/>
                </a:cubicBezTo>
                <a:cubicBezTo>
                  <a:pt x="29124" y="51"/>
                  <a:pt x="29074" y="0"/>
                  <a:pt x="28998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63" name="Google Shape;12263;p21"/>
          <p:cNvSpPr/>
          <p:nvPr/>
        </p:nvSpPr>
        <p:spPr>
          <a:xfrm>
            <a:off x="1575222" y="5135864"/>
            <a:ext cx="604225" cy="5227"/>
          </a:xfrm>
          <a:custGeom>
            <a:avLst/>
            <a:gdLst/>
            <a:ahLst/>
            <a:cxnLst/>
            <a:rect l="l" t="t" r="r" b="b"/>
            <a:pathLst>
              <a:path w="29124" h="252" extrusionOk="0">
                <a:moveTo>
                  <a:pt x="126" y="0"/>
                </a:moveTo>
                <a:cubicBezTo>
                  <a:pt x="51" y="0"/>
                  <a:pt x="1" y="51"/>
                  <a:pt x="1" y="126"/>
                </a:cubicBezTo>
                <a:cubicBezTo>
                  <a:pt x="1" y="201"/>
                  <a:pt x="51" y="251"/>
                  <a:pt x="126" y="251"/>
                </a:cubicBezTo>
                <a:lnTo>
                  <a:pt x="29023" y="251"/>
                </a:lnTo>
                <a:cubicBezTo>
                  <a:pt x="29074" y="251"/>
                  <a:pt x="29124" y="201"/>
                  <a:pt x="29124" y="126"/>
                </a:cubicBezTo>
                <a:cubicBezTo>
                  <a:pt x="29124" y="51"/>
                  <a:pt x="29074" y="0"/>
                  <a:pt x="29023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64" name="Google Shape;12264;p21"/>
          <p:cNvSpPr txBox="1"/>
          <p:nvPr/>
        </p:nvSpPr>
        <p:spPr>
          <a:xfrm>
            <a:off x="2192417" y="3622983"/>
            <a:ext cx="1904800" cy="3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1333" kern="0" dirty="0">
                <a:latin typeface="Arial"/>
                <a:cs typeface="Arial"/>
                <a:sym typeface="Arial"/>
              </a:rPr>
              <a:t>عنوان را اینجا اضافه کنید</a:t>
            </a:r>
            <a:endParaRPr sz="1333" kern="0" dirty="0">
              <a:latin typeface="Arial"/>
              <a:cs typeface="Arial"/>
              <a:sym typeface="Arial"/>
            </a:endParaRPr>
          </a:p>
        </p:txBody>
      </p:sp>
      <p:grpSp>
        <p:nvGrpSpPr>
          <p:cNvPr id="12265" name="Google Shape;12265;p21"/>
          <p:cNvGrpSpPr/>
          <p:nvPr/>
        </p:nvGrpSpPr>
        <p:grpSpPr>
          <a:xfrm>
            <a:off x="1748865" y="2160842"/>
            <a:ext cx="263657" cy="263657"/>
            <a:chOff x="2676100" y="832575"/>
            <a:chExt cx="483125" cy="483125"/>
          </a:xfrm>
        </p:grpSpPr>
        <p:sp>
          <p:nvSpPr>
            <p:cNvPr id="12266" name="Google Shape;12266;p21"/>
            <p:cNvSpPr/>
            <p:nvPr/>
          </p:nvSpPr>
          <p:spPr>
            <a:xfrm>
              <a:off x="2676100" y="832575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10351" y="1132"/>
                  </a:moveTo>
                  <a:lnTo>
                    <a:pt x="10562" y="2008"/>
                  </a:lnTo>
                  <a:cubicBezTo>
                    <a:pt x="10614" y="2226"/>
                    <a:pt x="10789" y="2392"/>
                    <a:pt x="11009" y="2434"/>
                  </a:cubicBezTo>
                  <a:cubicBezTo>
                    <a:pt x="12021" y="2618"/>
                    <a:pt x="12981" y="3014"/>
                    <a:pt x="13826" y="3596"/>
                  </a:cubicBezTo>
                  <a:cubicBezTo>
                    <a:pt x="13922" y="3663"/>
                    <a:pt x="14033" y="3696"/>
                    <a:pt x="14146" y="3696"/>
                  </a:cubicBezTo>
                  <a:cubicBezTo>
                    <a:pt x="14247" y="3696"/>
                    <a:pt x="14349" y="3669"/>
                    <a:pt x="14439" y="3614"/>
                  </a:cubicBezTo>
                  <a:lnTo>
                    <a:pt x="15179" y="3171"/>
                  </a:lnTo>
                  <a:lnTo>
                    <a:pt x="16154" y="4146"/>
                  </a:lnTo>
                  <a:lnTo>
                    <a:pt x="15711" y="4889"/>
                  </a:lnTo>
                  <a:cubicBezTo>
                    <a:pt x="15596" y="5079"/>
                    <a:pt x="15602" y="5317"/>
                    <a:pt x="15729" y="5499"/>
                  </a:cubicBezTo>
                  <a:cubicBezTo>
                    <a:pt x="16311" y="6344"/>
                    <a:pt x="16707" y="7304"/>
                    <a:pt x="16891" y="8316"/>
                  </a:cubicBezTo>
                  <a:cubicBezTo>
                    <a:pt x="16933" y="8536"/>
                    <a:pt x="17100" y="8711"/>
                    <a:pt x="17317" y="8763"/>
                  </a:cubicBezTo>
                  <a:lnTo>
                    <a:pt x="18193" y="8974"/>
                  </a:lnTo>
                  <a:lnTo>
                    <a:pt x="18193" y="10351"/>
                  </a:lnTo>
                  <a:lnTo>
                    <a:pt x="17317" y="10562"/>
                  </a:lnTo>
                  <a:cubicBezTo>
                    <a:pt x="17100" y="10614"/>
                    <a:pt x="16933" y="10789"/>
                    <a:pt x="16894" y="11009"/>
                  </a:cubicBezTo>
                  <a:cubicBezTo>
                    <a:pt x="16710" y="12021"/>
                    <a:pt x="16311" y="12981"/>
                    <a:pt x="15729" y="13826"/>
                  </a:cubicBezTo>
                  <a:cubicBezTo>
                    <a:pt x="15605" y="14007"/>
                    <a:pt x="15596" y="14246"/>
                    <a:pt x="15711" y="14436"/>
                  </a:cubicBezTo>
                  <a:lnTo>
                    <a:pt x="16154" y="15179"/>
                  </a:lnTo>
                  <a:lnTo>
                    <a:pt x="15179" y="16154"/>
                  </a:lnTo>
                  <a:lnTo>
                    <a:pt x="14439" y="15710"/>
                  </a:lnTo>
                  <a:cubicBezTo>
                    <a:pt x="14349" y="15656"/>
                    <a:pt x="14247" y="15629"/>
                    <a:pt x="14146" y="15629"/>
                  </a:cubicBezTo>
                  <a:cubicBezTo>
                    <a:pt x="14033" y="15629"/>
                    <a:pt x="13922" y="15662"/>
                    <a:pt x="13826" y="15729"/>
                  </a:cubicBezTo>
                  <a:cubicBezTo>
                    <a:pt x="12981" y="16311"/>
                    <a:pt x="12021" y="16707"/>
                    <a:pt x="11009" y="16891"/>
                  </a:cubicBezTo>
                  <a:cubicBezTo>
                    <a:pt x="10789" y="16933"/>
                    <a:pt x="10614" y="17099"/>
                    <a:pt x="10562" y="17317"/>
                  </a:cubicBezTo>
                  <a:lnTo>
                    <a:pt x="10351" y="18192"/>
                  </a:lnTo>
                  <a:lnTo>
                    <a:pt x="8974" y="18192"/>
                  </a:lnTo>
                  <a:lnTo>
                    <a:pt x="8763" y="17317"/>
                  </a:lnTo>
                  <a:cubicBezTo>
                    <a:pt x="8712" y="17099"/>
                    <a:pt x="8536" y="16933"/>
                    <a:pt x="8316" y="16891"/>
                  </a:cubicBezTo>
                  <a:cubicBezTo>
                    <a:pt x="7304" y="16707"/>
                    <a:pt x="6344" y="16311"/>
                    <a:pt x="5499" y="15729"/>
                  </a:cubicBezTo>
                  <a:cubicBezTo>
                    <a:pt x="5404" y="15662"/>
                    <a:pt x="5293" y="15629"/>
                    <a:pt x="5181" y="15629"/>
                  </a:cubicBezTo>
                  <a:cubicBezTo>
                    <a:pt x="5081" y="15629"/>
                    <a:pt x="4979" y="15656"/>
                    <a:pt x="4889" y="15710"/>
                  </a:cubicBezTo>
                  <a:lnTo>
                    <a:pt x="4146" y="16154"/>
                  </a:lnTo>
                  <a:lnTo>
                    <a:pt x="3171" y="15179"/>
                  </a:lnTo>
                  <a:lnTo>
                    <a:pt x="3615" y="14436"/>
                  </a:lnTo>
                  <a:cubicBezTo>
                    <a:pt x="3729" y="14246"/>
                    <a:pt x="3723" y="14007"/>
                    <a:pt x="3597" y="13826"/>
                  </a:cubicBezTo>
                  <a:cubicBezTo>
                    <a:pt x="3014" y="12981"/>
                    <a:pt x="2618" y="12021"/>
                    <a:pt x="2434" y="11009"/>
                  </a:cubicBezTo>
                  <a:cubicBezTo>
                    <a:pt x="2392" y="10789"/>
                    <a:pt x="2226" y="10614"/>
                    <a:pt x="2011" y="10562"/>
                  </a:cubicBezTo>
                  <a:lnTo>
                    <a:pt x="1133" y="10351"/>
                  </a:lnTo>
                  <a:lnTo>
                    <a:pt x="1133" y="8974"/>
                  </a:lnTo>
                  <a:lnTo>
                    <a:pt x="2008" y="8763"/>
                  </a:lnTo>
                  <a:cubicBezTo>
                    <a:pt x="2226" y="8711"/>
                    <a:pt x="2392" y="8536"/>
                    <a:pt x="2431" y="8316"/>
                  </a:cubicBezTo>
                  <a:cubicBezTo>
                    <a:pt x="2615" y="7304"/>
                    <a:pt x="3014" y="6344"/>
                    <a:pt x="3597" y="5499"/>
                  </a:cubicBezTo>
                  <a:cubicBezTo>
                    <a:pt x="3720" y="5317"/>
                    <a:pt x="3729" y="5079"/>
                    <a:pt x="3615" y="4889"/>
                  </a:cubicBezTo>
                  <a:lnTo>
                    <a:pt x="3171" y="4146"/>
                  </a:lnTo>
                  <a:lnTo>
                    <a:pt x="4146" y="3171"/>
                  </a:lnTo>
                  <a:lnTo>
                    <a:pt x="4889" y="3614"/>
                  </a:lnTo>
                  <a:cubicBezTo>
                    <a:pt x="4979" y="3669"/>
                    <a:pt x="5081" y="3696"/>
                    <a:pt x="5181" y="3696"/>
                  </a:cubicBezTo>
                  <a:cubicBezTo>
                    <a:pt x="5293" y="3696"/>
                    <a:pt x="5404" y="3663"/>
                    <a:pt x="5499" y="3596"/>
                  </a:cubicBezTo>
                  <a:cubicBezTo>
                    <a:pt x="6344" y="3014"/>
                    <a:pt x="7304" y="2618"/>
                    <a:pt x="8316" y="2434"/>
                  </a:cubicBezTo>
                  <a:cubicBezTo>
                    <a:pt x="8536" y="2392"/>
                    <a:pt x="8712" y="2226"/>
                    <a:pt x="8763" y="2008"/>
                  </a:cubicBezTo>
                  <a:lnTo>
                    <a:pt x="8974" y="1132"/>
                  </a:lnTo>
                  <a:close/>
                  <a:moveTo>
                    <a:pt x="8530" y="0"/>
                  </a:moveTo>
                  <a:cubicBezTo>
                    <a:pt x="8268" y="0"/>
                    <a:pt x="8041" y="178"/>
                    <a:pt x="7981" y="432"/>
                  </a:cubicBezTo>
                  <a:lnTo>
                    <a:pt x="7748" y="1392"/>
                  </a:lnTo>
                  <a:cubicBezTo>
                    <a:pt x="6833" y="1604"/>
                    <a:pt x="5961" y="1963"/>
                    <a:pt x="5167" y="2461"/>
                  </a:cubicBezTo>
                  <a:lnTo>
                    <a:pt x="4348" y="1969"/>
                  </a:lnTo>
                  <a:cubicBezTo>
                    <a:pt x="4260" y="1915"/>
                    <a:pt x="4160" y="1889"/>
                    <a:pt x="4061" y="1889"/>
                  </a:cubicBezTo>
                  <a:cubicBezTo>
                    <a:pt x="3913" y="1889"/>
                    <a:pt x="3767" y="1946"/>
                    <a:pt x="3657" y="2056"/>
                  </a:cubicBezTo>
                  <a:lnTo>
                    <a:pt x="2057" y="3657"/>
                  </a:lnTo>
                  <a:cubicBezTo>
                    <a:pt x="1872" y="3841"/>
                    <a:pt x="1839" y="4125"/>
                    <a:pt x="1972" y="4348"/>
                  </a:cubicBezTo>
                  <a:lnTo>
                    <a:pt x="2461" y="5163"/>
                  </a:lnTo>
                  <a:cubicBezTo>
                    <a:pt x="1963" y="5958"/>
                    <a:pt x="1604" y="6830"/>
                    <a:pt x="1395" y="7745"/>
                  </a:cubicBezTo>
                  <a:lnTo>
                    <a:pt x="435" y="7978"/>
                  </a:lnTo>
                  <a:cubicBezTo>
                    <a:pt x="179" y="8041"/>
                    <a:pt x="0" y="8267"/>
                    <a:pt x="0" y="8530"/>
                  </a:cubicBezTo>
                  <a:lnTo>
                    <a:pt x="0" y="10795"/>
                  </a:lnTo>
                  <a:cubicBezTo>
                    <a:pt x="0" y="11057"/>
                    <a:pt x="179" y="11284"/>
                    <a:pt x="432" y="11344"/>
                  </a:cubicBezTo>
                  <a:lnTo>
                    <a:pt x="1392" y="11580"/>
                  </a:lnTo>
                  <a:cubicBezTo>
                    <a:pt x="1604" y="12492"/>
                    <a:pt x="1963" y="13364"/>
                    <a:pt x="2461" y="14158"/>
                  </a:cubicBezTo>
                  <a:lnTo>
                    <a:pt x="1969" y="14977"/>
                  </a:lnTo>
                  <a:cubicBezTo>
                    <a:pt x="1836" y="15200"/>
                    <a:pt x="1872" y="15484"/>
                    <a:pt x="2057" y="15668"/>
                  </a:cubicBezTo>
                  <a:lnTo>
                    <a:pt x="3657" y="17268"/>
                  </a:lnTo>
                  <a:cubicBezTo>
                    <a:pt x="3766" y="17378"/>
                    <a:pt x="3911" y="17435"/>
                    <a:pt x="4057" y="17435"/>
                  </a:cubicBezTo>
                  <a:cubicBezTo>
                    <a:pt x="4157" y="17435"/>
                    <a:pt x="4258" y="17408"/>
                    <a:pt x="4348" y="17353"/>
                  </a:cubicBezTo>
                  <a:lnTo>
                    <a:pt x="5164" y="16864"/>
                  </a:lnTo>
                  <a:cubicBezTo>
                    <a:pt x="5958" y="17362"/>
                    <a:pt x="6830" y="17721"/>
                    <a:pt x="7745" y="17930"/>
                  </a:cubicBezTo>
                  <a:lnTo>
                    <a:pt x="7978" y="18890"/>
                  </a:lnTo>
                  <a:cubicBezTo>
                    <a:pt x="8041" y="19147"/>
                    <a:pt x="8268" y="19325"/>
                    <a:pt x="8530" y="19325"/>
                  </a:cubicBezTo>
                  <a:lnTo>
                    <a:pt x="10795" y="19325"/>
                  </a:lnTo>
                  <a:cubicBezTo>
                    <a:pt x="11058" y="19325"/>
                    <a:pt x="11284" y="19147"/>
                    <a:pt x="11344" y="18893"/>
                  </a:cubicBezTo>
                  <a:lnTo>
                    <a:pt x="11577" y="17933"/>
                  </a:lnTo>
                  <a:cubicBezTo>
                    <a:pt x="12492" y="17721"/>
                    <a:pt x="13364" y="17362"/>
                    <a:pt x="14159" y="16864"/>
                  </a:cubicBezTo>
                  <a:lnTo>
                    <a:pt x="14977" y="17356"/>
                  </a:lnTo>
                  <a:cubicBezTo>
                    <a:pt x="15066" y="17410"/>
                    <a:pt x="15166" y="17436"/>
                    <a:pt x="15266" y="17436"/>
                  </a:cubicBezTo>
                  <a:cubicBezTo>
                    <a:pt x="15413" y="17436"/>
                    <a:pt x="15559" y="17379"/>
                    <a:pt x="15668" y="17271"/>
                  </a:cubicBezTo>
                  <a:lnTo>
                    <a:pt x="17269" y="15668"/>
                  </a:lnTo>
                  <a:cubicBezTo>
                    <a:pt x="17453" y="15484"/>
                    <a:pt x="17489" y="15200"/>
                    <a:pt x="17353" y="14977"/>
                  </a:cubicBezTo>
                  <a:lnTo>
                    <a:pt x="16864" y="14161"/>
                  </a:lnTo>
                  <a:cubicBezTo>
                    <a:pt x="17362" y="13367"/>
                    <a:pt x="17722" y="12495"/>
                    <a:pt x="17930" y="11580"/>
                  </a:cubicBezTo>
                  <a:lnTo>
                    <a:pt x="18890" y="11347"/>
                  </a:lnTo>
                  <a:cubicBezTo>
                    <a:pt x="19147" y="11284"/>
                    <a:pt x="19325" y="11057"/>
                    <a:pt x="19325" y="10795"/>
                  </a:cubicBezTo>
                  <a:lnTo>
                    <a:pt x="19325" y="8530"/>
                  </a:lnTo>
                  <a:cubicBezTo>
                    <a:pt x="19325" y="8267"/>
                    <a:pt x="19147" y="8041"/>
                    <a:pt x="18893" y="7981"/>
                  </a:cubicBezTo>
                  <a:lnTo>
                    <a:pt x="17933" y="7748"/>
                  </a:lnTo>
                  <a:cubicBezTo>
                    <a:pt x="17722" y="6833"/>
                    <a:pt x="17362" y="5961"/>
                    <a:pt x="16864" y="5166"/>
                  </a:cubicBezTo>
                  <a:lnTo>
                    <a:pt x="17356" y="4348"/>
                  </a:lnTo>
                  <a:cubicBezTo>
                    <a:pt x="17489" y="4128"/>
                    <a:pt x="17453" y="3841"/>
                    <a:pt x="17272" y="3657"/>
                  </a:cubicBezTo>
                  <a:lnTo>
                    <a:pt x="15668" y="2056"/>
                  </a:lnTo>
                  <a:cubicBezTo>
                    <a:pt x="15559" y="1947"/>
                    <a:pt x="15415" y="1890"/>
                    <a:pt x="15268" y="1890"/>
                  </a:cubicBezTo>
                  <a:cubicBezTo>
                    <a:pt x="15168" y="1890"/>
                    <a:pt x="15068" y="1917"/>
                    <a:pt x="14977" y="1972"/>
                  </a:cubicBezTo>
                  <a:lnTo>
                    <a:pt x="14162" y="2461"/>
                  </a:lnTo>
                  <a:cubicBezTo>
                    <a:pt x="13367" y="1963"/>
                    <a:pt x="12495" y="1604"/>
                    <a:pt x="11580" y="1395"/>
                  </a:cubicBezTo>
                  <a:lnTo>
                    <a:pt x="11347" y="435"/>
                  </a:lnTo>
                  <a:cubicBezTo>
                    <a:pt x="11284" y="178"/>
                    <a:pt x="11058" y="0"/>
                    <a:pt x="1079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67" name="Google Shape;12267;p21"/>
            <p:cNvSpPr/>
            <p:nvPr/>
          </p:nvSpPr>
          <p:spPr>
            <a:xfrm>
              <a:off x="2762000" y="918475"/>
              <a:ext cx="311400" cy="311400"/>
            </a:xfrm>
            <a:custGeom>
              <a:avLst/>
              <a:gdLst/>
              <a:ahLst/>
              <a:cxnLst/>
              <a:rect l="l" t="t" r="r" b="b"/>
              <a:pathLst>
                <a:path w="12456" h="12456" extrusionOk="0">
                  <a:moveTo>
                    <a:pt x="6227" y="1133"/>
                  </a:moveTo>
                  <a:cubicBezTo>
                    <a:pt x="9038" y="1133"/>
                    <a:pt x="11323" y="3418"/>
                    <a:pt x="11323" y="6226"/>
                  </a:cubicBezTo>
                  <a:cubicBezTo>
                    <a:pt x="11323" y="9038"/>
                    <a:pt x="9038" y="11323"/>
                    <a:pt x="6227" y="11323"/>
                  </a:cubicBezTo>
                  <a:cubicBezTo>
                    <a:pt x="3419" y="11323"/>
                    <a:pt x="1133" y="9038"/>
                    <a:pt x="1133" y="6226"/>
                  </a:cubicBezTo>
                  <a:cubicBezTo>
                    <a:pt x="1133" y="3418"/>
                    <a:pt x="3419" y="1133"/>
                    <a:pt x="6227" y="1133"/>
                  </a:cubicBezTo>
                  <a:close/>
                  <a:moveTo>
                    <a:pt x="6227" y="0"/>
                  </a:moveTo>
                  <a:cubicBezTo>
                    <a:pt x="2794" y="0"/>
                    <a:pt x="1" y="2793"/>
                    <a:pt x="1" y="6226"/>
                  </a:cubicBezTo>
                  <a:cubicBezTo>
                    <a:pt x="1" y="9663"/>
                    <a:pt x="2794" y="12456"/>
                    <a:pt x="6227" y="12456"/>
                  </a:cubicBezTo>
                  <a:cubicBezTo>
                    <a:pt x="9663" y="12456"/>
                    <a:pt x="12456" y="9663"/>
                    <a:pt x="12456" y="6226"/>
                  </a:cubicBezTo>
                  <a:cubicBezTo>
                    <a:pt x="12456" y="2793"/>
                    <a:pt x="9663" y="0"/>
                    <a:pt x="622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68" name="Google Shape;12268;p21"/>
            <p:cNvSpPr/>
            <p:nvPr/>
          </p:nvSpPr>
          <p:spPr>
            <a:xfrm>
              <a:off x="2810775" y="975075"/>
              <a:ext cx="206025" cy="198150"/>
            </a:xfrm>
            <a:custGeom>
              <a:avLst/>
              <a:gdLst/>
              <a:ahLst/>
              <a:cxnLst/>
              <a:rect l="l" t="t" r="r" b="b"/>
              <a:pathLst>
                <a:path w="8241" h="7926" extrusionOk="0">
                  <a:moveTo>
                    <a:pt x="4275" y="1132"/>
                  </a:moveTo>
                  <a:cubicBezTo>
                    <a:pt x="4640" y="1132"/>
                    <a:pt x="5009" y="1203"/>
                    <a:pt x="5360" y="1348"/>
                  </a:cubicBezTo>
                  <a:cubicBezTo>
                    <a:pt x="6416" y="1785"/>
                    <a:pt x="7108" y="2818"/>
                    <a:pt x="7108" y="3962"/>
                  </a:cubicBezTo>
                  <a:cubicBezTo>
                    <a:pt x="7105" y="5527"/>
                    <a:pt x="5840" y="6792"/>
                    <a:pt x="4276" y="6795"/>
                  </a:cubicBezTo>
                  <a:cubicBezTo>
                    <a:pt x="3131" y="6795"/>
                    <a:pt x="2099" y="6103"/>
                    <a:pt x="1661" y="5046"/>
                  </a:cubicBezTo>
                  <a:cubicBezTo>
                    <a:pt x="1223" y="3987"/>
                    <a:pt x="1465" y="2770"/>
                    <a:pt x="2274" y="1961"/>
                  </a:cubicBezTo>
                  <a:cubicBezTo>
                    <a:pt x="2815" y="1419"/>
                    <a:pt x="3538" y="1132"/>
                    <a:pt x="4275" y="1132"/>
                  </a:cubicBezTo>
                  <a:close/>
                  <a:moveTo>
                    <a:pt x="4276" y="1"/>
                  </a:moveTo>
                  <a:cubicBezTo>
                    <a:pt x="2672" y="1"/>
                    <a:pt x="1229" y="964"/>
                    <a:pt x="613" y="2447"/>
                  </a:cubicBezTo>
                  <a:cubicBezTo>
                    <a:pt x="0" y="3926"/>
                    <a:pt x="341" y="5632"/>
                    <a:pt x="1474" y="6764"/>
                  </a:cubicBezTo>
                  <a:cubicBezTo>
                    <a:pt x="2232" y="7523"/>
                    <a:pt x="3247" y="7926"/>
                    <a:pt x="4279" y="7926"/>
                  </a:cubicBezTo>
                  <a:cubicBezTo>
                    <a:pt x="4789" y="7926"/>
                    <a:pt x="5302" y="7828"/>
                    <a:pt x="5791" y="7625"/>
                  </a:cubicBezTo>
                  <a:cubicBezTo>
                    <a:pt x="7274" y="7009"/>
                    <a:pt x="8240" y="5566"/>
                    <a:pt x="8240" y="3962"/>
                  </a:cubicBezTo>
                  <a:cubicBezTo>
                    <a:pt x="8237" y="1773"/>
                    <a:pt x="6465" y="1"/>
                    <a:pt x="4276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269" name="Google Shape;12269;p21"/>
          <p:cNvGrpSpPr/>
          <p:nvPr/>
        </p:nvGrpSpPr>
        <p:grpSpPr>
          <a:xfrm>
            <a:off x="3011495" y="2151476"/>
            <a:ext cx="272525" cy="263657"/>
            <a:chOff x="3270550" y="832575"/>
            <a:chExt cx="499375" cy="483125"/>
          </a:xfrm>
        </p:grpSpPr>
        <p:sp>
          <p:nvSpPr>
            <p:cNvPr id="12270" name="Google Shape;12270;p21"/>
            <p:cNvSpPr/>
            <p:nvPr/>
          </p:nvSpPr>
          <p:spPr>
            <a:xfrm>
              <a:off x="3270550" y="865975"/>
              <a:ext cx="463725" cy="449725"/>
            </a:xfrm>
            <a:custGeom>
              <a:avLst/>
              <a:gdLst/>
              <a:ahLst/>
              <a:cxnLst/>
              <a:rect l="l" t="t" r="r" b="b"/>
              <a:pathLst>
                <a:path w="18549" h="17989" extrusionOk="0">
                  <a:moveTo>
                    <a:pt x="4823" y="1361"/>
                  </a:moveTo>
                  <a:lnTo>
                    <a:pt x="9177" y="8619"/>
                  </a:lnTo>
                  <a:cubicBezTo>
                    <a:pt x="9237" y="8716"/>
                    <a:pt x="9325" y="8794"/>
                    <a:pt x="9427" y="8843"/>
                  </a:cubicBezTo>
                  <a:lnTo>
                    <a:pt x="17136" y="12345"/>
                  </a:lnTo>
                  <a:cubicBezTo>
                    <a:pt x="15653" y="15102"/>
                    <a:pt x="12779" y="16856"/>
                    <a:pt x="9663" y="16856"/>
                  </a:cubicBezTo>
                  <a:cubicBezTo>
                    <a:pt x="4958" y="16856"/>
                    <a:pt x="1133" y="13031"/>
                    <a:pt x="1133" y="8326"/>
                  </a:cubicBezTo>
                  <a:cubicBezTo>
                    <a:pt x="1133" y="5573"/>
                    <a:pt x="2534" y="2952"/>
                    <a:pt x="4823" y="1361"/>
                  </a:cubicBezTo>
                  <a:close/>
                  <a:moveTo>
                    <a:pt x="5005" y="0"/>
                  </a:moveTo>
                  <a:cubicBezTo>
                    <a:pt x="4907" y="0"/>
                    <a:pt x="4807" y="26"/>
                    <a:pt x="4717" y="80"/>
                  </a:cubicBezTo>
                  <a:cubicBezTo>
                    <a:pt x="3313" y="926"/>
                    <a:pt x="2141" y="2106"/>
                    <a:pt x="1311" y="3516"/>
                  </a:cubicBezTo>
                  <a:cubicBezTo>
                    <a:pt x="453" y="4975"/>
                    <a:pt x="1" y="6636"/>
                    <a:pt x="1" y="8326"/>
                  </a:cubicBezTo>
                  <a:cubicBezTo>
                    <a:pt x="1" y="10896"/>
                    <a:pt x="1009" y="13321"/>
                    <a:pt x="2839" y="15150"/>
                  </a:cubicBezTo>
                  <a:cubicBezTo>
                    <a:pt x="4669" y="16980"/>
                    <a:pt x="7093" y="17989"/>
                    <a:pt x="9663" y="17989"/>
                  </a:cubicBezTo>
                  <a:cubicBezTo>
                    <a:pt x="13410" y="17989"/>
                    <a:pt x="16846" y="15757"/>
                    <a:pt x="18419" y="12306"/>
                  </a:cubicBezTo>
                  <a:cubicBezTo>
                    <a:pt x="18549" y="12022"/>
                    <a:pt x="18422" y="11687"/>
                    <a:pt x="18138" y="11557"/>
                  </a:cubicBezTo>
                  <a:lnTo>
                    <a:pt x="10058" y="7886"/>
                  </a:lnTo>
                  <a:lnTo>
                    <a:pt x="5493" y="277"/>
                  </a:lnTo>
                  <a:cubicBezTo>
                    <a:pt x="5387" y="99"/>
                    <a:pt x="5198" y="0"/>
                    <a:pt x="500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71" name="Google Shape;12271;p21"/>
            <p:cNvSpPr/>
            <p:nvPr/>
          </p:nvSpPr>
          <p:spPr>
            <a:xfrm>
              <a:off x="3562600" y="876075"/>
              <a:ext cx="207325" cy="241775"/>
            </a:xfrm>
            <a:custGeom>
              <a:avLst/>
              <a:gdLst/>
              <a:ahLst/>
              <a:cxnLst/>
              <a:rect l="l" t="t" r="r" b="b"/>
              <a:pathLst>
                <a:path w="8293" h="9671" extrusionOk="0">
                  <a:moveTo>
                    <a:pt x="4204" y="1437"/>
                  </a:moveTo>
                  <a:cubicBezTo>
                    <a:pt x="5680" y="2826"/>
                    <a:pt x="6517" y="4764"/>
                    <a:pt x="6511" y="6790"/>
                  </a:cubicBezTo>
                  <a:cubicBezTo>
                    <a:pt x="6511" y="7300"/>
                    <a:pt x="6459" y="7811"/>
                    <a:pt x="6354" y="8309"/>
                  </a:cubicBezTo>
                  <a:lnTo>
                    <a:pt x="1468" y="6090"/>
                  </a:lnTo>
                  <a:lnTo>
                    <a:pt x="4204" y="1437"/>
                  </a:lnTo>
                  <a:close/>
                  <a:moveTo>
                    <a:pt x="4060" y="1"/>
                  </a:moveTo>
                  <a:cubicBezTo>
                    <a:pt x="3867" y="1"/>
                    <a:pt x="3677" y="99"/>
                    <a:pt x="3570" y="280"/>
                  </a:cubicBezTo>
                  <a:lnTo>
                    <a:pt x="173" y="6056"/>
                  </a:lnTo>
                  <a:cubicBezTo>
                    <a:pt x="1" y="6346"/>
                    <a:pt x="119" y="6721"/>
                    <a:pt x="427" y="6860"/>
                  </a:cubicBezTo>
                  <a:lnTo>
                    <a:pt x="6499" y="9622"/>
                  </a:lnTo>
                  <a:cubicBezTo>
                    <a:pt x="6574" y="9656"/>
                    <a:pt x="6653" y="9671"/>
                    <a:pt x="6734" y="9671"/>
                  </a:cubicBezTo>
                  <a:cubicBezTo>
                    <a:pt x="6982" y="9671"/>
                    <a:pt x="7202" y="9508"/>
                    <a:pt x="7275" y="9269"/>
                  </a:cubicBezTo>
                  <a:cubicBezTo>
                    <a:pt x="8292" y="5921"/>
                    <a:pt x="7157" y="2291"/>
                    <a:pt x="4409" y="123"/>
                  </a:cubicBezTo>
                  <a:cubicBezTo>
                    <a:pt x="4305" y="40"/>
                    <a:pt x="4182" y="1"/>
                    <a:pt x="4060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72" name="Google Shape;12272;p21"/>
            <p:cNvSpPr/>
            <p:nvPr/>
          </p:nvSpPr>
          <p:spPr>
            <a:xfrm>
              <a:off x="3443500" y="832575"/>
              <a:ext cx="187300" cy="173625"/>
            </a:xfrm>
            <a:custGeom>
              <a:avLst/>
              <a:gdLst/>
              <a:ahLst/>
              <a:cxnLst/>
              <a:rect l="l" t="t" r="r" b="b"/>
              <a:pathLst>
                <a:path w="7492" h="6945" extrusionOk="0">
                  <a:moveTo>
                    <a:pt x="3877" y="1133"/>
                  </a:moveTo>
                  <a:cubicBezTo>
                    <a:pt x="4588" y="1133"/>
                    <a:pt x="5300" y="1235"/>
                    <a:pt x="5991" y="1440"/>
                  </a:cubicBezTo>
                  <a:lnTo>
                    <a:pt x="3735" y="5269"/>
                  </a:lnTo>
                  <a:lnTo>
                    <a:pt x="1492" y="1528"/>
                  </a:lnTo>
                  <a:cubicBezTo>
                    <a:pt x="2264" y="1265"/>
                    <a:pt x="3070" y="1133"/>
                    <a:pt x="3877" y="1133"/>
                  </a:cubicBezTo>
                  <a:close/>
                  <a:moveTo>
                    <a:pt x="3877" y="0"/>
                  </a:moveTo>
                  <a:cubicBezTo>
                    <a:pt x="2702" y="0"/>
                    <a:pt x="1528" y="243"/>
                    <a:pt x="432" y="728"/>
                  </a:cubicBezTo>
                  <a:cubicBezTo>
                    <a:pt x="121" y="867"/>
                    <a:pt x="0" y="1244"/>
                    <a:pt x="175" y="1537"/>
                  </a:cubicBezTo>
                  <a:lnTo>
                    <a:pt x="3255" y="6670"/>
                  </a:lnTo>
                  <a:cubicBezTo>
                    <a:pt x="3358" y="6839"/>
                    <a:pt x="3542" y="6945"/>
                    <a:pt x="3741" y="6945"/>
                  </a:cubicBezTo>
                  <a:lnTo>
                    <a:pt x="3744" y="6945"/>
                  </a:lnTo>
                  <a:cubicBezTo>
                    <a:pt x="3943" y="6945"/>
                    <a:pt x="4128" y="6839"/>
                    <a:pt x="4230" y="6667"/>
                  </a:cubicBezTo>
                  <a:lnTo>
                    <a:pt x="7313" y="1419"/>
                  </a:lnTo>
                  <a:cubicBezTo>
                    <a:pt x="7491" y="1120"/>
                    <a:pt x="7358" y="737"/>
                    <a:pt x="7038" y="607"/>
                  </a:cubicBezTo>
                  <a:cubicBezTo>
                    <a:pt x="6023" y="202"/>
                    <a:pt x="4950" y="0"/>
                    <a:pt x="387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273" name="Google Shape;12273;p21"/>
          <p:cNvGrpSpPr/>
          <p:nvPr/>
        </p:nvGrpSpPr>
        <p:grpSpPr>
          <a:xfrm>
            <a:off x="4282952" y="2160877"/>
            <a:ext cx="263699" cy="263657"/>
            <a:chOff x="3270475" y="1427025"/>
            <a:chExt cx="483200" cy="483125"/>
          </a:xfrm>
        </p:grpSpPr>
        <p:sp>
          <p:nvSpPr>
            <p:cNvPr id="12274" name="Google Shape;12274;p21"/>
            <p:cNvSpPr/>
            <p:nvPr/>
          </p:nvSpPr>
          <p:spPr>
            <a:xfrm>
              <a:off x="3270475" y="1427025"/>
              <a:ext cx="483200" cy="483125"/>
            </a:xfrm>
            <a:custGeom>
              <a:avLst/>
              <a:gdLst/>
              <a:ahLst/>
              <a:cxnLst/>
              <a:rect l="l" t="t" r="r" b="b"/>
              <a:pathLst>
                <a:path w="19328" h="19325" extrusionOk="0">
                  <a:moveTo>
                    <a:pt x="9630" y="1133"/>
                  </a:moveTo>
                  <a:cubicBezTo>
                    <a:pt x="14352" y="1133"/>
                    <a:pt x="18196" y="4943"/>
                    <a:pt x="18196" y="9626"/>
                  </a:cubicBezTo>
                  <a:cubicBezTo>
                    <a:pt x="18196" y="14349"/>
                    <a:pt x="14352" y="18193"/>
                    <a:pt x="9630" y="18193"/>
                  </a:cubicBezTo>
                  <a:cubicBezTo>
                    <a:pt x="4946" y="18193"/>
                    <a:pt x="1136" y="14349"/>
                    <a:pt x="1136" y="9626"/>
                  </a:cubicBezTo>
                  <a:cubicBezTo>
                    <a:pt x="1136" y="4943"/>
                    <a:pt x="4946" y="1133"/>
                    <a:pt x="9630" y="1133"/>
                  </a:cubicBezTo>
                  <a:close/>
                  <a:moveTo>
                    <a:pt x="9641" y="0"/>
                  </a:moveTo>
                  <a:cubicBezTo>
                    <a:pt x="9637" y="0"/>
                    <a:pt x="9633" y="0"/>
                    <a:pt x="9630" y="0"/>
                  </a:cubicBezTo>
                  <a:cubicBezTo>
                    <a:pt x="4312" y="0"/>
                    <a:pt x="4" y="4309"/>
                    <a:pt x="4" y="9626"/>
                  </a:cubicBezTo>
                  <a:cubicBezTo>
                    <a:pt x="1" y="12187"/>
                    <a:pt x="1012" y="14648"/>
                    <a:pt x="2821" y="16465"/>
                  </a:cubicBezTo>
                  <a:cubicBezTo>
                    <a:pt x="4644" y="18310"/>
                    <a:pt x="7063" y="19325"/>
                    <a:pt x="9630" y="19325"/>
                  </a:cubicBezTo>
                  <a:cubicBezTo>
                    <a:pt x="10922" y="19325"/>
                    <a:pt x="12199" y="19065"/>
                    <a:pt x="13389" y="18555"/>
                  </a:cubicBezTo>
                  <a:cubicBezTo>
                    <a:pt x="15711" y="17558"/>
                    <a:pt x="17562" y="15708"/>
                    <a:pt x="18558" y="13386"/>
                  </a:cubicBezTo>
                  <a:cubicBezTo>
                    <a:pt x="19068" y="12196"/>
                    <a:pt x="19328" y="10919"/>
                    <a:pt x="19328" y="9626"/>
                  </a:cubicBezTo>
                  <a:cubicBezTo>
                    <a:pt x="19328" y="7060"/>
                    <a:pt x="18313" y="4641"/>
                    <a:pt x="16469" y="2818"/>
                  </a:cubicBezTo>
                  <a:cubicBezTo>
                    <a:pt x="14654" y="1012"/>
                    <a:pt x="12197" y="0"/>
                    <a:pt x="964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75" name="Google Shape;12275;p21"/>
            <p:cNvSpPr/>
            <p:nvPr/>
          </p:nvSpPr>
          <p:spPr>
            <a:xfrm>
              <a:off x="3497550" y="1596875"/>
              <a:ext cx="87650" cy="141525"/>
            </a:xfrm>
            <a:custGeom>
              <a:avLst/>
              <a:gdLst/>
              <a:ahLst/>
              <a:cxnLst/>
              <a:rect l="l" t="t" r="r" b="b"/>
              <a:pathLst>
                <a:path w="3506" h="5661" extrusionOk="0">
                  <a:moveTo>
                    <a:pt x="2885" y="1"/>
                  </a:moveTo>
                  <a:cubicBezTo>
                    <a:pt x="2740" y="1"/>
                    <a:pt x="2595" y="56"/>
                    <a:pt x="2485" y="166"/>
                  </a:cubicBezTo>
                  <a:lnTo>
                    <a:pt x="220" y="2431"/>
                  </a:lnTo>
                  <a:cubicBezTo>
                    <a:pt x="0" y="2651"/>
                    <a:pt x="0" y="3011"/>
                    <a:pt x="220" y="3231"/>
                  </a:cubicBezTo>
                  <a:lnTo>
                    <a:pt x="2485" y="5496"/>
                  </a:lnTo>
                  <a:cubicBezTo>
                    <a:pt x="2595" y="5606"/>
                    <a:pt x="2740" y="5661"/>
                    <a:pt x="2885" y="5661"/>
                  </a:cubicBezTo>
                  <a:cubicBezTo>
                    <a:pt x="3030" y="5661"/>
                    <a:pt x="3175" y="5606"/>
                    <a:pt x="3285" y="5496"/>
                  </a:cubicBezTo>
                  <a:cubicBezTo>
                    <a:pt x="3506" y="5275"/>
                    <a:pt x="3506" y="4916"/>
                    <a:pt x="3285" y="4695"/>
                  </a:cubicBezTo>
                  <a:lnTo>
                    <a:pt x="1422" y="2832"/>
                  </a:lnTo>
                  <a:lnTo>
                    <a:pt x="3285" y="966"/>
                  </a:lnTo>
                  <a:cubicBezTo>
                    <a:pt x="3506" y="746"/>
                    <a:pt x="3506" y="387"/>
                    <a:pt x="3285" y="166"/>
                  </a:cubicBezTo>
                  <a:cubicBezTo>
                    <a:pt x="3175" y="56"/>
                    <a:pt x="3030" y="1"/>
                    <a:pt x="288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76" name="Google Shape;12276;p21"/>
            <p:cNvSpPr/>
            <p:nvPr/>
          </p:nvSpPr>
          <p:spPr>
            <a:xfrm>
              <a:off x="3327100" y="1483625"/>
              <a:ext cx="369975" cy="369925"/>
            </a:xfrm>
            <a:custGeom>
              <a:avLst/>
              <a:gdLst/>
              <a:ahLst/>
              <a:cxnLst/>
              <a:rect l="l" t="t" r="r" b="b"/>
              <a:pathLst>
                <a:path w="14799" h="14797" extrusionOk="0">
                  <a:moveTo>
                    <a:pt x="7929" y="1157"/>
                  </a:moveTo>
                  <a:cubicBezTo>
                    <a:pt x="9206" y="1272"/>
                    <a:pt x="10420" y="1770"/>
                    <a:pt x="11411" y="2589"/>
                  </a:cubicBezTo>
                  <a:lnTo>
                    <a:pt x="11042" y="2957"/>
                  </a:lnTo>
                  <a:cubicBezTo>
                    <a:pt x="10828" y="3180"/>
                    <a:pt x="10831" y="3534"/>
                    <a:pt x="11048" y="3751"/>
                  </a:cubicBezTo>
                  <a:cubicBezTo>
                    <a:pt x="11158" y="3861"/>
                    <a:pt x="11303" y="3916"/>
                    <a:pt x="11448" y="3916"/>
                  </a:cubicBezTo>
                  <a:cubicBezTo>
                    <a:pt x="11590" y="3916"/>
                    <a:pt x="11732" y="3863"/>
                    <a:pt x="11842" y="3757"/>
                  </a:cubicBezTo>
                  <a:lnTo>
                    <a:pt x="12214" y="3389"/>
                  </a:lnTo>
                  <a:cubicBezTo>
                    <a:pt x="13026" y="4349"/>
                    <a:pt x="13524" y="5539"/>
                    <a:pt x="13639" y="6795"/>
                  </a:cubicBezTo>
                  <a:lnTo>
                    <a:pt x="13101" y="6795"/>
                  </a:lnTo>
                  <a:cubicBezTo>
                    <a:pt x="12787" y="6795"/>
                    <a:pt x="12534" y="7048"/>
                    <a:pt x="12534" y="7362"/>
                  </a:cubicBezTo>
                  <a:cubicBezTo>
                    <a:pt x="12534" y="7673"/>
                    <a:pt x="12787" y="7927"/>
                    <a:pt x="13101" y="7927"/>
                  </a:cubicBezTo>
                  <a:lnTo>
                    <a:pt x="13639" y="7927"/>
                  </a:lnTo>
                  <a:cubicBezTo>
                    <a:pt x="13515" y="9198"/>
                    <a:pt x="13005" y="10400"/>
                    <a:pt x="12178" y="11375"/>
                  </a:cubicBezTo>
                  <a:lnTo>
                    <a:pt x="11842" y="11040"/>
                  </a:lnTo>
                  <a:cubicBezTo>
                    <a:pt x="11732" y="10934"/>
                    <a:pt x="11590" y="10881"/>
                    <a:pt x="11448" y="10881"/>
                  </a:cubicBezTo>
                  <a:cubicBezTo>
                    <a:pt x="11303" y="10881"/>
                    <a:pt x="11158" y="10936"/>
                    <a:pt x="11048" y="11046"/>
                  </a:cubicBezTo>
                  <a:cubicBezTo>
                    <a:pt x="10831" y="11264"/>
                    <a:pt x="10828" y="11617"/>
                    <a:pt x="11042" y="11840"/>
                  </a:cubicBezTo>
                  <a:lnTo>
                    <a:pt x="11377" y="12175"/>
                  </a:lnTo>
                  <a:cubicBezTo>
                    <a:pt x="10402" y="13003"/>
                    <a:pt x="9200" y="13513"/>
                    <a:pt x="7929" y="13637"/>
                  </a:cubicBezTo>
                  <a:lnTo>
                    <a:pt x="7929" y="13099"/>
                  </a:lnTo>
                  <a:cubicBezTo>
                    <a:pt x="7929" y="12785"/>
                    <a:pt x="7676" y="12532"/>
                    <a:pt x="7365" y="12532"/>
                  </a:cubicBezTo>
                  <a:cubicBezTo>
                    <a:pt x="7051" y="12532"/>
                    <a:pt x="6797" y="12785"/>
                    <a:pt x="6797" y="13099"/>
                  </a:cubicBezTo>
                  <a:lnTo>
                    <a:pt x="6797" y="13637"/>
                  </a:lnTo>
                  <a:cubicBezTo>
                    <a:pt x="5541" y="13522"/>
                    <a:pt x="4351" y="13024"/>
                    <a:pt x="3391" y="12212"/>
                  </a:cubicBezTo>
                  <a:lnTo>
                    <a:pt x="3759" y="11840"/>
                  </a:lnTo>
                  <a:cubicBezTo>
                    <a:pt x="3974" y="11617"/>
                    <a:pt x="3971" y="11264"/>
                    <a:pt x="3753" y="11046"/>
                  </a:cubicBezTo>
                  <a:cubicBezTo>
                    <a:pt x="3643" y="10936"/>
                    <a:pt x="3499" y="10881"/>
                    <a:pt x="3354" y="10881"/>
                  </a:cubicBezTo>
                  <a:cubicBezTo>
                    <a:pt x="3212" y="10881"/>
                    <a:pt x="3070" y="10934"/>
                    <a:pt x="2959" y="11040"/>
                  </a:cubicBezTo>
                  <a:lnTo>
                    <a:pt x="2591" y="11408"/>
                  </a:lnTo>
                  <a:cubicBezTo>
                    <a:pt x="1773" y="10418"/>
                    <a:pt x="1274" y="9204"/>
                    <a:pt x="1160" y="7927"/>
                  </a:cubicBezTo>
                  <a:lnTo>
                    <a:pt x="1703" y="7927"/>
                  </a:lnTo>
                  <a:cubicBezTo>
                    <a:pt x="2014" y="7927"/>
                    <a:pt x="2268" y="7673"/>
                    <a:pt x="2268" y="7362"/>
                  </a:cubicBezTo>
                  <a:cubicBezTo>
                    <a:pt x="2268" y="7048"/>
                    <a:pt x="2014" y="6795"/>
                    <a:pt x="1703" y="6795"/>
                  </a:cubicBezTo>
                  <a:lnTo>
                    <a:pt x="1163" y="6795"/>
                  </a:lnTo>
                  <a:cubicBezTo>
                    <a:pt x="1274" y="5539"/>
                    <a:pt x="1770" y="4346"/>
                    <a:pt x="2579" y="3377"/>
                  </a:cubicBezTo>
                  <a:lnTo>
                    <a:pt x="2959" y="3757"/>
                  </a:lnTo>
                  <a:cubicBezTo>
                    <a:pt x="3070" y="3863"/>
                    <a:pt x="3212" y="3916"/>
                    <a:pt x="3354" y="3916"/>
                  </a:cubicBezTo>
                  <a:cubicBezTo>
                    <a:pt x="3499" y="3916"/>
                    <a:pt x="3643" y="3861"/>
                    <a:pt x="3753" y="3751"/>
                  </a:cubicBezTo>
                  <a:cubicBezTo>
                    <a:pt x="3971" y="3534"/>
                    <a:pt x="3974" y="3180"/>
                    <a:pt x="3759" y="2957"/>
                  </a:cubicBezTo>
                  <a:lnTo>
                    <a:pt x="3379" y="2577"/>
                  </a:lnTo>
                  <a:cubicBezTo>
                    <a:pt x="4348" y="1767"/>
                    <a:pt x="5541" y="1272"/>
                    <a:pt x="6797" y="1160"/>
                  </a:cubicBezTo>
                  <a:lnTo>
                    <a:pt x="6797" y="1701"/>
                  </a:lnTo>
                  <a:cubicBezTo>
                    <a:pt x="6797" y="2012"/>
                    <a:pt x="7051" y="2266"/>
                    <a:pt x="7365" y="2266"/>
                  </a:cubicBezTo>
                  <a:cubicBezTo>
                    <a:pt x="7676" y="2266"/>
                    <a:pt x="7929" y="2012"/>
                    <a:pt x="7929" y="1701"/>
                  </a:cubicBezTo>
                  <a:lnTo>
                    <a:pt x="7929" y="1157"/>
                  </a:lnTo>
                  <a:close/>
                  <a:moveTo>
                    <a:pt x="7376" y="1"/>
                  </a:moveTo>
                  <a:cubicBezTo>
                    <a:pt x="7372" y="1"/>
                    <a:pt x="7368" y="1"/>
                    <a:pt x="7365" y="1"/>
                  </a:cubicBezTo>
                  <a:cubicBezTo>
                    <a:pt x="5435" y="1"/>
                    <a:pt x="3581" y="759"/>
                    <a:pt x="2210" y="2115"/>
                  </a:cubicBezTo>
                  <a:cubicBezTo>
                    <a:pt x="2174" y="2142"/>
                    <a:pt x="2141" y="2172"/>
                    <a:pt x="2114" y="2208"/>
                  </a:cubicBezTo>
                  <a:cubicBezTo>
                    <a:pt x="761" y="3582"/>
                    <a:pt x="3" y="5433"/>
                    <a:pt x="3" y="7362"/>
                  </a:cubicBezTo>
                  <a:cubicBezTo>
                    <a:pt x="0" y="9322"/>
                    <a:pt x="776" y="11206"/>
                    <a:pt x="2159" y="12598"/>
                  </a:cubicBezTo>
                  <a:lnTo>
                    <a:pt x="2177" y="12616"/>
                  </a:lnTo>
                  <a:lnTo>
                    <a:pt x="2180" y="12619"/>
                  </a:lnTo>
                  <a:lnTo>
                    <a:pt x="2186" y="12625"/>
                  </a:lnTo>
                  <a:cubicBezTo>
                    <a:pt x="3578" y="14023"/>
                    <a:pt x="5414" y="14796"/>
                    <a:pt x="7365" y="14796"/>
                  </a:cubicBezTo>
                  <a:cubicBezTo>
                    <a:pt x="9327" y="14796"/>
                    <a:pt x="11187" y="14017"/>
                    <a:pt x="12603" y="12601"/>
                  </a:cubicBezTo>
                  <a:cubicBezTo>
                    <a:pt x="14019" y="11185"/>
                    <a:pt x="14798" y="9325"/>
                    <a:pt x="14798" y="7362"/>
                  </a:cubicBezTo>
                  <a:cubicBezTo>
                    <a:pt x="14798" y="5415"/>
                    <a:pt x="14028" y="3576"/>
                    <a:pt x="12627" y="2184"/>
                  </a:cubicBezTo>
                  <a:lnTo>
                    <a:pt x="12621" y="2178"/>
                  </a:lnTo>
                  <a:cubicBezTo>
                    <a:pt x="12621" y="2175"/>
                    <a:pt x="12618" y="2175"/>
                    <a:pt x="12618" y="2175"/>
                  </a:cubicBezTo>
                  <a:lnTo>
                    <a:pt x="12600" y="2157"/>
                  </a:lnTo>
                  <a:cubicBezTo>
                    <a:pt x="11211" y="777"/>
                    <a:pt x="9331" y="1"/>
                    <a:pt x="7376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2277" name="Google Shape;12277;p21"/>
          <p:cNvSpPr/>
          <p:nvPr/>
        </p:nvSpPr>
        <p:spPr>
          <a:xfrm>
            <a:off x="4282911" y="4821240"/>
            <a:ext cx="263712" cy="263657"/>
          </a:xfrm>
          <a:custGeom>
            <a:avLst/>
            <a:gdLst/>
            <a:ahLst/>
            <a:cxnLst/>
            <a:rect l="l" t="t" r="r" b="b"/>
            <a:pathLst>
              <a:path w="19329" h="19325" extrusionOk="0">
                <a:moveTo>
                  <a:pt x="9062" y="1229"/>
                </a:moveTo>
                <a:lnTo>
                  <a:pt x="9062" y="4539"/>
                </a:lnTo>
                <a:cubicBezTo>
                  <a:pt x="8470" y="4557"/>
                  <a:pt x="7885" y="4602"/>
                  <a:pt x="7311" y="4674"/>
                </a:cubicBezTo>
                <a:cubicBezTo>
                  <a:pt x="7223" y="4339"/>
                  <a:pt x="7036" y="4037"/>
                  <a:pt x="6773" y="3811"/>
                </a:cubicBezTo>
                <a:cubicBezTo>
                  <a:pt x="7392" y="2428"/>
                  <a:pt x="8211" y="1513"/>
                  <a:pt x="9062" y="1229"/>
                </a:cubicBezTo>
                <a:close/>
                <a:moveTo>
                  <a:pt x="10194" y="1226"/>
                </a:moveTo>
                <a:cubicBezTo>
                  <a:pt x="11278" y="1586"/>
                  <a:pt x="12272" y="2944"/>
                  <a:pt x="12912" y="4835"/>
                </a:cubicBezTo>
                <a:cubicBezTo>
                  <a:pt x="12015" y="4662"/>
                  <a:pt x="11106" y="4566"/>
                  <a:pt x="10194" y="4539"/>
                </a:cubicBezTo>
                <a:lnTo>
                  <a:pt x="10194" y="1226"/>
                </a:lnTo>
                <a:close/>
                <a:moveTo>
                  <a:pt x="5665" y="4530"/>
                </a:moveTo>
                <a:cubicBezTo>
                  <a:pt x="6170" y="4530"/>
                  <a:pt x="6423" y="5139"/>
                  <a:pt x="6067" y="5496"/>
                </a:cubicBezTo>
                <a:cubicBezTo>
                  <a:pt x="5950" y="5611"/>
                  <a:pt x="5808" y="5663"/>
                  <a:pt x="5669" y="5663"/>
                </a:cubicBezTo>
                <a:cubicBezTo>
                  <a:pt x="5378" y="5663"/>
                  <a:pt x="5101" y="5438"/>
                  <a:pt x="5101" y="5097"/>
                </a:cubicBezTo>
                <a:cubicBezTo>
                  <a:pt x="5101" y="4783"/>
                  <a:pt x="5351" y="4530"/>
                  <a:pt x="5665" y="4530"/>
                </a:cubicBezTo>
                <a:close/>
                <a:moveTo>
                  <a:pt x="6743" y="1643"/>
                </a:moveTo>
                <a:cubicBezTo>
                  <a:pt x="6363" y="2129"/>
                  <a:pt x="6019" y="2718"/>
                  <a:pt x="5717" y="3397"/>
                </a:cubicBezTo>
                <a:lnTo>
                  <a:pt x="5665" y="3397"/>
                </a:lnTo>
                <a:cubicBezTo>
                  <a:pt x="4578" y="3397"/>
                  <a:pt x="3769" y="4406"/>
                  <a:pt x="4008" y="5469"/>
                </a:cubicBezTo>
                <a:cubicBezTo>
                  <a:pt x="3075" y="5822"/>
                  <a:pt x="2277" y="6266"/>
                  <a:pt x="1646" y="6773"/>
                </a:cubicBezTo>
                <a:cubicBezTo>
                  <a:pt x="2507" y="4394"/>
                  <a:pt x="4373" y="2516"/>
                  <a:pt x="6743" y="1643"/>
                </a:cubicBezTo>
                <a:close/>
                <a:moveTo>
                  <a:pt x="12510" y="1631"/>
                </a:moveTo>
                <a:lnTo>
                  <a:pt x="12510" y="1631"/>
                </a:lnTo>
                <a:cubicBezTo>
                  <a:pt x="14926" y="2500"/>
                  <a:pt x="16828" y="4403"/>
                  <a:pt x="17698" y="6818"/>
                </a:cubicBezTo>
                <a:cubicBezTo>
                  <a:pt x="17269" y="6483"/>
                  <a:pt x="16810" y="6196"/>
                  <a:pt x="16327" y="5955"/>
                </a:cubicBezTo>
                <a:cubicBezTo>
                  <a:pt x="15645" y="5614"/>
                  <a:pt x="14932" y="5342"/>
                  <a:pt x="14195" y="5136"/>
                </a:cubicBezTo>
                <a:cubicBezTo>
                  <a:pt x="13933" y="4203"/>
                  <a:pt x="13585" y="3349"/>
                  <a:pt x="13169" y="2612"/>
                </a:cubicBezTo>
                <a:cubicBezTo>
                  <a:pt x="12975" y="2268"/>
                  <a:pt x="12755" y="1942"/>
                  <a:pt x="12510" y="1631"/>
                </a:cubicBezTo>
                <a:close/>
                <a:moveTo>
                  <a:pt x="4636" y="6444"/>
                </a:moveTo>
                <a:cubicBezTo>
                  <a:pt x="4684" y="6483"/>
                  <a:pt x="4738" y="6519"/>
                  <a:pt x="4793" y="6553"/>
                </a:cubicBezTo>
                <a:cubicBezTo>
                  <a:pt x="4651" y="7407"/>
                  <a:pt x="4566" y="8268"/>
                  <a:pt x="4542" y="9134"/>
                </a:cubicBezTo>
                <a:lnTo>
                  <a:pt x="1230" y="9134"/>
                </a:lnTo>
                <a:cubicBezTo>
                  <a:pt x="1568" y="8083"/>
                  <a:pt x="2821" y="7081"/>
                  <a:pt x="4636" y="6444"/>
                </a:cubicBezTo>
                <a:close/>
                <a:moveTo>
                  <a:pt x="9062" y="5674"/>
                </a:moveTo>
                <a:lnTo>
                  <a:pt x="9062" y="9134"/>
                </a:lnTo>
                <a:lnTo>
                  <a:pt x="5674" y="9134"/>
                </a:lnTo>
                <a:cubicBezTo>
                  <a:pt x="5698" y="8343"/>
                  <a:pt x="5774" y="7558"/>
                  <a:pt x="5904" y="6776"/>
                </a:cubicBezTo>
                <a:lnTo>
                  <a:pt x="5904" y="6779"/>
                </a:lnTo>
                <a:cubicBezTo>
                  <a:pt x="6462" y="6698"/>
                  <a:pt x="6949" y="6344"/>
                  <a:pt x="7196" y="5834"/>
                </a:cubicBezTo>
                <a:cubicBezTo>
                  <a:pt x="7815" y="5746"/>
                  <a:pt x="8437" y="5692"/>
                  <a:pt x="9062" y="5674"/>
                </a:cubicBezTo>
                <a:close/>
                <a:moveTo>
                  <a:pt x="10194" y="5671"/>
                </a:moveTo>
                <a:cubicBezTo>
                  <a:pt x="11227" y="5701"/>
                  <a:pt x="12257" y="5834"/>
                  <a:pt x="13265" y="6063"/>
                </a:cubicBezTo>
                <a:cubicBezTo>
                  <a:pt x="13422" y="6743"/>
                  <a:pt x="13534" y="7431"/>
                  <a:pt x="13597" y="8126"/>
                </a:cubicBezTo>
                <a:cubicBezTo>
                  <a:pt x="13144" y="8310"/>
                  <a:pt x="12794" y="8675"/>
                  <a:pt x="12631" y="9134"/>
                </a:cubicBezTo>
                <a:lnTo>
                  <a:pt x="10194" y="9134"/>
                </a:lnTo>
                <a:lnTo>
                  <a:pt x="10194" y="5671"/>
                </a:lnTo>
                <a:close/>
                <a:moveTo>
                  <a:pt x="14497" y="6417"/>
                </a:moveTo>
                <a:cubicBezTo>
                  <a:pt x="14950" y="6571"/>
                  <a:pt x="15391" y="6752"/>
                  <a:pt x="15817" y="6966"/>
                </a:cubicBezTo>
                <a:cubicBezTo>
                  <a:pt x="17037" y="7585"/>
                  <a:pt x="17837" y="8352"/>
                  <a:pt x="18099" y="9137"/>
                </a:cubicBezTo>
                <a:lnTo>
                  <a:pt x="15835" y="9134"/>
                </a:lnTo>
                <a:cubicBezTo>
                  <a:pt x="15654" y="8627"/>
                  <a:pt x="15243" y="8234"/>
                  <a:pt x="14730" y="8077"/>
                </a:cubicBezTo>
                <a:cubicBezTo>
                  <a:pt x="14678" y="7519"/>
                  <a:pt x="14603" y="6966"/>
                  <a:pt x="14497" y="6417"/>
                </a:cubicBezTo>
                <a:close/>
                <a:moveTo>
                  <a:pt x="14241" y="9137"/>
                </a:moveTo>
                <a:cubicBezTo>
                  <a:pt x="14555" y="9137"/>
                  <a:pt x="14808" y="9391"/>
                  <a:pt x="14808" y="9702"/>
                </a:cubicBezTo>
                <a:cubicBezTo>
                  <a:pt x="14808" y="10016"/>
                  <a:pt x="14555" y="10270"/>
                  <a:pt x="14241" y="10270"/>
                </a:cubicBezTo>
                <a:lnTo>
                  <a:pt x="14241" y="10267"/>
                </a:lnTo>
                <a:lnTo>
                  <a:pt x="14204" y="10267"/>
                </a:lnTo>
                <a:cubicBezTo>
                  <a:pt x="13902" y="10251"/>
                  <a:pt x="13667" y="10004"/>
                  <a:pt x="13667" y="9702"/>
                </a:cubicBezTo>
                <a:cubicBezTo>
                  <a:pt x="13667" y="9403"/>
                  <a:pt x="13899" y="9155"/>
                  <a:pt x="14195" y="9137"/>
                </a:cubicBezTo>
                <a:close/>
                <a:moveTo>
                  <a:pt x="18099" y="10270"/>
                </a:moveTo>
                <a:cubicBezTo>
                  <a:pt x="17861" y="10967"/>
                  <a:pt x="17194" y="11643"/>
                  <a:pt x="16161" y="12217"/>
                </a:cubicBezTo>
                <a:cubicBezTo>
                  <a:pt x="15632" y="12504"/>
                  <a:pt x="15080" y="12742"/>
                  <a:pt x="14506" y="12930"/>
                </a:cubicBezTo>
                <a:cubicBezTo>
                  <a:pt x="14606" y="12407"/>
                  <a:pt x="14678" y="11873"/>
                  <a:pt x="14730" y="11323"/>
                </a:cubicBezTo>
                <a:lnTo>
                  <a:pt x="14730" y="11326"/>
                </a:lnTo>
                <a:cubicBezTo>
                  <a:pt x="15243" y="11166"/>
                  <a:pt x="15654" y="10774"/>
                  <a:pt x="15835" y="10270"/>
                </a:cubicBezTo>
                <a:close/>
                <a:moveTo>
                  <a:pt x="4542" y="10267"/>
                </a:moveTo>
                <a:cubicBezTo>
                  <a:pt x="4566" y="11163"/>
                  <a:pt x="4660" y="12060"/>
                  <a:pt x="4820" y="12945"/>
                </a:cubicBezTo>
                <a:cubicBezTo>
                  <a:pt x="2927" y="12320"/>
                  <a:pt x="1583" y="11351"/>
                  <a:pt x="1230" y="10267"/>
                </a:cubicBezTo>
                <a:close/>
                <a:moveTo>
                  <a:pt x="9062" y="10267"/>
                </a:moveTo>
                <a:lnTo>
                  <a:pt x="9062" y="12628"/>
                </a:lnTo>
                <a:cubicBezTo>
                  <a:pt x="8603" y="12791"/>
                  <a:pt x="8238" y="13141"/>
                  <a:pt x="8054" y="13594"/>
                </a:cubicBezTo>
                <a:cubicBezTo>
                  <a:pt x="7377" y="13534"/>
                  <a:pt x="6707" y="13428"/>
                  <a:pt x="6046" y="13280"/>
                </a:cubicBezTo>
                <a:cubicBezTo>
                  <a:pt x="5828" y="12290"/>
                  <a:pt x="5702" y="11281"/>
                  <a:pt x="5674" y="10267"/>
                </a:cubicBezTo>
                <a:close/>
                <a:moveTo>
                  <a:pt x="12631" y="10267"/>
                </a:moveTo>
                <a:cubicBezTo>
                  <a:pt x="12794" y="10725"/>
                  <a:pt x="13144" y="11091"/>
                  <a:pt x="13597" y="11275"/>
                </a:cubicBezTo>
                <a:cubicBezTo>
                  <a:pt x="13534" y="11945"/>
                  <a:pt x="13431" y="12613"/>
                  <a:pt x="13280" y="13268"/>
                </a:cubicBezTo>
                <a:cubicBezTo>
                  <a:pt x="12595" y="13422"/>
                  <a:pt x="11900" y="13531"/>
                  <a:pt x="11203" y="13594"/>
                </a:cubicBezTo>
                <a:cubicBezTo>
                  <a:pt x="11019" y="13141"/>
                  <a:pt x="10653" y="12791"/>
                  <a:pt x="10194" y="12628"/>
                </a:cubicBezTo>
                <a:lnTo>
                  <a:pt x="10194" y="10267"/>
                </a:lnTo>
                <a:close/>
                <a:moveTo>
                  <a:pt x="9627" y="13678"/>
                </a:moveTo>
                <a:cubicBezTo>
                  <a:pt x="9923" y="13678"/>
                  <a:pt x="10170" y="13905"/>
                  <a:pt x="10191" y="14201"/>
                </a:cubicBezTo>
                <a:lnTo>
                  <a:pt x="10191" y="14231"/>
                </a:lnTo>
                <a:cubicBezTo>
                  <a:pt x="10191" y="14231"/>
                  <a:pt x="10191" y="14234"/>
                  <a:pt x="10191" y="14237"/>
                </a:cubicBezTo>
                <a:cubicBezTo>
                  <a:pt x="10188" y="14545"/>
                  <a:pt x="9938" y="14793"/>
                  <a:pt x="9630" y="14796"/>
                </a:cubicBezTo>
                <a:cubicBezTo>
                  <a:pt x="9319" y="14796"/>
                  <a:pt x="9065" y="14545"/>
                  <a:pt x="9062" y="14237"/>
                </a:cubicBezTo>
                <a:lnTo>
                  <a:pt x="9062" y="14231"/>
                </a:lnTo>
                <a:lnTo>
                  <a:pt x="9062" y="14201"/>
                </a:lnTo>
                <a:cubicBezTo>
                  <a:pt x="9083" y="13905"/>
                  <a:pt x="9331" y="13678"/>
                  <a:pt x="9627" y="13678"/>
                </a:cubicBezTo>
                <a:close/>
                <a:moveTo>
                  <a:pt x="1640" y="12579"/>
                </a:moveTo>
                <a:lnTo>
                  <a:pt x="1640" y="12579"/>
                </a:lnTo>
                <a:cubicBezTo>
                  <a:pt x="1936" y="12812"/>
                  <a:pt x="2250" y="13020"/>
                  <a:pt x="2579" y="13204"/>
                </a:cubicBezTo>
                <a:cubicBezTo>
                  <a:pt x="3313" y="13615"/>
                  <a:pt x="4168" y="13953"/>
                  <a:pt x="5110" y="14213"/>
                </a:cubicBezTo>
                <a:cubicBezTo>
                  <a:pt x="5496" y="15620"/>
                  <a:pt x="6061" y="16813"/>
                  <a:pt x="6752" y="17691"/>
                </a:cubicBezTo>
                <a:cubicBezTo>
                  <a:pt x="4373" y="16828"/>
                  <a:pt x="2501" y="14956"/>
                  <a:pt x="1640" y="12579"/>
                </a:cubicBezTo>
                <a:close/>
                <a:moveTo>
                  <a:pt x="17698" y="12555"/>
                </a:moveTo>
                <a:cubicBezTo>
                  <a:pt x="16837" y="14938"/>
                  <a:pt x="14932" y="16831"/>
                  <a:pt x="12535" y="17691"/>
                </a:cubicBezTo>
                <a:cubicBezTo>
                  <a:pt x="12770" y="17395"/>
                  <a:pt x="12981" y="17081"/>
                  <a:pt x="13169" y="16752"/>
                </a:cubicBezTo>
                <a:cubicBezTo>
                  <a:pt x="13594" y="16013"/>
                  <a:pt x="13945" y="15149"/>
                  <a:pt x="14213" y="14201"/>
                </a:cubicBezTo>
                <a:cubicBezTo>
                  <a:pt x="15140" y="13944"/>
                  <a:pt x="15986" y="13609"/>
                  <a:pt x="16713" y="13204"/>
                </a:cubicBezTo>
                <a:cubicBezTo>
                  <a:pt x="17058" y="13014"/>
                  <a:pt x="17387" y="12797"/>
                  <a:pt x="17698" y="12555"/>
                </a:cubicBezTo>
                <a:close/>
                <a:moveTo>
                  <a:pt x="6381" y="14503"/>
                </a:moveTo>
                <a:cubicBezTo>
                  <a:pt x="6906" y="14602"/>
                  <a:pt x="7450" y="14678"/>
                  <a:pt x="8005" y="14726"/>
                </a:cubicBezTo>
                <a:cubicBezTo>
                  <a:pt x="8162" y="15240"/>
                  <a:pt x="8555" y="15650"/>
                  <a:pt x="9062" y="15831"/>
                </a:cubicBezTo>
                <a:lnTo>
                  <a:pt x="9062" y="18096"/>
                </a:lnTo>
                <a:cubicBezTo>
                  <a:pt x="8286" y="17833"/>
                  <a:pt x="7531" y="17048"/>
                  <a:pt x="6933" y="15853"/>
                </a:cubicBezTo>
                <a:cubicBezTo>
                  <a:pt x="6716" y="15415"/>
                  <a:pt x="6532" y="14965"/>
                  <a:pt x="6381" y="14503"/>
                </a:cubicBezTo>
                <a:close/>
                <a:moveTo>
                  <a:pt x="12933" y="14497"/>
                </a:moveTo>
                <a:cubicBezTo>
                  <a:pt x="12740" y="15083"/>
                  <a:pt x="12486" y="15650"/>
                  <a:pt x="12184" y="16188"/>
                </a:cubicBezTo>
                <a:cubicBezTo>
                  <a:pt x="11595" y="17211"/>
                  <a:pt x="10904" y="17869"/>
                  <a:pt x="10194" y="18099"/>
                </a:cubicBezTo>
                <a:lnTo>
                  <a:pt x="10194" y="15831"/>
                </a:lnTo>
                <a:cubicBezTo>
                  <a:pt x="10702" y="15650"/>
                  <a:pt x="11094" y="15240"/>
                  <a:pt x="11251" y="14726"/>
                </a:cubicBezTo>
                <a:cubicBezTo>
                  <a:pt x="11828" y="14675"/>
                  <a:pt x="12390" y="14596"/>
                  <a:pt x="12933" y="14497"/>
                </a:cubicBezTo>
                <a:close/>
                <a:moveTo>
                  <a:pt x="9630" y="0"/>
                </a:moveTo>
                <a:cubicBezTo>
                  <a:pt x="7063" y="0"/>
                  <a:pt x="4645" y="1015"/>
                  <a:pt x="2821" y="2860"/>
                </a:cubicBezTo>
                <a:cubicBezTo>
                  <a:pt x="1012" y="4678"/>
                  <a:pt x="1" y="7138"/>
                  <a:pt x="4" y="9702"/>
                </a:cubicBezTo>
                <a:cubicBezTo>
                  <a:pt x="4" y="15016"/>
                  <a:pt x="4313" y="19325"/>
                  <a:pt x="9630" y="19325"/>
                </a:cubicBezTo>
                <a:cubicBezTo>
                  <a:pt x="9634" y="19325"/>
                  <a:pt x="9637" y="19325"/>
                  <a:pt x="9641" y="19325"/>
                </a:cubicBezTo>
                <a:cubicBezTo>
                  <a:pt x="12198" y="19325"/>
                  <a:pt x="14654" y="18314"/>
                  <a:pt x="16469" y="16508"/>
                </a:cubicBezTo>
                <a:cubicBezTo>
                  <a:pt x="18314" y="14687"/>
                  <a:pt x="19328" y="12268"/>
                  <a:pt x="19328" y="9702"/>
                </a:cubicBezTo>
                <a:cubicBezTo>
                  <a:pt x="19328" y="8407"/>
                  <a:pt x="19069" y="7129"/>
                  <a:pt x="18558" y="5940"/>
                </a:cubicBezTo>
                <a:cubicBezTo>
                  <a:pt x="18066" y="4789"/>
                  <a:pt x="17360" y="3741"/>
                  <a:pt x="16472" y="2857"/>
                </a:cubicBezTo>
                <a:cubicBezTo>
                  <a:pt x="15587" y="1969"/>
                  <a:pt x="14539" y="1263"/>
                  <a:pt x="13389" y="770"/>
                </a:cubicBezTo>
                <a:cubicBezTo>
                  <a:pt x="12199" y="260"/>
                  <a:pt x="10922" y="0"/>
                  <a:pt x="9630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78" name="Google Shape;12278;p21"/>
          <p:cNvSpPr/>
          <p:nvPr/>
        </p:nvSpPr>
        <p:spPr>
          <a:xfrm>
            <a:off x="1746290" y="4821233"/>
            <a:ext cx="266263" cy="263671"/>
          </a:xfrm>
          <a:custGeom>
            <a:avLst/>
            <a:gdLst/>
            <a:ahLst/>
            <a:cxnLst/>
            <a:rect l="l" t="t" r="r" b="b"/>
            <a:pathLst>
              <a:path w="19516" h="19326" extrusionOk="0">
                <a:moveTo>
                  <a:pt x="15929" y="1934"/>
                </a:moveTo>
                <a:lnTo>
                  <a:pt x="15929" y="2834"/>
                </a:lnTo>
                <a:cubicBezTo>
                  <a:pt x="15929" y="3145"/>
                  <a:pt x="16182" y="3398"/>
                  <a:pt x="16496" y="3398"/>
                </a:cubicBezTo>
                <a:lnTo>
                  <a:pt x="17393" y="3398"/>
                </a:lnTo>
                <a:lnTo>
                  <a:pt x="16261" y="4531"/>
                </a:lnTo>
                <a:lnTo>
                  <a:pt x="14796" y="4531"/>
                </a:lnTo>
                <a:lnTo>
                  <a:pt x="14796" y="3066"/>
                </a:lnTo>
                <a:lnTo>
                  <a:pt x="15929" y="1934"/>
                </a:lnTo>
                <a:close/>
                <a:moveTo>
                  <a:pt x="9663" y="7927"/>
                </a:moveTo>
                <a:cubicBezTo>
                  <a:pt x="9926" y="7927"/>
                  <a:pt x="10183" y="7991"/>
                  <a:pt x="10418" y="8109"/>
                </a:cubicBezTo>
                <a:lnTo>
                  <a:pt x="9262" y="9262"/>
                </a:lnTo>
                <a:cubicBezTo>
                  <a:pt x="9041" y="9485"/>
                  <a:pt x="9041" y="9842"/>
                  <a:pt x="9262" y="10065"/>
                </a:cubicBezTo>
                <a:cubicBezTo>
                  <a:pt x="9372" y="10175"/>
                  <a:pt x="9517" y="10231"/>
                  <a:pt x="9662" y="10231"/>
                </a:cubicBezTo>
                <a:cubicBezTo>
                  <a:pt x="9807" y="10231"/>
                  <a:pt x="9952" y="10175"/>
                  <a:pt x="10062" y="10065"/>
                </a:cubicBezTo>
                <a:lnTo>
                  <a:pt x="11218" y="8909"/>
                </a:lnTo>
                <a:cubicBezTo>
                  <a:pt x="11336" y="9141"/>
                  <a:pt x="11399" y="9401"/>
                  <a:pt x="11399" y="9664"/>
                </a:cubicBezTo>
                <a:cubicBezTo>
                  <a:pt x="11399" y="10585"/>
                  <a:pt x="10605" y="11364"/>
                  <a:pt x="9663" y="11364"/>
                </a:cubicBezTo>
                <a:cubicBezTo>
                  <a:pt x="8721" y="11364"/>
                  <a:pt x="7927" y="10585"/>
                  <a:pt x="7927" y="9664"/>
                </a:cubicBezTo>
                <a:cubicBezTo>
                  <a:pt x="7927" y="8722"/>
                  <a:pt x="8721" y="7927"/>
                  <a:pt x="9663" y="7927"/>
                </a:cubicBezTo>
                <a:close/>
                <a:moveTo>
                  <a:pt x="9663" y="5663"/>
                </a:moveTo>
                <a:cubicBezTo>
                  <a:pt x="10527" y="5666"/>
                  <a:pt x="11363" y="5953"/>
                  <a:pt x="12049" y="6478"/>
                </a:cubicBezTo>
                <a:lnTo>
                  <a:pt x="11242" y="7287"/>
                </a:lnTo>
                <a:cubicBezTo>
                  <a:pt x="10777" y="6967"/>
                  <a:pt x="10228" y="6798"/>
                  <a:pt x="9663" y="6795"/>
                </a:cubicBezTo>
                <a:cubicBezTo>
                  <a:pt x="8108" y="6795"/>
                  <a:pt x="6795" y="8109"/>
                  <a:pt x="6795" y="9664"/>
                </a:cubicBezTo>
                <a:cubicBezTo>
                  <a:pt x="6795" y="10422"/>
                  <a:pt x="7103" y="11143"/>
                  <a:pt x="7649" y="11669"/>
                </a:cubicBezTo>
                <a:cubicBezTo>
                  <a:pt x="8208" y="12220"/>
                  <a:pt x="8935" y="12495"/>
                  <a:pt x="9663" y="12495"/>
                </a:cubicBezTo>
                <a:cubicBezTo>
                  <a:pt x="10391" y="12495"/>
                  <a:pt x="11119" y="12220"/>
                  <a:pt x="11677" y="11669"/>
                </a:cubicBezTo>
                <a:cubicBezTo>
                  <a:pt x="12224" y="11143"/>
                  <a:pt x="12532" y="10422"/>
                  <a:pt x="12532" y="9664"/>
                </a:cubicBezTo>
                <a:cubicBezTo>
                  <a:pt x="12529" y="9099"/>
                  <a:pt x="12360" y="8549"/>
                  <a:pt x="12043" y="8084"/>
                </a:cubicBezTo>
                <a:lnTo>
                  <a:pt x="12849" y="7278"/>
                </a:lnTo>
                <a:cubicBezTo>
                  <a:pt x="13374" y="7964"/>
                  <a:pt x="13661" y="8800"/>
                  <a:pt x="13664" y="9664"/>
                </a:cubicBezTo>
                <a:cubicBezTo>
                  <a:pt x="13664" y="11850"/>
                  <a:pt x="11870" y="13628"/>
                  <a:pt x="9663" y="13628"/>
                </a:cubicBezTo>
                <a:cubicBezTo>
                  <a:pt x="7456" y="13628"/>
                  <a:pt x="5662" y="11850"/>
                  <a:pt x="5662" y="9664"/>
                </a:cubicBezTo>
                <a:cubicBezTo>
                  <a:pt x="5662" y="7496"/>
                  <a:pt x="7495" y="5663"/>
                  <a:pt x="9663" y="5663"/>
                </a:cubicBezTo>
                <a:close/>
                <a:moveTo>
                  <a:pt x="9676" y="3398"/>
                </a:moveTo>
                <a:cubicBezTo>
                  <a:pt x="11130" y="3398"/>
                  <a:pt x="12541" y="3902"/>
                  <a:pt x="13664" y="4826"/>
                </a:cubicBezTo>
                <a:lnTo>
                  <a:pt x="13664" y="4863"/>
                </a:lnTo>
                <a:lnTo>
                  <a:pt x="12861" y="5663"/>
                </a:lnTo>
                <a:cubicBezTo>
                  <a:pt x="11911" y="4901"/>
                  <a:pt x="10770" y="4528"/>
                  <a:pt x="9634" y="4528"/>
                </a:cubicBezTo>
                <a:cubicBezTo>
                  <a:pt x="8214" y="4528"/>
                  <a:pt x="6803" y="5111"/>
                  <a:pt x="5786" y="6246"/>
                </a:cubicBezTo>
                <a:cubicBezTo>
                  <a:pt x="3959" y="8287"/>
                  <a:pt x="4047" y="11403"/>
                  <a:pt x="5985" y="13341"/>
                </a:cubicBezTo>
                <a:cubicBezTo>
                  <a:pt x="6991" y="14346"/>
                  <a:pt x="8313" y="14852"/>
                  <a:pt x="9638" y="14852"/>
                </a:cubicBezTo>
                <a:cubicBezTo>
                  <a:pt x="10866" y="14852"/>
                  <a:pt x="12096" y="14417"/>
                  <a:pt x="13078" y="13538"/>
                </a:cubicBezTo>
                <a:cubicBezTo>
                  <a:pt x="15119" y="11711"/>
                  <a:pt x="15376" y="8604"/>
                  <a:pt x="13664" y="6463"/>
                </a:cubicBezTo>
                <a:lnTo>
                  <a:pt x="14464" y="5663"/>
                </a:lnTo>
                <a:lnTo>
                  <a:pt x="14503" y="5663"/>
                </a:lnTo>
                <a:cubicBezTo>
                  <a:pt x="15430" y="6789"/>
                  <a:pt x="15935" y="8205"/>
                  <a:pt x="15929" y="9664"/>
                </a:cubicBezTo>
                <a:cubicBezTo>
                  <a:pt x="15929" y="13100"/>
                  <a:pt x="13117" y="15893"/>
                  <a:pt x="9663" y="15893"/>
                </a:cubicBezTo>
                <a:cubicBezTo>
                  <a:pt x="6209" y="15893"/>
                  <a:pt x="3398" y="13100"/>
                  <a:pt x="3398" y="9664"/>
                </a:cubicBezTo>
                <a:cubicBezTo>
                  <a:pt x="3398" y="6209"/>
                  <a:pt x="6209" y="3398"/>
                  <a:pt x="9663" y="3398"/>
                </a:cubicBezTo>
                <a:cubicBezTo>
                  <a:pt x="9668" y="3398"/>
                  <a:pt x="9672" y="3398"/>
                  <a:pt x="9676" y="3398"/>
                </a:cubicBezTo>
                <a:close/>
                <a:moveTo>
                  <a:pt x="9663" y="1134"/>
                </a:moveTo>
                <a:cubicBezTo>
                  <a:pt x="11176" y="1134"/>
                  <a:pt x="12661" y="1532"/>
                  <a:pt x="13975" y="2287"/>
                </a:cubicBezTo>
                <a:lnTo>
                  <a:pt x="13830" y="2432"/>
                </a:lnTo>
                <a:cubicBezTo>
                  <a:pt x="13724" y="2538"/>
                  <a:pt x="13664" y="2683"/>
                  <a:pt x="13664" y="2834"/>
                </a:cubicBezTo>
                <a:lnTo>
                  <a:pt x="13664" y="3428"/>
                </a:lnTo>
                <a:cubicBezTo>
                  <a:pt x="12473" y="2670"/>
                  <a:pt x="11090" y="2266"/>
                  <a:pt x="9679" y="2266"/>
                </a:cubicBezTo>
                <a:cubicBezTo>
                  <a:pt x="9674" y="2266"/>
                  <a:pt x="9668" y="2266"/>
                  <a:pt x="9663" y="2266"/>
                </a:cubicBezTo>
                <a:cubicBezTo>
                  <a:pt x="7701" y="2266"/>
                  <a:pt x="5847" y="3039"/>
                  <a:pt x="4443" y="4443"/>
                </a:cubicBezTo>
                <a:cubicBezTo>
                  <a:pt x="3039" y="5847"/>
                  <a:pt x="2266" y="7701"/>
                  <a:pt x="2266" y="9664"/>
                </a:cubicBezTo>
                <a:cubicBezTo>
                  <a:pt x="2266" y="11626"/>
                  <a:pt x="3039" y="13474"/>
                  <a:pt x="4443" y="14866"/>
                </a:cubicBezTo>
                <a:cubicBezTo>
                  <a:pt x="5886" y="16305"/>
                  <a:pt x="7775" y="17024"/>
                  <a:pt x="9663" y="17024"/>
                </a:cubicBezTo>
                <a:cubicBezTo>
                  <a:pt x="11552" y="17024"/>
                  <a:pt x="13441" y="16305"/>
                  <a:pt x="14884" y="14866"/>
                </a:cubicBezTo>
                <a:cubicBezTo>
                  <a:pt x="16288" y="13474"/>
                  <a:pt x="17061" y="11626"/>
                  <a:pt x="17061" y="9664"/>
                </a:cubicBezTo>
                <a:cubicBezTo>
                  <a:pt x="17064" y="8248"/>
                  <a:pt x="16659" y="6859"/>
                  <a:pt x="15898" y="5663"/>
                </a:cubicBezTo>
                <a:lnTo>
                  <a:pt x="16496" y="5663"/>
                </a:lnTo>
                <a:cubicBezTo>
                  <a:pt x="16644" y="5663"/>
                  <a:pt x="16789" y="5602"/>
                  <a:pt x="16895" y="5497"/>
                </a:cubicBezTo>
                <a:lnTo>
                  <a:pt x="17040" y="5352"/>
                </a:lnTo>
                <a:cubicBezTo>
                  <a:pt x="17795" y="6665"/>
                  <a:pt x="18193" y="8151"/>
                  <a:pt x="18193" y="9664"/>
                </a:cubicBezTo>
                <a:cubicBezTo>
                  <a:pt x="18193" y="14368"/>
                  <a:pt x="14367" y="18194"/>
                  <a:pt x="9663" y="18194"/>
                </a:cubicBezTo>
                <a:cubicBezTo>
                  <a:pt x="4959" y="18194"/>
                  <a:pt x="1133" y="14368"/>
                  <a:pt x="1133" y="9664"/>
                </a:cubicBezTo>
                <a:cubicBezTo>
                  <a:pt x="1133" y="4959"/>
                  <a:pt x="4959" y="1134"/>
                  <a:pt x="9663" y="1134"/>
                </a:cubicBezTo>
                <a:close/>
                <a:moveTo>
                  <a:pt x="16491" y="0"/>
                </a:moveTo>
                <a:cubicBezTo>
                  <a:pt x="16352" y="0"/>
                  <a:pt x="16210" y="52"/>
                  <a:pt x="16095" y="167"/>
                </a:cubicBezTo>
                <a:lnTo>
                  <a:pt x="14799" y="1463"/>
                </a:lnTo>
                <a:cubicBezTo>
                  <a:pt x="13256" y="509"/>
                  <a:pt x="11478" y="4"/>
                  <a:pt x="9663" y="1"/>
                </a:cubicBezTo>
                <a:cubicBezTo>
                  <a:pt x="7094" y="1"/>
                  <a:pt x="4669" y="1010"/>
                  <a:pt x="2839" y="2840"/>
                </a:cubicBezTo>
                <a:cubicBezTo>
                  <a:pt x="1009" y="4669"/>
                  <a:pt x="1" y="7094"/>
                  <a:pt x="1" y="9664"/>
                </a:cubicBezTo>
                <a:cubicBezTo>
                  <a:pt x="1" y="12233"/>
                  <a:pt x="1009" y="14658"/>
                  <a:pt x="2839" y="16488"/>
                </a:cubicBezTo>
                <a:cubicBezTo>
                  <a:pt x="4669" y="18317"/>
                  <a:pt x="7094" y="19326"/>
                  <a:pt x="9663" y="19326"/>
                </a:cubicBezTo>
                <a:cubicBezTo>
                  <a:pt x="12233" y="19326"/>
                  <a:pt x="14657" y="18317"/>
                  <a:pt x="16487" y="16488"/>
                </a:cubicBezTo>
                <a:cubicBezTo>
                  <a:pt x="18317" y="14658"/>
                  <a:pt x="19325" y="12233"/>
                  <a:pt x="19325" y="9664"/>
                </a:cubicBezTo>
                <a:cubicBezTo>
                  <a:pt x="19322" y="7849"/>
                  <a:pt x="18818" y="6070"/>
                  <a:pt x="17864" y="4528"/>
                </a:cubicBezTo>
                <a:lnTo>
                  <a:pt x="19159" y="3232"/>
                </a:lnTo>
                <a:cubicBezTo>
                  <a:pt x="19516" y="2876"/>
                  <a:pt x="19265" y="2266"/>
                  <a:pt x="18761" y="2266"/>
                </a:cubicBezTo>
                <a:lnTo>
                  <a:pt x="17061" y="2266"/>
                </a:lnTo>
                <a:lnTo>
                  <a:pt x="17061" y="569"/>
                </a:lnTo>
                <a:cubicBezTo>
                  <a:pt x="17061" y="226"/>
                  <a:pt x="16782" y="0"/>
                  <a:pt x="16491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grpSp>
        <p:nvGrpSpPr>
          <p:cNvPr id="12279" name="Google Shape;12279;p21"/>
          <p:cNvGrpSpPr/>
          <p:nvPr/>
        </p:nvGrpSpPr>
        <p:grpSpPr>
          <a:xfrm>
            <a:off x="3011477" y="4823704"/>
            <a:ext cx="272567" cy="258745"/>
            <a:chOff x="6222125" y="2025975"/>
            <a:chExt cx="499450" cy="474125"/>
          </a:xfrm>
        </p:grpSpPr>
        <p:sp>
          <p:nvSpPr>
            <p:cNvPr id="12280" name="Google Shape;12280;p21"/>
            <p:cNvSpPr/>
            <p:nvPr/>
          </p:nvSpPr>
          <p:spPr>
            <a:xfrm>
              <a:off x="6222125" y="2025975"/>
              <a:ext cx="499450" cy="474125"/>
            </a:xfrm>
            <a:custGeom>
              <a:avLst/>
              <a:gdLst/>
              <a:ahLst/>
              <a:cxnLst/>
              <a:rect l="l" t="t" r="r" b="b"/>
              <a:pathLst>
                <a:path w="19978" h="18965" extrusionOk="0">
                  <a:moveTo>
                    <a:pt x="10490" y="1134"/>
                  </a:moveTo>
                  <a:cubicBezTo>
                    <a:pt x="15095" y="1134"/>
                    <a:pt x="18839" y="4878"/>
                    <a:pt x="18839" y="9483"/>
                  </a:cubicBezTo>
                  <a:cubicBezTo>
                    <a:pt x="18839" y="14087"/>
                    <a:pt x="15095" y="17832"/>
                    <a:pt x="10490" y="17832"/>
                  </a:cubicBezTo>
                  <a:cubicBezTo>
                    <a:pt x="5886" y="17832"/>
                    <a:pt x="2142" y="14087"/>
                    <a:pt x="2142" y="9483"/>
                  </a:cubicBezTo>
                  <a:cubicBezTo>
                    <a:pt x="2142" y="4878"/>
                    <a:pt x="5886" y="1134"/>
                    <a:pt x="10490" y="1134"/>
                  </a:cubicBezTo>
                  <a:close/>
                  <a:moveTo>
                    <a:pt x="10488" y="0"/>
                  </a:moveTo>
                  <a:cubicBezTo>
                    <a:pt x="6717" y="0"/>
                    <a:pt x="3222" y="2259"/>
                    <a:pt x="1731" y="5853"/>
                  </a:cubicBezTo>
                  <a:cubicBezTo>
                    <a:pt x="1" y="10032"/>
                    <a:pt x="1462" y="14854"/>
                    <a:pt x="5222" y="17367"/>
                  </a:cubicBezTo>
                  <a:cubicBezTo>
                    <a:pt x="6828" y="18439"/>
                    <a:pt x="8663" y="18964"/>
                    <a:pt x="10487" y="18964"/>
                  </a:cubicBezTo>
                  <a:cubicBezTo>
                    <a:pt x="12934" y="18964"/>
                    <a:pt x="15362" y="18020"/>
                    <a:pt x="17194" y="16186"/>
                  </a:cubicBezTo>
                  <a:cubicBezTo>
                    <a:pt x="18978" y="14414"/>
                    <a:pt x="19978" y="11998"/>
                    <a:pt x="19972" y="9483"/>
                  </a:cubicBezTo>
                  <a:cubicBezTo>
                    <a:pt x="19972" y="4960"/>
                    <a:pt x="16777" y="1065"/>
                    <a:pt x="12341" y="183"/>
                  </a:cubicBezTo>
                  <a:cubicBezTo>
                    <a:pt x="11721" y="60"/>
                    <a:pt x="11101" y="0"/>
                    <a:pt x="1048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81" name="Google Shape;12281;p21"/>
            <p:cNvSpPr/>
            <p:nvPr/>
          </p:nvSpPr>
          <p:spPr>
            <a:xfrm>
              <a:off x="6309175" y="2087825"/>
              <a:ext cx="350425" cy="350425"/>
            </a:xfrm>
            <a:custGeom>
              <a:avLst/>
              <a:gdLst/>
              <a:ahLst/>
              <a:cxnLst/>
              <a:rect l="l" t="t" r="r" b="b"/>
              <a:pathLst>
                <a:path w="14017" h="14017" extrusionOk="0">
                  <a:moveTo>
                    <a:pt x="7008" y="1133"/>
                  </a:moveTo>
                  <a:cubicBezTo>
                    <a:pt x="10248" y="1133"/>
                    <a:pt x="12884" y="3769"/>
                    <a:pt x="12884" y="7009"/>
                  </a:cubicBezTo>
                  <a:cubicBezTo>
                    <a:pt x="12884" y="10249"/>
                    <a:pt x="10248" y="12885"/>
                    <a:pt x="7008" y="12885"/>
                  </a:cubicBezTo>
                  <a:cubicBezTo>
                    <a:pt x="3769" y="12885"/>
                    <a:pt x="1133" y="10249"/>
                    <a:pt x="1133" y="7009"/>
                  </a:cubicBezTo>
                  <a:cubicBezTo>
                    <a:pt x="1133" y="3769"/>
                    <a:pt x="3769" y="1133"/>
                    <a:pt x="7008" y="1133"/>
                  </a:cubicBezTo>
                  <a:close/>
                  <a:moveTo>
                    <a:pt x="7008" y="1"/>
                  </a:moveTo>
                  <a:cubicBezTo>
                    <a:pt x="3144" y="1"/>
                    <a:pt x="0" y="3144"/>
                    <a:pt x="0" y="7009"/>
                  </a:cubicBezTo>
                  <a:cubicBezTo>
                    <a:pt x="0" y="10874"/>
                    <a:pt x="3144" y="14017"/>
                    <a:pt x="7008" y="14017"/>
                  </a:cubicBezTo>
                  <a:cubicBezTo>
                    <a:pt x="10873" y="14017"/>
                    <a:pt x="14017" y="10874"/>
                    <a:pt x="14017" y="7009"/>
                  </a:cubicBezTo>
                  <a:cubicBezTo>
                    <a:pt x="14017" y="3144"/>
                    <a:pt x="10873" y="1"/>
                    <a:pt x="700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82" name="Google Shape;12282;p21"/>
            <p:cNvSpPr/>
            <p:nvPr/>
          </p:nvSpPr>
          <p:spPr>
            <a:xfrm>
              <a:off x="6431600" y="2142250"/>
              <a:ext cx="105575" cy="241575"/>
            </a:xfrm>
            <a:custGeom>
              <a:avLst/>
              <a:gdLst/>
              <a:ahLst/>
              <a:cxnLst/>
              <a:rect l="l" t="t" r="r" b="b"/>
              <a:pathLst>
                <a:path w="4223" h="9663" extrusionOk="0">
                  <a:moveTo>
                    <a:pt x="2111" y="1"/>
                  </a:moveTo>
                  <a:cubicBezTo>
                    <a:pt x="1797" y="1"/>
                    <a:pt x="1547" y="254"/>
                    <a:pt x="1547" y="568"/>
                  </a:cubicBezTo>
                  <a:lnTo>
                    <a:pt x="1547" y="1504"/>
                  </a:lnTo>
                  <a:cubicBezTo>
                    <a:pt x="599" y="1785"/>
                    <a:pt x="1" y="2718"/>
                    <a:pt x="143" y="3697"/>
                  </a:cubicBezTo>
                  <a:cubicBezTo>
                    <a:pt x="285" y="4675"/>
                    <a:pt x="1124" y="5399"/>
                    <a:pt x="2111" y="5399"/>
                  </a:cubicBezTo>
                  <a:cubicBezTo>
                    <a:pt x="2872" y="5399"/>
                    <a:pt x="3256" y="6320"/>
                    <a:pt x="2715" y="6858"/>
                  </a:cubicBezTo>
                  <a:cubicBezTo>
                    <a:pt x="2542" y="7033"/>
                    <a:pt x="2328" y="7111"/>
                    <a:pt x="2118" y="7111"/>
                  </a:cubicBezTo>
                  <a:cubicBezTo>
                    <a:pt x="1679" y="7111"/>
                    <a:pt x="1257" y="6769"/>
                    <a:pt x="1257" y="6254"/>
                  </a:cubicBezTo>
                  <a:cubicBezTo>
                    <a:pt x="1257" y="5940"/>
                    <a:pt x="1003" y="5686"/>
                    <a:pt x="689" y="5686"/>
                  </a:cubicBezTo>
                  <a:cubicBezTo>
                    <a:pt x="378" y="5686"/>
                    <a:pt x="125" y="5940"/>
                    <a:pt x="125" y="6254"/>
                  </a:cubicBezTo>
                  <a:cubicBezTo>
                    <a:pt x="125" y="7133"/>
                    <a:pt x="701" y="7909"/>
                    <a:pt x="1547" y="8159"/>
                  </a:cubicBezTo>
                  <a:lnTo>
                    <a:pt x="1547" y="9098"/>
                  </a:lnTo>
                  <a:cubicBezTo>
                    <a:pt x="1547" y="9409"/>
                    <a:pt x="1797" y="9663"/>
                    <a:pt x="2111" y="9663"/>
                  </a:cubicBezTo>
                  <a:cubicBezTo>
                    <a:pt x="2425" y="9663"/>
                    <a:pt x="2679" y="9409"/>
                    <a:pt x="2679" y="9098"/>
                  </a:cubicBezTo>
                  <a:lnTo>
                    <a:pt x="2679" y="8159"/>
                  </a:lnTo>
                  <a:cubicBezTo>
                    <a:pt x="3624" y="7878"/>
                    <a:pt x="4222" y="6945"/>
                    <a:pt x="4080" y="5967"/>
                  </a:cubicBezTo>
                  <a:cubicBezTo>
                    <a:pt x="3939" y="4991"/>
                    <a:pt x="3102" y="4267"/>
                    <a:pt x="2118" y="4267"/>
                  </a:cubicBezTo>
                  <a:cubicBezTo>
                    <a:pt x="2116" y="4267"/>
                    <a:pt x="2114" y="4267"/>
                    <a:pt x="2111" y="4267"/>
                  </a:cubicBezTo>
                  <a:cubicBezTo>
                    <a:pt x="2106" y="4267"/>
                    <a:pt x="2100" y="4267"/>
                    <a:pt x="2095" y="4267"/>
                  </a:cubicBezTo>
                  <a:cubicBezTo>
                    <a:pt x="1622" y="4267"/>
                    <a:pt x="1239" y="3884"/>
                    <a:pt x="1239" y="3410"/>
                  </a:cubicBezTo>
                  <a:cubicBezTo>
                    <a:pt x="1239" y="2935"/>
                    <a:pt x="1622" y="2555"/>
                    <a:pt x="2095" y="2555"/>
                  </a:cubicBezTo>
                  <a:cubicBezTo>
                    <a:pt x="2100" y="2555"/>
                    <a:pt x="2106" y="2555"/>
                    <a:pt x="2111" y="2555"/>
                  </a:cubicBezTo>
                  <a:cubicBezTo>
                    <a:pt x="2582" y="2555"/>
                    <a:pt x="2966" y="2939"/>
                    <a:pt x="2966" y="3410"/>
                  </a:cubicBezTo>
                  <a:cubicBezTo>
                    <a:pt x="2966" y="3724"/>
                    <a:pt x="3220" y="3977"/>
                    <a:pt x="3534" y="3977"/>
                  </a:cubicBezTo>
                  <a:cubicBezTo>
                    <a:pt x="3845" y="3977"/>
                    <a:pt x="4098" y="3724"/>
                    <a:pt x="4098" y="3410"/>
                  </a:cubicBezTo>
                  <a:cubicBezTo>
                    <a:pt x="4098" y="2531"/>
                    <a:pt x="3522" y="1755"/>
                    <a:pt x="2679" y="1504"/>
                  </a:cubicBezTo>
                  <a:lnTo>
                    <a:pt x="2679" y="568"/>
                  </a:lnTo>
                  <a:cubicBezTo>
                    <a:pt x="2679" y="254"/>
                    <a:pt x="2425" y="1"/>
                    <a:pt x="211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2283" name="Google Shape;12283;p21"/>
          <p:cNvSpPr txBox="1"/>
          <p:nvPr/>
        </p:nvSpPr>
        <p:spPr>
          <a:xfrm>
            <a:off x="1397937" y="2547719"/>
            <a:ext cx="9656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1200" kern="0" dirty="0">
                <a:latin typeface="Arial"/>
                <a:cs typeface="Arial"/>
                <a:sym typeface="Arial"/>
              </a:rPr>
              <a:t>متن</a:t>
            </a:r>
            <a:r>
              <a:rPr lang="es" sz="1200" kern="0" dirty="0">
                <a:latin typeface="Arial"/>
                <a:cs typeface="Arial"/>
                <a:sym typeface="Arial"/>
              </a:rPr>
              <a:t> 1</a:t>
            </a:r>
            <a:endParaRPr sz="1200" kern="0" dirty="0">
              <a:latin typeface="Arial"/>
              <a:cs typeface="Arial"/>
              <a:sym typeface="Arial"/>
            </a:endParaRPr>
          </a:p>
        </p:txBody>
      </p:sp>
      <p:sp>
        <p:nvSpPr>
          <p:cNvPr id="12284" name="Google Shape;12284;p21"/>
          <p:cNvSpPr txBox="1"/>
          <p:nvPr/>
        </p:nvSpPr>
        <p:spPr>
          <a:xfrm>
            <a:off x="2664981" y="2546447"/>
            <a:ext cx="9656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1200" kern="0" dirty="0">
                <a:latin typeface="Arial"/>
                <a:cs typeface="Arial"/>
                <a:sym typeface="Arial"/>
              </a:rPr>
              <a:t>متن</a:t>
            </a:r>
            <a:r>
              <a:rPr lang="es" sz="1200" kern="0" dirty="0">
                <a:latin typeface="Arial"/>
                <a:cs typeface="Arial"/>
                <a:sym typeface="Arial"/>
              </a:rPr>
              <a:t> 2</a:t>
            </a:r>
            <a:endParaRPr sz="1200" kern="0" dirty="0">
              <a:latin typeface="Arial"/>
              <a:cs typeface="Arial"/>
              <a:sym typeface="Arial"/>
            </a:endParaRPr>
          </a:p>
        </p:txBody>
      </p:sp>
      <p:sp>
        <p:nvSpPr>
          <p:cNvPr id="12285" name="Google Shape;12285;p21"/>
          <p:cNvSpPr txBox="1"/>
          <p:nvPr/>
        </p:nvSpPr>
        <p:spPr>
          <a:xfrm>
            <a:off x="3932025" y="2546447"/>
            <a:ext cx="9656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1200" kern="0" dirty="0">
                <a:latin typeface="Arial"/>
                <a:cs typeface="Arial"/>
                <a:sym typeface="Arial"/>
              </a:rPr>
              <a:t>متن</a:t>
            </a:r>
            <a:r>
              <a:rPr lang="es" sz="1200" kern="0" dirty="0">
                <a:latin typeface="Arial"/>
                <a:cs typeface="Arial"/>
                <a:sym typeface="Arial"/>
              </a:rPr>
              <a:t> 3</a:t>
            </a:r>
            <a:endParaRPr sz="1200" kern="0" dirty="0">
              <a:latin typeface="Arial"/>
              <a:cs typeface="Arial"/>
              <a:sym typeface="Arial"/>
            </a:endParaRPr>
          </a:p>
        </p:txBody>
      </p:sp>
      <p:sp>
        <p:nvSpPr>
          <p:cNvPr id="12286" name="Google Shape;12286;p21"/>
          <p:cNvSpPr txBox="1"/>
          <p:nvPr/>
        </p:nvSpPr>
        <p:spPr>
          <a:xfrm>
            <a:off x="1397800" y="5230877"/>
            <a:ext cx="9656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1200" kern="0" dirty="0">
                <a:latin typeface="Arial"/>
                <a:cs typeface="Arial"/>
                <a:sym typeface="Arial"/>
              </a:rPr>
              <a:t>متن</a:t>
            </a:r>
            <a:r>
              <a:rPr lang="es" sz="1200" kern="0" dirty="0">
                <a:latin typeface="Arial"/>
                <a:cs typeface="Arial"/>
                <a:sym typeface="Arial"/>
              </a:rPr>
              <a:t> 4</a:t>
            </a:r>
            <a:endParaRPr sz="1200" kern="0" dirty="0">
              <a:latin typeface="Arial"/>
              <a:cs typeface="Arial"/>
              <a:sym typeface="Arial"/>
            </a:endParaRPr>
          </a:p>
        </p:txBody>
      </p:sp>
      <p:sp>
        <p:nvSpPr>
          <p:cNvPr id="12287" name="Google Shape;12287;p21"/>
          <p:cNvSpPr txBox="1"/>
          <p:nvPr/>
        </p:nvSpPr>
        <p:spPr>
          <a:xfrm>
            <a:off x="2664912" y="5230877"/>
            <a:ext cx="9656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1200" kern="0" dirty="0">
                <a:latin typeface="Arial"/>
                <a:cs typeface="Arial"/>
                <a:sym typeface="Arial"/>
              </a:rPr>
              <a:t>متن</a:t>
            </a:r>
            <a:r>
              <a:rPr lang="es" sz="1200" kern="0" dirty="0">
                <a:latin typeface="Arial"/>
                <a:cs typeface="Arial"/>
                <a:sym typeface="Arial"/>
              </a:rPr>
              <a:t> 5</a:t>
            </a:r>
            <a:endParaRPr sz="1200" kern="0" dirty="0">
              <a:latin typeface="Arial"/>
              <a:cs typeface="Arial"/>
              <a:sym typeface="Arial"/>
            </a:endParaRPr>
          </a:p>
        </p:txBody>
      </p:sp>
      <p:sp>
        <p:nvSpPr>
          <p:cNvPr id="12288" name="Google Shape;12288;p21"/>
          <p:cNvSpPr txBox="1"/>
          <p:nvPr/>
        </p:nvSpPr>
        <p:spPr>
          <a:xfrm>
            <a:off x="3932025" y="5230877"/>
            <a:ext cx="9656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1200" kern="0" dirty="0">
                <a:latin typeface="Arial"/>
                <a:cs typeface="Arial"/>
                <a:sym typeface="Arial"/>
              </a:rPr>
              <a:t>متن</a:t>
            </a:r>
            <a:r>
              <a:rPr lang="es" sz="1200" kern="0" dirty="0">
                <a:latin typeface="Arial"/>
                <a:cs typeface="Arial"/>
                <a:sym typeface="Arial"/>
              </a:rPr>
              <a:t> 6</a:t>
            </a:r>
            <a:endParaRPr sz="1200" kern="0" dirty="0">
              <a:latin typeface="Arial"/>
              <a:cs typeface="Arial"/>
              <a:sym typeface="Arial"/>
            </a:endParaRPr>
          </a:p>
        </p:txBody>
      </p:sp>
      <p:sp>
        <p:nvSpPr>
          <p:cNvPr id="12289" name="Google Shape;12289;p21"/>
          <p:cNvSpPr/>
          <p:nvPr/>
        </p:nvSpPr>
        <p:spPr>
          <a:xfrm>
            <a:off x="1833049" y="2923235"/>
            <a:ext cx="85200" cy="852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90" name="Google Shape;12290;p21"/>
          <p:cNvSpPr/>
          <p:nvPr/>
        </p:nvSpPr>
        <p:spPr>
          <a:xfrm>
            <a:off x="3102173" y="2923235"/>
            <a:ext cx="85200" cy="852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91" name="Google Shape;12291;p21"/>
          <p:cNvSpPr/>
          <p:nvPr/>
        </p:nvSpPr>
        <p:spPr>
          <a:xfrm>
            <a:off x="4371313" y="2923235"/>
            <a:ext cx="85200" cy="852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92" name="Google Shape;12292;p21"/>
          <p:cNvSpPr/>
          <p:nvPr/>
        </p:nvSpPr>
        <p:spPr>
          <a:xfrm>
            <a:off x="1833032" y="4606047"/>
            <a:ext cx="85200" cy="852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93" name="Google Shape;12293;p21"/>
          <p:cNvSpPr/>
          <p:nvPr/>
        </p:nvSpPr>
        <p:spPr>
          <a:xfrm>
            <a:off x="3102156" y="4606047"/>
            <a:ext cx="85200" cy="852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94" name="Google Shape;12294;p21"/>
          <p:cNvSpPr/>
          <p:nvPr/>
        </p:nvSpPr>
        <p:spPr>
          <a:xfrm>
            <a:off x="4371296" y="4606047"/>
            <a:ext cx="85200" cy="852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95" name="Google Shape;12295;p21"/>
          <p:cNvSpPr/>
          <p:nvPr/>
        </p:nvSpPr>
        <p:spPr>
          <a:xfrm>
            <a:off x="2934305" y="3277607"/>
            <a:ext cx="85200" cy="852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96" name="Google Shape;12296;p21"/>
          <p:cNvSpPr/>
          <p:nvPr/>
        </p:nvSpPr>
        <p:spPr>
          <a:xfrm>
            <a:off x="3105043" y="3277607"/>
            <a:ext cx="85200" cy="852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97" name="Google Shape;12297;p21"/>
          <p:cNvSpPr/>
          <p:nvPr/>
        </p:nvSpPr>
        <p:spPr>
          <a:xfrm>
            <a:off x="3275781" y="3277607"/>
            <a:ext cx="85200" cy="852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98" name="Google Shape;12298;p21"/>
          <p:cNvSpPr/>
          <p:nvPr/>
        </p:nvSpPr>
        <p:spPr>
          <a:xfrm>
            <a:off x="2934305" y="4249224"/>
            <a:ext cx="85200" cy="852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299" name="Google Shape;12299;p21"/>
          <p:cNvSpPr/>
          <p:nvPr/>
        </p:nvSpPr>
        <p:spPr>
          <a:xfrm>
            <a:off x="3105043" y="4249224"/>
            <a:ext cx="85200" cy="852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00" name="Google Shape;12300;p21"/>
          <p:cNvSpPr/>
          <p:nvPr/>
        </p:nvSpPr>
        <p:spPr>
          <a:xfrm>
            <a:off x="3275781" y="4249224"/>
            <a:ext cx="85200" cy="852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cxnSp>
        <p:nvCxnSpPr>
          <p:cNvPr id="12301" name="Google Shape;12301;p21"/>
          <p:cNvCxnSpPr>
            <a:stCxn id="12289" idx="4"/>
            <a:endCxn id="12295" idx="0"/>
          </p:cNvCxnSpPr>
          <p:nvPr/>
        </p:nvCxnSpPr>
        <p:spPr>
          <a:xfrm rot="-5400000" flipH="1">
            <a:off x="2291649" y="2592435"/>
            <a:ext cx="269200" cy="1101200"/>
          </a:xfrm>
          <a:prstGeom prst="curvedConnector3">
            <a:avLst>
              <a:gd name="adj1" fmla="val 49995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2" name="Google Shape;12302;p21"/>
          <p:cNvCxnSpPr>
            <a:stCxn id="12291" idx="4"/>
            <a:endCxn id="12297" idx="0"/>
          </p:cNvCxnSpPr>
          <p:nvPr/>
        </p:nvCxnSpPr>
        <p:spPr>
          <a:xfrm rot="5400000">
            <a:off x="3731513" y="2595235"/>
            <a:ext cx="269200" cy="1095600"/>
          </a:xfrm>
          <a:prstGeom prst="curvedConnector3">
            <a:avLst>
              <a:gd name="adj1" fmla="val 49995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3" name="Google Shape;12303;p21"/>
          <p:cNvCxnSpPr>
            <a:stCxn id="12290" idx="4"/>
            <a:endCxn id="12296" idx="0"/>
          </p:cNvCxnSpPr>
          <p:nvPr/>
        </p:nvCxnSpPr>
        <p:spPr>
          <a:xfrm rot="-5400000" flipH="1">
            <a:off x="3011573" y="3141635"/>
            <a:ext cx="269200" cy="2800"/>
          </a:xfrm>
          <a:prstGeom prst="curvedConnector3">
            <a:avLst>
              <a:gd name="adj1" fmla="val 49995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4" name="Google Shape;12304;p21"/>
          <p:cNvCxnSpPr>
            <a:stCxn id="12292" idx="0"/>
            <a:endCxn id="12298" idx="4"/>
          </p:cNvCxnSpPr>
          <p:nvPr/>
        </p:nvCxnSpPr>
        <p:spPr>
          <a:xfrm rot="-5400000">
            <a:off x="2290432" y="3919647"/>
            <a:ext cx="271600" cy="1101200"/>
          </a:xfrm>
          <a:prstGeom prst="curvedConnector3">
            <a:avLst>
              <a:gd name="adj1" fmla="val 50004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5" name="Google Shape;12305;p21"/>
          <p:cNvCxnSpPr>
            <a:stCxn id="12294" idx="0"/>
            <a:endCxn id="12300" idx="4"/>
          </p:cNvCxnSpPr>
          <p:nvPr/>
        </p:nvCxnSpPr>
        <p:spPr>
          <a:xfrm rot="5400000" flipH="1">
            <a:off x="3730296" y="3922447"/>
            <a:ext cx="271600" cy="1095600"/>
          </a:xfrm>
          <a:prstGeom prst="curvedConnector3">
            <a:avLst>
              <a:gd name="adj1" fmla="val 50004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6" name="Google Shape;12306;p21"/>
          <p:cNvCxnSpPr>
            <a:stCxn id="12293" idx="0"/>
            <a:endCxn id="12299" idx="4"/>
          </p:cNvCxnSpPr>
          <p:nvPr/>
        </p:nvCxnSpPr>
        <p:spPr>
          <a:xfrm rot="-5400000">
            <a:off x="3010356" y="4468847"/>
            <a:ext cx="271600" cy="2800"/>
          </a:xfrm>
          <a:prstGeom prst="curvedConnector3">
            <a:avLst>
              <a:gd name="adj1" fmla="val 50004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07" name="Google Shape;12307;p21"/>
          <p:cNvSpPr/>
          <p:nvPr/>
        </p:nvSpPr>
        <p:spPr>
          <a:xfrm>
            <a:off x="5652965" y="3611092"/>
            <a:ext cx="1038848" cy="336312"/>
          </a:xfrm>
          <a:custGeom>
            <a:avLst/>
            <a:gdLst/>
            <a:ahLst/>
            <a:cxnLst/>
            <a:rect l="l" t="t" r="r" b="b"/>
            <a:pathLst>
              <a:path w="44351" h="14358" extrusionOk="0">
                <a:moveTo>
                  <a:pt x="1599" y="0"/>
                </a:moveTo>
                <a:cubicBezTo>
                  <a:pt x="708" y="0"/>
                  <a:pt x="1" y="708"/>
                  <a:pt x="1" y="1598"/>
                </a:cubicBezTo>
                <a:lnTo>
                  <a:pt x="1" y="5706"/>
                </a:lnTo>
                <a:lnTo>
                  <a:pt x="1484" y="7190"/>
                </a:lnTo>
                <a:lnTo>
                  <a:pt x="1" y="8674"/>
                </a:lnTo>
                <a:lnTo>
                  <a:pt x="1" y="12759"/>
                </a:lnTo>
                <a:cubicBezTo>
                  <a:pt x="1" y="13650"/>
                  <a:pt x="708" y="14357"/>
                  <a:pt x="1599" y="14357"/>
                </a:cubicBezTo>
                <a:lnTo>
                  <a:pt x="41269" y="14357"/>
                </a:lnTo>
                <a:cubicBezTo>
                  <a:pt x="42136" y="14357"/>
                  <a:pt x="42867" y="13650"/>
                  <a:pt x="42867" y="12759"/>
                </a:cubicBezTo>
                <a:lnTo>
                  <a:pt x="42867" y="8674"/>
                </a:lnTo>
                <a:lnTo>
                  <a:pt x="44350" y="7190"/>
                </a:lnTo>
                <a:lnTo>
                  <a:pt x="42867" y="5706"/>
                </a:lnTo>
                <a:lnTo>
                  <a:pt x="42867" y="1598"/>
                </a:lnTo>
                <a:cubicBezTo>
                  <a:pt x="42867" y="708"/>
                  <a:pt x="42136" y="0"/>
                  <a:pt x="41269" y="0"/>
                </a:cubicBezTo>
                <a:close/>
              </a:path>
            </a:pathLst>
          </a:custGeom>
          <a:noFill/>
          <a:ln w="9525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08" name="Google Shape;12308;p21"/>
          <p:cNvSpPr/>
          <p:nvPr/>
        </p:nvSpPr>
        <p:spPr>
          <a:xfrm>
            <a:off x="6691790" y="3611092"/>
            <a:ext cx="1038825" cy="336312"/>
          </a:xfrm>
          <a:custGeom>
            <a:avLst/>
            <a:gdLst/>
            <a:ahLst/>
            <a:cxnLst/>
            <a:rect l="l" t="t" r="r" b="b"/>
            <a:pathLst>
              <a:path w="44350" h="14358" extrusionOk="0">
                <a:moveTo>
                  <a:pt x="42866" y="5706"/>
                </a:moveTo>
                <a:lnTo>
                  <a:pt x="42866" y="1598"/>
                </a:lnTo>
                <a:cubicBezTo>
                  <a:pt x="42866" y="708"/>
                  <a:pt x="42136" y="0"/>
                  <a:pt x="41268" y="0"/>
                </a:cubicBezTo>
                <a:lnTo>
                  <a:pt x="1598" y="0"/>
                </a:lnTo>
                <a:cubicBezTo>
                  <a:pt x="708" y="0"/>
                  <a:pt x="0" y="708"/>
                  <a:pt x="0" y="1598"/>
                </a:cubicBezTo>
                <a:lnTo>
                  <a:pt x="0" y="5706"/>
                </a:lnTo>
                <a:lnTo>
                  <a:pt x="1484" y="7190"/>
                </a:lnTo>
                <a:lnTo>
                  <a:pt x="0" y="8674"/>
                </a:lnTo>
                <a:lnTo>
                  <a:pt x="0" y="12759"/>
                </a:lnTo>
                <a:cubicBezTo>
                  <a:pt x="0" y="13650"/>
                  <a:pt x="708" y="14357"/>
                  <a:pt x="1598" y="14357"/>
                </a:cubicBezTo>
                <a:lnTo>
                  <a:pt x="41268" y="14357"/>
                </a:lnTo>
                <a:cubicBezTo>
                  <a:pt x="42136" y="14357"/>
                  <a:pt x="42866" y="13650"/>
                  <a:pt x="42866" y="12759"/>
                </a:cubicBezTo>
                <a:lnTo>
                  <a:pt x="42866" y="8674"/>
                </a:lnTo>
                <a:lnTo>
                  <a:pt x="44350" y="7190"/>
                </a:lnTo>
                <a:lnTo>
                  <a:pt x="42866" y="5706"/>
                </a:lnTo>
              </a:path>
            </a:pathLst>
          </a:custGeom>
          <a:noFill/>
          <a:ln w="9525" cap="flat" cmpd="sng">
            <a:solidFill>
              <a:srgbClr val="5F7D9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09" name="Google Shape;12309;p21"/>
          <p:cNvSpPr/>
          <p:nvPr/>
        </p:nvSpPr>
        <p:spPr>
          <a:xfrm>
            <a:off x="7730591" y="3611092"/>
            <a:ext cx="1038309" cy="336312"/>
          </a:xfrm>
          <a:custGeom>
            <a:avLst/>
            <a:gdLst/>
            <a:ahLst/>
            <a:cxnLst/>
            <a:rect l="l" t="t" r="r" b="b"/>
            <a:pathLst>
              <a:path w="44328" h="14358" extrusionOk="0">
                <a:moveTo>
                  <a:pt x="42844" y="5706"/>
                </a:moveTo>
                <a:lnTo>
                  <a:pt x="42844" y="1598"/>
                </a:lnTo>
                <a:cubicBezTo>
                  <a:pt x="42844" y="708"/>
                  <a:pt x="42136" y="0"/>
                  <a:pt x="41246" y="0"/>
                </a:cubicBezTo>
                <a:lnTo>
                  <a:pt x="1599" y="0"/>
                </a:lnTo>
                <a:cubicBezTo>
                  <a:pt x="708" y="0"/>
                  <a:pt x="1" y="708"/>
                  <a:pt x="1" y="1598"/>
                </a:cubicBezTo>
                <a:lnTo>
                  <a:pt x="1" y="5706"/>
                </a:lnTo>
                <a:lnTo>
                  <a:pt x="1485" y="7190"/>
                </a:lnTo>
                <a:lnTo>
                  <a:pt x="1" y="8674"/>
                </a:lnTo>
                <a:lnTo>
                  <a:pt x="1" y="12759"/>
                </a:lnTo>
                <a:cubicBezTo>
                  <a:pt x="1" y="13650"/>
                  <a:pt x="708" y="14357"/>
                  <a:pt x="1599" y="14357"/>
                </a:cubicBezTo>
                <a:lnTo>
                  <a:pt x="41246" y="14357"/>
                </a:lnTo>
                <a:cubicBezTo>
                  <a:pt x="42136" y="14357"/>
                  <a:pt x="42844" y="13650"/>
                  <a:pt x="42844" y="12759"/>
                </a:cubicBezTo>
                <a:lnTo>
                  <a:pt x="42844" y="8674"/>
                </a:lnTo>
                <a:lnTo>
                  <a:pt x="44328" y="7190"/>
                </a:lnTo>
                <a:lnTo>
                  <a:pt x="42844" y="5706"/>
                </a:lnTo>
                <a:close/>
              </a:path>
            </a:pathLst>
          </a:custGeom>
          <a:noFill/>
          <a:ln w="9525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10" name="Google Shape;12310;p21"/>
          <p:cNvSpPr/>
          <p:nvPr/>
        </p:nvSpPr>
        <p:spPr>
          <a:xfrm>
            <a:off x="8768877" y="3611092"/>
            <a:ext cx="1038848" cy="336312"/>
          </a:xfrm>
          <a:custGeom>
            <a:avLst/>
            <a:gdLst/>
            <a:ahLst/>
            <a:cxnLst/>
            <a:rect l="l" t="t" r="r" b="b"/>
            <a:pathLst>
              <a:path w="44351" h="14358" extrusionOk="0">
                <a:moveTo>
                  <a:pt x="42867" y="5706"/>
                </a:moveTo>
                <a:lnTo>
                  <a:pt x="42867" y="1598"/>
                </a:lnTo>
                <a:cubicBezTo>
                  <a:pt x="42867" y="708"/>
                  <a:pt x="42159" y="0"/>
                  <a:pt x="41269" y="0"/>
                </a:cubicBezTo>
                <a:lnTo>
                  <a:pt x="1598" y="0"/>
                </a:lnTo>
                <a:cubicBezTo>
                  <a:pt x="731" y="0"/>
                  <a:pt x="1" y="708"/>
                  <a:pt x="1" y="1598"/>
                </a:cubicBezTo>
                <a:lnTo>
                  <a:pt x="1" y="5706"/>
                </a:lnTo>
                <a:lnTo>
                  <a:pt x="1507" y="7190"/>
                </a:lnTo>
                <a:lnTo>
                  <a:pt x="1" y="8674"/>
                </a:lnTo>
                <a:lnTo>
                  <a:pt x="1" y="12759"/>
                </a:lnTo>
                <a:cubicBezTo>
                  <a:pt x="1" y="13650"/>
                  <a:pt x="731" y="14357"/>
                  <a:pt x="1598" y="14357"/>
                </a:cubicBezTo>
                <a:lnTo>
                  <a:pt x="41269" y="14357"/>
                </a:lnTo>
                <a:cubicBezTo>
                  <a:pt x="42159" y="14357"/>
                  <a:pt x="42867" y="13650"/>
                  <a:pt x="42867" y="12759"/>
                </a:cubicBezTo>
                <a:lnTo>
                  <a:pt x="42867" y="8674"/>
                </a:lnTo>
                <a:lnTo>
                  <a:pt x="44350" y="7190"/>
                </a:lnTo>
                <a:lnTo>
                  <a:pt x="42867" y="5706"/>
                </a:lnTo>
                <a:close/>
              </a:path>
            </a:pathLst>
          </a:custGeom>
          <a:noFill/>
          <a:ln w="9525" cap="flat" cmpd="sng">
            <a:solidFill>
              <a:srgbClr val="5F7D9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11" name="Google Shape;12311;p21"/>
          <p:cNvSpPr/>
          <p:nvPr/>
        </p:nvSpPr>
        <p:spPr>
          <a:xfrm>
            <a:off x="9807702" y="3611092"/>
            <a:ext cx="1038825" cy="336312"/>
          </a:xfrm>
          <a:custGeom>
            <a:avLst/>
            <a:gdLst/>
            <a:ahLst/>
            <a:cxnLst/>
            <a:rect l="l" t="t" r="r" b="b"/>
            <a:pathLst>
              <a:path w="44350" h="14358" extrusionOk="0">
                <a:moveTo>
                  <a:pt x="42866" y="5706"/>
                </a:moveTo>
                <a:lnTo>
                  <a:pt x="42866" y="1598"/>
                </a:lnTo>
                <a:cubicBezTo>
                  <a:pt x="42866" y="708"/>
                  <a:pt x="42159" y="0"/>
                  <a:pt x="41268" y="0"/>
                </a:cubicBezTo>
                <a:lnTo>
                  <a:pt x="1598" y="0"/>
                </a:lnTo>
                <a:cubicBezTo>
                  <a:pt x="731" y="0"/>
                  <a:pt x="0" y="708"/>
                  <a:pt x="0" y="1598"/>
                </a:cubicBezTo>
                <a:lnTo>
                  <a:pt x="0" y="5706"/>
                </a:lnTo>
                <a:lnTo>
                  <a:pt x="1484" y="7190"/>
                </a:lnTo>
                <a:lnTo>
                  <a:pt x="0" y="8674"/>
                </a:lnTo>
                <a:lnTo>
                  <a:pt x="0" y="12759"/>
                </a:lnTo>
                <a:cubicBezTo>
                  <a:pt x="0" y="13650"/>
                  <a:pt x="731" y="14357"/>
                  <a:pt x="1598" y="14357"/>
                </a:cubicBezTo>
                <a:lnTo>
                  <a:pt x="41268" y="14357"/>
                </a:lnTo>
                <a:cubicBezTo>
                  <a:pt x="42159" y="14357"/>
                  <a:pt x="42866" y="13650"/>
                  <a:pt x="42866" y="12759"/>
                </a:cubicBezTo>
                <a:lnTo>
                  <a:pt x="42866" y="8674"/>
                </a:lnTo>
                <a:lnTo>
                  <a:pt x="44350" y="7190"/>
                </a:lnTo>
                <a:lnTo>
                  <a:pt x="42866" y="5706"/>
                </a:lnTo>
                <a:close/>
              </a:path>
            </a:pathLst>
          </a:custGeom>
          <a:noFill/>
          <a:ln w="9525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12" name="Google Shape;12312;p21"/>
          <p:cNvSpPr/>
          <p:nvPr/>
        </p:nvSpPr>
        <p:spPr>
          <a:xfrm>
            <a:off x="5905868" y="2216467"/>
            <a:ext cx="457129" cy="515407"/>
          </a:xfrm>
          <a:custGeom>
            <a:avLst/>
            <a:gdLst/>
            <a:ahLst/>
            <a:cxnLst/>
            <a:rect l="l" t="t" r="r" b="b"/>
            <a:pathLst>
              <a:path w="19516" h="22004" extrusionOk="0">
                <a:moveTo>
                  <a:pt x="9758" y="0"/>
                </a:moveTo>
                <a:cubicBezTo>
                  <a:pt x="9456" y="0"/>
                  <a:pt x="9153" y="80"/>
                  <a:pt x="8879" y="240"/>
                </a:cubicBezTo>
                <a:lnTo>
                  <a:pt x="867" y="4851"/>
                </a:lnTo>
                <a:cubicBezTo>
                  <a:pt x="320" y="5170"/>
                  <a:pt x="0" y="5741"/>
                  <a:pt x="0" y="6380"/>
                </a:cubicBezTo>
                <a:lnTo>
                  <a:pt x="0" y="15624"/>
                </a:lnTo>
                <a:cubicBezTo>
                  <a:pt x="0" y="16263"/>
                  <a:pt x="320" y="16834"/>
                  <a:pt x="867" y="17131"/>
                </a:cubicBezTo>
                <a:lnTo>
                  <a:pt x="8879" y="21764"/>
                </a:lnTo>
                <a:cubicBezTo>
                  <a:pt x="9153" y="21924"/>
                  <a:pt x="9456" y="22004"/>
                  <a:pt x="9758" y="22004"/>
                </a:cubicBezTo>
                <a:cubicBezTo>
                  <a:pt x="10060" y="22004"/>
                  <a:pt x="10363" y="21924"/>
                  <a:pt x="10637" y="21764"/>
                </a:cubicBezTo>
                <a:lnTo>
                  <a:pt x="18648" y="17131"/>
                </a:lnTo>
                <a:cubicBezTo>
                  <a:pt x="19196" y="16834"/>
                  <a:pt x="19516" y="16263"/>
                  <a:pt x="19516" y="15624"/>
                </a:cubicBezTo>
                <a:lnTo>
                  <a:pt x="19516" y="6380"/>
                </a:lnTo>
                <a:cubicBezTo>
                  <a:pt x="19516" y="5741"/>
                  <a:pt x="19196" y="5170"/>
                  <a:pt x="18648" y="4851"/>
                </a:cubicBezTo>
                <a:lnTo>
                  <a:pt x="10637" y="240"/>
                </a:lnTo>
                <a:cubicBezTo>
                  <a:pt x="10363" y="80"/>
                  <a:pt x="10060" y="0"/>
                  <a:pt x="9758" y="0"/>
                </a:cubicBezTo>
                <a:close/>
              </a:path>
            </a:pathLst>
          </a:custGeom>
          <a:noFill/>
          <a:ln w="9525" cap="flat" cmpd="sng">
            <a:solidFill>
              <a:srgbClr val="E1E7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13" name="Google Shape;12313;p21"/>
          <p:cNvSpPr/>
          <p:nvPr/>
        </p:nvSpPr>
        <p:spPr>
          <a:xfrm>
            <a:off x="6992265" y="4877779"/>
            <a:ext cx="457129" cy="515571"/>
          </a:xfrm>
          <a:custGeom>
            <a:avLst/>
            <a:gdLst/>
            <a:ahLst/>
            <a:cxnLst/>
            <a:rect l="l" t="t" r="r" b="b"/>
            <a:pathLst>
              <a:path w="19516" h="22011" extrusionOk="0">
                <a:moveTo>
                  <a:pt x="9758" y="1"/>
                </a:moveTo>
                <a:cubicBezTo>
                  <a:pt x="9456" y="1"/>
                  <a:pt x="9153" y="75"/>
                  <a:pt x="8879" y="223"/>
                </a:cubicBezTo>
                <a:lnTo>
                  <a:pt x="868" y="4857"/>
                </a:lnTo>
                <a:cubicBezTo>
                  <a:pt x="320" y="5177"/>
                  <a:pt x="0" y="5747"/>
                  <a:pt x="0" y="6363"/>
                </a:cubicBezTo>
                <a:lnTo>
                  <a:pt x="0" y="15630"/>
                </a:lnTo>
                <a:cubicBezTo>
                  <a:pt x="0" y="16247"/>
                  <a:pt x="320" y="16817"/>
                  <a:pt x="868" y="17137"/>
                </a:cubicBezTo>
                <a:lnTo>
                  <a:pt x="8879" y="21770"/>
                </a:lnTo>
                <a:cubicBezTo>
                  <a:pt x="9153" y="21930"/>
                  <a:pt x="9456" y="22010"/>
                  <a:pt x="9758" y="22010"/>
                </a:cubicBezTo>
                <a:cubicBezTo>
                  <a:pt x="10060" y="22010"/>
                  <a:pt x="10363" y="21930"/>
                  <a:pt x="10637" y="21770"/>
                </a:cubicBezTo>
                <a:lnTo>
                  <a:pt x="18648" y="17137"/>
                </a:lnTo>
                <a:cubicBezTo>
                  <a:pt x="19196" y="16817"/>
                  <a:pt x="19516" y="16247"/>
                  <a:pt x="19516" y="15630"/>
                </a:cubicBezTo>
                <a:lnTo>
                  <a:pt x="19516" y="6363"/>
                </a:lnTo>
                <a:cubicBezTo>
                  <a:pt x="19516" y="5747"/>
                  <a:pt x="19196" y="5177"/>
                  <a:pt x="18648" y="4857"/>
                </a:cubicBezTo>
                <a:lnTo>
                  <a:pt x="10637" y="223"/>
                </a:lnTo>
                <a:cubicBezTo>
                  <a:pt x="10363" y="75"/>
                  <a:pt x="10060" y="1"/>
                  <a:pt x="9758" y="1"/>
                </a:cubicBezTo>
                <a:close/>
              </a:path>
            </a:pathLst>
          </a:custGeom>
          <a:noFill/>
          <a:ln w="9525" cap="flat" cmpd="sng">
            <a:solidFill>
              <a:srgbClr val="E1E7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14" name="Google Shape;12314;p21"/>
          <p:cNvSpPr/>
          <p:nvPr/>
        </p:nvSpPr>
        <p:spPr>
          <a:xfrm>
            <a:off x="8009681" y="2216467"/>
            <a:ext cx="457153" cy="515407"/>
          </a:xfrm>
          <a:custGeom>
            <a:avLst/>
            <a:gdLst/>
            <a:ahLst/>
            <a:cxnLst/>
            <a:rect l="l" t="t" r="r" b="b"/>
            <a:pathLst>
              <a:path w="19517" h="22004" extrusionOk="0">
                <a:moveTo>
                  <a:pt x="9759" y="0"/>
                </a:moveTo>
                <a:cubicBezTo>
                  <a:pt x="9456" y="0"/>
                  <a:pt x="9154" y="80"/>
                  <a:pt x="8880" y="240"/>
                </a:cubicBezTo>
                <a:lnTo>
                  <a:pt x="868" y="4851"/>
                </a:lnTo>
                <a:cubicBezTo>
                  <a:pt x="320" y="5170"/>
                  <a:pt x="1" y="5741"/>
                  <a:pt x="1" y="6380"/>
                </a:cubicBezTo>
                <a:lnTo>
                  <a:pt x="1" y="15624"/>
                </a:lnTo>
                <a:cubicBezTo>
                  <a:pt x="1" y="16263"/>
                  <a:pt x="320" y="16834"/>
                  <a:pt x="868" y="17131"/>
                </a:cubicBezTo>
                <a:lnTo>
                  <a:pt x="8880" y="21764"/>
                </a:lnTo>
                <a:cubicBezTo>
                  <a:pt x="9154" y="21924"/>
                  <a:pt x="9456" y="22004"/>
                  <a:pt x="9759" y="22004"/>
                </a:cubicBezTo>
                <a:cubicBezTo>
                  <a:pt x="10061" y="22004"/>
                  <a:pt x="10363" y="21924"/>
                  <a:pt x="10637" y="21764"/>
                </a:cubicBezTo>
                <a:lnTo>
                  <a:pt x="18649" y="17131"/>
                </a:lnTo>
                <a:cubicBezTo>
                  <a:pt x="19197" y="16834"/>
                  <a:pt x="19516" y="16263"/>
                  <a:pt x="19516" y="15624"/>
                </a:cubicBezTo>
                <a:lnTo>
                  <a:pt x="19516" y="6380"/>
                </a:lnTo>
                <a:cubicBezTo>
                  <a:pt x="19516" y="5741"/>
                  <a:pt x="19197" y="5170"/>
                  <a:pt x="18649" y="4851"/>
                </a:cubicBezTo>
                <a:lnTo>
                  <a:pt x="10637" y="240"/>
                </a:lnTo>
                <a:cubicBezTo>
                  <a:pt x="10363" y="80"/>
                  <a:pt x="10061" y="0"/>
                  <a:pt x="9759" y="0"/>
                </a:cubicBezTo>
                <a:close/>
              </a:path>
            </a:pathLst>
          </a:custGeom>
          <a:noFill/>
          <a:ln w="9525" cap="flat" cmpd="sng">
            <a:solidFill>
              <a:srgbClr val="E1E7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15" name="Google Shape;12315;p21"/>
          <p:cNvSpPr/>
          <p:nvPr/>
        </p:nvSpPr>
        <p:spPr>
          <a:xfrm>
            <a:off x="9061341" y="4877919"/>
            <a:ext cx="457668" cy="515548"/>
          </a:xfrm>
          <a:custGeom>
            <a:avLst/>
            <a:gdLst/>
            <a:ahLst/>
            <a:cxnLst/>
            <a:rect l="l" t="t" r="r" b="b"/>
            <a:pathLst>
              <a:path w="19539" h="22010" extrusionOk="0">
                <a:moveTo>
                  <a:pt x="9761" y="1"/>
                </a:moveTo>
                <a:cubicBezTo>
                  <a:pt x="9461" y="1"/>
                  <a:pt x="9164" y="80"/>
                  <a:pt x="8902" y="240"/>
                </a:cubicBezTo>
                <a:lnTo>
                  <a:pt x="867" y="4874"/>
                </a:lnTo>
                <a:cubicBezTo>
                  <a:pt x="342" y="5171"/>
                  <a:pt x="0" y="5741"/>
                  <a:pt x="0" y="6380"/>
                </a:cubicBezTo>
                <a:lnTo>
                  <a:pt x="0" y="15647"/>
                </a:lnTo>
                <a:cubicBezTo>
                  <a:pt x="0" y="16264"/>
                  <a:pt x="342" y="16834"/>
                  <a:pt x="867" y="17154"/>
                </a:cubicBezTo>
                <a:lnTo>
                  <a:pt x="8902" y="21787"/>
                </a:lnTo>
                <a:cubicBezTo>
                  <a:pt x="9164" y="21936"/>
                  <a:pt x="9461" y="22010"/>
                  <a:pt x="9761" y="22010"/>
                </a:cubicBezTo>
                <a:cubicBezTo>
                  <a:pt x="10060" y="22010"/>
                  <a:pt x="10363" y="21936"/>
                  <a:pt x="10637" y="21787"/>
                </a:cubicBezTo>
                <a:lnTo>
                  <a:pt x="18671" y="17154"/>
                </a:lnTo>
                <a:cubicBezTo>
                  <a:pt x="19196" y="16834"/>
                  <a:pt x="19539" y="16264"/>
                  <a:pt x="19539" y="15647"/>
                </a:cubicBezTo>
                <a:lnTo>
                  <a:pt x="19539" y="6380"/>
                </a:lnTo>
                <a:cubicBezTo>
                  <a:pt x="19539" y="5741"/>
                  <a:pt x="19196" y="5171"/>
                  <a:pt x="18671" y="4874"/>
                </a:cubicBezTo>
                <a:lnTo>
                  <a:pt x="10637" y="240"/>
                </a:lnTo>
                <a:cubicBezTo>
                  <a:pt x="10363" y="80"/>
                  <a:pt x="10060" y="1"/>
                  <a:pt x="9761" y="1"/>
                </a:cubicBezTo>
                <a:close/>
              </a:path>
            </a:pathLst>
          </a:custGeom>
          <a:noFill/>
          <a:ln w="9525" cap="flat" cmpd="sng">
            <a:solidFill>
              <a:srgbClr val="E1E7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16" name="Google Shape;12316;p21"/>
          <p:cNvSpPr/>
          <p:nvPr/>
        </p:nvSpPr>
        <p:spPr>
          <a:xfrm>
            <a:off x="10113517" y="2216467"/>
            <a:ext cx="457129" cy="515407"/>
          </a:xfrm>
          <a:custGeom>
            <a:avLst/>
            <a:gdLst/>
            <a:ahLst/>
            <a:cxnLst/>
            <a:rect l="l" t="t" r="r" b="b"/>
            <a:pathLst>
              <a:path w="19516" h="22004" extrusionOk="0">
                <a:moveTo>
                  <a:pt x="9758" y="0"/>
                </a:moveTo>
                <a:cubicBezTo>
                  <a:pt x="9456" y="0"/>
                  <a:pt x="9153" y="80"/>
                  <a:pt x="8879" y="240"/>
                </a:cubicBezTo>
                <a:lnTo>
                  <a:pt x="868" y="4851"/>
                </a:lnTo>
                <a:cubicBezTo>
                  <a:pt x="320" y="5170"/>
                  <a:pt x="0" y="5741"/>
                  <a:pt x="0" y="6380"/>
                </a:cubicBezTo>
                <a:lnTo>
                  <a:pt x="0" y="15624"/>
                </a:lnTo>
                <a:cubicBezTo>
                  <a:pt x="0" y="16263"/>
                  <a:pt x="320" y="16834"/>
                  <a:pt x="868" y="17131"/>
                </a:cubicBezTo>
                <a:lnTo>
                  <a:pt x="8879" y="21764"/>
                </a:lnTo>
                <a:cubicBezTo>
                  <a:pt x="9153" y="21924"/>
                  <a:pt x="9456" y="22004"/>
                  <a:pt x="9758" y="22004"/>
                </a:cubicBezTo>
                <a:cubicBezTo>
                  <a:pt x="10061" y="22004"/>
                  <a:pt x="10363" y="21924"/>
                  <a:pt x="10637" y="21764"/>
                </a:cubicBezTo>
                <a:lnTo>
                  <a:pt x="18649" y="17131"/>
                </a:lnTo>
                <a:cubicBezTo>
                  <a:pt x="19196" y="16834"/>
                  <a:pt x="19516" y="16263"/>
                  <a:pt x="19516" y="15624"/>
                </a:cubicBezTo>
                <a:lnTo>
                  <a:pt x="19516" y="6380"/>
                </a:lnTo>
                <a:cubicBezTo>
                  <a:pt x="19516" y="5741"/>
                  <a:pt x="19196" y="5170"/>
                  <a:pt x="18649" y="4851"/>
                </a:cubicBezTo>
                <a:lnTo>
                  <a:pt x="10637" y="240"/>
                </a:lnTo>
                <a:cubicBezTo>
                  <a:pt x="10363" y="80"/>
                  <a:pt x="10061" y="0"/>
                  <a:pt x="9758" y="0"/>
                </a:cubicBezTo>
                <a:close/>
              </a:path>
            </a:pathLst>
          </a:custGeom>
          <a:noFill/>
          <a:ln w="9525" cap="flat" cmpd="sng">
            <a:solidFill>
              <a:srgbClr val="E1E7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17" name="Google Shape;12317;p21"/>
          <p:cNvSpPr/>
          <p:nvPr/>
        </p:nvSpPr>
        <p:spPr>
          <a:xfrm>
            <a:off x="6093017" y="3439176"/>
            <a:ext cx="82800" cy="828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18" name="Google Shape;12318;p21"/>
          <p:cNvSpPr/>
          <p:nvPr/>
        </p:nvSpPr>
        <p:spPr>
          <a:xfrm>
            <a:off x="8196833" y="3439176"/>
            <a:ext cx="82800" cy="828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19" name="Google Shape;12319;p21"/>
          <p:cNvSpPr/>
          <p:nvPr/>
        </p:nvSpPr>
        <p:spPr>
          <a:xfrm>
            <a:off x="10300633" y="3439176"/>
            <a:ext cx="82800" cy="828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20" name="Google Shape;12320;p21"/>
          <p:cNvSpPr/>
          <p:nvPr/>
        </p:nvSpPr>
        <p:spPr>
          <a:xfrm>
            <a:off x="7179417" y="3999627"/>
            <a:ext cx="82800" cy="828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21" name="Google Shape;12321;p21"/>
          <p:cNvSpPr/>
          <p:nvPr/>
        </p:nvSpPr>
        <p:spPr>
          <a:xfrm>
            <a:off x="9248751" y="3999693"/>
            <a:ext cx="82800" cy="828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22" name="Google Shape;12322;p21"/>
          <p:cNvSpPr txBox="1"/>
          <p:nvPr/>
        </p:nvSpPr>
        <p:spPr>
          <a:xfrm>
            <a:off x="5775229" y="3626545"/>
            <a:ext cx="718400" cy="3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s" sz="1200" b="1" kern="0">
                <a:latin typeface="Arial"/>
                <a:cs typeface="Arial"/>
                <a:sym typeface="Arial"/>
              </a:rPr>
              <a:t>2016</a:t>
            </a:r>
            <a:endParaRPr sz="1200" b="1" kern="0">
              <a:latin typeface="Arial"/>
              <a:cs typeface="Arial"/>
              <a:sym typeface="Arial"/>
            </a:endParaRPr>
          </a:p>
        </p:txBody>
      </p:sp>
      <p:sp>
        <p:nvSpPr>
          <p:cNvPr id="12323" name="Google Shape;12323;p21"/>
          <p:cNvSpPr/>
          <p:nvPr/>
        </p:nvSpPr>
        <p:spPr>
          <a:xfrm>
            <a:off x="6093017" y="2767009"/>
            <a:ext cx="82800" cy="828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24" name="Google Shape;12324;p21"/>
          <p:cNvSpPr/>
          <p:nvPr/>
        </p:nvSpPr>
        <p:spPr>
          <a:xfrm>
            <a:off x="8204067" y="2767009"/>
            <a:ext cx="82800" cy="828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25" name="Google Shape;12325;p21"/>
          <p:cNvSpPr/>
          <p:nvPr/>
        </p:nvSpPr>
        <p:spPr>
          <a:xfrm>
            <a:off x="10300633" y="2767009"/>
            <a:ext cx="82800" cy="828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26" name="Google Shape;12326;p21"/>
          <p:cNvSpPr/>
          <p:nvPr/>
        </p:nvSpPr>
        <p:spPr>
          <a:xfrm>
            <a:off x="7178888" y="4759463"/>
            <a:ext cx="82800" cy="828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sp>
        <p:nvSpPr>
          <p:cNvPr id="12327" name="Google Shape;12327;p21"/>
          <p:cNvSpPr/>
          <p:nvPr/>
        </p:nvSpPr>
        <p:spPr>
          <a:xfrm>
            <a:off x="9248755" y="4759463"/>
            <a:ext cx="82800" cy="828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cxnSp>
        <p:nvCxnSpPr>
          <p:cNvPr id="12328" name="Google Shape;12328;p21"/>
          <p:cNvCxnSpPr>
            <a:stCxn id="12317" idx="0"/>
            <a:endCxn id="12323" idx="4"/>
          </p:cNvCxnSpPr>
          <p:nvPr/>
        </p:nvCxnSpPr>
        <p:spPr>
          <a:xfrm rot="10800000">
            <a:off x="6134417" y="2849976"/>
            <a:ext cx="0" cy="589200"/>
          </a:xfrm>
          <a:prstGeom prst="straightConnector1">
            <a:avLst/>
          </a:prstGeom>
          <a:noFill/>
          <a:ln w="9525" cap="flat" cmpd="sng">
            <a:solidFill>
              <a:srgbClr val="A5B7C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329" name="Google Shape;12329;p21"/>
          <p:cNvCxnSpPr>
            <a:stCxn id="12318" idx="0"/>
            <a:endCxn id="12324" idx="4"/>
          </p:cNvCxnSpPr>
          <p:nvPr/>
        </p:nvCxnSpPr>
        <p:spPr>
          <a:xfrm rot="10800000" flipH="1">
            <a:off x="8238233" y="2849976"/>
            <a:ext cx="7200" cy="589200"/>
          </a:xfrm>
          <a:prstGeom prst="straightConnector1">
            <a:avLst/>
          </a:prstGeom>
          <a:noFill/>
          <a:ln w="9525" cap="flat" cmpd="sng">
            <a:solidFill>
              <a:srgbClr val="A5B7C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330" name="Google Shape;12330;p21"/>
          <p:cNvCxnSpPr>
            <a:stCxn id="12319" idx="0"/>
            <a:endCxn id="12325" idx="4"/>
          </p:cNvCxnSpPr>
          <p:nvPr/>
        </p:nvCxnSpPr>
        <p:spPr>
          <a:xfrm rot="10800000">
            <a:off x="10342033" y="2849976"/>
            <a:ext cx="0" cy="589200"/>
          </a:xfrm>
          <a:prstGeom prst="straightConnector1">
            <a:avLst/>
          </a:prstGeom>
          <a:noFill/>
          <a:ln w="9525" cap="flat" cmpd="sng">
            <a:solidFill>
              <a:srgbClr val="A5B7C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331" name="Google Shape;12331;p21"/>
          <p:cNvCxnSpPr>
            <a:stCxn id="12320" idx="4"/>
            <a:endCxn id="12326" idx="0"/>
          </p:cNvCxnSpPr>
          <p:nvPr/>
        </p:nvCxnSpPr>
        <p:spPr>
          <a:xfrm flipH="1">
            <a:off x="7220417" y="4082427"/>
            <a:ext cx="400" cy="677200"/>
          </a:xfrm>
          <a:prstGeom prst="straightConnector1">
            <a:avLst/>
          </a:prstGeom>
          <a:noFill/>
          <a:ln w="9525" cap="flat" cmpd="sng">
            <a:solidFill>
              <a:srgbClr val="A5B7C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332" name="Google Shape;12332;p21"/>
          <p:cNvCxnSpPr>
            <a:stCxn id="12321" idx="4"/>
            <a:endCxn id="12327" idx="0"/>
          </p:cNvCxnSpPr>
          <p:nvPr/>
        </p:nvCxnSpPr>
        <p:spPr>
          <a:xfrm>
            <a:off x="9290151" y="4082493"/>
            <a:ext cx="0" cy="676800"/>
          </a:xfrm>
          <a:prstGeom prst="straightConnector1">
            <a:avLst/>
          </a:prstGeom>
          <a:noFill/>
          <a:ln w="9525" cap="flat" cmpd="sng">
            <a:solidFill>
              <a:srgbClr val="A5B7C6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2333" name="Google Shape;12333;p21"/>
          <p:cNvSpPr txBox="1"/>
          <p:nvPr/>
        </p:nvSpPr>
        <p:spPr>
          <a:xfrm>
            <a:off x="6851996" y="3626545"/>
            <a:ext cx="718400" cy="3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s" sz="1200" b="1" kern="0">
                <a:latin typeface="Arial"/>
                <a:cs typeface="Arial"/>
                <a:sym typeface="Arial"/>
              </a:rPr>
              <a:t>2017</a:t>
            </a:r>
            <a:endParaRPr sz="1200" b="1" kern="0">
              <a:latin typeface="Arial"/>
              <a:cs typeface="Arial"/>
              <a:sym typeface="Arial"/>
            </a:endParaRPr>
          </a:p>
        </p:txBody>
      </p:sp>
      <p:sp>
        <p:nvSpPr>
          <p:cNvPr id="12334" name="Google Shape;12334;p21"/>
          <p:cNvSpPr txBox="1"/>
          <p:nvPr/>
        </p:nvSpPr>
        <p:spPr>
          <a:xfrm>
            <a:off x="7872896" y="3626545"/>
            <a:ext cx="718400" cy="3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s" sz="1200" b="1" kern="0">
                <a:latin typeface="Arial"/>
                <a:cs typeface="Arial"/>
                <a:sym typeface="Arial"/>
              </a:rPr>
              <a:t>2018</a:t>
            </a:r>
            <a:endParaRPr sz="1200" b="1" kern="0">
              <a:latin typeface="Arial"/>
              <a:cs typeface="Arial"/>
              <a:sym typeface="Arial"/>
            </a:endParaRPr>
          </a:p>
        </p:txBody>
      </p:sp>
      <p:sp>
        <p:nvSpPr>
          <p:cNvPr id="12335" name="Google Shape;12335;p21"/>
          <p:cNvSpPr txBox="1"/>
          <p:nvPr/>
        </p:nvSpPr>
        <p:spPr>
          <a:xfrm>
            <a:off x="8929096" y="3626545"/>
            <a:ext cx="718400" cy="3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s" sz="1200" b="1" kern="0">
                <a:latin typeface="Arial"/>
                <a:cs typeface="Arial"/>
                <a:sym typeface="Arial"/>
              </a:rPr>
              <a:t>2019</a:t>
            </a:r>
            <a:endParaRPr sz="1200" b="1" kern="0">
              <a:latin typeface="Arial"/>
              <a:cs typeface="Arial"/>
              <a:sym typeface="Arial"/>
            </a:endParaRPr>
          </a:p>
        </p:txBody>
      </p:sp>
      <p:sp>
        <p:nvSpPr>
          <p:cNvPr id="12336" name="Google Shape;12336;p21"/>
          <p:cNvSpPr txBox="1"/>
          <p:nvPr/>
        </p:nvSpPr>
        <p:spPr>
          <a:xfrm>
            <a:off x="9985296" y="3626545"/>
            <a:ext cx="718400" cy="3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s" sz="1200" b="1" kern="0">
                <a:latin typeface="Arial"/>
                <a:cs typeface="Arial"/>
                <a:sym typeface="Arial"/>
              </a:rPr>
              <a:t>2020</a:t>
            </a:r>
            <a:endParaRPr sz="1200" b="1" kern="0">
              <a:latin typeface="Arial"/>
              <a:cs typeface="Arial"/>
              <a:sym typeface="Arial"/>
            </a:endParaRPr>
          </a:p>
        </p:txBody>
      </p:sp>
      <p:sp>
        <p:nvSpPr>
          <p:cNvPr id="12337" name="Google Shape;12337;p21"/>
          <p:cNvSpPr/>
          <p:nvPr/>
        </p:nvSpPr>
        <p:spPr>
          <a:xfrm>
            <a:off x="9154636" y="4972563"/>
            <a:ext cx="272651" cy="273367"/>
          </a:xfrm>
          <a:custGeom>
            <a:avLst/>
            <a:gdLst/>
            <a:ahLst/>
            <a:cxnLst/>
            <a:rect l="l" t="t" r="r" b="b"/>
            <a:pathLst>
              <a:path w="11815" h="11846" extrusionOk="0">
                <a:moveTo>
                  <a:pt x="5829" y="693"/>
                </a:moveTo>
                <a:cubicBezTo>
                  <a:pt x="6238" y="693"/>
                  <a:pt x="6553" y="1008"/>
                  <a:pt x="6553" y="1418"/>
                </a:cubicBezTo>
                <a:cubicBezTo>
                  <a:pt x="6553" y="1796"/>
                  <a:pt x="6238" y="2111"/>
                  <a:pt x="5829" y="2111"/>
                </a:cubicBezTo>
                <a:cubicBezTo>
                  <a:pt x="5451" y="2111"/>
                  <a:pt x="5136" y="1796"/>
                  <a:pt x="5136" y="1418"/>
                </a:cubicBezTo>
                <a:cubicBezTo>
                  <a:pt x="5136" y="1008"/>
                  <a:pt x="5482" y="693"/>
                  <a:pt x="5829" y="693"/>
                </a:cubicBezTo>
                <a:close/>
                <a:moveTo>
                  <a:pt x="5829" y="2773"/>
                </a:moveTo>
                <a:cubicBezTo>
                  <a:pt x="6774" y="2773"/>
                  <a:pt x="7562" y="3560"/>
                  <a:pt x="7562" y="4568"/>
                </a:cubicBezTo>
                <a:lnTo>
                  <a:pt x="7562" y="4915"/>
                </a:lnTo>
                <a:lnTo>
                  <a:pt x="4096" y="4915"/>
                </a:lnTo>
                <a:lnTo>
                  <a:pt x="4096" y="4568"/>
                </a:lnTo>
                <a:cubicBezTo>
                  <a:pt x="4096" y="3560"/>
                  <a:pt x="4884" y="2773"/>
                  <a:pt x="5829" y="2773"/>
                </a:cubicBezTo>
                <a:close/>
                <a:moveTo>
                  <a:pt x="2363" y="6963"/>
                </a:moveTo>
                <a:cubicBezTo>
                  <a:pt x="2773" y="6963"/>
                  <a:pt x="3088" y="7278"/>
                  <a:pt x="3088" y="7656"/>
                </a:cubicBezTo>
                <a:cubicBezTo>
                  <a:pt x="3088" y="8065"/>
                  <a:pt x="2773" y="8380"/>
                  <a:pt x="2363" y="8380"/>
                </a:cubicBezTo>
                <a:cubicBezTo>
                  <a:pt x="1985" y="8380"/>
                  <a:pt x="1670" y="8065"/>
                  <a:pt x="1670" y="7656"/>
                </a:cubicBezTo>
                <a:cubicBezTo>
                  <a:pt x="1670" y="7278"/>
                  <a:pt x="1985" y="6963"/>
                  <a:pt x="2363" y="6963"/>
                </a:cubicBezTo>
                <a:close/>
                <a:moveTo>
                  <a:pt x="9357" y="6963"/>
                </a:moveTo>
                <a:cubicBezTo>
                  <a:pt x="9735" y="6963"/>
                  <a:pt x="10050" y="7278"/>
                  <a:pt x="10050" y="7656"/>
                </a:cubicBezTo>
                <a:cubicBezTo>
                  <a:pt x="10050" y="8065"/>
                  <a:pt x="9735" y="8380"/>
                  <a:pt x="9357" y="8380"/>
                </a:cubicBezTo>
                <a:cubicBezTo>
                  <a:pt x="8948" y="8380"/>
                  <a:pt x="8633" y="8065"/>
                  <a:pt x="8633" y="7656"/>
                </a:cubicBezTo>
                <a:cubicBezTo>
                  <a:pt x="8633" y="7278"/>
                  <a:pt x="8948" y="6963"/>
                  <a:pt x="9357" y="6963"/>
                </a:cubicBezTo>
                <a:close/>
                <a:moveTo>
                  <a:pt x="2363" y="9042"/>
                </a:moveTo>
                <a:cubicBezTo>
                  <a:pt x="3308" y="9042"/>
                  <a:pt x="4096" y="9830"/>
                  <a:pt x="4096" y="10806"/>
                </a:cubicBezTo>
                <a:lnTo>
                  <a:pt x="4096" y="11184"/>
                </a:lnTo>
                <a:lnTo>
                  <a:pt x="630" y="11184"/>
                </a:lnTo>
                <a:lnTo>
                  <a:pt x="630" y="10806"/>
                </a:lnTo>
                <a:cubicBezTo>
                  <a:pt x="630" y="9830"/>
                  <a:pt x="1418" y="9042"/>
                  <a:pt x="2363" y="9042"/>
                </a:cubicBezTo>
                <a:close/>
                <a:moveTo>
                  <a:pt x="9357" y="9042"/>
                </a:moveTo>
                <a:cubicBezTo>
                  <a:pt x="10302" y="9042"/>
                  <a:pt x="11090" y="9830"/>
                  <a:pt x="11090" y="10806"/>
                </a:cubicBezTo>
                <a:lnTo>
                  <a:pt x="11090" y="11184"/>
                </a:lnTo>
                <a:lnTo>
                  <a:pt x="7625" y="11184"/>
                </a:lnTo>
                <a:lnTo>
                  <a:pt x="7625" y="10806"/>
                </a:lnTo>
                <a:cubicBezTo>
                  <a:pt x="7625" y="9830"/>
                  <a:pt x="8412" y="9042"/>
                  <a:pt x="9357" y="9042"/>
                </a:cubicBezTo>
                <a:close/>
                <a:moveTo>
                  <a:pt x="5892" y="0"/>
                </a:moveTo>
                <a:cubicBezTo>
                  <a:pt x="5136" y="0"/>
                  <a:pt x="4506" y="630"/>
                  <a:pt x="4506" y="1355"/>
                </a:cubicBezTo>
                <a:cubicBezTo>
                  <a:pt x="4506" y="1733"/>
                  <a:pt x="4632" y="2016"/>
                  <a:pt x="4852" y="2300"/>
                </a:cubicBezTo>
                <a:cubicBezTo>
                  <a:pt x="4033" y="2710"/>
                  <a:pt x="3466" y="3529"/>
                  <a:pt x="3466" y="4505"/>
                </a:cubicBezTo>
                <a:lnTo>
                  <a:pt x="3466" y="5230"/>
                </a:lnTo>
                <a:cubicBezTo>
                  <a:pt x="3466" y="5419"/>
                  <a:pt x="3623" y="5577"/>
                  <a:pt x="3844" y="5577"/>
                </a:cubicBezTo>
                <a:lnTo>
                  <a:pt x="5577" y="5577"/>
                </a:lnTo>
                <a:lnTo>
                  <a:pt x="5577" y="7152"/>
                </a:lnTo>
                <a:lnTo>
                  <a:pt x="3875" y="8822"/>
                </a:lnTo>
                <a:cubicBezTo>
                  <a:pt x="3749" y="8696"/>
                  <a:pt x="3592" y="8601"/>
                  <a:pt x="3434" y="8569"/>
                </a:cubicBezTo>
                <a:cubicBezTo>
                  <a:pt x="3686" y="8349"/>
                  <a:pt x="3781" y="8034"/>
                  <a:pt x="3781" y="7624"/>
                </a:cubicBezTo>
                <a:cubicBezTo>
                  <a:pt x="3781" y="6868"/>
                  <a:pt x="3151" y="6238"/>
                  <a:pt x="2426" y="6238"/>
                </a:cubicBezTo>
                <a:cubicBezTo>
                  <a:pt x="1670" y="6238"/>
                  <a:pt x="1040" y="6868"/>
                  <a:pt x="1040" y="7624"/>
                </a:cubicBezTo>
                <a:cubicBezTo>
                  <a:pt x="1040" y="7971"/>
                  <a:pt x="1166" y="8286"/>
                  <a:pt x="1387" y="8569"/>
                </a:cubicBezTo>
                <a:cubicBezTo>
                  <a:pt x="567" y="8979"/>
                  <a:pt x="0" y="9798"/>
                  <a:pt x="0" y="10775"/>
                </a:cubicBezTo>
                <a:lnTo>
                  <a:pt x="0" y="11499"/>
                </a:lnTo>
                <a:cubicBezTo>
                  <a:pt x="0" y="11688"/>
                  <a:pt x="158" y="11846"/>
                  <a:pt x="378" y="11846"/>
                </a:cubicBezTo>
                <a:lnTo>
                  <a:pt x="4474" y="11846"/>
                </a:lnTo>
                <a:cubicBezTo>
                  <a:pt x="4663" y="11846"/>
                  <a:pt x="4821" y="11688"/>
                  <a:pt x="4821" y="11499"/>
                </a:cubicBezTo>
                <a:lnTo>
                  <a:pt x="4821" y="10775"/>
                </a:lnTo>
                <a:cubicBezTo>
                  <a:pt x="4821" y="10239"/>
                  <a:pt x="4632" y="9704"/>
                  <a:pt x="4348" y="9326"/>
                </a:cubicBezTo>
                <a:lnTo>
                  <a:pt x="5860" y="7782"/>
                </a:lnTo>
                <a:lnTo>
                  <a:pt x="7404" y="9326"/>
                </a:lnTo>
                <a:cubicBezTo>
                  <a:pt x="7089" y="9704"/>
                  <a:pt x="6931" y="10239"/>
                  <a:pt x="6931" y="10775"/>
                </a:cubicBezTo>
                <a:lnTo>
                  <a:pt x="6931" y="11499"/>
                </a:lnTo>
                <a:cubicBezTo>
                  <a:pt x="6931" y="11688"/>
                  <a:pt x="7089" y="11846"/>
                  <a:pt x="7309" y="11846"/>
                </a:cubicBezTo>
                <a:lnTo>
                  <a:pt x="11468" y="11846"/>
                </a:lnTo>
                <a:cubicBezTo>
                  <a:pt x="11657" y="11846"/>
                  <a:pt x="11815" y="11688"/>
                  <a:pt x="11815" y="11499"/>
                </a:cubicBezTo>
                <a:lnTo>
                  <a:pt x="11815" y="10775"/>
                </a:lnTo>
                <a:cubicBezTo>
                  <a:pt x="11783" y="9830"/>
                  <a:pt x="11185" y="8979"/>
                  <a:pt x="10365" y="8569"/>
                </a:cubicBezTo>
                <a:cubicBezTo>
                  <a:pt x="10586" y="8349"/>
                  <a:pt x="10712" y="8034"/>
                  <a:pt x="10712" y="7624"/>
                </a:cubicBezTo>
                <a:cubicBezTo>
                  <a:pt x="10712" y="6868"/>
                  <a:pt x="10082" y="6238"/>
                  <a:pt x="9357" y="6238"/>
                </a:cubicBezTo>
                <a:cubicBezTo>
                  <a:pt x="8601" y="6238"/>
                  <a:pt x="7971" y="6868"/>
                  <a:pt x="7971" y="7624"/>
                </a:cubicBezTo>
                <a:cubicBezTo>
                  <a:pt x="7971" y="7971"/>
                  <a:pt x="8097" y="8286"/>
                  <a:pt x="8318" y="8569"/>
                </a:cubicBezTo>
                <a:cubicBezTo>
                  <a:pt x="8160" y="8664"/>
                  <a:pt x="8034" y="8727"/>
                  <a:pt x="7877" y="8822"/>
                </a:cubicBezTo>
                <a:lnTo>
                  <a:pt x="6207" y="7152"/>
                </a:lnTo>
                <a:lnTo>
                  <a:pt x="6207" y="5577"/>
                </a:lnTo>
                <a:lnTo>
                  <a:pt x="7940" y="5577"/>
                </a:lnTo>
                <a:cubicBezTo>
                  <a:pt x="8129" y="5577"/>
                  <a:pt x="8286" y="5419"/>
                  <a:pt x="8286" y="5230"/>
                </a:cubicBezTo>
                <a:lnTo>
                  <a:pt x="8286" y="4505"/>
                </a:lnTo>
                <a:cubicBezTo>
                  <a:pt x="8286" y="3529"/>
                  <a:pt x="7688" y="2710"/>
                  <a:pt x="6900" y="2300"/>
                </a:cubicBezTo>
                <a:cubicBezTo>
                  <a:pt x="7152" y="2080"/>
                  <a:pt x="7246" y="1764"/>
                  <a:pt x="7246" y="1355"/>
                </a:cubicBezTo>
                <a:cubicBezTo>
                  <a:pt x="7246" y="630"/>
                  <a:pt x="6616" y="0"/>
                  <a:pt x="5892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latin typeface="Arial"/>
              <a:cs typeface="Arial"/>
              <a:sym typeface="Arial"/>
            </a:endParaRPr>
          </a:p>
        </p:txBody>
      </p:sp>
      <p:grpSp>
        <p:nvGrpSpPr>
          <p:cNvPr id="12338" name="Google Shape;12338;p21"/>
          <p:cNvGrpSpPr/>
          <p:nvPr/>
        </p:nvGrpSpPr>
        <p:grpSpPr>
          <a:xfrm>
            <a:off x="7076475" y="4997959"/>
            <a:ext cx="274820" cy="274820"/>
            <a:chOff x="1049375" y="2680675"/>
            <a:chExt cx="297725" cy="297725"/>
          </a:xfrm>
        </p:grpSpPr>
        <p:sp>
          <p:nvSpPr>
            <p:cNvPr id="12339" name="Google Shape;12339;p21"/>
            <p:cNvSpPr/>
            <p:nvPr/>
          </p:nvSpPr>
          <p:spPr>
            <a:xfrm>
              <a:off x="1113175" y="2752350"/>
              <a:ext cx="161475" cy="155975"/>
            </a:xfrm>
            <a:custGeom>
              <a:avLst/>
              <a:gdLst/>
              <a:ahLst/>
              <a:cxnLst/>
              <a:rect l="l" t="t" r="r" b="b"/>
              <a:pathLst>
                <a:path w="6459" h="6239" extrusionOk="0">
                  <a:moveTo>
                    <a:pt x="3403" y="2079"/>
                  </a:moveTo>
                  <a:cubicBezTo>
                    <a:pt x="3781" y="2079"/>
                    <a:pt x="4096" y="2394"/>
                    <a:pt x="4096" y="2773"/>
                  </a:cubicBezTo>
                  <a:cubicBezTo>
                    <a:pt x="4096" y="3182"/>
                    <a:pt x="3781" y="3497"/>
                    <a:pt x="3403" y="3497"/>
                  </a:cubicBezTo>
                  <a:cubicBezTo>
                    <a:pt x="2993" y="3434"/>
                    <a:pt x="2678" y="3119"/>
                    <a:pt x="2678" y="2773"/>
                  </a:cubicBezTo>
                  <a:cubicBezTo>
                    <a:pt x="2678" y="2394"/>
                    <a:pt x="2993" y="2079"/>
                    <a:pt x="3403" y="2079"/>
                  </a:cubicBezTo>
                  <a:close/>
                  <a:moveTo>
                    <a:pt x="3371" y="693"/>
                  </a:moveTo>
                  <a:cubicBezTo>
                    <a:pt x="4694" y="693"/>
                    <a:pt x="5765" y="1796"/>
                    <a:pt x="5765" y="3119"/>
                  </a:cubicBezTo>
                  <a:cubicBezTo>
                    <a:pt x="5765" y="3686"/>
                    <a:pt x="5545" y="4222"/>
                    <a:pt x="5198" y="4663"/>
                  </a:cubicBezTo>
                  <a:cubicBezTo>
                    <a:pt x="5072" y="4442"/>
                    <a:pt x="4915" y="4190"/>
                    <a:pt x="4694" y="4001"/>
                  </a:cubicBezTo>
                  <a:cubicBezTo>
                    <a:pt x="4568" y="3907"/>
                    <a:pt x="4442" y="3812"/>
                    <a:pt x="4348" y="3749"/>
                  </a:cubicBezTo>
                  <a:cubicBezTo>
                    <a:pt x="4568" y="3529"/>
                    <a:pt x="4726" y="3182"/>
                    <a:pt x="4726" y="2804"/>
                  </a:cubicBezTo>
                  <a:cubicBezTo>
                    <a:pt x="4726" y="2079"/>
                    <a:pt x="4096" y="1449"/>
                    <a:pt x="3340" y="1449"/>
                  </a:cubicBezTo>
                  <a:cubicBezTo>
                    <a:pt x="2615" y="1449"/>
                    <a:pt x="1985" y="2079"/>
                    <a:pt x="1985" y="2804"/>
                  </a:cubicBezTo>
                  <a:cubicBezTo>
                    <a:pt x="1985" y="3182"/>
                    <a:pt x="2142" y="3529"/>
                    <a:pt x="2363" y="3749"/>
                  </a:cubicBezTo>
                  <a:lnTo>
                    <a:pt x="2016" y="4001"/>
                  </a:lnTo>
                  <a:cubicBezTo>
                    <a:pt x="1827" y="4190"/>
                    <a:pt x="1607" y="4442"/>
                    <a:pt x="1512" y="4663"/>
                  </a:cubicBezTo>
                  <a:cubicBezTo>
                    <a:pt x="1040" y="4064"/>
                    <a:pt x="882" y="3434"/>
                    <a:pt x="945" y="2773"/>
                  </a:cubicBezTo>
                  <a:cubicBezTo>
                    <a:pt x="1103" y="1670"/>
                    <a:pt x="2111" y="693"/>
                    <a:pt x="3371" y="693"/>
                  </a:cubicBezTo>
                  <a:close/>
                  <a:moveTo>
                    <a:pt x="3371" y="4159"/>
                  </a:moveTo>
                  <a:cubicBezTo>
                    <a:pt x="4001" y="4159"/>
                    <a:pt x="4505" y="4600"/>
                    <a:pt x="4694" y="5135"/>
                  </a:cubicBezTo>
                  <a:cubicBezTo>
                    <a:pt x="4316" y="5387"/>
                    <a:pt x="3875" y="5545"/>
                    <a:pt x="3371" y="5545"/>
                  </a:cubicBezTo>
                  <a:cubicBezTo>
                    <a:pt x="2898" y="5545"/>
                    <a:pt x="2426" y="5387"/>
                    <a:pt x="2016" y="5135"/>
                  </a:cubicBezTo>
                  <a:cubicBezTo>
                    <a:pt x="2174" y="4537"/>
                    <a:pt x="2741" y="4159"/>
                    <a:pt x="3371" y="4159"/>
                  </a:cubicBezTo>
                  <a:close/>
                  <a:moveTo>
                    <a:pt x="3308" y="0"/>
                  </a:moveTo>
                  <a:cubicBezTo>
                    <a:pt x="1701" y="0"/>
                    <a:pt x="441" y="1229"/>
                    <a:pt x="252" y="2710"/>
                  </a:cubicBezTo>
                  <a:cubicBezTo>
                    <a:pt x="0" y="4600"/>
                    <a:pt x="1512" y="6238"/>
                    <a:pt x="3371" y="6238"/>
                  </a:cubicBezTo>
                  <a:cubicBezTo>
                    <a:pt x="5104" y="6238"/>
                    <a:pt x="6459" y="4820"/>
                    <a:pt x="6459" y="3119"/>
                  </a:cubicBezTo>
                  <a:cubicBezTo>
                    <a:pt x="6459" y="1386"/>
                    <a:pt x="5041" y="0"/>
                    <a:pt x="330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40" name="Google Shape;12340;p21"/>
            <p:cNvSpPr/>
            <p:nvPr/>
          </p:nvSpPr>
          <p:spPr>
            <a:xfrm>
              <a:off x="1049375" y="2680675"/>
              <a:ext cx="297725" cy="297725"/>
            </a:xfrm>
            <a:custGeom>
              <a:avLst/>
              <a:gdLst/>
              <a:ahLst/>
              <a:cxnLst/>
              <a:rect l="l" t="t" r="r" b="b"/>
              <a:pathLst>
                <a:path w="11909" h="11909" extrusionOk="0">
                  <a:moveTo>
                    <a:pt x="6270" y="1512"/>
                  </a:moveTo>
                  <a:cubicBezTo>
                    <a:pt x="8475" y="1670"/>
                    <a:pt x="10239" y="3434"/>
                    <a:pt x="10397" y="5640"/>
                  </a:cubicBezTo>
                  <a:lnTo>
                    <a:pt x="10082" y="5640"/>
                  </a:lnTo>
                  <a:cubicBezTo>
                    <a:pt x="9893" y="5640"/>
                    <a:pt x="9735" y="5797"/>
                    <a:pt x="9735" y="5986"/>
                  </a:cubicBezTo>
                  <a:cubicBezTo>
                    <a:pt x="9735" y="6207"/>
                    <a:pt x="9893" y="6364"/>
                    <a:pt x="10082" y="6364"/>
                  </a:cubicBezTo>
                  <a:lnTo>
                    <a:pt x="10397" y="6364"/>
                  </a:lnTo>
                  <a:cubicBezTo>
                    <a:pt x="10239" y="8569"/>
                    <a:pt x="8475" y="10334"/>
                    <a:pt x="6270" y="10491"/>
                  </a:cubicBezTo>
                  <a:lnTo>
                    <a:pt x="6270" y="10176"/>
                  </a:lnTo>
                  <a:cubicBezTo>
                    <a:pt x="6270" y="9987"/>
                    <a:pt x="6112" y="9830"/>
                    <a:pt x="5923" y="9830"/>
                  </a:cubicBezTo>
                  <a:cubicBezTo>
                    <a:pt x="5703" y="9830"/>
                    <a:pt x="5545" y="9987"/>
                    <a:pt x="5545" y="10176"/>
                  </a:cubicBezTo>
                  <a:lnTo>
                    <a:pt x="5545" y="10491"/>
                  </a:lnTo>
                  <a:cubicBezTo>
                    <a:pt x="3340" y="10334"/>
                    <a:pt x="1575" y="8569"/>
                    <a:pt x="1418" y="6364"/>
                  </a:cubicBezTo>
                  <a:lnTo>
                    <a:pt x="1733" y="6364"/>
                  </a:lnTo>
                  <a:cubicBezTo>
                    <a:pt x="1922" y="6364"/>
                    <a:pt x="2079" y="6207"/>
                    <a:pt x="2079" y="5986"/>
                  </a:cubicBezTo>
                  <a:cubicBezTo>
                    <a:pt x="2142" y="5797"/>
                    <a:pt x="1985" y="5640"/>
                    <a:pt x="1764" y="5640"/>
                  </a:cubicBezTo>
                  <a:lnTo>
                    <a:pt x="1418" y="5640"/>
                  </a:lnTo>
                  <a:cubicBezTo>
                    <a:pt x="1575" y="3434"/>
                    <a:pt x="3340" y="1670"/>
                    <a:pt x="5545" y="1512"/>
                  </a:cubicBezTo>
                  <a:lnTo>
                    <a:pt x="5545" y="1827"/>
                  </a:lnTo>
                  <a:cubicBezTo>
                    <a:pt x="5545" y="2016"/>
                    <a:pt x="5703" y="2174"/>
                    <a:pt x="5923" y="2174"/>
                  </a:cubicBezTo>
                  <a:cubicBezTo>
                    <a:pt x="6112" y="2174"/>
                    <a:pt x="6270" y="2016"/>
                    <a:pt x="6270" y="1827"/>
                  </a:cubicBezTo>
                  <a:lnTo>
                    <a:pt x="6270" y="15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47"/>
                  </a:cubicBezTo>
                  <a:lnTo>
                    <a:pt x="5608" y="756"/>
                  </a:lnTo>
                  <a:cubicBezTo>
                    <a:pt x="2993" y="914"/>
                    <a:pt x="914" y="2993"/>
                    <a:pt x="756" y="5608"/>
                  </a:cubicBezTo>
                  <a:lnTo>
                    <a:pt x="347" y="5608"/>
                  </a:lnTo>
                  <a:cubicBezTo>
                    <a:pt x="158" y="5608"/>
                    <a:pt x="0" y="5766"/>
                    <a:pt x="0" y="5955"/>
                  </a:cubicBezTo>
                  <a:cubicBezTo>
                    <a:pt x="0" y="6144"/>
                    <a:pt x="158" y="6301"/>
                    <a:pt x="347" y="6301"/>
                  </a:cubicBezTo>
                  <a:lnTo>
                    <a:pt x="756" y="6301"/>
                  </a:lnTo>
                  <a:cubicBezTo>
                    <a:pt x="914" y="8916"/>
                    <a:pt x="2993" y="10995"/>
                    <a:pt x="5608" y="11153"/>
                  </a:cubicBezTo>
                  <a:lnTo>
                    <a:pt x="5608" y="11562"/>
                  </a:lnTo>
                  <a:cubicBezTo>
                    <a:pt x="5608" y="11751"/>
                    <a:pt x="5766" y="11909"/>
                    <a:pt x="5955" y="11909"/>
                  </a:cubicBezTo>
                  <a:cubicBezTo>
                    <a:pt x="6144" y="11909"/>
                    <a:pt x="6301" y="11751"/>
                    <a:pt x="6301" y="11562"/>
                  </a:cubicBezTo>
                  <a:lnTo>
                    <a:pt x="6301" y="11153"/>
                  </a:lnTo>
                  <a:cubicBezTo>
                    <a:pt x="8916" y="10995"/>
                    <a:pt x="10995" y="8916"/>
                    <a:pt x="11153" y="6301"/>
                  </a:cubicBezTo>
                  <a:lnTo>
                    <a:pt x="11531" y="6301"/>
                  </a:lnTo>
                  <a:cubicBezTo>
                    <a:pt x="11751" y="6301"/>
                    <a:pt x="11909" y="6144"/>
                    <a:pt x="11909" y="5955"/>
                  </a:cubicBezTo>
                  <a:cubicBezTo>
                    <a:pt x="11909" y="5766"/>
                    <a:pt x="11751" y="5608"/>
                    <a:pt x="11531" y="5608"/>
                  </a:cubicBezTo>
                  <a:lnTo>
                    <a:pt x="11153" y="5608"/>
                  </a:lnTo>
                  <a:cubicBezTo>
                    <a:pt x="10995" y="2993"/>
                    <a:pt x="8916" y="914"/>
                    <a:pt x="6301" y="756"/>
                  </a:cubicBezTo>
                  <a:lnTo>
                    <a:pt x="6301" y="347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341" name="Google Shape;12341;p21"/>
          <p:cNvGrpSpPr/>
          <p:nvPr/>
        </p:nvGrpSpPr>
        <p:grpSpPr>
          <a:xfrm>
            <a:off x="10204399" y="2345136"/>
            <a:ext cx="274104" cy="272443"/>
            <a:chOff x="5045775" y="1946400"/>
            <a:chExt cx="296950" cy="295150"/>
          </a:xfrm>
        </p:grpSpPr>
        <p:sp>
          <p:nvSpPr>
            <p:cNvPr id="12342" name="Google Shape;12342;p21"/>
            <p:cNvSpPr/>
            <p:nvPr/>
          </p:nvSpPr>
          <p:spPr>
            <a:xfrm>
              <a:off x="5113500" y="1998600"/>
              <a:ext cx="160700" cy="155950"/>
            </a:xfrm>
            <a:custGeom>
              <a:avLst/>
              <a:gdLst/>
              <a:ahLst/>
              <a:cxnLst/>
              <a:rect l="l" t="t" r="r" b="b"/>
              <a:pathLst>
                <a:path w="6428" h="6238" extrusionOk="0">
                  <a:moveTo>
                    <a:pt x="3309" y="2079"/>
                  </a:moveTo>
                  <a:cubicBezTo>
                    <a:pt x="3718" y="2079"/>
                    <a:pt x="4033" y="2394"/>
                    <a:pt x="4033" y="2804"/>
                  </a:cubicBezTo>
                  <a:cubicBezTo>
                    <a:pt x="4033" y="3182"/>
                    <a:pt x="3718" y="3497"/>
                    <a:pt x="3309" y="3497"/>
                  </a:cubicBezTo>
                  <a:cubicBezTo>
                    <a:pt x="2931" y="3497"/>
                    <a:pt x="2616" y="3150"/>
                    <a:pt x="2616" y="2804"/>
                  </a:cubicBezTo>
                  <a:cubicBezTo>
                    <a:pt x="2616" y="2394"/>
                    <a:pt x="2931" y="2079"/>
                    <a:pt x="3309" y="2079"/>
                  </a:cubicBezTo>
                  <a:close/>
                  <a:moveTo>
                    <a:pt x="3403" y="662"/>
                  </a:moveTo>
                  <a:cubicBezTo>
                    <a:pt x="4726" y="662"/>
                    <a:pt x="5798" y="1764"/>
                    <a:pt x="5798" y="3119"/>
                  </a:cubicBezTo>
                  <a:cubicBezTo>
                    <a:pt x="5703" y="3655"/>
                    <a:pt x="5546" y="4222"/>
                    <a:pt x="5199" y="4663"/>
                  </a:cubicBezTo>
                  <a:cubicBezTo>
                    <a:pt x="5010" y="4253"/>
                    <a:pt x="4726" y="3938"/>
                    <a:pt x="4348" y="3686"/>
                  </a:cubicBezTo>
                  <a:cubicBezTo>
                    <a:pt x="4569" y="3466"/>
                    <a:pt x="4726" y="3119"/>
                    <a:pt x="4726" y="2741"/>
                  </a:cubicBezTo>
                  <a:cubicBezTo>
                    <a:pt x="4726" y="2016"/>
                    <a:pt x="4096" y="1386"/>
                    <a:pt x="3340" y="1386"/>
                  </a:cubicBezTo>
                  <a:cubicBezTo>
                    <a:pt x="2616" y="1386"/>
                    <a:pt x="1986" y="2016"/>
                    <a:pt x="1986" y="2741"/>
                  </a:cubicBezTo>
                  <a:cubicBezTo>
                    <a:pt x="1986" y="3119"/>
                    <a:pt x="2143" y="3466"/>
                    <a:pt x="2364" y="3686"/>
                  </a:cubicBezTo>
                  <a:cubicBezTo>
                    <a:pt x="1986" y="3907"/>
                    <a:pt x="1702" y="4253"/>
                    <a:pt x="1513" y="4663"/>
                  </a:cubicBezTo>
                  <a:cubicBezTo>
                    <a:pt x="1072" y="4096"/>
                    <a:pt x="883" y="3434"/>
                    <a:pt x="977" y="2772"/>
                  </a:cubicBezTo>
                  <a:cubicBezTo>
                    <a:pt x="1135" y="1670"/>
                    <a:pt x="2143" y="662"/>
                    <a:pt x="3403" y="662"/>
                  </a:cubicBezTo>
                  <a:close/>
                  <a:moveTo>
                    <a:pt x="3309" y="4190"/>
                  </a:moveTo>
                  <a:cubicBezTo>
                    <a:pt x="3939" y="4190"/>
                    <a:pt x="4443" y="4600"/>
                    <a:pt x="4663" y="5167"/>
                  </a:cubicBezTo>
                  <a:cubicBezTo>
                    <a:pt x="4254" y="5450"/>
                    <a:pt x="3781" y="5545"/>
                    <a:pt x="3309" y="5545"/>
                  </a:cubicBezTo>
                  <a:cubicBezTo>
                    <a:pt x="2836" y="5545"/>
                    <a:pt x="2364" y="5387"/>
                    <a:pt x="1986" y="5167"/>
                  </a:cubicBezTo>
                  <a:cubicBezTo>
                    <a:pt x="2143" y="4568"/>
                    <a:pt x="2679" y="4190"/>
                    <a:pt x="3309" y="4190"/>
                  </a:cubicBezTo>
                  <a:close/>
                  <a:moveTo>
                    <a:pt x="3309" y="0"/>
                  </a:moveTo>
                  <a:cubicBezTo>
                    <a:pt x="1733" y="0"/>
                    <a:pt x="410" y="1229"/>
                    <a:pt x="253" y="2678"/>
                  </a:cubicBezTo>
                  <a:cubicBezTo>
                    <a:pt x="1" y="4600"/>
                    <a:pt x="1450" y="6238"/>
                    <a:pt x="3309" y="6238"/>
                  </a:cubicBezTo>
                  <a:cubicBezTo>
                    <a:pt x="5042" y="6238"/>
                    <a:pt x="6428" y="4820"/>
                    <a:pt x="6428" y="3119"/>
                  </a:cubicBezTo>
                  <a:cubicBezTo>
                    <a:pt x="6428" y="1418"/>
                    <a:pt x="5042" y="0"/>
                    <a:pt x="330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43" name="Google Shape;12343;p21"/>
            <p:cNvSpPr/>
            <p:nvPr/>
          </p:nvSpPr>
          <p:spPr>
            <a:xfrm>
              <a:off x="5045775" y="1946400"/>
              <a:ext cx="296950" cy="295150"/>
            </a:xfrm>
            <a:custGeom>
              <a:avLst/>
              <a:gdLst/>
              <a:ahLst/>
              <a:cxnLst/>
              <a:rect l="l" t="t" r="r" b="b"/>
              <a:pathLst>
                <a:path w="11878" h="11806" extrusionOk="0">
                  <a:moveTo>
                    <a:pt x="6018" y="765"/>
                  </a:moveTo>
                  <a:lnTo>
                    <a:pt x="6868" y="1426"/>
                  </a:lnTo>
                  <a:cubicBezTo>
                    <a:pt x="6963" y="1458"/>
                    <a:pt x="7026" y="1489"/>
                    <a:pt x="7152" y="1489"/>
                  </a:cubicBezTo>
                  <a:lnTo>
                    <a:pt x="8223" y="1332"/>
                  </a:lnTo>
                  <a:lnTo>
                    <a:pt x="8664" y="2372"/>
                  </a:lnTo>
                  <a:cubicBezTo>
                    <a:pt x="8696" y="2435"/>
                    <a:pt x="8790" y="2529"/>
                    <a:pt x="8853" y="2561"/>
                  </a:cubicBezTo>
                  <a:lnTo>
                    <a:pt x="9893" y="2970"/>
                  </a:lnTo>
                  <a:lnTo>
                    <a:pt x="9735" y="4073"/>
                  </a:lnTo>
                  <a:cubicBezTo>
                    <a:pt x="9735" y="4136"/>
                    <a:pt x="9735" y="4262"/>
                    <a:pt x="9798" y="4325"/>
                  </a:cubicBezTo>
                  <a:lnTo>
                    <a:pt x="10460" y="5207"/>
                  </a:lnTo>
                  <a:lnTo>
                    <a:pt x="9798" y="6058"/>
                  </a:lnTo>
                  <a:cubicBezTo>
                    <a:pt x="9767" y="6152"/>
                    <a:pt x="9735" y="6215"/>
                    <a:pt x="9735" y="6341"/>
                  </a:cubicBezTo>
                  <a:lnTo>
                    <a:pt x="9893" y="7444"/>
                  </a:lnTo>
                  <a:lnTo>
                    <a:pt x="8853" y="7853"/>
                  </a:lnTo>
                  <a:cubicBezTo>
                    <a:pt x="8790" y="7885"/>
                    <a:pt x="8696" y="7948"/>
                    <a:pt x="8664" y="8042"/>
                  </a:cubicBezTo>
                  <a:lnTo>
                    <a:pt x="8255" y="9051"/>
                  </a:lnTo>
                  <a:lnTo>
                    <a:pt x="7120" y="8893"/>
                  </a:lnTo>
                  <a:cubicBezTo>
                    <a:pt x="7057" y="8893"/>
                    <a:pt x="6931" y="8893"/>
                    <a:pt x="6837" y="8988"/>
                  </a:cubicBezTo>
                  <a:lnTo>
                    <a:pt x="5986" y="9649"/>
                  </a:lnTo>
                  <a:lnTo>
                    <a:pt x="5104" y="8988"/>
                  </a:lnTo>
                  <a:cubicBezTo>
                    <a:pt x="5041" y="8925"/>
                    <a:pt x="5010" y="8893"/>
                    <a:pt x="4915" y="8893"/>
                  </a:cubicBezTo>
                  <a:lnTo>
                    <a:pt x="4884" y="8893"/>
                  </a:lnTo>
                  <a:lnTo>
                    <a:pt x="3781" y="9051"/>
                  </a:lnTo>
                  <a:lnTo>
                    <a:pt x="3371" y="8042"/>
                  </a:lnTo>
                  <a:cubicBezTo>
                    <a:pt x="3340" y="7948"/>
                    <a:pt x="3277" y="7885"/>
                    <a:pt x="3182" y="7853"/>
                  </a:cubicBezTo>
                  <a:lnTo>
                    <a:pt x="2143" y="7444"/>
                  </a:lnTo>
                  <a:lnTo>
                    <a:pt x="2300" y="6341"/>
                  </a:lnTo>
                  <a:cubicBezTo>
                    <a:pt x="2300" y="6278"/>
                    <a:pt x="2300" y="6152"/>
                    <a:pt x="2237" y="6058"/>
                  </a:cubicBezTo>
                  <a:lnTo>
                    <a:pt x="1576" y="5207"/>
                  </a:lnTo>
                  <a:lnTo>
                    <a:pt x="2237" y="4325"/>
                  </a:lnTo>
                  <a:cubicBezTo>
                    <a:pt x="2269" y="4262"/>
                    <a:pt x="2300" y="4167"/>
                    <a:pt x="2300" y="4073"/>
                  </a:cubicBezTo>
                  <a:lnTo>
                    <a:pt x="2143" y="2970"/>
                  </a:lnTo>
                  <a:lnTo>
                    <a:pt x="3182" y="2561"/>
                  </a:lnTo>
                  <a:cubicBezTo>
                    <a:pt x="3277" y="2529"/>
                    <a:pt x="3340" y="2435"/>
                    <a:pt x="3371" y="2372"/>
                  </a:cubicBezTo>
                  <a:lnTo>
                    <a:pt x="3812" y="1332"/>
                  </a:lnTo>
                  <a:lnTo>
                    <a:pt x="4884" y="1489"/>
                  </a:lnTo>
                  <a:cubicBezTo>
                    <a:pt x="4947" y="1489"/>
                    <a:pt x="5073" y="1489"/>
                    <a:pt x="5167" y="1426"/>
                  </a:cubicBezTo>
                  <a:lnTo>
                    <a:pt x="6018" y="765"/>
                  </a:lnTo>
                  <a:close/>
                  <a:moveTo>
                    <a:pt x="2174" y="8168"/>
                  </a:moveTo>
                  <a:lnTo>
                    <a:pt x="2804" y="8420"/>
                  </a:lnTo>
                  <a:lnTo>
                    <a:pt x="3277" y="9586"/>
                  </a:lnTo>
                  <a:cubicBezTo>
                    <a:pt x="3308" y="9681"/>
                    <a:pt x="3434" y="9775"/>
                    <a:pt x="3529" y="9775"/>
                  </a:cubicBezTo>
                  <a:lnTo>
                    <a:pt x="2647" y="10720"/>
                  </a:lnTo>
                  <a:lnTo>
                    <a:pt x="2426" y="9649"/>
                  </a:lnTo>
                  <a:cubicBezTo>
                    <a:pt x="2395" y="9523"/>
                    <a:pt x="2332" y="9429"/>
                    <a:pt x="2174" y="9366"/>
                  </a:cubicBezTo>
                  <a:lnTo>
                    <a:pt x="1134" y="9177"/>
                  </a:lnTo>
                  <a:lnTo>
                    <a:pt x="2174" y="8168"/>
                  </a:lnTo>
                  <a:close/>
                  <a:moveTo>
                    <a:pt x="9861" y="8105"/>
                  </a:moveTo>
                  <a:lnTo>
                    <a:pt x="10901" y="9145"/>
                  </a:lnTo>
                  <a:lnTo>
                    <a:pt x="9893" y="9366"/>
                  </a:lnTo>
                  <a:cubicBezTo>
                    <a:pt x="9767" y="9429"/>
                    <a:pt x="9641" y="9492"/>
                    <a:pt x="9609" y="9649"/>
                  </a:cubicBezTo>
                  <a:lnTo>
                    <a:pt x="9389" y="10720"/>
                  </a:lnTo>
                  <a:lnTo>
                    <a:pt x="8507" y="9712"/>
                  </a:lnTo>
                  <a:cubicBezTo>
                    <a:pt x="8601" y="9712"/>
                    <a:pt x="8727" y="9649"/>
                    <a:pt x="8759" y="9523"/>
                  </a:cubicBezTo>
                  <a:lnTo>
                    <a:pt x="9231" y="8389"/>
                  </a:lnTo>
                  <a:lnTo>
                    <a:pt x="9861" y="8105"/>
                  </a:lnTo>
                  <a:close/>
                  <a:moveTo>
                    <a:pt x="6002" y="1"/>
                  </a:moveTo>
                  <a:cubicBezTo>
                    <a:pt x="5923" y="1"/>
                    <a:pt x="5844" y="24"/>
                    <a:pt x="5797" y="72"/>
                  </a:cubicBezTo>
                  <a:lnTo>
                    <a:pt x="4852" y="828"/>
                  </a:lnTo>
                  <a:lnTo>
                    <a:pt x="3623" y="670"/>
                  </a:lnTo>
                  <a:cubicBezTo>
                    <a:pt x="3607" y="667"/>
                    <a:pt x="3590" y="665"/>
                    <a:pt x="3573" y="665"/>
                  </a:cubicBezTo>
                  <a:cubicBezTo>
                    <a:pt x="3434" y="665"/>
                    <a:pt x="3305" y="775"/>
                    <a:pt x="3277" y="859"/>
                  </a:cubicBezTo>
                  <a:lnTo>
                    <a:pt x="2804" y="2025"/>
                  </a:lnTo>
                  <a:lnTo>
                    <a:pt x="1639" y="2498"/>
                  </a:lnTo>
                  <a:cubicBezTo>
                    <a:pt x="1481" y="2561"/>
                    <a:pt x="1418" y="2687"/>
                    <a:pt x="1450" y="2844"/>
                  </a:cubicBezTo>
                  <a:lnTo>
                    <a:pt x="1607" y="4073"/>
                  </a:lnTo>
                  <a:lnTo>
                    <a:pt x="851" y="5018"/>
                  </a:lnTo>
                  <a:cubicBezTo>
                    <a:pt x="788" y="5112"/>
                    <a:pt x="788" y="5333"/>
                    <a:pt x="851" y="5428"/>
                  </a:cubicBezTo>
                  <a:lnTo>
                    <a:pt x="1607" y="6373"/>
                  </a:lnTo>
                  <a:lnTo>
                    <a:pt x="1450" y="7601"/>
                  </a:lnTo>
                  <a:cubicBezTo>
                    <a:pt x="1450" y="7696"/>
                    <a:pt x="1450" y="7759"/>
                    <a:pt x="1481" y="7853"/>
                  </a:cubicBezTo>
                  <a:lnTo>
                    <a:pt x="189" y="9145"/>
                  </a:lnTo>
                  <a:cubicBezTo>
                    <a:pt x="0" y="9334"/>
                    <a:pt x="126" y="9649"/>
                    <a:pt x="347" y="9744"/>
                  </a:cubicBezTo>
                  <a:lnTo>
                    <a:pt x="1765" y="10059"/>
                  </a:lnTo>
                  <a:lnTo>
                    <a:pt x="2080" y="11539"/>
                  </a:lnTo>
                  <a:cubicBezTo>
                    <a:pt x="2099" y="11714"/>
                    <a:pt x="2250" y="11805"/>
                    <a:pt x="2407" y="11805"/>
                  </a:cubicBezTo>
                  <a:cubicBezTo>
                    <a:pt x="2505" y="11805"/>
                    <a:pt x="2606" y="11770"/>
                    <a:pt x="2678" y="11697"/>
                  </a:cubicBezTo>
                  <a:cubicBezTo>
                    <a:pt x="4410" y="9858"/>
                    <a:pt x="4587" y="9665"/>
                    <a:pt x="4601" y="9649"/>
                  </a:cubicBezTo>
                  <a:lnTo>
                    <a:pt x="4601" y="9649"/>
                  </a:lnTo>
                  <a:lnTo>
                    <a:pt x="4789" y="9618"/>
                  </a:lnTo>
                  <a:lnTo>
                    <a:pt x="5734" y="10374"/>
                  </a:lnTo>
                  <a:cubicBezTo>
                    <a:pt x="5829" y="10405"/>
                    <a:pt x="5860" y="10437"/>
                    <a:pt x="5955" y="10437"/>
                  </a:cubicBezTo>
                  <a:cubicBezTo>
                    <a:pt x="6018" y="10437"/>
                    <a:pt x="6112" y="10405"/>
                    <a:pt x="6144" y="10374"/>
                  </a:cubicBezTo>
                  <a:lnTo>
                    <a:pt x="7089" y="9618"/>
                  </a:lnTo>
                  <a:lnTo>
                    <a:pt x="7278" y="9649"/>
                  </a:lnTo>
                  <a:lnTo>
                    <a:pt x="9200" y="11697"/>
                  </a:lnTo>
                  <a:cubicBezTo>
                    <a:pt x="9284" y="11770"/>
                    <a:pt x="9388" y="11805"/>
                    <a:pt x="9485" y="11805"/>
                  </a:cubicBezTo>
                  <a:cubicBezTo>
                    <a:pt x="9640" y="11805"/>
                    <a:pt x="9779" y="11714"/>
                    <a:pt x="9798" y="11539"/>
                  </a:cubicBezTo>
                  <a:lnTo>
                    <a:pt x="10113" y="10059"/>
                  </a:lnTo>
                  <a:lnTo>
                    <a:pt x="11531" y="9744"/>
                  </a:lnTo>
                  <a:cubicBezTo>
                    <a:pt x="11815" y="9681"/>
                    <a:pt x="11878" y="9334"/>
                    <a:pt x="11689" y="9145"/>
                  </a:cubicBezTo>
                  <a:lnTo>
                    <a:pt x="10523" y="7853"/>
                  </a:lnTo>
                  <a:cubicBezTo>
                    <a:pt x="10554" y="7759"/>
                    <a:pt x="10586" y="7696"/>
                    <a:pt x="10554" y="7601"/>
                  </a:cubicBezTo>
                  <a:lnTo>
                    <a:pt x="10397" y="6373"/>
                  </a:lnTo>
                  <a:lnTo>
                    <a:pt x="11153" y="5428"/>
                  </a:lnTo>
                  <a:cubicBezTo>
                    <a:pt x="11216" y="5333"/>
                    <a:pt x="11216" y="5112"/>
                    <a:pt x="11153" y="5018"/>
                  </a:cubicBezTo>
                  <a:lnTo>
                    <a:pt x="10397" y="4073"/>
                  </a:lnTo>
                  <a:lnTo>
                    <a:pt x="10554" y="2844"/>
                  </a:lnTo>
                  <a:cubicBezTo>
                    <a:pt x="10586" y="2687"/>
                    <a:pt x="10460" y="2529"/>
                    <a:pt x="10365" y="2498"/>
                  </a:cubicBezTo>
                  <a:lnTo>
                    <a:pt x="9200" y="2025"/>
                  </a:lnTo>
                  <a:lnTo>
                    <a:pt x="8727" y="859"/>
                  </a:lnTo>
                  <a:cubicBezTo>
                    <a:pt x="8675" y="728"/>
                    <a:pt x="8578" y="662"/>
                    <a:pt x="8457" y="662"/>
                  </a:cubicBezTo>
                  <a:cubicBezTo>
                    <a:pt x="8432" y="662"/>
                    <a:pt x="8407" y="665"/>
                    <a:pt x="8381" y="670"/>
                  </a:cubicBezTo>
                  <a:lnTo>
                    <a:pt x="7152" y="828"/>
                  </a:lnTo>
                  <a:lnTo>
                    <a:pt x="6207" y="72"/>
                  </a:lnTo>
                  <a:cubicBezTo>
                    <a:pt x="6160" y="24"/>
                    <a:pt x="6081" y="1"/>
                    <a:pt x="6002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344" name="Google Shape;12344;p21"/>
          <p:cNvGrpSpPr/>
          <p:nvPr/>
        </p:nvGrpSpPr>
        <p:grpSpPr>
          <a:xfrm>
            <a:off x="8101551" y="2352722"/>
            <a:ext cx="273389" cy="272673"/>
            <a:chOff x="3599700" y="1954475"/>
            <a:chExt cx="296175" cy="295400"/>
          </a:xfrm>
        </p:grpSpPr>
        <p:sp>
          <p:nvSpPr>
            <p:cNvPr id="12345" name="Google Shape;12345;p21"/>
            <p:cNvSpPr/>
            <p:nvPr/>
          </p:nvSpPr>
          <p:spPr>
            <a:xfrm>
              <a:off x="3599700" y="1954475"/>
              <a:ext cx="296175" cy="295400"/>
            </a:xfrm>
            <a:custGeom>
              <a:avLst/>
              <a:gdLst/>
              <a:ahLst/>
              <a:cxnLst/>
              <a:rect l="l" t="t" r="r" b="b"/>
              <a:pathLst>
                <a:path w="11847" h="11816" extrusionOk="0">
                  <a:moveTo>
                    <a:pt x="3151" y="694"/>
                  </a:moveTo>
                  <a:cubicBezTo>
                    <a:pt x="3718" y="694"/>
                    <a:pt x="4159" y="1166"/>
                    <a:pt x="4159" y="1734"/>
                  </a:cubicBezTo>
                  <a:cubicBezTo>
                    <a:pt x="4159" y="2301"/>
                    <a:pt x="3686" y="2742"/>
                    <a:pt x="3151" y="2742"/>
                  </a:cubicBezTo>
                  <a:cubicBezTo>
                    <a:pt x="2584" y="2742"/>
                    <a:pt x="2111" y="2269"/>
                    <a:pt x="2111" y="1734"/>
                  </a:cubicBezTo>
                  <a:cubicBezTo>
                    <a:pt x="2080" y="1166"/>
                    <a:pt x="2552" y="694"/>
                    <a:pt x="3151" y="694"/>
                  </a:cubicBezTo>
                  <a:close/>
                  <a:moveTo>
                    <a:pt x="8727" y="694"/>
                  </a:moveTo>
                  <a:cubicBezTo>
                    <a:pt x="9326" y="694"/>
                    <a:pt x="9767" y="1166"/>
                    <a:pt x="9767" y="1734"/>
                  </a:cubicBezTo>
                  <a:cubicBezTo>
                    <a:pt x="9767" y="2301"/>
                    <a:pt x="9294" y="2742"/>
                    <a:pt x="8727" y="2742"/>
                  </a:cubicBezTo>
                  <a:cubicBezTo>
                    <a:pt x="8128" y="2742"/>
                    <a:pt x="7719" y="2269"/>
                    <a:pt x="7719" y="1734"/>
                  </a:cubicBezTo>
                  <a:cubicBezTo>
                    <a:pt x="7656" y="1166"/>
                    <a:pt x="8128" y="694"/>
                    <a:pt x="8727" y="694"/>
                  </a:cubicBezTo>
                  <a:close/>
                  <a:moveTo>
                    <a:pt x="5923" y="4852"/>
                  </a:moveTo>
                  <a:cubicBezTo>
                    <a:pt x="6522" y="4852"/>
                    <a:pt x="6994" y="5325"/>
                    <a:pt x="6994" y="5861"/>
                  </a:cubicBezTo>
                  <a:cubicBezTo>
                    <a:pt x="6994" y="6396"/>
                    <a:pt x="6522" y="6869"/>
                    <a:pt x="5923" y="6869"/>
                  </a:cubicBezTo>
                  <a:cubicBezTo>
                    <a:pt x="5356" y="6869"/>
                    <a:pt x="4883" y="6428"/>
                    <a:pt x="4883" y="5861"/>
                  </a:cubicBezTo>
                  <a:cubicBezTo>
                    <a:pt x="4883" y="5294"/>
                    <a:pt x="5356" y="4852"/>
                    <a:pt x="5923" y="4852"/>
                  </a:cubicBezTo>
                  <a:close/>
                  <a:moveTo>
                    <a:pt x="3151" y="3466"/>
                  </a:moveTo>
                  <a:cubicBezTo>
                    <a:pt x="3875" y="3466"/>
                    <a:pt x="4600" y="3813"/>
                    <a:pt x="5072" y="4380"/>
                  </a:cubicBezTo>
                  <a:cubicBezTo>
                    <a:pt x="4537" y="4695"/>
                    <a:pt x="4159" y="5231"/>
                    <a:pt x="4159" y="5861"/>
                  </a:cubicBezTo>
                  <a:cubicBezTo>
                    <a:pt x="4159" y="6239"/>
                    <a:pt x="4285" y="6617"/>
                    <a:pt x="4505" y="6900"/>
                  </a:cubicBezTo>
                  <a:lnTo>
                    <a:pt x="693" y="6900"/>
                  </a:lnTo>
                  <a:lnTo>
                    <a:pt x="693" y="5892"/>
                  </a:lnTo>
                  <a:cubicBezTo>
                    <a:pt x="693" y="4569"/>
                    <a:pt x="1796" y="3466"/>
                    <a:pt x="3151" y="3466"/>
                  </a:cubicBezTo>
                  <a:close/>
                  <a:moveTo>
                    <a:pt x="8696" y="3498"/>
                  </a:moveTo>
                  <a:cubicBezTo>
                    <a:pt x="10019" y="3498"/>
                    <a:pt x="11121" y="4600"/>
                    <a:pt x="11121" y="5955"/>
                  </a:cubicBezTo>
                  <a:lnTo>
                    <a:pt x="11121" y="6932"/>
                  </a:lnTo>
                  <a:lnTo>
                    <a:pt x="7309" y="6932"/>
                  </a:lnTo>
                  <a:cubicBezTo>
                    <a:pt x="7561" y="6617"/>
                    <a:pt x="7656" y="6270"/>
                    <a:pt x="7656" y="5892"/>
                  </a:cubicBezTo>
                  <a:cubicBezTo>
                    <a:pt x="7656" y="5262"/>
                    <a:pt x="7309" y="4726"/>
                    <a:pt x="6774" y="4411"/>
                  </a:cubicBezTo>
                  <a:cubicBezTo>
                    <a:pt x="7215" y="3813"/>
                    <a:pt x="7939" y="3498"/>
                    <a:pt x="8696" y="3498"/>
                  </a:cubicBezTo>
                  <a:close/>
                  <a:moveTo>
                    <a:pt x="5923" y="7625"/>
                  </a:moveTo>
                  <a:cubicBezTo>
                    <a:pt x="6207" y="7625"/>
                    <a:pt x="6490" y="7656"/>
                    <a:pt x="6711" y="7751"/>
                  </a:cubicBezTo>
                  <a:lnTo>
                    <a:pt x="5923" y="8791"/>
                  </a:lnTo>
                  <a:lnTo>
                    <a:pt x="5135" y="7751"/>
                  </a:lnTo>
                  <a:cubicBezTo>
                    <a:pt x="5388" y="7688"/>
                    <a:pt x="5671" y="7625"/>
                    <a:pt x="5923" y="7625"/>
                  </a:cubicBezTo>
                  <a:close/>
                  <a:moveTo>
                    <a:pt x="4505" y="8066"/>
                  </a:moveTo>
                  <a:lnTo>
                    <a:pt x="5577" y="9484"/>
                  </a:lnTo>
                  <a:lnTo>
                    <a:pt x="5577" y="11153"/>
                  </a:lnTo>
                  <a:lnTo>
                    <a:pt x="3497" y="11153"/>
                  </a:lnTo>
                  <a:lnTo>
                    <a:pt x="3497" y="10019"/>
                  </a:lnTo>
                  <a:cubicBezTo>
                    <a:pt x="3497" y="9200"/>
                    <a:pt x="3875" y="8507"/>
                    <a:pt x="4505" y="8066"/>
                  </a:cubicBezTo>
                  <a:close/>
                  <a:moveTo>
                    <a:pt x="7341" y="8066"/>
                  </a:moveTo>
                  <a:cubicBezTo>
                    <a:pt x="7939" y="8507"/>
                    <a:pt x="8381" y="9263"/>
                    <a:pt x="8381" y="10051"/>
                  </a:cubicBezTo>
                  <a:lnTo>
                    <a:pt x="8381" y="11153"/>
                  </a:lnTo>
                  <a:lnTo>
                    <a:pt x="6301" y="11153"/>
                  </a:lnTo>
                  <a:lnTo>
                    <a:pt x="6301" y="9484"/>
                  </a:lnTo>
                  <a:lnTo>
                    <a:pt x="7341" y="8066"/>
                  </a:lnTo>
                  <a:close/>
                  <a:moveTo>
                    <a:pt x="3088" y="1"/>
                  </a:moveTo>
                  <a:cubicBezTo>
                    <a:pt x="2143" y="1"/>
                    <a:pt x="1355" y="788"/>
                    <a:pt x="1355" y="1734"/>
                  </a:cubicBezTo>
                  <a:cubicBezTo>
                    <a:pt x="1355" y="2238"/>
                    <a:pt x="1575" y="2679"/>
                    <a:pt x="1922" y="2994"/>
                  </a:cubicBezTo>
                  <a:cubicBezTo>
                    <a:pt x="788" y="3466"/>
                    <a:pt x="0" y="4569"/>
                    <a:pt x="0" y="5861"/>
                  </a:cubicBezTo>
                  <a:lnTo>
                    <a:pt x="0" y="7247"/>
                  </a:lnTo>
                  <a:cubicBezTo>
                    <a:pt x="0" y="7436"/>
                    <a:pt x="158" y="7593"/>
                    <a:pt x="347" y="7593"/>
                  </a:cubicBezTo>
                  <a:lnTo>
                    <a:pt x="3938" y="7593"/>
                  </a:lnTo>
                  <a:cubicBezTo>
                    <a:pt x="3214" y="8192"/>
                    <a:pt x="2741" y="9043"/>
                    <a:pt x="2741" y="10019"/>
                  </a:cubicBezTo>
                  <a:lnTo>
                    <a:pt x="2741" y="11437"/>
                  </a:lnTo>
                  <a:cubicBezTo>
                    <a:pt x="2741" y="11658"/>
                    <a:pt x="2899" y="11815"/>
                    <a:pt x="3088" y="11815"/>
                  </a:cubicBezTo>
                  <a:lnTo>
                    <a:pt x="8696" y="11815"/>
                  </a:lnTo>
                  <a:cubicBezTo>
                    <a:pt x="8885" y="11815"/>
                    <a:pt x="9042" y="11658"/>
                    <a:pt x="9042" y="11437"/>
                  </a:cubicBezTo>
                  <a:lnTo>
                    <a:pt x="9042" y="10019"/>
                  </a:lnTo>
                  <a:cubicBezTo>
                    <a:pt x="9042" y="9043"/>
                    <a:pt x="8570" y="8192"/>
                    <a:pt x="7876" y="7593"/>
                  </a:cubicBezTo>
                  <a:lnTo>
                    <a:pt x="11436" y="7593"/>
                  </a:lnTo>
                  <a:cubicBezTo>
                    <a:pt x="11657" y="7593"/>
                    <a:pt x="11815" y="7436"/>
                    <a:pt x="11815" y="7247"/>
                  </a:cubicBezTo>
                  <a:lnTo>
                    <a:pt x="11815" y="5861"/>
                  </a:lnTo>
                  <a:cubicBezTo>
                    <a:pt x="11846" y="4600"/>
                    <a:pt x="11027" y="3466"/>
                    <a:pt x="9861" y="2994"/>
                  </a:cubicBezTo>
                  <a:cubicBezTo>
                    <a:pt x="10239" y="2679"/>
                    <a:pt x="10428" y="2206"/>
                    <a:pt x="10428" y="1734"/>
                  </a:cubicBezTo>
                  <a:cubicBezTo>
                    <a:pt x="10428" y="788"/>
                    <a:pt x="9641" y="1"/>
                    <a:pt x="8696" y="1"/>
                  </a:cubicBezTo>
                  <a:cubicBezTo>
                    <a:pt x="7750" y="1"/>
                    <a:pt x="6963" y="788"/>
                    <a:pt x="6963" y="1734"/>
                  </a:cubicBezTo>
                  <a:cubicBezTo>
                    <a:pt x="6963" y="2238"/>
                    <a:pt x="7152" y="2679"/>
                    <a:pt x="7498" y="2994"/>
                  </a:cubicBezTo>
                  <a:cubicBezTo>
                    <a:pt x="6931" y="3214"/>
                    <a:pt x="6396" y="3624"/>
                    <a:pt x="6049" y="4159"/>
                  </a:cubicBezTo>
                  <a:lnTo>
                    <a:pt x="5734" y="4159"/>
                  </a:lnTo>
                  <a:cubicBezTo>
                    <a:pt x="5388" y="3655"/>
                    <a:pt x="4883" y="3214"/>
                    <a:pt x="4285" y="2994"/>
                  </a:cubicBezTo>
                  <a:cubicBezTo>
                    <a:pt x="4631" y="2679"/>
                    <a:pt x="4820" y="2238"/>
                    <a:pt x="4820" y="1734"/>
                  </a:cubicBezTo>
                  <a:cubicBezTo>
                    <a:pt x="4820" y="788"/>
                    <a:pt x="4033" y="1"/>
                    <a:pt x="308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46" name="Google Shape;12346;p21"/>
            <p:cNvSpPr/>
            <p:nvPr/>
          </p:nvSpPr>
          <p:spPr>
            <a:xfrm>
              <a:off x="3825750" y="2075775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1071" y="694"/>
                  </a:lnTo>
                  <a:cubicBezTo>
                    <a:pt x="1260" y="694"/>
                    <a:pt x="1418" y="536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47" name="Google Shape;12347;p21"/>
            <p:cNvSpPr/>
            <p:nvPr/>
          </p:nvSpPr>
          <p:spPr>
            <a:xfrm>
              <a:off x="3633550" y="207577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9" y="536"/>
                    <a:pt x="1419" y="347"/>
                  </a:cubicBezTo>
                  <a:cubicBezTo>
                    <a:pt x="1419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348" name="Google Shape;12348;p21"/>
          <p:cNvGrpSpPr/>
          <p:nvPr/>
        </p:nvGrpSpPr>
        <p:grpSpPr>
          <a:xfrm>
            <a:off x="5980532" y="2377745"/>
            <a:ext cx="274128" cy="207228"/>
            <a:chOff x="3962775" y="1990700"/>
            <a:chExt cx="296975" cy="224500"/>
          </a:xfrm>
        </p:grpSpPr>
        <p:sp>
          <p:nvSpPr>
            <p:cNvPr id="12349" name="Google Shape;12349;p21"/>
            <p:cNvSpPr/>
            <p:nvPr/>
          </p:nvSpPr>
          <p:spPr>
            <a:xfrm>
              <a:off x="4216400" y="2093100"/>
              <a:ext cx="43350" cy="18150"/>
            </a:xfrm>
            <a:custGeom>
              <a:avLst/>
              <a:gdLst/>
              <a:ahLst/>
              <a:cxnLst/>
              <a:rect l="l" t="t" r="r" b="b"/>
              <a:pathLst>
                <a:path w="1734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79" y="725"/>
                  </a:cubicBezTo>
                  <a:lnTo>
                    <a:pt x="1387" y="725"/>
                  </a:lnTo>
                  <a:cubicBezTo>
                    <a:pt x="1576" y="725"/>
                    <a:pt x="1733" y="568"/>
                    <a:pt x="1733" y="347"/>
                  </a:cubicBezTo>
                  <a:cubicBezTo>
                    <a:pt x="1702" y="158"/>
                    <a:pt x="1544" y="1"/>
                    <a:pt x="138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50" name="Google Shape;12350;p21"/>
            <p:cNvSpPr/>
            <p:nvPr/>
          </p:nvSpPr>
          <p:spPr>
            <a:xfrm>
              <a:off x="4206950" y="2129325"/>
              <a:ext cx="35475" cy="33900"/>
            </a:xfrm>
            <a:custGeom>
              <a:avLst/>
              <a:gdLst/>
              <a:ahLst/>
              <a:cxnLst/>
              <a:rect l="l" t="t" r="r" b="b"/>
              <a:pathLst>
                <a:path w="1419" h="1356" extrusionOk="0">
                  <a:moveTo>
                    <a:pt x="351" y="1"/>
                  </a:moveTo>
                  <a:cubicBezTo>
                    <a:pt x="260" y="1"/>
                    <a:pt x="174" y="32"/>
                    <a:pt x="127" y="95"/>
                  </a:cubicBezTo>
                  <a:cubicBezTo>
                    <a:pt x="1" y="221"/>
                    <a:pt x="1" y="410"/>
                    <a:pt x="127" y="568"/>
                  </a:cubicBezTo>
                  <a:lnTo>
                    <a:pt x="820" y="1261"/>
                  </a:lnTo>
                  <a:cubicBezTo>
                    <a:pt x="883" y="1324"/>
                    <a:pt x="969" y="1356"/>
                    <a:pt x="1056" y="1356"/>
                  </a:cubicBezTo>
                  <a:cubicBezTo>
                    <a:pt x="1143" y="1356"/>
                    <a:pt x="1229" y="1324"/>
                    <a:pt x="1292" y="1261"/>
                  </a:cubicBezTo>
                  <a:cubicBezTo>
                    <a:pt x="1418" y="1166"/>
                    <a:pt x="1418" y="914"/>
                    <a:pt x="1292" y="788"/>
                  </a:cubicBezTo>
                  <a:lnTo>
                    <a:pt x="599" y="95"/>
                  </a:lnTo>
                  <a:cubicBezTo>
                    <a:pt x="536" y="32"/>
                    <a:pt x="442" y="1"/>
                    <a:pt x="35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51" name="Google Shape;12351;p21"/>
            <p:cNvSpPr/>
            <p:nvPr/>
          </p:nvSpPr>
          <p:spPr>
            <a:xfrm>
              <a:off x="4207750" y="2041900"/>
              <a:ext cx="35450" cy="34500"/>
            </a:xfrm>
            <a:custGeom>
              <a:avLst/>
              <a:gdLst/>
              <a:ahLst/>
              <a:cxnLst/>
              <a:rect l="l" t="t" r="r" b="b"/>
              <a:pathLst>
                <a:path w="1418" h="1380" extrusionOk="0">
                  <a:moveTo>
                    <a:pt x="1067" y="1"/>
                  </a:moveTo>
                  <a:cubicBezTo>
                    <a:pt x="977" y="1"/>
                    <a:pt x="882" y="32"/>
                    <a:pt x="819" y="95"/>
                  </a:cubicBezTo>
                  <a:lnTo>
                    <a:pt x="126" y="788"/>
                  </a:lnTo>
                  <a:cubicBezTo>
                    <a:pt x="0" y="914"/>
                    <a:pt x="0" y="1135"/>
                    <a:pt x="126" y="1261"/>
                  </a:cubicBezTo>
                  <a:cubicBezTo>
                    <a:pt x="189" y="1340"/>
                    <a:pt x="268" y="1379"/>
                    <a:pt x="351" y="1379"/>
                  </a:cubicBezTo>
                  <a:cubicBezTo>
                    <a:pt x="433" y="1379"/>
                    <a:pt x="520" y="1340"/>
                    <a:pt x="599" y="1261"/>
                  </a:cubicBezTo>
                  <a:lnTo>
                    <a:pt x="1292" y="568"/>
                  </a:lnTo>
                  <a:cubicBezTo>
                    <a:pt x="1418" y="442"/>
                    <a:pt x="1418" y="190"/>
                    <a:pt x="1292" y="95"/>
                  </a:cubicBezTo>
                  <a:cubicBezTo>
                    <a:pt x="1244" y="32"/>
                    <a:pt x="1158" y="1"/>
                    <a:pt x="106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52" name="Google Shape;12352;p21"/>
            <p:cNvSpPr/>
            <p:nvPr/>
          </p:nvSpPr>
          <p:spPr>
            <a:xfrm>
              <a:off x="3962775" y="1990700"/>
              <a:ext cx="226075" cy="224500"/>
            </a:xfrm>
            <a:custGeom>
              <a:avLst/>
              <a:gdLst/>
              <a:ahLst/>
              <a:cxnLst/>
              <a:rect l="l" t="t" r="r" b="b"/>
              <a:pathLst>
                <a:path w="9043" h="8980" extrusionOk="0">
                  <a:moveTo>
                    <a:pt x="1419" y="3403"/>
                  </a:moveTo>
                  <a:lnTo>
                    <a:pt x="1419" y="4790"/>
                  </a:lnTo>
                  <a:cubicBezTo>
                    <a:pt x="1009" y="4790"/>
                    <a:pt x="694" y="4506"/>
                    <a:pt x="694" y="4097"/>
                  </a:cubicBezTo>
                  <a:cubicBezTo>
                    <a:pt x="694" y="3719"/>
                    <a:pt x="1009" y="3403"/>
                    <a:pt x="1419" y="3403"/>
                  </a:cubicBezTo>
                  <a:close/>
                  <a:moveTo>
                    <a:pt x="4191" y="2710"/>
                  </a:moveTo>
                  <a:lnTo>
                    <a:pt x="4191" y="5483"/>
                  </a:lnTo>
                  <a:lnTo>
                    <a:pt x="2490" y="5483"/>
                  </a:lnTo>
                  <a:cubicBezTo>
                    <a:pt x="2269" y="5483"/>
                    <a:pt x="2112" y="5325"/>
                    <a:pt x="2112" y="5105"/>
                  </a:cubicBezTo>
                  <a:lnTo>
                    <a:pt x="2112" y="3088"/>
                  </a:lnTo>
                  <a:cubicBezTo>
                    <a:pt x="2112" y="2868"/>
                    <a:pt x="2269" y="2710"/>
                    <a:pt x="2490" y="2710"/>
                  </a:cubicBezTo>
                  <a:close/>
                  <a:moveTo>
                    <a:pt x="6995" y="1828"/>
                  </a:moveTo>
                  <a:lnTo>
                    <a:pt x="6995" y="6428"/>
                  </a:lnTo>
                  <a:cubicBezTo>
                    <a:pt x="6428" y="5924"/>
                    <a:pt x="5672" y="5609"/>
                    <a:pt x="4884" y="5514"/>
                  </a:cubicBezTo>
                  <a:lnTo>
                    <a:pt x="4884" y="2710"/>
                  </a:lnTo>
                  <a:cubicBezTo>
                    <a:pt x="5672" y="2647"/>
                    <a:pt x="6428" y="2332"/>
                    <a:pt x="6995" y="1828"/>
                  </a:cubicBezTo>
                  <a:close/>
                  <a:moveTo>
                    <a:pt x="8066" y="631"/>
                  </a:moveTo>
                  <a:cubicBezTo>
                    <a:pt x="8255" y="631"/>
                    <a:pt x="8413" y="789"/>
                    <a:pt x="8413" y="978"/>
                  </a:cubicBezTo>
                  <a:lnTo>
                    <a:pt x="8413" y="7216"/>
                  </a:lnTo>
                  <a:cubicBezTo>
                    <a:pt x="8413" y="7405"/>
                    <a:pt x="8255" y="7562"/>
                    <a:pt x="8066" y="7562"/>
                  </a:cubicBezTo>
                  <a:cubicBezTo>
                    <a:pt x="7877" y="7562"/>
                    <a:pt x="7720" y="7405"/>
                    <a:pt x="7720" y="7216"/>
                  </a:cubicBezTo>
                  <a:lnTo>
                    <a:pt x="7720" y="978"/>
                  </a:lnTo>
                  <a:cubicBezTo>
                    <a:pt x="7720" y="789"/>
                    <a:pt x="7877" y="631"/>
                    <a:pt x="8066" y="631"/>
                  </a:cubicBezTo>
                  <a:close/>
                  <a:moveTo>
                    <a:pt x="3498" y="6176"/>
                  </a:moveTo>
                  <a:lnTo>
                    <a:pt x="3498" y="7909"/>
                  </a:lnTo>
                  <a:cubicBezTo>
                    <a:pt x="3498" y="8129"/>
                    <a:pt x="3340" y="8287"/>
                    <a:pt x="3151" y="8287"/>
                  </a:cubicBezTo>
                  <a:cubicBezTo>
                    <a:pt x="2962" y="8287"/>
                    <a:pt x="2805" y="8129"/>
                    <a:pt x="2805" y="7909"/>
                  </a:cubicBezTo>
                  <a:lnTo>
                    <a:pt x="2805" y="6176"/>
                  </a:lnTo>
                  <a:close/>
                  <a:moveTo>
                    <a:pt x="8035" y="1"/>
                  </a:moveTo>
                  <a:cubicBezTo>
                    <a:pt x="7531" y="1"/>
                    <a:pt x="7090" y="411"/>
                    <a:pt x="6995" y="883"/>
                  </a:cubicBezTo>
                  <a:lnTo>
                    <a:pt x="6680" y="1198"/>
                  </a:lnTo>
                  <a:cubicBezTo>
                    <a:pt x="6144" y="1734"/>
                    <a:pt x="5325" y="2049"/>
                    <a:pt x="4538" y="2049"/>
                  </a:cubicBezTo>
                  <a:lnTo>
                    <a:pt x="2427" y="2049"/>
                  </a:lnTo>
                  <a:cubicBezTo>
                    <a:pt x="2017" y="2049"/>
                    <a:pt x="1608" y="2332"/>
                    <a:pt x="1450" y="2773"/>
                  </a:cubicBezTo>
                  <a:lnTo>
                    <a:pt x="1387" y="2773"/>
                  </a:lnTo>
                  <a:cubicBezTo>
                    <a:pt x="631" y="2773"/>
                    <a:pt x="1" y="3403"/>
                    <a:pt x="1" y="4128"/>
                  </a:cubicBezTo>
                  <a:cubicBezTo>
                    <a:pt x="1" y="4884"/>
                    <a:pt x="631" y="5514"/>
                    <a:pt x="1387" y="5514"/>
                  </a:cubicBezTo>
                  <a:lnTo>
                    <a:pt x="1450" y="5514"/>
                  </a:lnTo>
                  <a:cubicBezTo>
                    <a:pt x="1576" y="5798"/>
                    <a:pt x="1797" y="6018"/>
                    <a:pt x="2080" y="6144"/>
                  </a:cubicBezTo>
                  <a:lnTo>
                    <a:pt x="2080" y="7940"/>
                  </a:lnTo>
                  <a:cubicBezTo>
                    <a:pt x="2112" y="8507"/>
                    <a:pt x="2584" y="8980"/>
                    <a:pt x="3151" y="8980"/>
                  </a:cubicBezTo>
                  <a:cubicBezTo>
                    <a:pt x="3750" y="8980"/>
                    <a:pt x="4160" y="8507"/>
                    <a:pt x="4160" y="7972"/>
                  </a:cubicBezTo>
                  <a:lnTo>
                    <a:pt x="4160" y="6239"/>
                  </a:lnTo>
                  <a:lnTo>
                    <a:pt x="4538" y="6239"/>
                  </a:lnTo>
                  <a:cubicBezTo>
                    <a:pt x="5325" y="6239"/>
                    <a:pt x="6144" y="6554"/>
                    <a:pt x="6680" y="7090"/>
                  </a:cubicBezTo>
                  <a:lnTo>
                    <a:pt x="6995" y="7405"/>
                  </a:lnTo>
                  <a:cubicBezTo>
                    <a:pt x="7090" y="7909"/>
                    <a:pt x="7531" y="8287"/>
                    <a:pt x="8035" y="8287"/>
                  </a:cubicBezTo>
                  <a:cubicBezTo>
                    <a:pt x="8633" y="8287"/>
                    <a:pt x="9043" y="7814"/>
                    <a:pt x="9043" y="7247"/>
                  </a:cubicBezTo>
                  <a:lnTo>
                    <a:pt x="9043" y="1041"/>
                  </a:lnTo>
                  <a:cubicBezTo>
                    <a:pt x="9043" y="442"/>
                    <a:pt x="8570" y="1"/>
                    <a:pt x="803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2353" name="Google Shape;12353;p21"/>
          <p:cNvSpPr txBox="1"/>
          <p:nvPr/>
        </p:nvSpPr>
        <p:spPr>
          <a:xfrm>
            <a:off x="8540351" y="2787079"/>
            <a:ext cx="1506800" cy="5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1067" kern="0" dirty="0">
                <a:latin typeface="Arial"/>
                <a:cs typeface="Arial"/>
                <a:sym typeface="Arial"/>
              </a:rPr>
              <a:t>قالب پاورپوینت محیط زیست قابل ویرایش می باشد</a:t>
            </a:r>
            <a:endParaRPr sz="1067" kern="0" dirty="0">
              <a:latin typeface="Arial"/>
              <a:cs typeface="Arial"/>
              <a:sym typeface="Arial"/>
            </a:endParaRPr>
          </a:p>
        </p:txBody>
      </p:sp>
      <p:sp>
        <p:nvSpPr>
          <p:cNvPr id="12354" name="Google Shape;12354;p21"/>
          <p:cNvSpPr txBox="1"/>
          <p:nvPr/>
        </p:nvSpPr>
        <p:spPr>
          <a:xfrm>
            <a:off x="6436548" y="2787079"/>
            <a:ext cx="1506800" cy="5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1067" kern="0" dirty="0">
                <a:latin typeface="Arial"/>
                <a:cs typeface="Arial"/>
                <a:sym typeface="Arial"/>
              </a:rPr>
              <a:t>قالب پاورپوینت محیط زیست قابل ویرایش می باشد</a:t>
            </a:r>
            <a:endParaRPr sz="1067" kern="0" dirty="0">
              <a:latin typeface="Arial"/>
              <a:cs typeface="Arial"/>
              <a:sym typeface="Arial"/>
            </a:endParaRPr>
          </a:p>
        </p:txBody>
      </p:sp>
      <p:sp>
        <p:nvSpPr>
          <p:cNvPr id="12355" name="Google Shape;12355;p21"/>
          <p:cNvSpPr txBox="1"/>
          <p:nvPr/>
        </p:nvSpPr>
        <p:spPr>
          <a:xfrm>
            <a:off x="7501836" y="4199661"/>
            <a:ext cx="1506800" cy="5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1067" kern="0" dirty="0">
                <a:latin typeface="Arial"/>
                <a:cs typeface="Arial"/>
                <a:sym typeface="Arial"/>
              </a:rPr>
              <a:t>قالب پاورپوینت محیط زیست قابل ویرایش می باشد</a:t>
            </a:r>
            <a:endParaRPr sz="1067" kern="0" dirty="0">
              <a:latin typeface="Arial"/>
              <a:cs typeface="Arial"/>
              <a:sym typeface="Arial"/>
            </a:endParaRPr>
          </a:p>
        </p:txBody>
      </p:sp>
      <p:sp>
        <p:nvSpPr>
          <p:cNvPr id="12356" name="Google Shape;12356;p21"/>
          <p:cNvSpPr txBox="1"/>
          <p:nvPr/>
        </p:nvSpPr>
        <p:spPr>
          <a:xfrm>
            <a:off x="9571703" y="4182228"/>
            <a:ext cx="1506800" cy="5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1067" kern="0" dirty="0">
                <a:latin typeface="Arial"/>
                <a:cs typeface="Arial"/>
                <a:sym typeface="Arial"/>
              </a:rPr>
              <a:t>قالب پاورپوینت محیط زیست قابل ویرایش می باشد</a:t>
            </a:r>
            <a:endParaRPr sz="1067" kern="0" dirty="0">
              <a:latin typeface="Arial"/>
              <a:cs typeface="Arial"/>
              <a:sym typeface="Arial"/>
            </a:endParaRPr>
          </a:p>
        </p:txBody>
      </p:sp>
      <p:sp>
        <p:nvSpPr>
          <p:cNvPr id="12357" name="Google Shape;12357;p21"/>
          <p:cNvSpPr txBox="1"/>
          <p:nvPr/>
        </p:nvSpPr>
        <p:spPr>
          <a:xfrm>
            <a:off x="5383169" y="4182228"/>
            <a:ext cx="1506800" cy="5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1067" kern="0" dirty="0">
                <a:latin typeface="Arial"/>
                <a:cs typeface="Arial"/>
                <a:sym typeface="Arial"/>
              </a:rPr>
              <a:t>قالب پاورپوینت محیط زیست قابل ویرایش می باشد</a:t>
            </a:r>
            <a:endParaRPr sz="1067" kern="0" dirty="0">
              <a:latin typeface="Arial"/>
              <a:cs typeface="Arial"/>
              <a:sym typeface="Arial"/>
            </a:endParaRPr>
          </a:p>
        </p:txBody>
      </p:sp>
      <p:sp>
        <p:nvSpPr>
          <p:cNvPr id="12358" name="Google Shape;12358;p21"/>
          <p:cNvSpPr txBox="1">
            <a:spLocks noGrp="1"/>
          </p:cNvSpPr>
          <p:nvPr>
            <p:ph type="title" idx="4294967295"/>
          </p:nvPr>
        </p:nvSpPr>
        <p:spPr>
          <a:xfrm>
            <a:off x="0" y="431800"/>
            <a:ext cx="9394825" cy="642938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fa-IR" dirty="0">
                <a:solidFill>
                  <a:schemeClr val="tx1"/>
                </a:solidFill>
                <a:cs typeface="B Nazanin" panose="00000700000000000000" pitchFamily="2" charset="-78"/>
              </a:rPr>
              <a:t>اینفوگرافیک ممتاز</a:t>
            </a:r>
            <a:endParaRPr dirty="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3" name="Google Shape;12363;p22"/>
          <p:cNvSpPr/>
          <p:nvPr/>
        </p:nvSpPr>
        <p:spPr>
          <a:xfrm>
            <a:off x="1397800" y="5336195"/>
            <a:ext cx="2207600" cy="98400"/>
          </a:xfrm>
          <a:prstGeom prst="rect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solidFill>
                <a:srgbClr val="000000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2364" name="Google Shape;12364;p22"/>
          <p:cNvGrpSpPr/>
          <p:nvPr/>
        </p:nvGrpSpPr>
        <p:grpSpPr>
          <a:xfrm>
            <a:off x="1992790" y="2114040"/>
            <a:ext cx="1017625" cy="1017625"/>
            <a:chOff x="4049800" y="640400"/>
            <a:chExt cx="858900" cy="858900"/>
          </a:xfrm>
        </p:grpSpPr>
        <p:sp>
          <p:nvSpPr>
            <p:cNvPr id="12365" name="Google Shape;12365;p22"/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11951"/>
              </a:avLst>
            </a:prstGeom>
            <a:noFill/>
            <a:ln w="19050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Arial"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366" name="Google Shape;12366;p22"/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7914150"/>
                <a:gd name="adj2" fmla="val 1926007"/>
                <a:gd name="adj3" fmla="val 12032"/>
              </a:avLst>
            </a:prstGeom>
            <a:solidFill>
              <a:srgbClr val="A5B7C6"/>
            </a:solidFill>
            <a:ln w="19050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Arial"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2367" name="Google Shape;12367;p22"/>
          <p:cNvSpPr/>
          <p:nvPr/>
        </p:nvSpPr>
        <p:spPr>
          <a:xfrm>
            <a:off x="1613469" y="3426153"/>
            <a:ext cx="1776000" cy="1508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solidFill>
                <a:srgbClr val="000000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68" name="Google Shape;12368;p22"/>
          <p:cNvSpPr/>
          <p:nvPr/>
        </p:nvSpPr>
        <p:spPr>
          <a:xfrm>
            <a:off x="2345447" y="5229256"/>
            <a:ext cx="312400" cy="312400"/>
          </a:xfrm>
          <a:prstGeom prst="ellipse">
            <a:avLst/>
          </a:prstGeom>
          <a:solidFill>
            <a:srgbClr val="0E2A47"/>
          </a:solidFill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solidFill>
                <a:srgbClr val="000000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cxnSp>
        <p:nvCxnSpPr>
          <p:cNvPr id="12369" name="Google Shape;12369;p22"/>
          <p:cNvCxnSpPr>
            <a:stCxn id="12365" idx="4"/>
            <a:endCxn id="12367" idx="0"/>
          </p:cNvCxnSpPr>
          <p:nvPr/>
        </p:nvCxnSpPr>
        <p:spPr>
          <a:xfrm>
            <a:off x="2501601" y="3131664"/>
            <a:ext cx="0" cy="294400"/>
          </a:xfrm>
          <a:prstGeom prst="straightConnector1">
            <a:avLst/>
          </a:prstGeom>
          <a:noFill/>
          <a:ln w="9525" cap="flat" cmpd="sng">
            <a:solidFill>
              <a:srgbClr val="D7DFE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70" name="Google Shape;12370;p22"/>
          <p:cNvCxnSpPr/>
          <p:nvPr/>
        </p:nvCxnSpPr>
        <p:spPr>
          <a:xfrm>
            <a:off x="2501572" y="4934753"/>
            <a:ext cx="0" cy="294400"/>
          </a:xfrm>
          <a:prstGeom prst="straightConnector1">
            <a:avLst/>
          </a:prstGeom>
          <a:noFill/>
          <a:ln w="9525" cap="flat" cmpd="sng">
            <a:solidFill>
              <a:srgbClr val="D7DFE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71" name="Google Shape;12371;p22"/>
          <p:cNvSpPr txBox="1"/>
          <p:nvPr/>
        </p:nvSpPr>
        <p:spPr>
          <a:xfrm>
            <a:off x="1729864" y="4156912"/>
            <a:ext cx="1543600" cy="6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1067" kern="0" dirty="0">
                <a:solidFill>
                  <a:srgbClr val="A5B7C6"/>
                </a:solidFill>
                <a:latin typeface="Arial"/>
                <a:cs typeface="B Nazanin" panose="00000700000000000000" pitchFamily="2" charset="-78"/>
                <a:sym typeface="Arial"/>
              </a:rPr>
              <a:t>قالب پاورپوینت محیط زیست قابل ویرایش می باشد</a:t>
            </a:r>
            <a:endParaRPr sz="1067" kern="0" dirty="0">
              <a:solidFill>
                <a:srgbClr val="A5B7C6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cxnSp>
        <p:nvCxnSpPr>
          <p:cNvPr id="12372" name="Google Shape;12372;p22"/>
          <p:cNvCxnSpPr/>
          <p:nvPr/>
        </p:nvCxnSpPr>
        <p:spPr>
          <a:xfrm>
            <a:off x="2162316" y="3982561"/>
            <a:ext cx="678400" cy="0"/>
          </a:xfrm>
          <a:prstGeom prst="straightConnector1">
            <a:avLst/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73" name="Google Shape;12373;p22"/>
          <p:cNvSpPr txBox="1"/>
          <p:nvPr/>
        </p:nvSpPr>
        <p:spPr>
          <a:xfrm>
            <a:off x="1938848" y="3644288"/>
            <a:ext cx="1125600" cy="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1067" b="1" kern="0" dirty="0">
                <a:solidFill>
                  <a:srgbClr val="A5B7C6"/>
                </a:solidFill>
                <a:latin typeface="Arial"/>
                <a:cs typeface="B Nazanin" panose="00000700000000000000" pitchFamily="2" charset="-78"/>
                <a:sym typeface="Arial"/>
              </a:rPr>
              <a:t>عنوان 1</a:t>
            </a:r>
            <a:endParaRPr sz="1067" b="1" kern="0" dirty="0">
              <a:solidFill>
                <a:srgbClr val="A5B7C6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74" name="Google Shape;12374;p22"/>
          <p:cNvSpPr txBox="1"/>
          <p:nvPr/>
        </p:nvSpPr>
        <p:spPr>
          <a:xfrm>
            <a:off x="2114619" y="2379276"/>
            <a:ext cx="774000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s" sz="1733" b="1" kern="0">
                <a:solidFill>
                  <a:srgbClr val="A5B7C6"/>
                </a:solidFill>
                <a:latin typeface="Arial"/>
                <a:cs typeface="B Nazanin" panose="00000700000000000000" pitchFamily="2" charset="-78"/>
                <a:sym typeface="Arial"/>
              </a:rPr>
              <a:t>75%</a:t>
            </a:r>
            <a:endParaRPr sz="1733" b="1" kern="0">
              <a:solidFill>
                <a:srgbClr val="A5B7C6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75" name="Google Shape;12375;p22"/>
          <p:cNvSpPr/>
          <p:nvPr/>
        </p:nvSpPr>
        <p:spPr>
          <a:xfrm>
            <a:off x="4585807" y="2660200"/>
            <a:ext cx="2384400" cy="2384400"/>
          </a:xfrm>
          <a:prstGeom prst="arc">
            <a:avLst>
              <a:gd name="adj1" fmla="val 16200000"/>
              <a:gd name="adj2" fmla="val 5298411"/>
            </a:avLst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solidFill>
                <a:srgbClr val="000000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76" name="Google Shape;12376;p22"/>
          <p:cNvSpPr/>
          <p:nvPr/>
        </p:nvSpPr>
        <p:spPr>
          <a:xfrm>
            <a:off x="8732539" y="2328267"/>
            <a:ext cx="2056400" cy="936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9BABB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solidFill>
                <a:srgbClr val="000000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2377" name="Google Shape;12377;p22"/>
          <p:cNvGrpSpPr/>
          <p:nvPr/>
        </p:nvGrpSpPr>
        <p:grpSpPr>
          <a:xfrm>
            <a:off x="4768648" y="2890822"/>
            <a:ext cx="1925109" cy="1925109"/>
            <a:chOff x="5681300" y="2527788"/>
            <a:chExt cx="805800" cy="805800"/>
          </a:xfrm>
        </p:grpSpPr>
        <p:sp>
          <p:nvSpPr>
            <p:cNvPr id="12378" name="Google Shape;12378;p22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solidFill>
              <a:srgbClr val="A5B7C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Arial"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379" name="Google Shape;12379;p22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0"/>
                <a:gd name="adj2" fmla="val 16200000"/>
              </a:avLst>
            </a:prstGeom>
            <a:solidFill>
              <a:srgbClr val="667E9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Arial"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2380" name="Google Shape;12380;p22"/>
          <p:cNvGrpSpPr/>
          <p:nvPr/>
        </p:nvGrpSpPr>
        <p:grpSpPr>
          <a:xfrm>
            <a:off x="8321183" y="2378518"/>
            <a:ext cx="835453" cy="835453"/>
            <a:chOff x="5681300" y="2527788"/>
            <a:chExt cx="805800" cy="805800"/>
          </a:xfrm>
        </p:grpSpPr>
        <p:sp>
          <p:nvSpPr>
            <p:cNvPr id="12381" name="Google Shape;12381;p22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solidFill>
              <a:srgbClr val="A5B7C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Arial"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382" name="Google Shape;12382;p22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12271918"/>
                <a:gd name="adj2" fmla="val 16200000"/>
              </a:avLst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Arial"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2383" name="Google Shape;12383;p22"/>
          <p:cNvSpPr txBox="1"/>
          <p:nvPr/>
        </p:nvSpPr>
        <p:spPr>
          <a:xfrm>
            <a:off x="9324153" y="2501661"/>
            <a:ext cx="1506800" cy="5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1067" kern="0" dirty="0">
                <a:solidFill>
                  <a:srgbClr val="A5B7C6"/>
                </a:solidFill>
                <a:latin typeface="Arial"/>
                <a:cs typeface="B Nazanin" panose="00000700000000000000" pitchFamily="2" charset="-78"/>
                <a:sym typeface="Arial"/>
              </a:rPr>
              <a:t>قالب پاورپوینت محیط زیست قابل ویرایش می باشد</a:t>
            </a:r>
            <a:endParaRPr sz="1067" kern="0" dirty="0">
              <a:solidFill>
                <a:srgbClr val="A5B7C6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84" name="Google Shape;12384;p22"/>
          <p:cNvSpPr/>
          <p:nvPr/>
        </p:nvSpPr>
        <p:spPr>
          <a:xfrm>
            <a:off x="8732539" y="3384400"/>
            <a:ext cx="2056400" cy="936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9BABB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solidFill>
                <a:srgbClr val="000000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2385" name="Google Shape;12385;p22"/>
          <p:cNvGrpSpPr/>
          <p:nvPr/>
        </p:nvGrpSpPr>
        <p:grpSpPr>
          <a:xfrm>
            <a:off x="8321183" y="3434651"/>
            <a:ext cx="835453" cy="835453"/>
            <a:chOff x="5681300" y="2527788"/>
            <a:chExt cx="805800" cy="805800"/>
          </a:xfrm>
        </p:grpSpPr>
        <p:sp>
          <p:nvSpPr>
            <p:cNvPr id="12386" name="Google Shape;12386;p22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solidFill>
              <a:srgbClr val="A5B7C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Arial"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387" name="Google Shape;12387;p22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9253407"/>
                <a:gd name="adj2" fmla="val 16200000"/>
              </a:avLst>
            </a:prstGeom>
            <a:solidFill>
              <a:srgbClr val="40566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Arial"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2388" name="Google Shape;12388;p22"/>
          <p:cNvSpPr txBox="1"/>
          <p:nvPr/>
        </p:nvSpPr>
        <p:spPr>
          <a:xfrm>
            <a:off x="9324153" y="3557795"/>
            <a:ext cx="1506800" cy="5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1067" kern="0" dirty="0">
                <a:solidFill>
                  <a:srgbClr val="A5B7C6"/>
                </a:solidFill>
                <a:latin typeface="Arial"/>
                <a:cs typeface="B Nazanin" panose="00000700000000000000" pitchFamily="2" charset="-78"/>
                <a:sym typeface="Arial"/>
              </a:rPr>
              <a:t>قالب پاورپوینت محیط زیست قابل ویرایش می باشد</a:t>
            </a:r>
            <a:endParaRPr sz="1067" kern="0" dirty="0">
              <a:solidFill>
                <a:srgbClr val="A5B7C6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89" name="Google Shape;12389;p22"/>
          <p:cNvSpPr/>
          <p:nvPr/>
        </p:nvSpPr>
        <p:spPr>
          <a:xfrm>
            <a:off x="8732539" y="4440533"/>
            <a:ext cx="2056400" cy="936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9BABB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solidFill>
                <a:srgbClr val="000000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2390" name="Google Shape;12390;p22"/>
          <p:cNvGrpSpPr/>
          <p:nvPr/>
        </p:nvGrpSpPr>
        <p:grpSpPr>
          <a:xfrm>
            <a:off x="8321183" y="4490784"/>
            <a:ext cx="835453" cy="835453"/>
            <a:chOff x="5681300" y="2527788"/>
            <a:chExt cx="805800" cy="805800"/>
          </a:xfrm>
        </p:grpSpPr>
        <p:sp>
          <p:nvSpPr>
            <p:cNvPr id="12391" name="Google Shape;12391;p22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solidFill>
              <a:srgbClr val="A5B7C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Arial"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392" name="Google Shape;12392;p22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5544305"/>
                <a:gd name="adj2" fmla="val 16200000"/>
              </a:avLst>
            </a:prstGeom>
            <a:solidFill>
              <a:srgbClr val="667E9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Arial"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2393" name="Google Shape;12393;p22"/>
          <p:cNvSpPr txBox="1"/>
          <p:nvPr/>
        </p:nvSpPr>
        <p:spPr>
          <a:xfrm>
            <a:off x="9324153" y="4613928"/>
            <a:ext cx="1506800" cy="5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 rtl="1">
              <a:buClr>
                <a:srgbClr val="000000"/>
              </a:buClr>
              <a:defRPr/>
            </a:pPr>
            <a:r>
              <a:rPr lang="fa-IR" sz="1067" kern="0" dirty="0">
                <a:solidFill>
                  <a:srgbClr val="A5B7C6"/>
                </a:solidFill>
                <a:latin typeface="Arial"/>
                <a:cs typeface="B Nazanin" panose="00000700000000000000" pitchFamily="2" charset="-78"/>
                <a:sym typeface="Arial"/>
              </a:rPr>
              <a:t>قالب پاورپوینت محیط زیست قابل ویرایش می باشد</a:t>
            </a:r>
            <a:endParaRPr sz="1067" kern="0" dirty="0">
              <a:solidFill>
                <a:srgbClr val="A5B7C6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94" name="Google Shape;12394;p22"/>
          <p:cNvSpPr/>
          <p:nvPr/>
        </p:nvSpPr>
        <p:spPr>
          <a:xfrm>
            <a:off x="5639805" y="2572967"/>
            <a:ext cx="182800" cy="182800"/>
          </a:xfrm>
          <a:prstGeom prst="ellipse">
            <a:avLst/>
          </a:prstGeom>
          <a:solidFill>
            <a:srgbClr val="667E9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solidFill>
                <a:srgbClr val="000000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95" name="Google Shape;12395;p22"/>
          <p:cNvSpPr/>
          <p:nvPr/>
        </p:nvSpPr>
        <p:spPr>
          <a:xfrm>
            <a:off x="5639805" y="4951000"/>
            <a:ext cx="182800" cy="182800"/>
          </a:xfrm>
          <a:prstGeom prst="ellipse">
            <a:avLst/>
          </a:prstGeom>
          <a:solidFill>
            <a:srgbClr val="667E9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solidFill>
                <a:srgbClr val="000000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96" name="Google Shape;12396;p22"/>
          <p:cNvSpPr/>
          <p:nvPr/>
        </p:nvSpPr>
        <p:spPr>
          <a:xfrm>
            <a:off x="6877205" y="3761984"/>
            <a:ext cx="182800" cy="182800"/>
          </a:xfrm>
          <a:prstGeom prst="ellipse">
            <a:avLst/>
          </a:prstGeom>
          <a:solidFill>
            <a:srgbClr val="667E9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solidFill>
                <a:srgbClr val="000000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cxnSp>
        <p:nvCxnSpPr>
          <p:cNvPr id="12397" name="Google Shape;12397;p22"/>
          <p:cNvCxnSpPr>
            <a:stCxn id="12396" idx="6"/>
            <a:endCxn id="12382" idx="2"/>
          </p:cNvCxnSpPr>
          <p:nvPr/>
        </p:nvCxnSpPr>
        <p:spPr>
          <a:xfrm rot="10800000" flipH="1">
            <a:off x="7060005" y="2796184"/>
            <a:ext cx="1261200" cy="1057200"/>
          </a:xfrm>
          <a:prstGeom prst="bentConnector3">
            <a:avLst>
              <a:gd name="adj1" fmla="val 51494"/>
            </a:avLst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98" name="Google Shape;12398;p22"/>
          <p:cNvCxnSpPr>
            <a:stCxn id="12396" idx="6"/>
            <a:endCxn id="12392" idx="2"/>
          </p:cNvCxnSpPr>
          <p:nvPr/>
        </p:nvCxnSpPr>
        <p:spPr>
          <a:xfrm>
            <a:off x="7060005" y="3853384"/>
            <a:ext cx="1261200" cy="1055200"/>
          </a:xfrm>
          <a:prstGeom prst="bentConnector3">
            <a:avLst>
              <a:gd name="adj1" fmla="val 49999"/>
            </a:avLst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99" name="Google Shape;12399;p22"/>
          <p:cNvCxnSpPr>
            <a:stCxn id="12396" idx="6"/>
            <a:endCxn id="12387" idx="2"/>
          </p:cNvCxnSpPr>
          <p:nvPr/>
        </p:nvCxnSpPr>
        <p:spPr>
          <a:xfrm rot="10800000" flipH="1">
            <a:off x="7060005" y="3852184"/>
            <a:ext cx="1261200" cy="1200"/>
          </a:xfrm>
          <a:prstGeom prst="bentConnector3">
            <a:avLst>
              <a:gd name="adj1" fmla="val 49999"/>
            </a:avLst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400" name="Google Shape;12400;p22"/>
          <p:cNvSpPr txBox="1"/>
          <p:nvPr/>
        </p:nvSpPr>
        <p:spPr>
          <a:xfrm>
            <a:off x="5067617" y="3435591"/>
            <a:ext cx="1327200" cy="8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es" sz="4000" b="1" kern="0">
                <a:solidFill>
                  <a:srgbClr val="213B55"/>
                </a:solidFill>
                <a:latin typeface="Arial"/>
                <a:cs typeface="B Nazanin" panose="00000700000000000000" pitchFamily="2" charset="-78"/>
                <a:sym typeface="Arial"/>
              </a:rPr>
              <a:t>75%</a:t>
            </a:r>
            <a:endParaRPr sz="4000" b="1" kern="0">
              <a:solidFill>
                <a:srgbClr val="213B55"/>
              </a:solidFill>
              <a:latin typeface="Arial"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401" name="Google Shape;12401;p22"/>
          <p:cNvSpPr txBox="1">
            <a:spLocks noGrp="1"/>
          </p:cNvSpPr>
          <p:nvPr>
            <p:ph type="title" idx="4294967295"/>
          </p:nvPr>
        </p:nvSpPr>
        <p:spPr>
          <a:xfrm>
            <a:off x="0" y="431800"/>
            <a:ext cx="9394825" cy="642938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fa-IR" dirty="0">
                <a:solidFill>
                  <a:schemeClr val="lt1"/>
                </a:solidFill>
                <a:cs typeface="B Nazanin" panose="00000700000000000000" pitchFamily="2" charset="-78"/>
              </a:rPr>
              <a:t>اینفوگرافیک ممتاز</a:t>
            </a:r>
            <a:endParaRPr dirty="0"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48" name="Google Shape;7448;p72"/>
          <p:cNvGrpSpPr/>
          <p:nvPr/>
        </p:nvGrpSpPr>
        <p:grpSpPr>
          <a:xfrm>
            <a:off x="2800748" y="4531551"/>
            <a:ext cx="1470521" cy="1013783"/>
            <a:chOff x="4967783" y="2151471"/>
            <a:chExt cx="3920692" cy="2702940"/>
          </a:xfrm>
        </p:grpSpPr>
        <p:grpSp>
          <p:nvGrpSpPr>
            <p:cNvPr id="7449" name="Google Shape;7449;p72"/>
            <p:cNvGrpSpPr/>
            <p:nvPr/>
          </p:nvGrpSpPr>
          <p:grpSpPr>
            <a:xfrm>
              <a:off x="5045709" y="2252109"/>
              <a:ext cx="3761071" cy="2501708"/>
              <a:chOff x="2691784" y="1805334"/>
              <a:chExt cx="3761071" cy="2501708"/>
            </a:xfrm>
          </p:grpSpPr>
          <p:sp>
            <p:nvSpPr>
              <p:cNvPr id="7450" name="Google Shape;7450;p72"/>
              <p:cNvSpPr/>
              <p:nvPr/>
            </p:nvSpPr>
            <p:spPr>
              <a:xfrm>
                <a:off x="4306153" y="4266675"/>
                <a:ext cx="932050" cy="40353"/>
              </a:xfrm>
              <a:custGeom>
                <a:avLst/>
                <a:gdLst/>
                <a:ahLst/>
                <a:cxnLst/>
                <a:rect l="l" t="t" r="r" b="b"/>
                <a:pathLst>
                  <a:path w="106520" h="2706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106520" y="2705"/>
                    </a:lnTo>
                    <a:lnTo>
                      <a:pt x="106520" y="0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451" name="Google Shape;7451;p72"/>
              <p:cNvSpPr/>
              <p:nvPr/>
            </p:nvSpPr>
            <p:spPr>
              <a:xfrm>
                <a:off x="2691784" y="3762285"/>
                <a:ext cx="1916675" cy="544757"/>
              </a:xfrm>
              <a:custGeom>
                <a:avLst/>
                <a:gdLst/>
                <a:ahLst/>
                <a:cxnLst/>
                <a:rect l="l" t="t" r="r" b="b"/>
                <a:pathLst>
                  <a:path w="128485" h="36518" extrusionOk="0">
                    <a:moveTo>
                      <a:pt x="2706" y="1"/>
                    </a:moveTo>
                    <a:lnTo>
                      <a:pt x="1" y="326"/>
                    </a:lnTo>
                    <a:cubicBezTo>
                      <a:pt x="1461" y="10577"/>
                      <a:pt x="6547" y="19612"/>
                      <a:pt x="13850" y="26130"/>
                    </a:cubicBezTo>
                    <a:cubicBezTo>
                      <a:pt x="21288" y="32568"/>
                      <a:pt x="30999" y="36517"/>
                      <a:pt x="41575" y="36517"/>
                    </a:cubicBezTo>
                    <a:lnTo>
                      <a:pt x="128484" y="36517"/>
                    </a:lnTo>
                    <a:lnTo>
                      <a:pt x="128484" y="33812"/>
                    </a:lnTo>
                    <a:lnTo>
                      <a:pt x="41575" y="33812"/>
                    </a:lnTo>
                    <a:cubicBezTo>
                      <a:pt x="31675" y="33812"/>
                      <a:pt x="22641" y="30188"/>
                      <a:pt x="15662" y="24102"/>
                    </a:cubicBezTo>
                    <a:cubicBezTo>
                      <a:pt x="8792" y="18016"/>
                      <a:pt x="4058" y="9468"/>
                      <a:pt x="2706" y="1"/>
                    </a:cubicBezTo>
                    <a:close/>
                  </a:path>
                </a:pathLst>
              </a:custGeom>
              <a:solidFill>
                <a:srgbClr val="A5B7C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452" name="Google Shape;7452;p72"/>
              <p:cNvSpPr/>
              <p:nvPr/>
            </p:nvSpPr>
            <p:spPr>
              <a:xfrm>
                <a:off x="2695021" y="3035999"/>
                <a:ext cx="754960" cy="529407"/>
              </a:xfrm>
              <a:custGeom>
                <a:avLst/>
                <a:gdLst/>
                <a:ahLst/>
                <a:cxnLst/>
                <a:rect l="l" t="t" r="r" b="b"/>
                <a:pathLst>
                  <a:path w="50609" h="35489" extrusionOk="0">
                    <a:moveTo>
                      <a:pt x="41358" y="0"/>
                    </a:moveTo>
                    <a:cubicBezTo>
                      <a:pt x="30998" y="0"/>
                      <a:pt x="21423" y="3814"/>
                      <a:pt x="14093" y="10144"/>
                    </a:cubicBezTo>
                    <a:cubicBezTo>
                      <a:pt x="6762" y="16338"/>
                      <a:pt x="1596" y="25129"/>
                      <a:pt x="0" y="35029"/>
                    </a:cubicBezTo>
                    <a:lnTo>
                      <a:pt x="2597" y="35489"/>
                    </a:lnTo>
                    <a:cubicBezTo>
                      <a:pt x="4166" y="26238"/>
                      <a:pt x="9034" y="18015"/>
                      <a:pt x="15905" y="12173"/>
                    </a:cubicBezTo>
                    <a:cubicBezTo>
                      <a:pt x="22775" y="6303"/>
                      <a:pt x="31675" y="2705"/>
                      <a:pt x="41358" y="2705"/>
                    </a:cubicBezTo>
                    <a:lnTo>
                      <a:pt x="50609" y="2705"/>
                    </a:lnTo>
                    <a:lnTo>
                      <a:pt x="50609" y="0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453" name="Google Shape;7453;p72"/>
              <p:cNvSpPr/>
              <p:nvPr/>
            </p:nvSpPr>
            <p:spPr>
              <a:xfrm>
                <a:off x="3661791" y="2531620"/>
                <a:ext cx="2791064" cy="544757"/>
              </a:xfrm>
              <a:custGeom>
                <a:avLst/>
                <a:gdLst/>
                <a:ahLst/>
                <a:cxnLst/>
                <a:rect l="l" t="t" r="r" b="b"/>
                <a:pathLst>
                  <a:path w="187100" h="36518" extrusionOk="0">
                    <a:moveTo>
                      <a:pt x="184395" y="1"/>
                    </a:moveTo>
                    <a:cubicBezTo>
                      <a:pt x="183150" y="9468"/>
                      <a:pt x="178309" y="17908"/>
                      <a:pt x="171438" y="23994"/>
                    </a:cubicBezTo>
                    <a:cubicBezTo>
                      <a:pt x="164432" y="30080"/>
                      <a:pt x="155425" y="33812"/>
                      <a:pt x="145498" y="33812"/>
                    </a:cubicBezTo>
                    <a:lnTo>
                      <a:pt x="1" y="33812"/>
                    </a:lnTo>
                    <a:lnTo>
                      <a:pt x="1" y="36517"/>
                    </a:lnTo>
                    <a:lnTo>
                      <a:pt x="145498" y="36517"/>
                    </a:lnTo>
                    <a:cubicBezTo>
                      <a:pt x="156101" y="36517"/>
                      <a:pt x="165785" y="32568"/>
                      <a:pt x="173223" y="26022"/>
                    </a:cubicBezTo>
                    <a:cubicBezTo>
                      <a:pt x="180554" y="19612"/>
                      <a:pt x="185747" y="10469"/>
                      <a:pt x="187100" y="326"/>
                    </a:cubicBezTo>
                    <a:lnTo>
                      <a:pt x="184395" y="1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454" name="Google Shape;7454;p72"/>
              <p:cNvSpPr/>
              <p:nvPr/>
            </p:nvSpPr>
            <p:spPr>
              <a:xfrm>
                <a:off x="5153124" y="1805334"/>
                <a:ext cx="1294451" cy="512461"/>
              </a:xfrm>
              <a:custGeom>
                <a:avLst/>
                <a:gdLst/>
                <a:ahLst/>
                <a:cxnLst/>
                <a:rect l="l" t="t" r="r" b="b"/>
                <a:pathLst>
                  <a:path w="86774" h="34353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45524" y="2705"/>
                    </a:lnTo>
                    <a:cubicBezTo>
                      <a:pt x="54991" y="2705"/>
                      <a:pt x="63674" y="6195"/>
                      <a:pt x="70545" y="11821"/>
                    </a:cubicBezTo>
                    <a:cubicBezTo>
                      <a:pt x="77415" y="17582"/>
                      <a:pt x="82284" y="25454"/>
                      <a:pt x="84177" y="34353"/>
                    </a:cubicBezTo>
                    <a:lnTo>
                      <a:pt x="86774" y="33920"/>
                    </a:lnTo>
                    <a:cubicBezTo>
                      <a:pt x="84854" y="24345"/>
                      <a:pt x="79579" y="15878"/>
                      <a:pt x="72249" y="9792"/>
                    </a:cubicBezTo>
                    <a:cubicBezTo>
                      <a:pt x="65027" y="3706"/>
                      <a:pt x="55668" y="0"/>
                      <a:pt x="45524" y="0"/>
                    </a:cubicBezTo>
                    <a:close/>
                  </a:path>
                </a:pathLst>
              </a:custGeom>
              <a:solidFill>
                <a:srgbClr val="A5B7C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455" name="Google Shape;7455;p72"/>
              <p:cNvSpPr/>
              <p:nvPr/>
            </p:nvSpPr>
            <p:spPr>
              <a:xfrm>
                <a:off x="2785807" y="1805334"/>
                <a:ext cx="2143839" cy="40367"/>
              </a:xfrm>
              <a:custGeom>
                <a:avLst/>
                <a:gdLst/>
                <a:ahLst/>
                <a:cxnLst/>
                <a:rect l="l" t="t" r="r" b="b"/>
                <a:pathLst>
                  <a:path w="143713" h="2706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143712" y="2705"/>
                    </a:lnTo>
                    <a:lnTo>
                      <a:pt x="143712" y="0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456" name="Google Shape;7456;p72"/>
              <p:cNvSpPr/>
              <p:nvPr/>
            </p:nvSpPr>
            <p:spPr>
              <a:xfrm>
                <a:off x="5447728" y="4266675"/>
                <a:ext cx="932050" cy="40353"/>
              </a:xfrm>
              <a:custGeom>
                <a:avLst/>
                <a:gdLst/>
                <a:ahLst/>
                <a:cxnLst/>
                <a:rect l="l" t="t" r="r" b="b"/>
                <a:pathLst>
                  <a:path w="106520" h="2706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106520" y="2705"/>
                    </a:lnTo>
                    <a:lnTo>
                      <a:pt x="106520" y="0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457" name="Google Shape;7457;p72"/>
            <p:cNvGrpSpPr/>
            <p:nvPr/>
          </p:nvGrpSpPr>
          <p:grpSpPr>
            <a:xfrm>
              <a:off x="4967783" y="2151471"/>
              <a:ext cx="3920692" cy="2702940"/>
              <a:chOff x="2613858" y="1704696"/>
              <a:chExt cx="3920692" cy="2702940"/>
            </a:xfrm>
          </p:grpSpPr>
          <p:sp>
            <p:nvSpPr>
              <p:cNvPr id="7458" name="Google Shape;7458;p72"/>
              <p:cNvSpPr/>
              <p:nvPr/>
            </p:nvSpPr>
            <p:spPr>
              <a:xfrm rot="5400000">
                <a:off x="4924676" y="1720789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459" name="Google Shape;7459;p72"/>
              <p:cNvSpPr/>
              <p:nvPr/>
            </p:nvSpPr>
            <p:spPr>
              <a:xfrm rot="5400000">
                <a:off x="6309028" y="2311963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460" name="Google Shape;7460;p72"/>
              <p:cNvSpPr/>
              <p:nvPr/>
            </p:nvSpPr>
            <p:spPr>
              <a:xfrm rot="5400000">
                <a:off x="5222154" y="4182115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461" name="Google Shape;7461;p72"/>
              <p:cNvSpPr/>
              <p:nvPr/>
            </p:nvSpPr>
            <p:spPr>
              <a:xfrm rot="5400000">
                <a:off x="2597765" y="3554395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462" name="Google Shape;7462;p72"/>
              <p:cNvSpPr/>
              <p:nvPr/>
            </p:nvSpPr>
            <p:spPr>
              <a:xfrm rot="5400000">
                <a:off x="3433899" y="2945028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7463" name="Google Shape;7463;p72"/>
          <p:cNvGrpSpPr/>
          <p:nvPr/>
        </p:nvGrpSpPr>
        <p:grpSpPr>
          <a:xfrm>
            <a:off x="4672625" y="1715920"/>
            <a:ext cx="2082548" cy="944773"/>
            <a:chOff x="3530532" y="1496185"/>
            <a:chExt cx="1561911" cy="708580"/>
          </a:xfrm>
        </p:grpSpPr>
        <p:grpSp>
          <p:nvGrpSpPr>
            <p:cNvPr id="7464" name="Google Shape;7464;p72"/>
            <p:cNvGrpSpPr/>
            <p:nvPr/>
          </p:nvGrpSpPr>
          <p:grpSpPr>
            <a:xfrm>
              <a:off x="3720318" y="1857562"/>
              <a:ext cx="1372125" cy="54"/>
              <a:chOff x="3720318" y="1857562"/>
              <a:chExt cx="1372125" cy="54"/>
            </a:xfrm>
          </p:grpSpPr>
          <p:cxnSp>
            <p:nvCxnSpPr>
              <p:cNvPr id="7465" name="Google Shape;7465;p72"/>
              <p:cNvCxnSpPr>
                <a:endCxn id="7466" idx="2"/>
              </p:cNvCxnSpPr>
              <p:nvPr/>
            </p:nvCxnSpPr>
            <p:spPr>
              <a:xfrm>
                <a:off x="4440243" y="1857616"/>
                <a:ext cx="1734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467" name="Google Shape;7467;p72"/>
              <p:cNvCxnSpPr/>
              <p:nvPr/>
            </p:nvCxnSpPr>
            <p:spPr>
              <a:xfrm>
                <a:off x="4074943" y="1857562"/>
                <a:ext cx="1734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468" name="Google Shape;7468;p72"/>
              <p:cNvCxnSpPr/>
              <p:nvPr/>
            </p:nvCxnSpPr>
            <p:spPr>
              <a:xfrm>
                <a:off x="3720318" y="1857562"/>
                <a:ext cx="1734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469" name="Google Shape;7469;p72"/>
              <p:cNvCxnSpPr>
                <a:stCxn id="7466" idx="6"/>
              </p:cNvCxnSpPr>
              <p:nvPr/>
            </p:nvCxnSpPr>
            <p:spPr>
              <a:xfrm>
                <a:off x="4801443" y="1857616"/>
                <a:ext cx="291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grpSp>
          <p:nvGrpSpPr>
            <p:cNvPr id="7470" name="Google Shape;7470;p72"/>
            <p:cNvGrpSpPr/>
            <p:nvPr/>
          </p:nvGrpSpPr>
          <p:grpSpPr>
            <a:xfrm>
              <a:off x="3567462" y="1496185"/>
              <a:ext cx="286500" cy="272914"/>
              <a:chOff x="3567462" y="1496185"/>
              <a:chExt cx="286500" cy="272914"/>
            </a:xfrm>
          </p:grpSpPr>
          <p:cxnSp>
            <p:nvCxnSpPr>
              <p:cNvPr id="7471" name="Google Shape;7471;p72"/>
              <p:cNvCxnSpPr/>
              <p:nvPr/>
            </p:nvCxnSpPr>
            <p:spPr>
              <a:xfrm rot="10800000">
                <a:off x="3626625" y="1596000"/>
                <a:ext cx="0" cy="173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72" name="Google Shape;7472;p72"/>
              <p:cNvSpPr/>
              <p:nvPr/>
            </p:nvSpPr>
            <p:spPr>
              <a:xfrm>
                <a:off x="3567462" y="1496185"/>
                <a:ext cx="286500" cy="99900"/>
              </a:xfrm>
              <a:prstGeom prst="rect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sp>
          <p:nvSpPr>
            <p:cNvPr id="7473" name="Google Shape;7473;p72"/>
            <p:cNvSpPr/>
            <p:nvPr/>
          </p:nvSpPr>
          <p:spPr>
            <a:xfrm>
              <a:off x="3530532" y="1771972"/>
              <a:ext cx="187800" cy="187800"/>
            </a:xfrm>
            <a:prstGeom prst="ellipse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74" name="Google Shape;7474;p72"/>
            <p:cNvSpPr/>
            <p:nvPr/>
          </p:nvSpPr>
          <p:spPr>
            <a:xfrm>
              <a:off x="3891569" y="1779209"/>
              <a:ext cx="187800" cy="187800"/>
            </a:xfrm>
            <a:prstGeom prst="ellipse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7475" name="Google Shape;7475;p72"/>
            <p:cNvGrpSpPr/>
            <p:nvPr/>
          </p:nvGrpSpPr>
          <p:grpSpPr>
            <a:xfrm>
              <a:off x="3929014" y="1960574"/>
              <a:ext cx="286500" cy="242342"/>
              <a:chOff x="3929014" y="1960574"/>
              <a:chExt cx="286500" cy="242342"/>
            </a:xfrm>
          </p:grpSpPr>
          <p:cxnSp>
            <p:nvCxnSpPr>
              <p:cNvPr id="7476" name="Google Shape;7476;p72"/>
              <p:cNvCxnSpPr/>
              <p:nvPr/>
            </p:nvCxnSpPr>
            <p:spPr>
              <a:xfrm rot="10800000">
                <a:off x="3988400" y="1960574"/>
                <a:ext cx="0" cy="144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77" name="Google Shape;7477;p72"/>
              <p:cNvSpPr/>
              <p:nvPr/>
            </p:nvSpPr>
            <p:spPr>
              <a:xfrm>
                <a:off x="3929014" y="2103016"/>
                <a:ext cx="286500" cy="99900"/>
              </a:xfrm>
              <a:prstGeom prst="rect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478" name="Google Shape;7478;p72"/>
            <p:cNvGrpSpPr/>
            <p:nvPr/>
          </p:nvGrpSpPr>
          <p:grpSpPr>
            <a:xfrm>
              <a:off x="4290828" y="1496185"/>
              <a:ext cx="286500" cy="272914"/>
              <a:chOff x="4290828" y="1496185"/>
              <a:chExt cx="286500" cy="272914"/>
            </a:xfrm>
          </p:grpSpPr>
          <p:cxnSp>
            <p:nvCxnSpPr>
              <p:cNvPr id="7479" name="Google Shape;7479;p72"/>
              <p:cNvCxnSpPr/>
              <p:nvPr/>
            </p:nvCxnSpPr>
            <p:spPr>
              <a:xfrm rot="10800000">
                <a:off x="4350000" y="1596000"/>
                <a:ext cx="0" cy="173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80" name="Google Shape;7480;p72"/>
              <p:cNvSpPr/>
              <p:nvPr/>
            </p:nvSpPr>
            <p:spPr>
              <a:xfrm>
                <a:off x="4290828" y="1496185"/>
                <a:ext cx="286500" cy="99900"/>
              </a:xfrm>
              <a:prstGeom prst="rect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sp>
          <p:nvSpPr>
            <p:cNvPr id="7481" name="Google Shape;7481;p72"/>
            <p:cNvSpPr/>
            <p:nvPr/>
          </p:nvSpPr>
          <p:spPr>
            <a:xfrm>
              <a:off x="4252606" y="1771972"/>
              <a:ext cx="187800" cy="187800"/>
            </a:xfrm>
            <a:prstGeom prst="ellipse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66" name="Google Shape;7466;p72"/>
            <p:cNvSpPr/>
            <p:nvPr/>
          </p:nvSpPr>
          <p:spPr>
            <a:xfrm>
              <a:off x="4613643" y="1763716"/>
              <a:ext cx="187800" cy="187800"/>
            </a:xfrm>
            <a:prstGeom prst="ellipse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7482" name="Google Shape;7482;p72"/>
            <p:cNvGrpSpPr/>
            <p:nvPr/>
          </p:nvGrpSpPr>
          <p:grpSpPr>
            <a:xfrm>
              <a:off x="4657726" y="1959674"/>
              <a:ext cx="286500" cy="245092"/>
              <a:chOff x="4657726" y="1959674"/>
              <a:chExt cx="286500" cy="245092"/>
            </a:xfrm>
          </p:grpSpPr>
          <p:cxnSp>
            <p:nvCxnSpPr>
              <p:cNvPr id="7483" name="Google Shape;7483;p72"/>
              <p:cNvCxnSpPr/>
              <p:nvPr/>
            </p:nvCxnSpPr>
            <p:spPr>
              <a:xfrm rot="10800000">
                <a:off x="4707475" y="1959674"/>
                <a:ext cx="0" cy="145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84" name="Google Shape;7484;p72"/>
              <p:cNvSpPr/>
              <p:nvPr/>
            </p:nvSpPr>
            <p:spPr>
              <a:xfrm>
                <a:off x="4657726" y="2104866"/>
                <a:ext cx="286500" cy="99900"/>
              </a:xfrm>
              <a:prstGeom prst="rect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7485" name="Google Shape;7485;p72"/>
          <p:cNvGrpSpPr/>
          <p:nvPr/>
        </p:nvGrpSpPr>
        <p:grpSpPr>
          <a:xfrm>
            <a:off x="4648651" y="2865382"/>
            <a:ext cx="2129376" cy="504865"/>
            <a:chOff x="3512551" y="2358282"/>
            <a:chExt cx="1597032" cy="378649"/>
          </a:xfrm>
        </p:grpSpPr>
        <p:grpSp>
          <p:nvGrpSpPr>
            <p:cNvPr id="7486" name="Google Shape;7486;p72"/>
            <p:cNvGrpSpPr/>
            <p:nvPr/>
          </p:nvGrpSpPr>
          <p:grpSpPr>
            <a:xfrm>
              <a:off x="3738198" y="2553002"/>
              <a:ext cx="1145834" cy="117"/>
              <a:chOff x="3738198" y="2553002"/>
              <a:chExt cx="1145834" cy="117"/>
            </a:xfrm>
          </p:grpSpPr>
          <p:cxnSp>
            <p:nvCxnSpPr>
              <p:cNvPr id="7487" name="Google Shape;7487;p72"/>
              <p:cNvCxnSpPr/>
              <p:nvPr/>
            </p:nvCxnSpPr>
            <p:spPr>
              <a:xfrm>
                <a:off x="4195395" y="2553002"/>
                <a:ext cx="2316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488" name="Google Shape;7488;p72"/>
              <p:cNvCxnSpPr/>
              <p:nvPr/>
            </p:nvCxnSpPr>
            <p:spPr>
              <a:xfrm>
                <a:off x="4652432" y="2553002"/>
                <a:ext cx="2316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489" name="Google Shape;7489;p72"/>
              <p:cNvCxnSpPr>
                <a:stCxn id="7490" idx="6"/>
                <a:endCxn id="7491" idx="2"/>
              </p:cNvCxnSpPr>
              <p:nvPr/>
            </p:nvCxnSpPr>
            <p:spPr>
              <a:xfrm>
                <a:off x="3738198" y="2553118"/>
                <a:ext cx="23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7492" name="Google Shape;7492;p72"/>
            <p:cNvGrpSpPr/>
            <p:nvPr/>
          </p:nvGrpSpPr>
          <p:grpSpPr>
            <a:xfrm>
              <a:off x="3969644" y="2440153"/>
              <a:ext cx="225900" cy="296779"/>
              <a:chOff x="3969644" y="2440153"/>
              <a:chExt cx="225900" cy="296779"/>
            </a:xfrm>
          </p:grpSpPr>
          <p:cxnSp>
            <p:nvCxnSpPr>
              <p:cNvPr id="7493" name="Google Shape;7493;p72"/>
              <p:cNvCxnSpPr/>
              <p:nvPr/>
            </p:nvCxnSpPr>
            <p:spPr>
              <a:xfrm>
                <a:off x="4082390" y="2637031"/>
                <a:ext cx="0" cy="999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91" name="Google Shape;7491;p72"/>
              <p:cNvSpPr/>
              <p:nvPr/>
            </p:nvSpPr>
            <p:spPr>
              <a:xfrm>
                <a:off x="3969644" y="2440153"/>
                <a:ext cx="225900" cy="225900"/>
              </a:xfrm>
              <a:prstGeom prst="ellipse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494" name="Google Shape;7494;p72"/>
              <p:cNvSpPr/>
              <p:nvPr/>
            </p:nvSpPr>
            <p:spPr>
              <a:xfrm>
                <a:off x="3998471" y="2468982"/>
                <a:ext cx="168300" cy="168300"/>
              </a:xfrm>
              <a:prstGeom prst="ellipse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495" name="Google Shape;7495;p72"/>
            <p:cNvGrpSpPr/>
            <p:nvPr/>
          </p:nvGrpSpPr>
          <p:grpSpPr>
            <a:xfrm>
              <a:off x="4426818" y="2358282"/>
              <a:ext cx="225600" cy="307471"/>
              <a:chOff x="4426818" y="2358282"/>
              <a:chExt cx="225600" cy="307471"/>
            </a:xfrm>
          </p:grpSpPr>
          <p:cxnSp>
            <p:nvCxnSpPr>
              <p:cNvPr id="7496" name="Google Shape;7496;p72"/>
              <p:cNvCxnSpPr>
                <a:stCxn id="7497" idx="0"/>
              </p:cNvCxnSpPr>
              <p:nvPr/>
            </p:nvCxnSpPr>
            <p:spPr>
              <a:xfrm rot="10800000">
                <a:off x="4539644" y="2358282"/>
                <a:ext cx="0" cy="1107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98" name="Google Shape;7498;p72"/>
              <p:cNvSpPr/>
              <p:nvPr/>
            </p:nvSpPr>
            <p:spPr>
              <a:xfrm>
                <a:off x="4426818" y="2440153"/>
                <a:ext cx="225600" cy="225600"/>
              </a:xfrm>
              <a:prstGeom prst="ellipse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497" name="Google Shape;7497;p72"/>
              <p:cNvSpPr/>
              <p:nvPr/>
            </p:nvSpPr>
            <p:spPr>
              <a:xfrm>
                <a:off x="4455644" y="2468982"/>
                <a:ext cx="168000" cy="168000"/>
              </a:xfrm>
              <a:prstGeom prst="ellipse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499" name="Google Shape;7499;p72"/>
            <p:cNvGrpSpPr/>
            <p:nvPr/>
          </p:nvGrpSpPr>
          <p:grpSpPr>
            <a:xfrm>
              <a:off x="4883984" y="2440153"/>
              <a:ext cx="225600" cy="296479"/>
              <a:chOff x="4883984" y="2440153"/>
              <a:chExt cx="225600" cy="296479"/>
            </a:xfrm>
          </p:grpSpPr>
          <p:cxnSp>
            <p:nvCxnSpPr>
              <p:cNvPr id="7500" name="Google Shape;7500;p72"/>
              <p:cNvCxnSpPr/>
              <p:nvPr/>
            </p:nvCxnSpPr>
            <p:spPr>
              <a:xfrm>
                <a:off x="4996858" y="2637031"/>
                <a:ext cx="0" cy="996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501" name="Google Shape;7501;p72"/>
              <p:cNvSpPr/>
              <p:nvPr/>
            </p:nvSpPr>
            <p:spPr>
              <a:xfrm>
                <a:off x="4883984" y="2440153"/>
                <a:ext cx="225600" cy="225600"/>
              </a:xfrm>
              <a:prstGeom prst="ellipse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502" name="Google Shape;7502;p72"/>
              <p:cNvSpPr/>
              <p:nvPr/>
            </p:nvSpPr>
            <p:spPr>
              <a:xfrm>
                <a:off x="4912810" y="2468982"/>
                <a:ext cx="168000" cy="168000"/>
              </a:xfrm>
              <a:prstGeom prst="ellipse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503" name="Google Shape;7503;p72"/>
            <p:cNvGrpSpPr/>
            <p:nvPr/>
          </p:nvGrpSpPr>
          <p:grpSpPr>
            <a:xfrm>
              <a:off x="3512551" y="2358356"/>
              <a:ext cx="225647" cy="307629"/>
              <a:chOff x="2182679" y="2005014"/>
              <a:chExt cx="792300" cy="1080158"/>
            </a:xfrm>
          </p:grpSpPr>
          <p:cxnSp>
            <p:nvCxnSpPr>
              <p:cNvPr id="7504" name="Google Shape;7504;p72"/>
              <p:cNvCxnSpPr>
                <a:stCxn id="7505" idx="0"/>
              </p:cNvCxnSpPr>
              <p:nvPr/>
            </p:nvCxnSpPr>
            <p:spPr>
              <a:xfrm rot="10800000">
                <a:off x="2578961" y="2005014"/>
                <a:ext cx="0" cy="3888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90" name="Google Shape;7490;p72"/>
              <p:cNvSpPr/>
              <p:nvPr/>
            </p:nvSpPr>
            <p:spPr>
              <a:xfrm>
                <a:off x="2182679" y="2292572"/>
                <a:ext cx="792300" cy="792600"/>
              </a:xfrm>
              <a:prstGeom prst="ellipse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505" name="Google Shape;7505;p72"/>
              <p:cNvSpPr/>
              <p:nvPr/>
            </p:nvSpPr>
            <p:spPr>
              <a:xfrm>
                <a:off x="2283911" y="2393814"/>
                <a:ext cx="590100" cy="590100"/>
              </a:xfrm>
              <a:prstGeom prst="ellipse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7506" name="Google Shape;7506;p72"/>
          <p:cNvGrpSpPr/>
          <p:nvPr/>
        </p:nvGrpSpPr>
        <p:grpSpPr>
          <a:xfrm>
            <a:off x="9128761" y="1297112"/>
            <a:ext cx="2079745" cy="963480"/>
            <a:chOff x="634175" y="2986275"/>
            <a:chExt cx="3147949" cy="1458344"/>
          </a:xfrm>
        </p:grpSpPr>
        <p:cxnSp>
          <p:nvCxnSpPr>
            <p:cNvPr id="7507" name="Google Shape;7507;p72"/>
            <p:cNvCxnSpPr>
              <a:stCxn id="7508" idx="4"/>
              <a:endCxn id="7509" idx="0"/>
            </p:cNvCxnSpPr>
            <p:nvPr/>
          </p:nvCxnSpPr>
          <p:spPr>
            <a:xfrm>
              <a:off x="929975" y="3577875"/>
              <a:ext cx="591300" cy="27510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10" name="Google Shape;7510;p72"/>
            <p:cNvCxnSpPr>
              <a:stCxn id="7509" idx="0"/>
              <a:endCxn id="7511" idx="4"/>
            </p:cNvCxnSpPr>
            <p:nvPr/>
          </p:nvCxnSpPr>
          <p:spPr>
            <a:xfrm rot="10800000" flipH="1">
              <a:off x="1521366" y="3577919"/>
              <a:ext cx="686700" cy="27510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12" name="Google Shape;7512;p72"/>
            <p:cNvCxnSpPr>
              <a:stCxn id="7511" idx="4"/>
              <a:endCxn id="7513" idx="0"/>
            </p:cNvCxnSpPr>
            <p:nvPr/>
          </p:nvCxnSpPr>
          <p:spPr>
            <a:xfrm>
              <a:off x="2208152" y="3577875"/>
              <a:ext cx="686700" cy="27510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14" name="Google Shape;7514;p72"/>
            <p:cNvCxnSpPr>
              <a:stCxn id="7513" idx="0"/>
              <a:endCxn id="7515" idx="4"/>
            </p:cNvCxnSpPr>
            <p:nvPr/>
          </p:nvCxnSpPr>
          <p:spPr>
            <a:xfrm rot="10800000" flipH="1">
              <a:off x="2894933" y="3577918"/>
              <a:ext cx="591300" cy="27510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515" name="Google Shape;7515;p72"/>
            <p:cNvSpPr/>
            <p:nvPr/>
          </p:nvSpPr>
          <p:spPr>
            <a:xfrm>
              <a:off x="3190524" y="2986275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endParaRPr sz="1867">
                <a:solidFill>
                  <a:srgbClr val="00C3B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11" name="Google Shape;7511;p72"/>
            <p:cNvSpPr/>
            <p:nvPr/>
          </p:nvSpPr>
          <p:spPr>
            <a:xfrm>
              <a:off x="1912352" y="2986275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endParaRPr sz="1867">
                <a:solidFill>
                  <a:srgbClr val="00C3B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8" name="Google Shape;7508;p72"/>
            <p:cNvSpPr/>
            <p:nvPr/>
          </p:nvSpPr>
          <p:spPr>
            <a:xfrm>
              <a:off x="634175" y="2986275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endParaRPr sz="1867">
                <a:solidFill>
                  <a:srgbClr val="00C3B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13" name="Google Shape;7513;p72"/>
            <p:cNvSpPr/>
            <p:nvPr/>
          </p:nvSpPr>
          <p:spPr>
            <a:xfrm>
              <a:off x="2599133" y="3853018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endParaRPr sz="1867">
                <a:solidFill>
                  <a:srgbClr val="00C3B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9" name="Google Shape;7509;p72"/>
            <p:cNvSpPr/>
            <p:nvPr/>
          </p:nvSpPr>
          <p:spPr>
            <a:xfrm>
              <a:off x="1225566" y="3853019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endParaRPr sz="1867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516" name="Google Shape;7516;p72"/>
          <p:cNvGrpSpPr/>
          <p:nvPr/>
        </p:nvGrpSpPr>
        <p:grpSpPr>
          <a:xfrm>
            <a:off x="4667147" y="3576989"/>
            <a:ext cx="2094292" cy="392164"/>
            <a:chOff x="998425" y="1182125"/>
            <a:chExt cx="1065400" cy="199500"/>
          </a:xfrm>
        </p:grpSpPr>
        <p:sp>
          <p:nvSpPr>
            <p:cNvPr id="7517" name="Google Shape;7517;p72"/>
            <p:cNvSpPr/>
            <p:nvPr/>
          </p:nvSpPr>
          <p:spPr>
            <a:xfrm>
              <a:off x="998425" y="1182125"/>
              <a:ext cx="1065400" cy="199500"/>
            </a:xfrm>
            <a:custGeom>
              <a:avLst/>
              <a:gdLst/>
              <a:ahLst/>
              <a:cxnLst/>
              <a:rect l="l" t="t" r="r" b="b"/>
              <a:pathLst>
                <a:path w="42616" h="7980" extrusionOk="0">
                  <a:moveTo>
                    <a:pt x="4324" y="1"/>
                  </a:moveTo>
                  <a:cubicBezTo>
                    <a:pt x="3159" y="1"/>
                    <a:pt x="1997" y="512"/>
                    <a:pt x="1246" y="1424"/>
                  </a:cubicBezTo>
                  <a:cubicBezTo>
                    <a:pt x="180" y="2720"/>
                    <a:pt x="1" y="4577"/>
                    <a:pt x="867" y="6031"/>
                  </a:cubicBezTo>
                  <a:cubicBezTo>
                    <a:pt x="1600" y="7262"/>
                    <a:pt x="2935" y="7980"/>
                    <a:pt x="4331" y="7980"/>
                  </a:cubicBezTo>
                  <a:cubicBezTo>
                    <a:pt x="4576" y="7980"/>
                    <a:pt x="4822" y="7958"/>
                    <a:pt x="5067" y="7913"/>
                  </a:cubicBezTo>
                  <a:cubicBezTo>
                    <a:pt x="6219" y="7700"/>
                    <a:pt x="7170" y="6971"/>
                    <a:pt x="7733" y="6006"/>
                  </a:cubicBezTo>
                  <a:cubicBezTo>
                    <a:pt x="8105" y="5370"/>
                    <a:pt x="8773" y="4970"/>
                    <a:pt x="9508" y="4970"/>
                  </a:cubicBezTo>
                  <a:lnTo>
                    <a:pt x="10488" y="4970"/>
                  </a:lnTo>
                  <a:cubicBezTo>
                    <a:pt x="11237" y="4970"/>
                    <a:pt x="11919" y="5376"/>
                    <a:pt x="12300" y="6020"/>
                  </a:cubicBezTo>
                  <a:lnTo>
                    <a:pt x="12307" y="6031"/>
                  </a:lnTo>
                  <a:cubicBezTo>
                    <a:pt x="13039" y="7262"/>
                    <a:pt x="14375" y="7980"/>
                    <a:pt x="15771" y="7980"/>
                  </a:cubicBezTo>
                  <a:cubicBezTo>
                    <a:pt x="16016" y="7980"/>
                    <a:pt x="16262" y="7958"/>
                    <a:pt x="16507" y="7913"/>
                  </a:cubicBezTo>
                  <a:cubicBezTo>
                    <a:pt x="17658" y="7700"/>
                    <a:pt x="18610" y="6971"/>
                    <a:pt x="19173" y="6006"/>
                  </a:cubicBezTo>
                  <a:cubicBezTo>
                    <a:pt x="19545" y="5370"/>
                    <a:pt x="20213" y="4970"/>
                    <a:pt x="20946" y="4970"/>
                  </a:cubicBezTo>
                  <a:lnTo>
                    <a:pt x="21928" y="4970"/>
                  </a:lnTo>
                  <a:cubicBezTo>
                    <a:pt x="22677" y="4970"/>
                    <a:pt x="23359" y="5376"/>
                    <a:pt x="23740" y="6020"/>
                  </a:cubicBezTo>
                  <a:lnTo>
                    <a:pt x="23747" y="6031"/>
                  </a:lnTo>
                  <a:cubicBezTo>
                    <a:pt x="24479" y="7262"/>
                    <a:pt x="25815" y="7980"/>
                    <a:pt x="27210" y="7980"/>
                  </a:cubicBezTo>
                  <a:cubicBezTo>
                    <a:pt x="27454" y="7980"/>
                    <a:pt x="27700" y="7958"/>
                    <a:pt x="27945" y="7913"/>
                  </a:cubicBezTo>
                  <a:cubicBezTo>
                    <a:pt x="29098" y="7700"/>
                    <a:pt x="30048" y="6971"/>
                    <a:pt x="30613" y="6006"/>
                  </a:cubicBezTo>
                  <a:cubicBezTo>
                    <a:pt x="30985" y="5370"/>
                    <a:pt x="31652" y="4970"/>
                    <a:pt x="32388" y="4970"/>
                  </a:cubicBezTo>
                  <a:lnTo>
                    <a:pt x="33368" y="4970"/>
                  </a:lnTo>
                  <a:cubicBezTo>
                    <a:pt x="34117" y="4970"/>
                    <a:pt x="34799" y="5376"/>
                    <a:pt x="35180" y="6020"/>
                  </a:cubicBezTo>
                  <a:lnTo>
                    <a:pt x="35187" y="6031"/>
                  </a:lnTo>
                  <a:cubicBezTo>
                    <a:pt x="35920" y="7262"/>
                    <a:pt x="37255" y="7980"/>
                    <a:pt x="38651" y="7980"/>
                  </a:cubicBezTo>
                  <a:cubicBezTo>
                    <a:pt x="38896" y="7980"/>
                    <a:pt x="39142" y="7958"/>
                    <a:pt x="39387" y="7913"/>
                  </a:cubicBezTo>
                  <a:cubicBezTo>
                    <a:pt x="41256" y="7567"/>
                    <a:pt x="42594" y="5866"/>
                    <a:pt x="42615" y="3993"/>
                  </a:cubicBezTo>
                  <a:cubicBezTo>
                    <a:pt x="42599" y="2323"/>
                    <a:pt x="41557" y="833"/>
                    <a:pt x="39994" y="246"/>
                  </a:cubicBezTo>
                  <a:cubicBezTo>
                    <a:pt x="39559" y="81"/>
                    <a:pt x="39100" y="2"/>
                    <a:pt x="38642" y="2"/>
                  </a:cubicBezTo>
                  <a:cubicBezTo>
                    <a:pt x="37477" y="2"/>
                    <a:pt x="36315" y="513"/>
                    <a:pt x="35565" y="1426"/>
                  </a:cubicBezTo>
                  <a:cubicBezTo>
                    <a:pt x="35428" y="1592"/>
                    <a:pt x="35304" y="1770"/>
                    <a:pt x="35195" y="1957"/>
                  </a:cubicBezTo>
                  <a:cubicBezTo>
                    <a:pt x="34817" y="2606"/>
                    <a:pt x="34133" y="3018"/>
                    <a:pt x="33382" y="3018"/>
                  </a:cubicBezTo>
                  <a:lnTo>
                    <a:pt x="32420" y="3018"/>
                  </a:lnTo>
                  <a:cubicBezTo>
                    <a:pt x="31683" y="3018"/>
                    <a:pt x="30996" y="2632"/>
                    <a:pt x="30624" y="1994"/>
                  </a:cubicBezTo>
                  <a:cubicBezTo>
                    <a:pt x="30157" y="1190"/>
                    <a:pt x="29425" y="572"/>
                    <a:pt x="28556" y="244"/>
                  </a:cubicBezTo>
                  <a:cubicBezTo>
                    <a:pt x="28121" y="80"/>
                    <a:pt x="27663" y="1"/>
                    <a:pt x="27205" y="1"/>
                  </a:cubicBezTo>
                  <a:cubicBezTo>
                    <a:pt x="26039" y="1"/>
                    <a:pt x="24877" y="513"/>
                    <a:pt x="24125" y="1426"/>
                  </a:cubicBezTo>
                  <a:cubicBezTo>
                    <a:pt x="23989" y="1592"/>
                    <a:pt x="23865" y="1770"/>
                    <a:pt x="23755" y="1957"/>
                  </a:cubicBezTo>
                  <a:cubicBezTo>
                    <a:pt x="23377" y="2606"/>
                    <a:pt x="22695" y="3018"/>
                    <a:pt x="21944" y="3018"/>
                  </a:cubicBezTo>
                  <a:lnTo>
                    <a:pt x="20981" y="3018"/>
                  </a:lnTo>
                  <a:cubicBezTo>
                    <a:pt x="20243" y="3018"/>
                    <a:pt x="19556" y="2632"/>
                    <a:pt x="19185" y="1994"/>
                  </a:cubicBezTo>
                  <a:cubicBezTo>
                    <a:pt x="18717" y="1190"/>
                    <a:pt x="17987" y="572"/>
                    <a:pt x="17116" y="244"/>
                  </a:cubicBezTo>
                  <a:cubicBezTo>
                    <a:pt x="16681" y="80"/>
                    <a:pt x="16223" y="1"/>
                    <a:pt x="15766" y="1"/>
                  </a:cubicBezTo>
                  <a:cubicBezTo>
                    <a:pt x="14600" y="1"/>
                    <a:pt x="13437" y="513"/>
                    <a:pt x="12686" y="1426"/>
                  </a:cubicBezTo>
                  <a:cubicBezTo>
                    <a:pt x="12549" y="1592"/>
                    <a:pt x="12425" y="1770"/>
                    <a:pt x="12316" y="1957"/>
                  </a:cubicBezTo>
                  <a:cubicBezTo>
                    <a:pt x="11937" y="2606"/>
                    <a:pt x="11255" y="3016"/>
                    <a:pt x="10504" y="3016"/>
                  </a:cubicBezTo>
                  <a:lnTo>
                    <a:pt x="9541" y="3016"/>
                  </a:lnTo>
                  <a:cubicBezTo>
                    <a:pt x="8805" y="3016"/>
                    <a:pt x="8116" y="2632"/>
                    <a:pt x="7745" y="1994"/>
                  </a:cubicBezTo>
                  <a:cubicBezTo>
                    <a:pt x="7277" y="1190"/>
                    <a:pt x="6547" y="572"/>
                    <a:pt x="5676" y="244"/>
                  </a:cubicBezTo>
                  <a:cubicBezTo>
                    <a:pt x="5241" y="80"/>
                    <a:pt x="4782" y="1"/>
                    <a:pt x="432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18" name="Google Shape;7518;p72"/>
            <p:cNvSpPr/>
            <p:nvPr/>
          </p:nvSpPr>
          <p:spPr>
            <a:xfrm>
              <a:off x="1017250" y="1193175"/>
              <a:ext cx="177475" cy="177500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19" name="Google Shape;7519;p72"/>
            <p:cNvSpPr/>
            <p:nvPr/>
          </p:nvSpPr>
          <p:spPr>
            <a:xfrm>
              <a:off x="1303250" y="1193175"/>
              <a:ext cx="177475" cy="177500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20" name="Google Shape;7520;p72"/>
            <p:cNvSpPr/>
            <p:nvPr/>
          </p:nvSpPr>
          <p:spPr>
            <a:xfrm>
              <a:off x="1589250" y="1193175"/>
              <a:ext cx="177475" cy="177500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49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49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49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21" name="Google Shape;7521;p72"/>
            <p:cNvSpPr/>
            <p:nvPr/>
          </p:nvSpPr>
          <p:spPr>
            <a:xfrm>
              <a:off x="1875200" y="1193175"/>
              <a:ext cx="177525" cy="177500"/>
            </a:xfrm>
            <a:custGeom>
              <a:avLst/>
              <a:gdLst/>
              <a:ahLst/>
              <a:cxnLst/>
              <a:rect l="l" t="t" r="r" b="b"/>
              <a:pathLst>
                <a:path w="7101" h="7100" extrusionOk="0">
                  <a:moveTo>
                    <a:pt x="3551" y="1"/>
                  </a:moveTo>
                  <a:cubicBezTo>
                    <a:pt x="1590" y="1"/>
                    <a:pt x="0" y="1589"/>
                    <a:pt x="0" y="3551"/>
                  </a:cubicBezTo>
                  <a:cubicBezTo>
                    <a:pt x="0" y="5511"/>
                    <a:pt x="1590" y="7099"/>
                    <a:pt x="3551" y="7099"/>
                  </a:cubicBezTo>
                  <a:cubicBezTo>
                    <a:pt x="5511" y="7099"/>
                    <a:pt x="7101" y="5511"/>
                    <a:pt x="7101" y="3551"/>
                  </a:cubicBezTo>
                  <a:cubicBezTo>
                    <a:pt x="7101" y="1589"/>
                    <a:pt x="5511" y="1"/>
                    <a:pt x="355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522" name="Google Shape;7522;p72"/>
          <p:cNvGrpSpPr/>
          <p:nvPr/>
        </p:nvGrpSpPr>
        <p:grpSpPr>
          <a:xfrm>
            <a:off x="9124822" y="2400305"/>
            <a:ext cx="2087621" cy="488972"/>
            <a:chOff x="1247650" y="2075423"/>
            <a:chExt cx="6648477" cy="1557238"/>
          </a:xfrm>
        </p:grpSpPr>
        <p:sp>
          <p:nvSpPr>
            <p:cNvPr id="7523" name="Google Shape;7523;p72"/>
            <p:cNvSpPr/>
            <p:nvPr/>
          </p:nvSpPr>
          <p:spPr>
            <a:xfrm>
              <a:off x="6633862" y="2075423"/>
              <a:ext cx="953444" cy="825696"/>
            </a:xfrm>
            <a:custGeom>
              <a:avLst/>
              <a:gdLst/>
              <a:ahLst/>
              <a:cxnLst/>
              <a:rect l="l" t="t" r="r" b="b"/>
              <a:pathLst>
                <a:path w="57767" h="50027" extrusionOk="0">
                  <a:moveTo>
                    <a:pt x="14439" y="0"/>
                  </a:moveTo>
                  <a:lnTo>
                    <a:pt x="0" y="25014"/>
                  </a:lnTo>
                  <a:lnTo>
                    <a:pt x="14439" y="50027"/>
                  </a:lnTo>
                  <a:lnTo>
                    <a:pt x="43329" y="50027"/>
                  </a:lnTo>
                  <a:lnTo>
                    <a:pt x="57767" y="25014"/>
                  </a:lnTo>
                  <a:lnTo>
                    <a:pt x="4332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24" name="Google Shape;7524;p72"/>
            <p:cNvSpPr/>
            <p:nvPr/>
          </p:nvSpPr>
          <p:spPr>
            <a:xfrm>
              <a:off x="5359252" y="2806965"/>
              <a:ext cx="953461" cy="825696"/>
            </a:xfrm>
            <a:custGeom>
              <a:avLst/>
              <a:gdLst/>
              <a:ahLst/>
              <a:cxnLst/>
              <a:rect l="l" t="t" r="r" b="b"/>
              <a:pathLst>
                <a:path w="57768" h="50027" extrusionOk="0">
                  <a:moveTo>
                    <a:pt x="14439" y="0"/>
                  </a:moveTo>
                  <a:lnTo>
                    <a:pt x="1" y="25013"/>
                  </a:lnTo>
                  <a:lnTo>
                    <a:pt x="14439" y="50027"/>
                  </a:lnTo>
                  <a:lnTo>
                    <a:pt x="43329" y="50027"/>
                  </a:lnTo>
                  <a:lnTo>
                    <a:pt x="57767" y="25013"/>
                  </a:lnTo>
                  <a:lnTo>
                    <a:pt x="4332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25" name="Google Shape;7525;p72"/>
            <p:cNvSpPr/>
            <p:nvPr/>
          </p:nvSpPr>
          <p:spPr>
            <a:xfrm>
              <a:off x="1601478" y="2075425"/>
              <a:ext cx="953316" cy="825696"/>
            </a:xfrm>
            <a:custGeom>
              <a:avLst/>
              <a:gdLst/>
              <a:ahLst/>
              <a:cxnLst/>
              <a:rect l="l" t="t" r="r" b="b"/>
              <a:pathLst>
                <a:path w="57768" h="50027" extrusionOk="0">
                  <a:moveTo>
                    <a:pt x="14439" y="0"/>
                  </a:moveTo>
                  <a:lnTo>
                    <a:pt x="1" y="25013"/>
                  </a:lnTo>
                  <a:lnTo>
                    <a:pt x="14439" y="50027"/>
                  </a:lnTo>
                  <a:lnTo>
                    <a:pt x="43329" y="50027"/>
                  </a:lnTo>
                  <a:lnTo>
                    <a:pt x="57768" y="25013"/>
                  </a:lnTo>
                  <a:lnTo>
                    <a:pt x="4332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26" name="Google Shape;7526;p72"/>
            <p:cNvSpPr/>
            <p:nvPr/>
          </p:nvSpPr>
          <p:spPr>
            <a:xfrm>
              <a:off x="2857827" y="2807112"/>
              <a:ext cx="953370" cy="825320"/>
            </a:xfrm>
            <a:custGeom>
              <a:avLst/>
              <a:gdLst/>
              <a:ahLst/>
              <a:cxnLst/>
              <a:rect l="l" t="t" r="r" b="b"/>
              <a:pathLst>
                <a:path w="57780" h="50027" extrusionOk="0">
                  <a:moveTo>
                    <a:pt x="14452" y="0"/>
                  </a:moveTo>
                  <a:lnTo>
                    <a:pt x="0" y="25013"/>
                  </a:lnTo>
                  <a:lnTo>
                    <a:pt x="14452" y="50027"/>
                  </a:lnTo>
                  <a:lnTo>
                    <a:pt x="43328" y="50027"/>
                  </a:lnTo>
                  <a:lnTo>
                    <a:pt x="57780" y="25013"/>
                  </a:lnTo>
                  <a:lnTo>
                    <a:pt x="43328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27" name="Google Shape;7527;p72"/>
            <p:cNvSpPr/>
            <p:nvPr/>
          </p:nvSpPr>
          <p:spPr>
            <a:xfrm>
              <a:off x="4097386" y="2075425"/>
              <a:ext cx="953444" cy="825696"/>
            </a:xfrm>
            <a:custGeom>
              <a:avLst/>
              <a:gdLst/>
              <a:ahLst/>
              <a:cxnLst/>
              <a:rect l="l" t="t" r="r" b="b"/>
              <a:pathLst>
                <a:path w="57767" h="50027" extrusionOk="0">
                  <a:moveTo>
                    <a:pt x="14439" y="0"/>
                  </a:moveTo>
                  <a:lnTo>
                    <a:pt x="0" y="25013"/>
                  </a:lnTo>
                  <a:lnTo>
                    <a:pt x="14439" y="50027"/>
                  </a:lnTo>
                  <a:lnTo>
                    <a:pt x="43328" y="50027"/>
                  </a:lnTo>
                  <a:lnTo>
                    <a:pt x="57767" y="25013"/>
                  </a:lnTo>
                  <a:lnTo>
                    <a:pt x="43328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28" name="Google Shape;7528;p72"/>
            <p:cNvSpPr/>
            <p:nvPr/>
          </p:nvSpPr>
          <p:spPr>
            <a:xfrm>
              <a:off x="1247650" y="2490334"/>
              <a:ext cx="6648477" cy="729445"/>
            </a:xfrm>
            <a:custGeom>
              <a:avLst/>
              <a:gdLst/>
              <a:ahLst/>
              <a:cxnLst/>
              <a:rect l="l" t="t" r="r" b="b"/>
              <a:pathLst>
                <a:path w="285373" h="31310" fill="none" extrusionOk="0">
                  <a:moveTo>
                    <a:pt x="285373" y="3317"/>
                  </a:moveTo>
                  <a:lnTo>
                    <a:pt x="269256" y="31309"/>
                  </a:lnTo>
                  <a:lnTo>
                    <a:pt x="233095" y="31309"/>
                  </a:lnTo>
                  <a:lnTo>
                    <a:pt x="215067" y="352"/>
                  </a:lnTo>
                  <a:lnTo>
                    <a:pt x="179426" y="352"/>
                  </a:lnTo>
                  <a:lnTo>
                    <a:pt x="161606" y="31218"/>
                  </a:lnTo>
                  <a:lnTo>
                    <a:pt x="125718" y="31309"/>
                  </a:lnTo>
                  <a:lnTo>
                    <a:pt x="107651" y="0"/>
                  </a:lnTo>
                  <a:lnTo>
                    <a:pt x="71490" y="0"/>
                  </a:lnTo>
                  <a:lnTo>
                    <a:pt x="53669" y="31075"/>
                  </a:lnTo>
                  <a:lnTo>
                    <a:pt x="18042" y="31075"/>
                  </a:lnTo>
                  <a:lnTo>
                    <a:pt x="0" y="118"/>
                  </a:lnTo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miter lim="1300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529" name="Google Shape;7529;p72"/>
          <p:cNvGrpSpPr/>
          <p:nvPr/>
        </p:nvGrpSpPr>
        <p:grpSpPr>
          <a:xfrm>
            <a:off x="9103905" y="3932057"/>
            <a:ext cx="2129415" cy="884587"/>
            <a:chOff x="6796238" y="3158297"/>
            <a:chExt cx="1630319" cy="677257"/>
          </a:xfrm>
        </p:grpSpPr>
        <p:cxnSp>
          <p:nvCxnSpPr>
            <p:cNvPr id="7530" name="Google Shape;7530;p72"/>
            <p:cNvCxnSpPr/>
            <p:nvPr/>
          </p:nvCxnSpPr>
          <p:spPr>
            <a:xfrm>
              <a:off x="7012244" y="3664854"/>
              <a:ext cx="0" cy="170700"/>
            </a:xfrm>
            <a:prstGeom prst="straightConnector1">
              <a:avLst/>
            </a:pr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cxnSp>
          <p:nvCxnSpPr>
            <p:cNvPr id="7531" name="Google Shape;7531;p72"/>
            <p:cNvCxnSpPr/>
            <p:nvPr/>
          </p:nvCxnSpPr>
          <p:spPr>
            <a:xfrm>
              <a:off x="7810957" y="3664854"/>
              <a:ext cx="0" cy="170700"/>
            </a:xfrm>
            <a:prstGeom prst="straightConnector1">
              <a:avLst/>
            </a:pr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cxnSp>
          <p:nvCxnSpPr>
            <p:cNvPr id="7532" name="Google Shape;7532;p72"/>
            <p:cNvCxnSpPr/>
            <p:nvPr/>
          </p:nvCxnSpPr>
          <p:spPr>
            <a:xfrm rot="10800000">
              <a:off x="8196652" y="3170826"/>
              <a:ext cx="0" cy="169800"/>
            </a:xfrm>
            <a:prstGeom prst="straightConnector1">
              <a:avLst/>
            </a:pr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cxnSp>
          <p:nvCxnSpPr>
            <p:cNvPr id="7533" name="Google Shape;7533;p72"/>
            <p:cNvCxnSpPr/>
            <p:nvPr/>
          </p:nvCxnSpPr>
          <p:spPr>
            <a:xfrm rot="10800000">
              <a:off x="7411601" y="3158297"/>
              <a:ext cx="0" cy="170700"/>
            </a:xfrm>
            <a:prstGeom prst="straightConnector1">
              <a:avLst/>
            </a:pr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grpSp>
          <p:nvGrpSpPr>
            <p:cNvPr id="7534" name="Google Shape;7534;p72"/>
            <p:cNvGrpSpPr/>
            <p:nvPr/>
          </p:nvGrpSpPr>
          <p:grpSpPr>
            <a:xfrm>
              <a:off x="6796238" y="3311904"/>
              <a:ext cx="1630319" cy="377697"/>
              <a:chOff x="6796238" y="3311904"/>
              <a:chExt cx="1630319" cy="377697"/>
            </a:xfrm>
          </p:grpSpPr>
          <p:sp>
            <p:nvSpPr>
              <p:cNvPr id="7535" name="Google Shape;7535;p72"/>
              <p:cNvSpPr/>
              <p:nvPr/>
            </p:nvSpPr>
            <p:spPr>
              <a:xfrm>
                <a:off x="6796238" y="3311904"/>
                <a:ext cx="798025" cy="377697"/>
              </a:xfrm>
              <a:custGeom>
                <a:avLst/>
                <a:gdLst/>
                <a:ahLst/>
                <a:cxnLst/>
                <a:rect l="l" t="t" r="r" b="b"/>
                <a:pathLst>
                  <a:path w="34368" h="16266" extrusionOk="0">
                    <a:moveTo>
                      <a:pt x="4679" y="0"/>
                    </a:moveTo>
                    <a:lnTo>
                      <a:pt x="0" y="8133"/>
                    </a:lnTo>
                    <a:lnTo>
                      <a:pt x="4679" y="16265"/>
                    </a:lnTo>
                    <a:lnTo>
                      <a:pt x="14094" y="16265"/>
                    </a:lnTo>
                    <a:lnTo>
                      <a:pt x="17913" y="9590"/>
                    </a:lnTo>
                    <a:lnTo>
                      <a:pt x="22591" y="1458"/>
                    </a:lnTo>
                    <a:lnTo>
                      <a:pt x="30301" y="1458"/>
                    </a:lnTo>
                    <a:lnTo>
                      <a:pt x="33522" y="7098"/>
                    </a:lnTo>
                    <a:lnTo>
                      <a:pt x="34367" y="5640"/>
                    </a:lnTo>
                    <a:lnTo>
                      <a:pt x="33522" y="4183"/>
                    </a:lnTo>
                    <a:lnTo>
                      <a:pt x="31146" y="0"/>
                    </a:lnTo>
                    <a:lnTo>
                      <a:pt x="21746" y="0"/>
                    </a:lnTo>
                    <a:lnTo>
                      <a:pt x="17067" y="8133"/>
                    </a:lnTo>
                    <a:lnTo>
                      <a:pt x="13234" y="14808"/>
                    </a:lnTo>
                    <a:lnTo>
                      <a:pt x="5524" y="14808"/>
                    </a:lnTo>
                    <a:lnTo>
                      <a:pt x="1706" y="8133"/>
                    </a:lnTo>
                    <a:lnTo>
                      <a:pt x="5524" y="1458"/>
                    </a:lnTo>
                    <a:lnTo>
                      <a:pt x="13234" y="1458"/>
                    </a:lnTo>
                    <a:lnTo>
                      <a:pt x="16455" y="7098"/>
                    </a:lnTo>
                    <a:lnTo>
                      <a:pt x="17301" y="5640"/>
                    </a:lnTo>
                    <a:lnTo>
                      <a:pt x="16455" y="4183"/>
                    </a:lnTo>
                    <a:lnTo>
                      <a:pt x="14094" y="0"/>
                    </a:lnTo>
                    <a:close/>
                  </a:path>
                </a:pathLst>
              </a:custGeom>
              <a:solidFill>
                <a:srgbClr val="435D7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536" name="Google Shape;7536;p72"/>
              <p:cNvSpPr/>
              <p:nvPr/>
            </p:nvSpPr>
            <p:spPr>
              <a:xfrm>
                <a:off x="7628207" y="3311904"/>
                <a:ext cx="798350" cy="377697"/>
              </a:xfrm>
              <a:custGeom>
                <a:avLst/>
                <a:gdLst/>
                <a:ahLst/>
                <a:cxnLst/>
                <a:rect l="l" t="t" r="r" b="b"/>
                <a:pathLst>
                  <a:path w="34382" h="16266" extrusionOk="0">
                    <a:moveTo>
                      <a:pt x="20288" y="0"/>
                    </a:moveTo>
                    <a:lnTo>
                      <a:pt x="16470" y="6675"/>
                    </a:lnTo>
                    <a:lnTo>
                      <a:pt x="11791" y="14808"/>
                    </a:lnTo>
                    <a:lnTo>
                      <a:pt x="4081" y="14808"/>
                    </a:lnTo>
                    <a:lnTo>
                      <a:pt x="860" y="9167"/>
                    </a:lnTo>
                    <a:lnTo>
                      <a:pt x="0" y="10625"/>
                    </a:lnTo>
                    <a:lnTo>
                      <a:pt x="860" y="12082"/>
                    </a:lnTo>
                    <a:lnTo>
                      <a:pt x="3221" y="16265"/>
                    </a:lnTo>
                    <a:lnTo>
                      <a:pt x="12637" y="16265"/>
                    </a:lnTo>
                    <a:lnTo>
                      <a:pt x="17315" y="8133"/>
                    </a:lnTo>
                    <a:lnTo>
                      <a:pt x="21134" y="1458"/>
                    </a:lnTo>
                    <a:lnTo>
                      <a:pt x="28858" y="1458"/>
                    </a:lnTo>
                    <a:lnTo>
                      <a:pt x="32677" y="8133"/>
                    </a:lnTo>
                    <a:lnTo>
                      <a:pt x="28858" y="14808"/>
                    </a:lnTo>
                    <a:lnTo>
                      <a:pt x="21134" y="14808"/>
                    </a:lnTo>
                    <a:lnTo>
                      <a:pt x="17927" y="9167"/>
                    </a:lnTo>
                    <a:lnTo>
                      <a:pt x="17067" y="10625"/>
                    </a:lnTo>
                    <a:lnTo>
                      <a:pt x="17927" y="12082"/>
                    </a:lnTo>
                    <a:lnTo>
                      <a:pt x="20288" y="16265"/>
                    </a:lnTo>
                    <a:lnTo>
                      <a:pt x="29703" y="16265"/>
                    </a:lnTo>
                    <a:lnTo>
                      <a:pt x="34382" y="8133"/>
                    </a:lnTo>
                    <a:lnTo>
                      <a:pt x="29703" y="0"/>
                    </a:lnTo>
                    <a:close/>
                  </a:path>
                </a:pathLst>
              </a:custGeom>
              <a:solidFill>
                <a:srgbClr val="435D7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537" name="Google Shape;7537;p72"/>
              <p:cNvSpPr/>
              <p:nvPr/>
            </p:nvSpPr>
            <p:spPr>
              <a:xfrm>
                <a:off x="7229098" y="3311904"/>
                <a:ext cx="762823" cy="377697"/>
              </a:xfrm>
              <a:custGeom>
                <a:avLst/>
                <a:gdLst/>
                <a:ahLst/>
                <a:cxnLst/>
                <a:rect l="l" t="t" r="r" b="b"/>
                <a:pathLst>
                  <a:path w="32852" h="16266" extrusionOk="0">
                    <a:moveTo>
                      <a:pt x="20347" y="0"/>
                    </a:moveTo>
                    <a:lnTo>
                      <a:pt x="16455" y="6675"/>
                    </a:lnTo>
                    <a:lnTo>
                      <a:pt x="11850" y="14808"/>
                    </a:lnTo>
                    <a:lnTo>
                      <a:pt x="4125" y="14808"/>
                    </a:lnTo>
                    <a:lnTo>
                      <a:pt x="846" y="9167"/>
                    </a:lnTo>
                    <a:lnTo>
                      <a:pt x="0" y="10625"/>
                    </a:lnTo>
                    <a:lnTo>
                      <a:pt x="846" y="12082"/>
                    </a:lnTo>
                    <a:lnTo>
                      <a:pt x="3280" y="16265"/>
                    </a:lnTo>
                    <a:lnTo>
                      <a:pt x="12695" y="16265"/>
                    </a:lnTo>
                    <a:lnTo>
                      <a:pt x="17315" y="8133"/>
                    </a:lnTo>
                    <a:lnTo>
                      <a:pt x="21134" y="1458"/>
                    </a:lnTo>
                    <a:lnTo>
                      <a:pt x="28902" y="1458"/>
                    </a:lnTo>
                    <a:lnTo>
                      <a:pt x="32065" y="6981"/>
                    </a:lnTo>
                    <a:lnTo>
                      <a:pt x="32852" y="5524"/>
                    </a:lnTo>
                    <a:lnTo>
                      <a:pt x="29703" y="0"/>
                    </a:lnTo>
                    <a:close/>
                  </a:path>
                </a:pathLst>
              </a:custGeom>
              <a:solidFill>
                <a:srgbClr val="435D7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7538" name="Google Shape;7538;p72"/>
          <p:cNvGrpSpPr/>
          <p:nvPr/>
        </p:nvGrpSpPr>
        <p:grpSpPr>
          <a:xfrm>
            <a:off x="7132088" y="1293914"/>
            <a:ext cx="1824808" cy="2125073"/>
            <a:chOff x="1839112" y="2209163"/>
            <a:chExt cx="1918159" cy="2233784"/>
          </a:xfrm>
        </p:grpSpPr>
        <p:sp>
          <p:nvSpPr>
            <p:cNvPr id="7539" name="Google Shape;7539;p72"/>
            <p:cNvSpPr/>
            <p:nvPr/>
          </p:nvSpPr>
          <p:spPr>
            <a:xfrm>
              <a:off x="1839112" y="2209163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40" name="Google Shape;7540;p72"/>
            <p:cNvSpPr/>
            <p:nvPr/>
          </p:nvSpPr>
          <p:spPr>
            <a:xfrm>
              <a:off x="3182171" y="2209163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41" name="Google Shape;7541;p72"/>
            <p:cNvSpPr/>
            <p:nvPr/>
          </p:nvSpPr>
          <p:spPr>
            <a:xfrm>
              <a:off x="3182171" y="3040766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7542" name="Google Shape;7542;p72"/>
            <p:cNvCxnSpPr>
              <a:stCxn id="7539" idx="6"/>
              <a:endCxn id="7540" idx="2"/>
            </p:cNvCxnSpPr>
            <p:nvPr/>
          </p:nvCxnSpPr>
          <p:spPr>
            <a:xfrm>
              <a:off x="2414212" y="2496713"/>
              <a:ext cx="768000" cy="600"/>
            </a:xfrm>
            <a:prstGeom prst="bentConnector3">
              <a:avLst>
                <a:gd name="adj1" fmla="val 50017"/>
              </a:avLst>
            </a:prstGeom>
            <a:noFill/>
            <a:ln w="9525" cap="flat" cmpd="sng">
              <a:solidFill>
                <a:srgbClr val="325D7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43" name="Google Shape;7543;p72"/>
            <p:cNvCxnSpPr>
              <a:stCxn id="7540" idx="4"/>
              <a:endCxn id="7544" idx="0"/>
            </p:cNvCxnSpPr>
            <p:nvPr/>
          </p:nvCxnSpPr>
          <p:spPr>
            <a:xfrm rot="5400000">
              <a:off x="2669921" y="2240963"/>
              <a:ext cx="256500" cy="13431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325D7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45" name="Google Shape;7545;p72"/>
            <p:cNvCxnSpPr>
              <a:stCxn id="7544" idx="6"/>
              <a:endCxn id="7541" idx="2"/>
            </p:cNvCxnSpPr>
            <p:nvPr/>
          </p:nvCxnSpPr>
          <p:spPr>
            <a:xfrm>
              <a:off x="2414212" y="3328316"/>
              <a:ext cx="768000" cy="600"/>
            </a:xfrm>
            <a:prstGeom prst="bentConnector3">
              <a:avLst>
                <a:gd name="adj1" fmla="val 50017"/>
              </a:avLst>
            </a:prstGeom>
            <a:noFill/>
            <a:ln w="9525" cap="flat" cmpd="sng">
              <a:solidFill>
                <a:srgbClr val="325D7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46" name="Google Shape;7546;p72"/>
            <p:cNvCxnSpPr>
              <a:stCxn id="7541" idx="4"/>
              <a:endCxn id="7547" idx="0"/>
            </p:cNvCxnSpPr>
            <p:nvPr/>
          </p:nvCxnSpPr>
          <p:spPr>
            <a:xfrm rot="5400000">
              <a:off x="2672171" y="3070316"/>
              <a:ext cx="252000" cy="1343100"/>
            </a:xfrm>
            <a:prstGeom prst="bentConnector3">
              <a:avLst>
                <a:gd name="adj1" fmla="val 49996"/>
              </a:avLst>
            </a:prstGeom>
            <a:noFill/>
            <a:ln w="9525" cap="flat" cmpd="sng">
              <a:solidFill>
                <a:srgbClr val="325D7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544" name="Google Shape;7544;p72"/>
            <p:cNvSpPr/>
            <p:nvPr/>
          </p:nvSpPr>
          <p:spPr>
            <a:xfrm>
              <a:off x="1839112" y="3040766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47" name="Google Shape;7547;p72"/>
            <p:cNvSpPr/>
            <p:nvPr/>
          </p:nvSpPr>
          <p:spPr>
            <a:xfrm>
              <a:off x="1839112" y="3867848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48" name="Google Shape;7548;p72"/>
            <p:cNvSpPr/>
            <p:nvPr/>
          </p:nvSpPr>
          <p:spPr>
            <a:xfrm>
              <a:off x="3182171" y="3867848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7549" name="Google Shape;7549;p72"/>
            <p:cNvCxnSpPr>
              <a:endCxn id="7548" idx="2"/>
            </p:cNvCxnSpPr>
            <p:nvPr/>
          </p:nvCxnSpPr>
          <p:spPr>
            <a:xfrm>
              <a:off x="2413871" y="4154498"/>
              <a:ext cx="768300" cy="9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325D7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550" name="Google Shape;7550;p72"/>
          <p:cNvGrpSpPr/>
          <p:nvPr/>
        </p:nvGrpSpPr>
        <p:grpSpPr>
          <a:xfrm>
            <a:off x="4641919" y="1302228"/>
            <a:ext cx="2183957" cy="206589"/>
            <a:chOff x="238125" y="2506075"/>
            <a:chExt cx="7115411" cy="673075"/>
          </a:xfrm>
        </p:grpSpPr>
        <p:sp>
          <p:nvSpPr>
            <p:cNvPr id="7551" name="Google Shape;7551;p72"/>
            <p:cNvSpPr/>
            <p:nvPr/>
          </p:nvSpPr>
          <p:spPr>
            <a:xfrm>
              <a:off x="238125" y="2506075"/>
              <a:ext cx="1643150" cy="673075"/>
            </a:xfrm>
            <a:custGeom>
              <a:avLst/>
              <a:gdLst/>
              <a:ahLst/>
              <a:cxnLst/>
              <a:rect l="l" t="t" r="r" b="b"/>
              <a:pathLst>
                <a:path w="65726" h="26923" extrusionOk="0">
                  <a:moveTo>
                    <a:pt x="0" y="0"/>
                  </a:moveTo>
                  <a:lnTo>
                    <a:pt x="10782" y="13477"/>
                  </a:lnTo>
                  <a:lnTo>
                    <a:pt x="0" y="26923"/>
                  </a:lnTo>
                  <a:lnTo>
                    <a:pt x="54943" y="26923"/>
                  </a:lnTo>
                  <a:lnTo>
                    <a:pt x="65725" y="13477"/>
                  </a:lnTo>
                  <a:lnTo>
                    <a:pt x="54943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52" name="Google Shape;7552;p72"/>
            <p:cNvSpPr/>
            <p:nvPr/>
          </p:nvSpPr>
          <p:spPr>
            <a:xfrm>
              <a:off x="1606190" y="2506075"/>
              <a:ext cx="1643925" cy="673075"/>
            </a:xfrm>
            <a:custGeom>
              <a:avLst/>
              <a:gdLst/>
              <a:ahLst/>
              <a:cxnLst/>
              <a:rect l="l" t="t" r="r" b="b"/>
              <a:pathLst>
                <a:path w="65757" h="26923" extrusionOk="0">
                  <a:moveTo>
                    <a:pt x="0" y="0"/>
                  </a:moveTo>
                  <a:lnTo>
                    <a:pt x="10782" y="13477"/>
                  </a:lnTo>
                  <a:lnTo>
                    <a:pt x="0" y="26923"/>
                  </a:lnTo>
                  <a:lnTo>
                    <a:pt x="54975" y="26923"/>
                  </a:lnTo>
                  <a:lnTo>
                    <a:pt x="65757" y="13477"/>
                  </a:lnTo>
                  <a:lnTo>
                    <a:pt x="5497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53" name="Google Shape;7553;p72"/>
            <p:cNvSpPr/>
            <p:nvPr/>
          </p:nvSpPr>
          <p:spPr>
            <a:xfrm>
              <a:off x="2973481" y="2506075"/>
              <a:ext cx="1643925" cy="673075"/>
            </a:xfrm>
            <a:custGeom>
              <a:avLst/>
              <a:gdLst/>
              <a:ahLst/>
              <a:cxnLst/>
              <a:rect l="l" t="t" r="r" b="b"/>
              <a:pathLst>
                <a:path w="65757" h="26923" extrusionOk="0">
                  <a:moveTo>
                    <a:pt x="0" y="0"/>
                  </a:moveTo>
                  <a:lnTo>
                    <a:pt x="10782" y="13477"/>
                  </a:lnTo>
                  <a:lnTo>
                    <a:pt x="0" y="26923"/>
                  </a:lnTo>
                  <a:lnTo>
                    <a:pt x="54975" y="26923"/>
                  </a:lnTo>
                  <a:lnTo>
                    <a:pt x="65757" y="13477"/>
                  </a:lnTo>
                  <a:lnTo>
                    <a:pt x="5497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54" name="Google Shape;7554;p72"/>
            <p:cNvSpPr/>
            <p:nvPr/>
          </p:nvSpPr>
          <p:spPr>
            <a:xfrm>
              <a:off x="5709611" y="2506075"/>
              <a:ext cx="1643925" cy="673075"/>
            </a:xfrm>
            <a:custGeom>
              <a:avLst/>
              <a:gdLst/>
              <a:ahLst/>
              <a:cxnLst/>
              <a:rect l="l" t="t" r="r" b="b"/>
              <a:pathLst>
                <a:path w="65757" h="26923" extrusionOk="0">
                  <a:moveTo>
                    <a:pt x="0" y="0"/>
                  </a:moveTo>
                  <a:lnTo>
                    <a:pt x="10782" y="13477"/>
                  </a:lnTo>
                  <a:lnTo>
                    <a:pt x="0" y="26923"/>
                  </a:lnTo>
                  <a:lnTo>
                    <a:pt x="54975" y="26923"/>
                  </a:lnTo>
                  <a:lnTo>
                    <a:pt x="65757" y="13477"/>
                  </a:lnTo>
                  <a:lnTo>
                    <a:pt x="5497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55" name="Google Shape;7555;p72"/>
            <p:cNvSpPr/>
            <p:nvPr/>
          </p:nvSpPr>
          <p:spPr>
            <a:xfrm>
              <a:off x="4342321" y="2506075"/>
              <a:ext cx="1643150" cy="673075"/>
            </a:xfrm>
            <a:custGeom>
              <a:avLst/>
              <a:gdLst/>
              <a:ahLst/>
              <a:cxnLst/>
              <a:rect l="l" t="t" r="r" b="b"/>
              <a:pathLst>
                <a:path w="65726" h="26923" extrusionOk="0">
                  <a:moveTo>
                    <a:pt x="1" y="0"/>
                  </a:moveTo>
                  <a:lnTo>
                    <a:pt x="10751" y="13477"/>
                  </a:lnTo>
                  <a:lnTo>
                    <a:pt x="1" y="26923"/>
                  </a:lnTo>
                  <a:lnTo>
                    <a:pt x="54944" y="26923"/>
                  </a:lnTo>
                  <a:lnTo>
                    <a:pt x="65726" y="13477"/>
                  </a:lnTo>
                  <a:lnTo>
                    <a:pt x="54944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556" name="Google Shape;7556;p72"/>
          <p:cNvGrpSpPr/>
          <p:nvPr/>
        </p:nvGrpSpPr>
        <p:grpSpPr>
          <a:xfrm>
            <a:off x="960166" y="1731026"/>
            <a:ext cx="3302349" cy="122324"/>
            <a:chOff x="1464850" y="436376"/>
            <a:chExt cx="6001362" cy="222300"/>
          </a:xfrm>
        </p:grpSpPr>
        <p:sp>
          <p:nvSpPr>
            <p:cNvPr id="7557" name="Google Shape;7557;p72"/>
            <p:cNvSpPr/>
            <p:nvPr/>
          </p:nvSpPr>
          <p:spPr>
            <a:xfrm>
              <a:off x="1464850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58" name="Google Shape;7558;p72"/>
            <p:cNvSpPr/>
            <p:nvPr/>
          </p:nvSpPr>
          <p:spPr>
            <a:xfrm>
              <a:off x="4410215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59" name="Google Shape;7559;p72"/>
            <p:cNvSpPr/>
            <p:nvPr/>
          </p:nvSpPr>
          <p:spPr>
            <a:xfrm>
              <a:off x="7243912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60" name="Google Shape;7560;p72"/>
            <p:cNvSpPr/>
            <p:nvPr/>
          </p:nvSpPr>
          <p:spPr>
            <a:xfrm>
              <a:off x="2920366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61" name="Google Shape;7561;p72"/>
            <p:cNvSpPr/>
            <p:nvPr/>
          </p:nvSpPr>
          <p:spPr>
            <a:xfrm>
              <a:off x="5831847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7562" name="Google Shape;7562;p72"/>
            <p:cNvCxnSpPr/>
            <p:nvPr/>
          </p:nvCxnSpPr>
          <p:spPr>
            <a:xfrm>
              <a:off x="1798637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63" name="Google Shape;7563;p72"/>
            <p:cNvCxnSpPr/>
            <p:nvPr/>
          </p:nvCxnSpPr>
          <p:spPr>
            <a:xfrm>
              <a:off x="327624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64" name="Google Shape;7564;p72"/>
            <p:cNvCxnSpPr/>
            <p:nvPr/>
          </p:nvCxnSpPr>
          <p:spPr>
            <a:xfrm>
              <a:off x="475389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65" name="Google Shape;7565;p72"/>
            <p:cNvCxnSpPr/>
            <p:nvPr/>
          </p:nvCxnSpPr>
          <p:spPr>
            <a:xfrm>
              <a:off x="6143961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566" name="Google Shape;7566;p72"/>
          <p:cNvGrpSpPr/>
          <p:nvPr/>
        </p:nvGrpSpPr>
        <p:grpSpPr>
          <a:xfrm>
            <a:off x="941855" y="3378313"/>
            <a:ext cx="1936947" cy="869231"/>
            <a:chOff x="803162" y="2667727"/>
            <a:chExt cx="1411906" cy="633611"/>
          </a:xfrm>
        </p:grpSpPr>
        <p:cxnSp>
          <p:nvCxnSpPr>
            <p:cNvPr id="7567" name="Google Shape;7567;p72"/>
            <p:cNvCxnSpPr>
              <a:stCxn id="7568" idx="2"/>
              <a:endCxn id="7569" idx="0"/>
            </p:cNvCxnSpPr>
            <p:nvPr/>
          </p:nvCxnSpPr>
          <p:spPr>
            <a:xfrm rot="-5400000" flipH="1">
              <a:off x="1629114" y="2672827"/>
              <a:ext cx="129300" cy="3693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570" name="Google Shape;7570;p72"/>
            <p:cNvCxnSpPr>
              <a:stCxn id="7571" idx="0"/>
              <a:endCxn id="7568" idx="2"/>
            </p:cNvCxnSpPr>
            <p:nvPr/>
          </p:nvCxnSpPr>
          <p:spPr>
            <a:xfrm rot="-5400000">
              <a:off x="1259830" y="2672682"/>
              <a:ext cx="129300" cy="3693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572" name="Google Shape;7572;p72"/>
            <p:cNvCxnSpPr>
              <a:stCxn id="7571" idx="2"/>
              <a:endCxn id="7573" idx="0"/>
            </p:cNvCxnSpPr>
            <p:nvPr/>
          </p:nvCxnSpPr>
          <p:spPr>
            <a:xfrm rot="-5400000" flipH="1">
              <a:off x="1163380" y="3023532"/>
              <a:ext cx="129300" cy="1764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574" name="Google Shape;7574;p72"/>
            <p:cNvCxnSpPr>
              <a:stCxn id="7575" idx="0"/>
              <a:endCxn id="7571" idx="2"/>
            </p:cNvCxnSpPr>
            <p:nvPr/>
          </p:nvCxnSpPr>
          <p:spPr>
            <a:xfrm rot="-5400000">
              <a:off x="987062" y="3023388"/>
              <a:ext cx="129300" cy="1764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576" name="Google Shape;7576;p72"/>
            <p:cNvCxnSpPr>
              <a:stCxn id="7569" idx="2"/>
              <a:endCxn id="7577" idx="0"/>
            </p:cNvCxnSpPr>
            <p:nvPr/>
          </p:nvCxnSpPr>
          <p:spPr>
            <a:xfrm rot="-5400000" flipH="1">
              <a:off x="1901948" y="3023532"/>
              <a:ext cx="129300" cy="1764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578" name="Google Shape;7578;p72"/>
            <p:cNvCxnSpPr>
              <a:stCxn id="7579" idx="0"/>
              <a:endCxn id="7569" idx="2"/>
            </p:cNvCxnSpPr>
            <p:nvPr/>
          </p:nvCxnSpPr>
          <p:spPr>
            <a:xfrm rot="-5400000">
              <a:off x="1725631" y="3023388"/>
              <a:ext cx="129300" cy="1764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7575" name="Google Shape;7575;p72"/>
            <p:cNvSpPr/>
            <p:nvPr/>
          </p:nvSpPr>
          <p:spPr>
            <a:xfrm>
              <a:off x="803162" y="3176238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>
                <a:solidFill>
                  <a:srgbClr val="FFFFFF"/>
                </a:solidFill>
              </a:endParaRPr>
            </a:p>
          </p:txBody>
        </p:sp>
        <p:sp>
          <p:nvSpPr>
            <p:cNvPr id="7573" name="Google Shape;7573;p72"/>
            <p:cNvSpPr/>
            <p:nvPr/>
          </p:nvSpPr>
          <p:spPr>
            <a:xfrm>
              <a:off x="1155799" y="3176238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>
                <a:solidFill>
                  <a:srgbClr val="FFFFFF"/>
                </a:solidFill>
              </a:endParaRPr>
            </a:p>
          </p:txBody>
        </p:sp>
        <p:sp>
          <p:nvSpPr>
            <p:cNvPr id="7579" name="Google Shape;7579;p72"/>
            <p:cNvSpPr/>
            <p:nvPr/>
          </p:nvSpPr>
          <p:spPr>
            <a:xfrm>
              <a:off x="1541731" y="3176238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>
                <a:solidFill>
                  <a:srgbClr val="FFFFFF"/>
                </a:solidFill>
              </a:endParaRPr>
            </a:p>
          </p:txBody>
        </p:sp>
        <p:sp>
          <p:nvSpPr>
            <p:cNvPr id="7577" name="Google Shape;7577;p72"/>
            <p:cNvSpPr/>
            <p:nvPr/>
          </p:nvSpPr>
          <p:spPr>
            <a:xfrm>
              <a:off x="1894368" y="3176238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>
                <a:solidFill>
                  <a:srgbClr val="FFFFFF"/>
                </a:solidFill>
              </a:endParaRPr>
            </a:p>
          </p:txBody>
        </p:sp>
        <p:sp>
          <p:nvSpPr>
            <p:cNvPr id="7569" name="Google Shape;7569;p72"/>
            <p:cNvSpPr/>
            <p:nvPr/>
          </p:nvSpPr>
          <p:spPr>
            <a:xfrm>
              <a:off x="1718048" y="2921982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>
                <a:solidFill>
                  <a:srgbClr val="FFFFFF"/>
                </a:solidFill>
              </a:endParaRPr>
            </a:p>
          </p:txBody>
        </p:sp>
        <p:sp>
          <p:nvSpPr>
            <p:cNvPr id="7571" name="Google Shape;7571;p72"/>
            <p:cNvSpPr/>
            <p:nvPr/>
          </p:nvSpPr>
          <p:spPr>
            <a:xfrm>
              <a:off x="979480" y="2921982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>
                <a:solidFill>
                  <a:srgbClr val="FFFFFF"/>
                </a:solidFill>
              </a:endParaRPr>
            </a:p>
          </p:txBody>
        </p:sp>
        <p:sp>
          <p:nvSpPr>
            <p:cNvPr id="7568" name="Google Shape;7568;p72"/>
            <p:cNvSpPr/>
            <p:nvPr/>
          </p:nvSpPr>
          <p:spPr>
            <a:xfrm>
              <a:off x="1348764" y="2667727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FFFFFF"/>
                </a:solidFill>
              </a:endParaRPr>
            </a:p>
          </p:txBody>
        </p:sp>
      </p:grpSp>
      <p:grpSp>
        <p:nvGrpSpPr>
          <p:cNvPr id="7580" name="Google Shape;7580;p72"/>
          <p:cNvGrpSpPr/>
          <p:nvPr/>
        </p:nvGrpSpPr>
        <p:grpSpPr>
          <a:xfrm>
            <a:off x="941858" y="1292365"/>
            <a:ext cx="3358055" cy="279079"/>
            <a:chOff x="803163" y="1111966"/>
            <a:chExt cx="2447800" cy="203430"/>
          </a:xfrm>
        </p:grpSpPr>
        <p:grpSp>
          <p:nvGrpSpPr>
            <p:cNvPr id="7581" name="Google Shape;7581;p72"/>
            <p:cNvGrpSpPr/>
            <p:nvPr/>
          </p:nvGrpSpPr>
          <p:grpSpPr>
            <a:xfrm>
              <a:off x="1958180" y="1111966"/>
              <a:ext cx="588019" cy="121396"/>
              <a:chOff x="4808316" y="2800065"/>
              <a:chExt cx="1999386" cy="412910"/>
            </a:xfrm>
          </p:grpSpPr>
          <p:sp>
            <p:nvSpPr>
              <p:cNvPr id="7582" name="Google Shape;7582;p72"/>
              <p:cNvSpPr/>
              <p:nvPr/>
            </p:nvSpPr>
            <p:spPr>
              <a:xfrm>
                <a:off x="4849302" y="3079475"/>
                <a:ext cx="1958400" cy="1335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7583" name="Google Shape;7583;p72"/>
              <p:cNvGrpSpPr/>
              <p:nvPr/>
            </p:nvGrpSpPr>
            <p:grpSpPr>
              <a:xfrm>
                <a:off x="4808316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7584" name="Google Shape;7584;p72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667E9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7585" name="Google Shape;7585;p72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667E9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  <p:cxnSp>
          <p:nvCxnSpPr>
            <p:cNvPr id="7586" name="Google Shape;7586;p72"/>
            <p:cNvCxnSpPr/>
            <p:nvPr/>
          </p:nvCxnSpPr>
          <p:spPr>
            <a:xfrm>
              <a:off x="3237251" y="1127387"/>
              <a:ext cx="0" cy="105600"/>
            </a:xfrm>
            <a:prstGeom prst="straightConnector1">
              <a:avLst/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7587" name="Google Shape;7587;p72"/>
            <p:cNvSpPr/>
            <p:nvPr/>
          </p:nvSpPr>
          <p:spPr>
            <a:xfrm>
              <a:off x="3223663" y="1111974"/>
              <a:ext cx="27300" cy="27300"/>
            </a:xfrm>
            <a:prstGeom prst="ellipse">
              <a:avLst/>
            </a:prstGeom>
            <a:solidFill>
              <a:srgbClr val="667E9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7588" name="Google Shape;7588;p72"/>
            <p:cNvGrpSpPr/>
            <p:nvPr/>
          </p:nvGrpSpPr>
          <p:grpSpPr>
            <a:xfrm>
              <a:off x="803163" y="1111974"/>
              <a:ext cx="591158" cy="121545"/>
              <a:chOff x="803163" y="1111974"/>
              <a:chExt cx="591158" cy="121545"/>
            </a:xfrm>
          </p:grpSpPr>
          <p:grpSp>
            <p:nvGrpSpPr>
              <p:cNvPr id="7589" name="Google Shape;7589;p72"/>
              <p:cNvGrpSpPr/>
              <p:nvPr/>
            </p:nvGrpSpPr>
            <p:grpSpPr>
              <a:xfrm>
                <a:off x="803163" y="1111974"/>
                <a:ext cx="27175" cy="121077"/>
                <a:chOff x="845575" y="2563700"/>
                <a:chExt cx="92400" cy="411825"/>
              </a:xfrm>
            </p:grpSpPr>
            <p:cxnSp>
              <p:nvCxnSpPr>
                <p:cNvPr id="7590" name="Google Shape;7590;p72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667E9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7591" name="Google Shape;7591;p72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667E9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sp>
            <p:nvSpPr>
              <p:cNvPr id="7592" name="Google Shape;7592;p72"/>
              <p:cNvSpPr/>
              <p:nvPr/>
            </p:nvSpPr>
            <p:spPr>
              <a:xfrm>
                <a:off x="818321" y="1194219"/>
                <a:ext cx="576000" cy="393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593" name="Google Shape;7593;p72"/>
            <p:cNvGrpSpPr/>
            <p:nvPr/>
          </p:nvGrpSpPr>
          <p:grpSpPr>
            <a:xfrm>
              <a:off x="1381910" y="1194219"/>
              <a:ext cx="588341" cy="121177"/>
              <a:chOff x="1381910" y="1194219"/>
              <a:chExt cx="588341" cy="121177"/>
            </a:xfrm>
          </p:grpSpPr>
          <p:grpSp>
            <p:nvGrpSpPr>
              <p:cNvPr id="7594" name="Google Shape;7594;p72"/>
              <p:cNvGrpSpPr/>
              <p:nvPr/>
            </p:nvGrpSpPr>
            <p:grpSpPr>
              <a:xfrm rot="10800000">
                <a:off x="1381910" y="1194319"/>
                <a:ext cx="27175" cy="121077"/>
                <a:chOff x="2070100" y="2563700"/>
                <a:chExt cx="92400" cy="411825"/>
              </a:xfrm>
            </p:grpSpPr>
            <p:cxnSp>
              <p:nvCxnSpPr>
                <p:cNvPr id="7595" name="Google Shape;7595;p72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667E9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7596" name="Google Shape;7596;p72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667E9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sp>
            <p:nvSpPr>
              <p:cNvPr id="7597" name="Google Shape;7597;p72"/>
              <p:cNvSpPr/>
              <p:nvPr/>
            </p:nvSpPr>
            <p:spPr>
              <a:xfrm>
                <a:off x="1394250" y="1194219"/>
                <a:ext cx="576000" cy="39300"/>
              </a:xfrm>
              <a:prstGeom prst="rect">
                <a:avLst/>
              </a:pr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598" name="Google Shape;7598;p72"/>
            <p:cNvGrpSpPr/>
            <p:nvPr/>
          </p:nvGrpSpPr>
          <p:grpSpPr>
            <a:xfrm>
              <a:off x="2532079" y="1194219"/>
              <a:ext cx="704927" cy="121177"/>
              <a:chOff x="2532079" y="1194219"/>
              <a:chExt cx="704927" cy="121177"/>
            </a:xfrm>
          </p:grpSpPr>
          <p:grpSp>
            <p:nvGrpSpPr>
              <p:cNvPr id="7599" name="Google Shape;7599;p72"/>
              <p:cNvGrpSpPr/>
              <p:nvPr/>
            </p:nvGrpSpPr>
            <p:grpSpPr>
              <a:xfrm rot="10800000">
                <a:off x="2532079" y="1194319"/>
                <a:ext cx="27175" cy="121077"/>
                <a:chOff x="2070100" y="2563700"/>
                <a:chExt cx="92400" cy="411825"/>
              </a:xfrm>
            </p:grpSpPr>
            <p:cxnSp>
              <p:nvCxnSpPr>
                <p:cNvPr id="7600" name="Google Shape;7600;p72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667E9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7601" name="Google Shape;7601;p72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667E9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sp>
            <p:nvSpPr>
              <p:cNvPr id="7602" name="Google Shape;7602;p72"/>
              <p:cNvSpPr/>
              <p:nvPr/>
            </p:nvSpPr>
            <p:spPr>
              <a:xfrm>
                <a:off x="2546107" y="1194219"/>
                <a:ext cx="690900" cy="39300"/>
              </a:xfrm>
              <a:prstGeom prst="rect">
                <a:avLst/>
              </a:pr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7603" name="Google Shape;7603;p72"/>
          <p:cNvGrpSpPr/>
          <p:nvPr/>
        </p:nvGrpSpPr>
        <p:grpSpPr>
          <a:xfrm>
            <a:off x="4665871" y="4887873"/>
            <a:ext cx="2090371" cy="655569"/>
            <a:chOff x="5194708" y="3484366"/>
            <a:chExt cx="3148148" cy="987304"/>
          </a:xfrm>
        </p:grpSpPr>
        <p:grpSp>
          <p:nvGrpSpPr>
            <p:cNvPr id="7604" name="Google Shape;7604;p72"/>
            <p:cNvGrpSpPr/>
            <p:nvPr/>
          </p:nvGrpSpPr>
          <p:grpSpPr>
            <a:xfrm>
              <a:off x="7531521" y="3484366"/>
              <a:ext cx="811335" cy="987304"/>
              <a:chOff x="3379425" y="1617275"/>
              <a:chExt cx="1090650" cy="1327200"/>
            </a:xfrm>
          </p:grpSpPr>
          <p:sp>
            <p:nvSpPr>
              <p:cNvPr id="7605" name="Google Shape;7605;p72"/>
              <p:cNvSpPr/>
              <p:nvPr/>
            </p:nvSpPr>
            <p:spPr>
              <a:xfrm>
                <a:off x="3554475" y="1792400"/>
                <a:ext cx="7404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9" h="29615" extrusionOk="0">
                    <a:moveTo>
                      <a:pt x="14809" y="1"/>
                    </a:moveTo>
                    <a:cubicBezTo>
                      <a:pt x="6631" y="1"/>
                      <a:pt x="0" y="6631"/>
                      <a:pt x="0" y="14809"/>
                    </a:cubicBezTo>
                    <a:cubicBezTo>
                      <a:pt x="0" y="22988"/>
                      <a:pt x="6631" y="29615"/>
                      <a:pt x="14809" y="29615"/>
                    </a:cubicBezTo>
                    <a:cubicBezTo>
                      <a:pt x="22987" y="29615"/>
                      <a:pt x="29618" y="22988"/>
                      <a:pt x="29618" y="14809"/>
                    </a:cubicBezTo>
                    <a:cubicBezTo>
                      <a:pt x="29618" y="6631"/>
                      <a:pt x="22987" y="1"/>
                      <a:pt x="14809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06" name="Google Shape;7606;p72"/>
              <p:cNvSpPr/>
              <p:nvPr/>
            </p:nvSpPr>
            <p:spPr>
              <a:xfrm>
                <a:off x="3379425" y="1617275"/>
                <a:ext cx="10906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26" h="50958" extrusionOk="0">
                    <a:moveTo>
                      <a:pt x="21811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8" y="22289"/>
                      <a:pt x="401" y="22672"/>
                      <a:pt x="876" y="22672"/>
                    </a:cubicBezTo>
                    <a:cubicBezTo>
                      <a:pt x="1355" y="22672"/>
                      <a:pt x="1744" y="22289"/>
                      <a:pt x="1755" y="21814"/>
                    </a:cubicBezTo>
                    <a:cubicBezTo>
                      <a:pt x="1755" y="10757"/>
                      <a:pt x="10754" y="1755"/>
                      <a:pt x="21811" y="1755"/>
                    </a:cubicBezTo>
                    <a:cubicBezTo>
                      <a:pt x="32869" y="1755"/>
                      <a:pt x="41867" y="10753"/>
                      <a:pt x="41867" y="21814"/>
                    </a:cubicBezTo>
                    <a:cubicBezTo>
                      <a:pt x="41871" y="32872"/>
                      <a:pt x="32869" y="41870"/>
                      <a:pt x="21811" y="41870"/>
                    </a:cubicBezTo>
                    <a:cubicBezTo>
                      <a:pt x="21329" y="41870"/>
                      <a:pt x="20932" y="42263"/>
                      <a:pt x="20935" y="42750"/>
                    </a:cubicBezTo>
                    <a:lnTo>
                      <a:pt x="20935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2" y="43147"/>
                      <a:pt x="43626" y="33547"/>
                      <a:pt x="43626" y="21814"/>
                    </a:cubicBezTo>
                    <a:cubicBezTo>
                      <a:pt x="43626" y="9785"/>
                      <a:pt x="33841" y="0"/>
                      <a:pt x="21811" y="0"/>
                    </a:cubicBezTo>
                    <a:close/>
                  </a:path>
                </a:pathLst>
              </a:custGeom>
              <a:solidFill>
                <a:srgbClr val="A5B7C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07" name="Google Shape;7607;p72"/>
              <p:cNvSpPr/>
              <p:nvPr/>
            </p:nvSpPr>
            <p:spPr>
              <a:xfrm>
                <a:off x="3775050" y="2771175"/>
                <a:ext cx="300875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5" h="6932" extrusionOk="0">
                    <a:moveTo>
                      <a:pt x="11087" y="1"/>
                    </a:moveTo>
                    <a:cubicBezTo>
                      <a:pt x="10861" y="1"/>
                      <a:pt x="10636" y="87"/>
                      <a:pt x="10465" y="260"/>
                    </a:cubicBezTo>
                    <a:lnTo>
                      <a:pt x="6866" y="3859"/>
                    </a:lnTo>
                    <a:lnTo>
                      <a:pt x="5979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6" y="102"/>
                      <a:pt x="990" y="102"/>
                    </a:cubicBezTo>
                    <a:cubicBezTo>
                      <a:pt x="731" y="102"/>
                      <a:pt x="475" y="214"/>
                      <a:pt x="298" y="427"/>
                    </a:cubicBezTo>
                    <a:cubicBezTo>
                      <a:pt x="1" y="783"/>
                      <a:pt x="23" y="1306"/>
                      <a:pt x="350" y="1636"/>
                    </a:cubicBezTo>
                    <a:lnTo>
                      <a:pt x="5389" y="6675"/>
                    </a:lnTo>
                    <a:cubicBezTo>
                      <a:pt x="5559" y="6846"/>
                      <a:pt x="5784" y="6931"/>
                      <a:pt x="6009" y="6931"/>
                    </a:cubicBezTo>
                    <a:cubicBezTo>
                      <a:pt x="6234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6" y="1250"/>
                      <a:pt x="12034" y="668"/>
                      <a:pt x="11712" y="260"/>
                    </a:cubicBezTo>
                    <a:cubicBezTo>
                      <a:pt x="11539" y="87"/>
                      <a:pt x="11313" y="1"/>
                      <a:pt x="11087" y="1"/>
                    </a:cubicBezTo>
                    <a:close/>
                  </a:path>
                </a:pathLst>
              </a:custGeom>
              <a:solidFill>
                <a:srgbClr val="A5B7C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608" name="Google Shape;7608;p72"/>
            <p:cNvGrpSpPr/>
            <p:nvPr/>
          </p:nvGrpSpPr>
          <p:grpSpPr>
            <a:xfrm>
              <a:off x="6752546" y="3484366"/>
              <a:ext cx="811428" cy="987304"/>
              <a:chOff x="2332275" y="1617275"/>
              <a:chExt cx="1090775" cy="1327200"/>
            </a:xfrm>
          </p:grpSpPr>
          <p:sp>
            <p:nvSpPr>
              <p:cNvPr id="7609" name="Google Shape;7609;p72"/>
              <p:cNvSpPr/>
              <p:nvPr/>
            </p:nvSpPr>
            <p:spPr>
              <a:xfrm>
                <a:off x="2507425" y="1792400"/>
                <a:ext cx="7403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5" h="29615" extrusionOk="0">
                    <a:moveTo>
                      <a:pt x="14810" y="1"/>
                    </a:moveTo>
                    <a:cubicBezTo>
                      <a:pt x="6631" y="1"/>
                      <a:pt x="1" y="6631"/>
                      <a:pt x="1" y="14809"/>
                    </a:cubicBezTo>
                    <a:cubicBezTo>
                      <a:pt x="1" y="22988"/>
                      <a:pt x="6631" y="29615"/>
                      <a:pt x="14810" y="29615"/>
                    </a:cubicBezTo>
                    <a:cubicBezTo>
                      <a:pt x="22988" y="29615"/>
                      <a:pt x="29615" y="22988"/>
                      <a:pt x="29615" y="14809"/>
                    </a:cubicBezTo>
                    <a:cubicBezTo>
                      <a:pt x="29615" y="6631"/>
                      <a:pt x="22988" y="1"/>
                      <a:pt x="14810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667E9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10" name="Google Shape;7610;p72"/>
              <p:cNvSpPr/>
              <p:nvPr/>
            </p:nvSpPr>
            <p:spPr>
              <a:xfrm>
                <a:off x="2332275" y="1617275"/>
                <a:ext cx="1090775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31" h="50958" extrusionOk="0">
                    <a:moveTo>
                      <a:pt x="21816" y="0"/>
                    </a:moveTo>
                    <a:cubicBezTo>
                      <a:pt x="9786" y="0"/>
                      <a:pt x="1" y="9788"/>
                      <a:pt x="1" y="21814"/>
                    </a:cubicBezTo>
                    <a:cubicBezTo>
                      <a:pt x="12" y="22289"/>
                      <a:pt x="402" y="22672"/>
                      <a:pt x="880" y="22672"/>
                    </a:cubicBezTo>
                    <a:cubicBezTo>
                      <a:pt x="1355" y="22672"/>
                      <a:pt x="1745" y="22289"/>
                      <a:pt x="1756" y="21814"/>
                    </a:cubicBezTo>
                    <a:cubicBezTo>
                      <a:pt x="1756" y="10757"/>
                      <a:pt x="10754" y="1755"/>
                      <a:pt x="21812" y="1755"/>
                    </a:cubicBezTo>
                    <a:cubicBezTo>
                      <a:pt x="32869" y="1755"/>
                      <a:pt x="41871" y="10753"/>
                      <a:pt x="41871" y="21814"/>
                    </a:cubicBezTo>
                    <a:cubicBezTo>
                      <a:pt x="41871" y="32872"/>
                      <a:pt x="32873" y="41870"/>
                      <a:pt x="21816" y="41870"/>
                    </a:cubicBezTo>
                    <a:cubicBezTo>
                      <a:pt x="21329" y="41870"/>
                      <a:pt x="20936" y="42263"/>
                      <a:pt x="20936" y="42750"/>
                    </a:cubicBezTo>
                    <a:lnTo>
                      <a:pt x="20936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7" y="43147"/>
                      <a:pt x="43630" y="33547"/>
                      <a:pt x="43627" y="21814"/>
                    </a:cubicBezTo>
                    <a:cubicBezTo>
                      <a:pt x="43627" y="9785"/>
                      <a:pt x="33842" y="0"/>
                      <a:pt x="2181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11" name="Google Shape;7611;p72"/>
              <p:cNvSpPr/>
              <p:nvPr/>
            </p:nvSpPr>
            <p:spPr>
              <a:xfrm>
                <a:off x="2727925" y="2771175"/>
                <a:ext cx="3009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8" h="6932" extrusionOk="0">
                    <a:moveTo>
                      <a:pt x="11088" y="1"/>
                    </a:moveTo>
                    <a:cubicBezTo>
                      <a:pt x="10863" y="1"/>
                      <a:pt x="10637" y="87"/>
                      <a:pt x="10465" y="260"/>
                    </a:cubicBezTo>
                    <a:lnTo>
                      <a:pt x="6869" y="3859"/>
                    </a:lnTo>
                    <a:lnTo>
                      <a:pt x="5982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5" y="102"/>
                      <a:pt x="990" y="102"/>
                    </a:cubicBezTo>
                    <a:cubicBezTo>
                      <a:pt x="731" y="102"/>
                      <a:pt x="475" y="214"/>
                      <a:pt x="297" y="427"/>
                    </a:cubicBezTo>
                    <a:cubicBezTo>
                      <a:pt x="1" y="783"/>
                      <a:pt x="27" y="1306"/>
                      <a:pt x="353" y="1636"/>
                    </a:cubicBezTo>
                    <a:lnTo>
                      <a:pt x="5388" y="6675"/>
                    </a:lnTo>
                    <a:cubicBezTo>
                      <a:pt x="5561" y="6846"/>
                      <a:pt x="5785" y="6931"/>
                      <a:pt x="6010" y="6931"/>
                    </a:cubicBezTo>
                    <a:cubicBezTo>
                      <a:pt x="6234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9" y="1250"/>
                      <a:pt x="12038" y="668"/>
                      <a:pt x="11711" y="260"/>
                    </a:cubicBezTo>
                    <a:cubicBezTo>
                      <a:pt x="11539" y="87"/>
                      <a:pt x="11313" y="1"/>
                      <a:pt x="11088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612" name="Google Shape;7612;p72"/>
            <p:cNvGrpSpPr/>
            <p:nvPr/>
          </p:nvGrpSpPr>
          <p:grpSpPr>
            <a:xfrm>
              <a:off x="5973664" y="3484366"/>
              <a:ext cx="811335" cy="987304"/>
              <a:chOff x="1285250" y="1617275"/>
              <a:chExt cx="1090650" cy="1327200"/>
            </a:xfrm>
          </p:grpSpPr>
          <p:sp>
            <p:nvSpPr>
              <p:cNvPr id="7613" name="Google Shape;7613;p72"/>
              <p:cNvSpPr/>
              <p:nvPr/>
            </p:nvSpPr>
            <p:spPr>
              <a:xfrm>
                <a:off x="1460300" y="1792400"/>
                <a:ext cx="7404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9" h="29615" extrusionOk="0">
                    <a:moveTo>
                      <a:pt x="14809" y="1"/>
                    </a:moveTo>
                    <a:cubicBezTo>
                      <a:pt x="6631" y="1"/>
                      <a:pt x="0" y="6631"/>
                      <a:pt x="0" y="14809"/>
                    </a:cubicBezTo>
                    <a:cubicBezTo>
                      <a:pt x="0" y="22988"/>
                      <a:pt x="6631" y="29615"/>
                      <a:pt x="14809" y="29615"/>
                    </a:cubicBezTo>
                    <a:cubicBezTo>
                      <a:pt x="22987" y="29615"/>
                      <a:pt x="29618" y="22988"/>
                      <a:pt x="29618" y="14809"/>
                    </a:cubicBezTo>
                    <a:cubicBezTo>
                      <a:pt x="29618" y="6631"/>
                      <a:pt x="22987" y="1"/>
                      <a:pt x="14809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445D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14" name="Google Shape;7614;p72"/>
              <p:cNvSpPr/>
              <p:nvPr/>
            </p:nvSpPr>
            <p:spPr>
              <a:xfrm>
                <a:off x="1285250" y="1617275"/>
                <a:ext cx="10906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26" h="50958" extrusionOk="0">
                    <a:moveTo>
                      <a:pt x="21811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8" y="22289"/>
                      <a:pt x="401" y="22672"/>
                      <a:pt x="876" y="22672"/>
                    </a:cubicBezTo>
                    <a:cubicBezTo>
                      <a:pt x="1355" y="22672"/>
                      <a:pt x="1744" y="22289"/>
                      <a:pt x="1755" y="21814"/>
                    </a:cubicBezTo>
                    <a:cubicBezTo>
                      <a:pt x="1755" y="10757"/>
                      <a:pt x="10754" y="1755"/>
                      <a:pt x="21811" y="1755"/>
                    </a:cubicBezTo>
                    <a:cubicBezTo>
                      <a:pt x="32869" y="1755"/>
                      <a:pt x="41867" y="10753"/>
                      <a:pt x="41867" y="21814"/>
                    </a:cubicBezTo>
                    <a:cubicBezTo>
                      <a:pt x="41871" y="32872"/>
                      <a:pt x="32869" y="41870"/>
                      <a:pt x="21811" y="41870"/>
                    </a:cubicBezTo>
                    <a:cubicBezTo>
                      <a:pt x="21329" y="41870"/>
                      <a:pt x="20932" y="42263"/>
                      <a:pt x="20936" y="42750"/>
                    </a:cubicBezTo>
                    <a:lnTo>
                      <a:pt x="20936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2" y="43147"/>
                      <a:pt x="43626" y="33547"/>
                      <a:pt x="43626" y="21814"/>
                    </a:cubicBezTo>
                    <a:cubicBezTo>
                      <a:pt x="43626" y="9785"/>
                      <a:pt x="33841" y="0"/>
                      <a:pt x="21811" y="0"/>
                    </a:cubicBezTo>
                    <a:close/>
                  </a:path>
                </a:pathLst>
              </a:custGeom>
              <a:solidFill>
                <a:srgbClr val="445D7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15" name="Google Shape;7615;p72"/>
              <p:cNvSpPr/>
              <p:nvPr/>
            </p:nvSpPr>
            <p:spPr>
              <a:xfrm>
                <a:off x="1680900" y="2771175"/>
                <a:ext cx="3008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4" h="6932" extrusionOk="0">
                    <a:moveTo>
                      <a:pt x="11086" y="1"/>
                    </a:moveTo>
                    <a:cubicBezTo>
                      <a:pt x="10860" y="1"/>
                      <a:pt x="10635" y="87"/>
                      <a:pt x="10464" y="260"/>
                    </a:cubicBezTo>
                    <a:lnTo>
                      <a:pt x="6865" y="3859"/>
                    </a:lnTo>
                    <a:lnTo>
                      <a:pt x="5978" y="4742"/>
                    </a:lnTo>
                    <a:lnTo>
                      <a:pt x="5110" y="3874"/>
                    </a:lnTo>
                    <a:lnTo>
                      <a:pt x="1495" y="260"/>
                    </a:lnTo>
                    <a:cubicBezTo>
                      <a:pt x="1341" y="153"/>
                      <a:pt x="1165" y="102"/>
                      <a:pt x="989" y="102"/>
                    </a:cubicBezTo>
                    <a:cubicBezTo>
                      <a:pt x="730" y="102"/>
                      <a:pt x="474" y="214"/>
                      <a:pt x="297" y="427"/>
                    </a:cubicBezTo>
                    <a:cubicBezTo>
                      <a:pt x="0" y="783"/>
                      <a:pt x="22" y="1306"/>
                      <a:pt x="349" y="1636"/>
                    </a:cubicBezTo>
                    <a:lnTo>
                      <a:pt x="5388" y="6675"/>
                    </a:lnTo>
                    <a:cubicBezTo>
                      <a:pt x="5559" y="6846"/>
                      <a:pt x="5783" y="6931"/>
                      <a:pt x="6008" y="6931"/>
                    </a:cubicBezTo>
                    <a:cubicBezTo>
                      <a:pt x="6233" y="6931"/>
                      <a:pt x="6458" y="6846"/>
                      <a:pt x="6631" y="6675"/>
                    </a:cubicBezTo>
                    <a:lnTo>
                      <a:pt x="11666" y="1636"/>
                    </a:lnTo>
                    <a:cubicBezTo>
                      <a:pt x="12015" y="1250"/>
                      <a:pt x="12034" y="668"/>
                      <a:pt x="11711" y="260"/>
                    </a:cubicBezTo>
                    <a:cubicBezTo>
                      <a:pt x="11538" y="87"/>
                      <a:pt x="11312" y="1"/>
                      <a:pt x="11086" y="1"/>
                    </a:cubicBezTo>
                    <a:close/>
                  </a:path>
                </a:pathLst>
              </a:custGeom>
              <a:solidFill>
                <a:srgbClr val="445D7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616" name="Google Shape;7616;p72"/>
            <p:cNvGrpSpPr/>
            <p:nvPr/>
          </p:nvGrpSpPr>
          <p:grpSpPr>
            <a:xfrm>
              <a:off x="5194708" y="3484366"/>
              <a:ext cx="811409" cy="987304"/>
              <a:chOff x="238125" y="1617275"/>
              <a:chExt cx="1090750" cy="1327200"/>
            </a:xfrm>
          </p:grpSpPr>
          <p:sp>
            <p:nvSpPr>
              <p:cNvPr id="7617" name="Google Shape;7617;p72"/>
              <p:cNvSpPr/>
              <p:nvPr/>
            </p:nvSpPr>
            <p:spPr>
              <a:xfrm>
                <a:off x="413250" y="1792400"/>
                <a:ext cx="7403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5" h="29615" extrusionOk="0">
                    <a:moveTo>
                      <a:pt x="14810" y="1"/>
                    </a:moveTo>
                    <a:cubicBezTo>
                      <a:pt x="6631" y="1"/>
                      <a:pt x="1" y="6631"/>
                      <a:pt x="1" y="14809"/>
                    </a:cubicBezTo>
                    <a:cubicBezTo>
                      <a:pt x="1" y="22988"/>
                      <a:pt x="6631" y="29615"/>
                      <a:pt x="14810" y="29615"/>
                    </a:cubicBezTo>
                    <a:cubicBezTo>
                      <a:pt x="22988" y="29615"/>
                      <a:pt x="29615" y="22988"/>
                      <a:pt x="29615" y="14809"/>
                    </a:cubicBezTo>
                    <a:cubicBezTo>
                      <a:pt x="29615" y="6631"/>
                      <a:pt x="22988" y="1"/>
                      <a:pt x="14810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18" name="Google Shape;7618;p72"/>
              <p:cNvSpPr/>
              <p:nvPr/>
            </p:nvSpPr>
            <p:spPr>
              <a:xfrm>
                <a:off x="238125" y="1617275"/>
                <a:ext cx="10907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30" h="50958" extrusionOk="0">
                    <a:moveTo>
                      <a:pt x="21815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11" y="22289"/>
                      <a:pt x="401" y="22672"/>
                      <a:pt x="879" y="22672"/>
                    </a:cubicBezTo>
                    <a:cubicBezTo>
                      <a:pt x="1354" y="22672"/>
                      <a:pt x="1744" y="22289"/>
                      <a:pt x="1755" y="21814"/>
                    </a:cubicBezTo>
                    <a:cubicBezTo>
                      <a:pt x="1755" y="10757"/>
                      <a:pt x="10753" y="1755"/>
                      <a:pt x="21811" y="1755"/>
                    </a:cubicBezTo>
                    <a:cubicBezTo>
                      <a:pt x="32869" y="1755"/>
                      <a:pt x="41870" y="10753"/>
                      <a:pt x="41870" y="21814"/>
                    </a:cubicBezTo>
                    <a:cubicBezTo>
                      <a:pt x="41870" y="32872"/>
                      <a:pt x="32872" y="41870"/>
                      <a:pt x="21815" y="41870"/>
                    </a:cubicBezTo>
                    <a:cubicBezTo>
                      <a:pt x="21329" y="41870"/>
                      <a:pt x="20935" y="42263"/>
                      <a:pt x="20935" y="42750"/>
                    </a:cubicBezTo>
                    <a:lnTo>
                      <a:pt x="20935" y="50957"/>
                    </a:lnTo>
                    <a:lnTo>
                      <a:pt x="22694" y="50942"/>
                    </a:lnTo>
                    <a:lnTo>
                      <a:pt x="22694" y="43610"/>
                    </a:lnTo>
                    <a:cubicBezTo>
                      <a:pt x="34316" y="43147"/>
                      <a:pt x="43629" y="33547"/>
                      <a:pt x="43626" y="21814"/>
                    </a:cubicBezTo>
                    <a:cubicBezTo>
                      <a:pt x="43626" y="9785"/>
                      <a:pt x="33841" y="0"/>
                      <a:pt x="21815" y="0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19" name="Google Shape;7619;p72"/>
              <p:cNvSpPr/>
              <p:nvPr/>
            </p:nvSpPr>
            <p:spPr>
              <a:xfrm>
                <a:off x="633750" y="2771175"/>
                <a:ext cx="3009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8" h="6932" extrusionOk="0">
                    <a:moveTo>
                      <a:pt x="11088" y="1"/>
                    </a:moveTo>
                    <a:cubicBezTo>
                      <a:pt x="10863" y="1"/>
                      <a:pt x="10637" y="87"/>
                      <a:pt x="10465" y="260"/>
                    </a:cubicBezTo>
                    <a:lnTo>
                      <a:pt x="6869" y="3859"/>
                    </a:lnTo>
                    <a:lnTo>
                      <a:pt x="5982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5" y="102"/>
                      <a:pt x="990" y="102"/>
                    </a:cubicBezTo>
                    <a:cubicBezTo>
                      <a:pt x="731" y="102"/>
                      <a:pt x="475" y="214"/>
                      <a:pt x="298" y="427"/>
                    </a:cubicBezTo>
                    <a:cubicBezTo>
                      <a:pt x="1" y="783"/>
                      <a:pt x="27" y="1306"/>
                      <a:pt x="353" y="1636"/>
                    </a:cubicBezTo>
                    <a:lnTo>
                      <a:pt x="5389" y="6675"/>
                    </a:lnTo>
                    <a:cubicBezTo>
                      <a:pt x="5561" y="6846"/>
                      <a:pt x="5786" y="6931"/>
                      <a:pt x="6010" y="6931"/>
                    </a:cubicBezTo>
                    <a:cubicBezTo>
                      <a:pt x="6235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9" y="1250"/>
                      <a:pt x="12038" y="668"/>
                      <a:pt x="11711" y="260"/>
                    </a:cubicBezTo>
                    <a:cubicBezTo>
                      <a:pt x="11539" y="87"/>
                      <a:pt x="11313" y="1"/>
                      <a:pt x="11088" y="1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7620" name="Google Shape;7620;p72"/>
          <p:cNvGrpSpPr/>
          <p:nvPr/>
        </p:nvGrpSpPr>
        <p:grpSpPr>
          <a:xfrm>
            <a:off x="4613349" y="4195087"/>
            <a:ext cx="2155952" cy="461675"/>
            <a:chOff x="1808063" y="4294338"/>
            <a:chExt cx="3370782" cy="721817"/>
          </a:xfrm>
        </p:grpSpPr>
        <p:sp>
          <p:nvSpPr>
            <p:cNvPr id="7621" name="Google Shape;7621;p72"/>
            <p:cNvSpPr/>
            <p:nvPr/>
          </p:nvSpPr>
          <p:spPr>
            <a:xfrm>
              <a:off x="1906300" y="44231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D7DFE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22" name="Google Shape;7622;p72"/>
            <p:cNvSpPr/>
            <p:nvPr/>
          </p:nvSpPr>
          <p:spPr>
            <a:xfrm>
              <a:off x="3795035" y="4655290"/>
              <a:ext cx="721912" cy="360865"/>
            </a:xfrm>
            <a:custGeom>
              <a:avLst/>
              <a:gdLst/>
              <a:ahLst/>
              <a:cxnLst/>
              <a:rect l="l" t="t" r="r" b="b"/>
              <a:pathLst>
                <a:path w="7904" h="3951" extrusionOk="0">
                  <a:moveTo>
                    <a:pt x="1" y="0"/>
                  </a:moveTo>
                  <a:cubicBezTo>
                    <a:pt x="1" y="540"/>
                    <a:pt x="113" y="1075"/>
                    <a:pt x="327" y="1571"/>
                  </a:cubicBezTo>
                  <a:cubicBezTo>
                    <a:pt x="938" y="2971"/>
                    <a:pt x="2332" y="3951"/>
                    <a:pt x="3953" y="3951"/>
                  </a:cubicBezTo>
                  <a:cubicBezTo>
                    <a:pt x="6132" y="3951"/>
                    <a:pt x="7903" y="2178"/>
                    <a:pt x="7903" y="0"/>
                  </a:cubicBezTo>
                  <a:lnTo>
                    <a:pt x="7248" y="0"/>
                  </a:lnTo>
                  <a:cubicBezTo>
                    <a:pt x="7248" y="1818"/>
                    <a:pt x="5770" y="3296"/>
                    <a:pt x="3953" y="3296"/>
                  </a:cubicBezTo>
                  <a:cubicBezTo>
                    <a:pt x="2135" y="3296"/>
                    <a:pt x="657" y="1818"/>
                    <a:pt x="65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23" name="Google Shape;7623;p72"/>
            <p:cNvSpPr/>
            <p:nvPr/>
          </p:nvSpPr>
          <p:spPr>
            <a:xfrm>
              <a:off x="3133137" y="4294338"/>
              <a:ext cx="721729" cy="360865"/>
            </a:xfrm>
            <a:custGeom>
              <a:avLst/>
              <a:gdLst/>
              <a:ahLst/>
              <a:cxnLst/>
              <a:rect l="l" t="t" r="r" b="b"/>
              <a:pathLst>
                <a:path w="7902" h="3951" extrusionOk="0">
                  <a:moveTo>
                    <a:pt x="3951" y="0"/>
                  </a:moveTo>
                  <a:cubicBezTo>
                    <a:pt x="2330" y="0"/>
                    <a:pt x="935" y="982"/>
                    <a:pt x="327" y="2380"/>
                  </a:cubicBezTo>
                  <a:cubicBezTo>
                    <a:pt x="111" y="2874"/>
                    <a:pt x="0" y="3409"/>
                    <a:pt x="0" y="3951"/>
                  </a:cubicBezTo>
                  <a:lnTo>
                    <a:pt x="653" y="3951"/>
                  </a:lnTo>
                  <a:cubicBezTo>
                    <a:pt x="653" y="2135"/>
                    <a:pt x="2133" y="657"/>
                    <a:pt x="3951" y="657"/>
                  </a:cubicBezTo>
                  <a:cubicBezTo>
                    <a:pt x="5767" y="657"/>
                    <a:pt x="7246" y="2135"/>
                    <a:pt x="7246" y="3951"/>
                  </a:cubicBezTo>
                  <a:lnTo>
                    <a:pt x="7901" y="3951"/>
                  </a:lnTo>
                  <a:cubicBezTo>
                    <a:pt x="7901" y="3411"/>
                    <a:pt x="7791" y="2876"/>
                    <a:pt x="7574" y="2381"/>
                  </a:cubicBezTo>
                  <a:cubicBezTo>
                    <a:pt x="6966" y="982"/>
                    <a:pt x="5571" y="0"/>
                    <a:pt x="395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24" name="Google Shape;7624;p72"/>
            <p:cNvSpPr/>
            <p:nvPr/>
          </p:nvSpPr>
          <p:spPr>
            <a:xfrm>
              <a:off x="1808063" y="4294338"/>
              <a:ext cx="722460" cy="362052"/>
            </a:xfrm>
            <a:custGeom>
              <a:avLst/>
              <a:gdLst/>
              <a:ahLst/>
              <a:cxnLst/>
              <a:rect l="l" t="t" r="r" b="b"/>
              <a:pathLst>
                <a:path w="7910" h="3964" extrusionOk="0">
                  <a:moveTo>
                    <a:pt x="3958" y="0"/>
                  </a:moveTo>
                  <a:cubicBezTo>
                    <a:pt x="3954" y="0"/>
                    <a:pt x="3950" y="0"/>
                    <a:pt x="3946" y="0"/>
                  </a:cubicBezTo>
                  <a:cubicBezTo>
                    <a:pt x="1768" y="6"/>
                    <a:pt x="0" y="1784"/>
                    <a:pt x="6" y="3963"/>
                  </a:cubicBezTo>
                  <a:lnTo>
                    <a:pt x="661" y="3962"/>
                  </a:lnTo>
                  <a:cubicBezTo>
                    <a:pt x="657" y="2144"/>
                    <a:pt x="2131" y="661"/>
                    <a:pt x="3947" y="655"/>
                  </a:cubicBezTo>
                  <a:cubicBezTo>
                    <a:pt x="3951" y="655"/>
                    <a:pt x="3955" y="655"/>
                    <a:pt x="3959" y="655"/>
                  </a:cubicBezTo>
                  <a:cubicBezTo>
                    <a:pt x="5771" y="655"/>
                    <a:pt x="7248" y="2127"/>
                    <a:pt x="7254" y="3939"/>
                  </a:cubicBezTo>
                  <a:lnTo>
                    <a:pt x="7256" y="3939"/>
                  </a:lnTo>
                  <a:lnTo>
                    <a:pt x="7909" y="3938"/>
                  </a:lnTo>
                  <a:cubicBezTo>
                    <a:pt x="7907" y="3398"/>
                    <a:pt x="7795" y="2863"/>
                    <a:pt x="7578" y="2368"/>
                  </a:cubicBezTo>
                  <a:cubicBezTo>
                    <a:pt x="6966" y="976"/>
                    <a:pt x="5573" y="0"/>
                    <a:pt x="3958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25" name="Google Shape;7625;p72"/>
            <p:cNvSpPr/>
            <p:nvPr/>
          </p:nvSpPr>
          <p:spPr>
            <a:xfrm>
              <a:off x="2470965" y="4655290"/>
              <a:ext cx="721912" cy="360865"/>
            </a:xfrm>
            <a:custGeom>
              <a:avLst/>
              <a:gdLst/>
              <a:ahLst/>
              <a:cxnLst/>
              <a:rect l="l" t="t" r="r" b="b"/>
              <a:pathLst>
                <a:path w="7904" h="3951" extrusionOk="0">
                  <a:moveTo>
                    <a:pt x="1" y="0"/>
                  </a:moveTo>
                  <a:cubicBezTo>
                    <a:pt x="1" y="540"/>
                    <a:pt x="111" y="1075"/>
                    <a:pt x="328" y="1571"/>
                  </a:cubicBezTo>
                  <a:cubicBezTo>
                    <a:pt x="938" y="2971"/>
                    <a:pt x="2332" y="3951"/>
                    <a:pt x="3953" y="3951"/>
                  </a:cubicBezTo>
                  <a:cubicBezTo>
                    <a:pt x="5574" y="3951"/>
                    <a:pt x="6967" y="2971"/>
                    <a:pt x="7575" y="1573"/>
                  </a:cubicBezTo>
                  <a:cubicBezTo>
                    <a:pt x="7791" y="1076"/>
                    <a:pt x="7903" y="541"/>
                    <a:pt x="7903" y="0"/>
                  </a:cubicBezTo>
                  <a:lnTo>
                    <a:pt x="7249" y="0"/>
                  </a:lnTo>
                  <a:cubicBezTo>
                    <a:pt x="7249" y="1818"/>
                    <a:pt x="5770" y="3296"/>
                    <a:pt x="3953" y="3296"/>
                  </a:cubicBezTo>
                  <a:cubicBezTo>
                    <a:pt x="2135" y="3296"/>
                    <a:pt x="657" y="1818"/>
                    <a:pt x="65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26" name="Google Shape;7626;p72"/>
            <p:cNvSpPr/>
            <p:nvPr/>
          </p:nvSpPr>
          <p:spPr>
            <a:xfrm>
              <a:off x="4456385" y="4294338"/>
              <a:ext cx="722460" cy="362052"/>
            </a:xfrm>
            <a:custGeom>
              <a:avLst/>
              <a:gdLst/>
              <a:ahLst/>
              <a:cxnLst/>
              <a:rect l="l" t="t" r="r" b="b"/>
              <a:pathLst>
                <a:path w="7910" h="3964" extrusionOk="0">
                  <a:moveTo>
                    <a:pt x="3959" y="0"/>
                  </a:moveTo>
                  <a:cubicBezTo>
                    <a:pt x="3955" y="0"/>
                    <a:pt x="3951" y="0"/>
                    <a:pt x="3947" y="0"/>
                  </a:cubicBezTo>
                  <a:cubicBezTo>
                    <a:pt x="1769" y="8"/>
                    <a:pt x="1" y="1786"/>
                    <a:pt x="7" y="3963"/>
                  </a:cubicBezTo>
                  <a:lnTo>
                    <a:pt x="664" y="3962"/>
                  </a:lnTo>
                  <a:cubicBezTo>
                    <a:pt x="658" y="2144"/>
                    <a:pt x="2132" y="661"/>
                    <a:pt x="3948" y="657"/>
                  </a:cubicBezTo>
                  <a:cubicBezTo>
                    <a:pt x="3952" y="657"/>
                    <a:pt x="3956" y="657"/>
                    <a:pt x="3960" y="657"/>
                  </a:cubicBezTo>
                  <a:cubicBezTo>
                    <a:pt x="5772" y="657"/>
                    <a:pt x="7249" y="2127"/>
                    <a:pt x="7255" y="3941"/>
                  </a:cubicBezTo>
                  <a:lnTo>
                    <a:pt x="7257" y="3941"/>
                  </a:lnTo>
                  <a:lnTo>
                    <a:pt x="7910" y="3939"/>
                  </a:lnTo>
                  <a:cubicBezTo>
                    <a:pt x="7908" y="3398"/>
                    <a:pt x="7796" y="2865"/>
                    <a:pt x="7578" y="2370"/>
                  </a:cubicBezTo>
                  <a:cubicBezTo>
                    <a:pt x="6967" y="976"/>
                    <a:pt x="5574" y="0"/>
                    <a:pt x="395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27" name="Google Shape;7627;p72"/>
            <p:cNvSpPr/>
            <p:nvPr/>
          </p:nvSpPr>
          <p:spPr>
            <a:xfrm>
              <a:off x="2568813" y="43514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D7DFE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28" name="Google Shape;7628;p72"/>
            <p:cNvSpPr/>
            <p:nvPr/>
          </p:nvSpPr>
          <p:spPr>
            <a:xfrm>
              <a:off x="3231883" y="44231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D7DFE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29" name="Google Shape;7629;p72"/>
            <p:cNvSpPr/>
            <p:nvPr/>
          </p:nvSpPr>
          <p:spPr>
            <a:xfrm>
              <a:off x="3894395" y="43514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D7DFE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30" name="Google Shape;7630;p72"/>
            <p:cNvSpPr/>
            <p:nvPr/>
          </p:nvSpPr>
          <p:spPr>
            <a:xfrm>
              <a:off x="4560958" y="44231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D7DFE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631" name="Google Shape;7631;p72"/>
          <p:cNvGrpSpPr/>
          <p:nvPr/>
        </p:nvGrpSpPr>
        <p:grpSpPr>
          <a:xfrm>
            <a:off x="984299" y="4576459"/>
            <a:ext cx="1727843" cy="862116"/>
            <a:chOff x="834100" y="3642869"/>
            <a:chExt cx="1259483" cy="628426"/>
          </a:xfrm>
        </p:grpSpPr>
        <p:sp>
          <p:nvSpPr>
            <p:cNvPr id="7632" name="Google Shape;7632;p72"/>
            <p:cNvSpPr/>
            <p:nvPr/>
          </p:nvSpPr>
          <p:spPr>
            <a:xfrm>
              <a:off x="1557115" y="4061516"/>
              <a:ext cx="127079" cy="163426"/>
            </a:xfrm>
            <a:custGeom>
              <a:avLst/>
              <a:gdLst/>
              <a:ahLst/>
              <a:cxnLst/>
              <a:rect l="l" t="t" r="r" b="b"/>
              <a:pathLst>
                <a:path w="28816" h="37079" fill="none" extrusionOk="0">
                  <a:moveTo>
                    <a:pt x="28815" y="37078"/>
                  </a:moveTo>
                  <a:lnTo>
                    <a:pt x="17922" y="37078"/>
                  </a:lnTo>
                  <a:cubicBezTo>
                    <a:pt x="14829" y="37078"/>
                    <a:pt x="14212" y="33613"/>
                    <a:pt x="14212" y="33613"/>
                  </a:cubicBezTo>
                  <a:lnTo>
                    <a:pt x="14212" y="10631"/>
                  </a:lnTo>
                  <a:lnTo>
                    <a:pt x="0" y="10631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33" name="Google Shape;7633;p72"/>
            <p:cNvSpPr/>
            <p:nvPr/>
          </p:nvSpPr>
          <p:spPr>
            <a:xfrm>
              <a:off x="1847875" y="4224937"/>
              <a:ext cx="161119" cy="4"/>
            </a:xfrm>
            <a:custGeom>
              <a:avLst/>
              <a:gdLst/>
              <a:ahLst/>
              <a:cxnLst/>
              <a:rect l="l" t="t" r="r" b="b"/>
              <a:pathLst>
                <a:path w="36535" h="1" fill="none" extrusionOk="0">
                  <a:moveTo>
                    <a:pt x="1" y="0"/>
                  </a:moveTo>
                  <a:lnTo>
                    <a:pt x="36535" y="0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34" name="Google Shape;7634;p72"/>
            <p:cNvSpPr/>
            <p:nvPr/>
          </p:nvSpPr>
          <p:spPr>
            <a:xfrm>
              <a:off x="1684189" y="4176763"/>
              <a:ext cx="163690" cy="94532"/>
            </a:xfrm>
            <a:custGeom>
              <a:avLst/>
              <a:gdLst/>
              <a:ahLst/>
              <a:cxnLst/>
              <a:rect l="l" t="t" r="r" b="b"/>
              <a:pathLst>
                <a:path w="37118" h="21448" extrusionOk="0">
                  <a:moveTo>
                    <a:pt x="4950" y="1"/>
                  </a:moveTo>
                  <a:cubicBezTo>
                    <a:pt x="2218" y="1"/>
                    <a:pt x="0" y="2679"/>
                    <a:pt x="0" y="5984"/>
                  </a:cubicBezTo>
                  <a:lnTo>
                    <a:pt x="0" y="15461"/>
                  </a:lnTo>
                  <a:cubicBezTo>
                    <a:pt x="0" y="18766"/>
                    <a:pt x="2218" y="21447"/>
                    <a:pt x="4950" y="21447"/>
                  </a:cubicBezTo>
                  <a:lnTo>
                    <a:pt x="32168" y="21447"/>
                  </a:lnTo>
                  <a:cubicBezTo>
                    <a:pt x="34904" y="21447"/>
                    <a:pt x="37118" y="18766"/>
                    <a:pt x="37118" y="15461"/>
                  </a:cubicBezTo>
                  <a:lnTo>
                    <a:pt x="37118" y="5984"/>
                  </a:lnTo>
                  <a:cubicBezTo>
                    <a:pt x="37118" y="2679"/>
                    <a:pt x="34904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35" name="Google Shape;7635;p72"/>
            <p:cNvSpPr/>
            <p:nvPr/>
          </p:nvSpPr>
          <p:spPr>
            <a:xfrm>
              <a:off x="1246916" y="3961205"/>
              <a:ext cx="77612" cy="4"/>
            </a:xfrm>
            <a:custGeom>
              <a:avLst/>
              <a:gdLst/>
              <a:ahLst/>
              <a:cxnLst/>
              <a:rect l="l" t="t" r="r" b="b"/>
              <a:pathLst>
                <a:path w="17599" h="1" fill="none" extrusionOk="0">
                  <a:moveTo>
                    <a:pt x="17598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36" name="Google Shape;7636;p72"/>
            <p:cNvSpPr/>
            <p:nvPr/>
          </p:nvSpPr>
          <p:spPr>
            <a:xfrm>
              <a:off x="854078" y="3861292"/>
              <a:ext cx="154429" cy="4"/>
            </a:xfrm>
            <a:custGeom>
              <a:avLst/>
              <a:gdLst/>
              <a:ahLst/>
              <a:cxnLst/>
              <a:rect l="l" t="t" r="r" b="b"/>
              <a:pathLst>
                <a:path w="35018" h="1" fill="none" extrusionOk="0">
                  <a:moveTo>
                    <a:pt x="35017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37" name="Google Shape;7637;p72"/>
            <p:cNvSpPr/>
            <p:nvPr/>
          </p:nvSpPr>
          <p:spPr>
            <a:xfrm>
              <a:off x="1164630" y="3861309"/>
              <a:ext cx="79574" cy="199792"/>
            </a:xfrm>
            <a:custGeom>
              <a:avLst/>
              <a:gdLst/>
              <a:ahLst/>
              <a:cxnLst/>
              <a:rect l="l" t="t" r="r" b="b"/>
              <a:pathLst>
                <a:path w="18044" h="45330" fill="none" extrusionOk="0">
                  <a:moveTo>
                    <a:pt x="0" y="45330"/>
                  </a:moveTo>
                  <a:lnTo>
                    <a:pt x="12418" y="45330"/>
                  </a:lnTo>
                  <a:cubicBezTo>
                    <a:pt x="15150" y="45330"/>
                    <a:pt x="18043" y="42619"/>
                    <a:pt x="18043" y="35634"/>
                  </a:cubicBezTo>
                  <a:lnTo>
                    <a:pt x="18043" y="9697"/>
                  </a:lnTo>
                  <a:cubicBezTo>
                    <a:pt x="18043" y="2711"/>
                    <a:pt x="15150" y="1"/>
                    <a:pt x="12418" y="1"/>
                  </a:cubicBezTo>
                  <a:lnTo>
                    <a:pt x="1715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38" name="Google Shape;7638;p72"/>
            <p:cNvSpPr/>
            <p:nvPr/>
          </p:nvSpPr>
          <p:spPr>
            <a:xfrm>
              <a:off x="854078" y="4061097"/>
              <a:ext cx="146866" cy="4"/>
            </a:xfrm>
            <a:custGeom>
              <a:avLst/>
              <a:gdLst/>
              <a:ahLst/>
              <a:cxnLst/>
              <a:rect l="l" t="t" r="r" b="b"/>
              <a:pathLst>
                <a:path w="33303" h="1" fill="none" extrusionOk="0">
                  <a:moveTo>
                    <a:pt x="1" y="1"/>
                  </a:moveTo>
                  <a:lnTo>
                    <a:pt x="33303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39" name="Google Shape;7639;p72"/>
            <p:cNvSpPr/>
            <p:nvPr/>
          </p:nvSpPr>
          <p:spPr>
            <a:xfrm>
              <a:off x="1000939" y="4005884"/>
              <a:ext cx="163695" cy="94514"/>
            </a:xfrm>
            <a:custGeom>
              <a:avLst/>
              <a:gdLst/>
              <a:ahLst/>
              <a:cxnLst/>
              <a:rect l="l" t="t" r="r" b="b"/>
              <a:pathLst>
                <a:path w="37119" h="21444" extrusionOk="0">
                  <a:moveTo>
                    <a:pt x="4947" y="1"/>
                  </a:moveTo>
                  <a:cubicBezTo>
                    <a:pt x="2215" y="1"/>
                    <a:pt x="1" y="2678"/>
                    <a:pt x="1" y="5983"/>
                  </a:cubicBezTo>
                  <a:lnTo>
                    <a:pt x="1" y="15461"/>
                  </a:lnTo>
                  <a:cubicBezTo>
                    <a:pt x="1" y="18766"/>
                    <a:pt x="2215" y="21443"/>
                    <a:pt x="4947" y="21443"/>
                  </a:cubicBezTo>
                  <a:lnTo>
                    <a:pt x="32168" y="21443"/>
                  </a:lnTo>
                  <a:cubicBezTo>
                    <a:pt x="34901" y="21443"/>
                    <a:pt x="37118" y="18766"/>
                    <a:pt x="37118" y="15461"/>
                  </a:cubicBezTo>
                  <a:lnTo>
                    <a:pt x="37118" y="5983"/>
                  </a:lnTo>
                  <a:cubicBezTo>
                    <a:pt x="37118" y="2678"/>
                    <a:pt x="34901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40" name="Google Shape;7640;p72"/>
            <p:cNvSpPr/>
            <p:nvPr/>
          </p:nvSpPr>
          <p:spPr>
            <a:xfrm>
              <a:off x="1008502" y="3822418"/>
              <a:ext cx="163690" cy="94528"/>
            </a:xfrm>
            <a:custGeom>
              <a:avLst/>
              <a:gdLst/>
              <a:ahLst/>
              <a:cxnLst/>
              <a:rect l="l" t="t" r="r" b="b"/>
              <a:pathLst>
                <a:path w="37118" h="21447" extrusionOk="0">
                  <a:moveTo>
                    <a:pt x="4951" y="0"/>
                  </a:moveTo>
                  <a:cubicBezTo>
                    <a:pt x="2218" y="0"/>
                    <a:pt x="0" y="2678"/>
                    <a:pt x="0" y="5983"/>
                  </a:cubicBezTo>
                  <a:lnTo>
                    <a:pt x="0" y="15460"/>
                  </a:lnTo>
                  <a:cubicBezTo>
                    <a:pt x="0" y="18765"/>
                    <a:pt x="2215" y="21446"/>
                    <a:pt x="4951" y="21446"/>
                  </a:cubicBezTo>
                  <a:lnTo>
                    <a:pt x="32168" y="21446"/>
                  </a:lnTo>
                  <a:cubicBezTo>
                    <a:pt x="34900" y="21446"/>
                    <a:pt x="37118" y="18765"/>
                    <a:pt x="37118" y="15460"/>
                  </a:cubicBezTo>
                  <a:lnTo>
                    <a:pt x="37118" y="5983"/>
                  </a:lnTo>
                  <a:cubicBezTo>
                    <a:pt x="37118" y="2678"/>
                    <a:pt x="34900" y="0"/>
                    <a:pt x="32168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41" name="Google Shape;7641;p72"/>
            <p:cNvSpPr/>
            <p:nvPr/>
          </p:nvSpPr>
          <p:spPr>
            <a:xfrm>
              <a:off x="1603156" y="3961205"/>
              <a:ext cx="77612" cy="4"/>
            </a:xfrm>
            <a:custGeom>
              <a:avLst/>
              <a:gdLst/>
              <a:ahLst/>
              <a:cxnLst/>
              <a:rect l="l" t="t" r="r" b="b"/>
              <a:pathLst>
                <a:path w="17599" h="1" fill="none" extrusionOk="0">
                  <a:moveTo>
                    <a:pt x="1" y="0"/>
                  </a:moveTo>
                  <a:lnTo>
                    <a:pt x="17598" y="0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42" name="Google Shape;7642;p72"/>
            <p:cNvSpPr/>
            <p:nvPr/>
          </p:nvSpPr>
          <p:spPr>
            <a:xfrm>
              <a:off x="1926576" y="3861292"/>
              <a:ext cx="144308" cy="4"/>
            </a:xfrm>
            <a:custGeom>
              <a:avLst/>
              <a:gdLst/>
              <a:ahLst/>
              <a:cxnLst/>
              <a:rect l="l" t="t" r="r" b="b"/>
              <a:pathLst>
                <a:path w="32723" h="1" fill="none" extrusionOk="0">
                  <a:moveTo>
                    <a:pt x="1" y="1"/>
                  </a:moveTo>
                  <a:lnTo>
                    <a:pt x="32723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43" name="Google Shape;7643;p72"/>
            <p:cNvSpPr/>
            <p:nvPr/>
          </p:nvSpPr>
          <p:spPr>
            <a:xfrm>
              <a:off x="1680763" y="3861309"/>
              <a:ext cx="82127" cy="199792"/>
            </a:xfrm>
            <a:custGeom>
              <a:avLst/>
              <a:gdLst/>
              <a:ahLst/>
              <a:cxnLst/>
              <a:rect l="l" t="t" r="r" b="b"/>
              <a:pathLst>
                <a:path w="18623" h="45330" fill="none" extrusionOk="0">
                  <a:moveTo>
                    <a:pt x="18623" y="45330"/>
                  </a:moveTo>
                  <a:lnTo>
                    <a:pt x="5625" y="45330"/>
                  </a:lnTo>
                  <a:cubicBezTo>
                    <a:pt x="2889" y="45330"/>
                    <a:pt x="0" y="42619"/>
                    <a:pt x="0" y="35634"/>
                  </a:cubicBezTo>
                  <a:lnTo>
                    <a:pt x="0" y="9697"/>
                  </a:lnTo>
                  <a:cubicBezTo>
                    <a:pt x="0" y="2711"/>
                    <a:pt x="2889" y="1"/>
                    <a:pt x="5625" y="1"/>
                  </a:cubicBezTo>
                  <a:lnTo>
                    <a:pt x="18623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44" name="Google Shape;7644;p72"/>
            <p:cNvSpPr/>
            <p:nvPr/>
          </p:nvSpPr>
          <p:spPr>
            <a:xfrm>
              <a:off x="1926576" y="4061097"/>
              <a:ext cx="144308" cy="4"/>
            </a:xfrm>
            <a:custGeom>
              <a:avLst/>
              <a:gdLst/>
              <a:ahLst/>
              <a:cxnLst/>
              <a:rect l="l" t="t" r="r" b="b"/>
              <a:pathLst>
                <a:path w="32723" h="1" fill="none" extrusionOk="0">
                  <a:moveTo>
                    <a:pt x="32723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45" name="Google Shape;7645;p72"/>
            <p:cNvSpPr/>
            <p:nvPr/>
          </p:nvSpPr>
          <p:spPr>
            <a:xfrm>
              <a:off x="1762436" y="3822418"/>
              <a:ext cx="163677" cy="94528"/>
            </a:xfrm>
            <a:custGeom>
              <a:avLst/>
              <a:gdLst/>
              <a:ahLst/>
              <a:cxnLst/>
              <a:rect l="l" t="t" r="r" b="b"/>
              <a:pathLst>
                <a:path w="37115" h="21447" extrusionOk="0">
                  <a:moveTo>
                    <a:pt x="4951" y="0"/>
                  </a:moveTo>
                  <a:cubicBezTo>
                    <a:pt x="2215" y="0"/>
                    <a:pt x="1" y="2678"/>
                    <a:pt x="1" y="5983"/>
                  </a:cubicBezTo>
                  <a:lnTo>
                    <a:pt x="1" y="15460"/>
                  </a:lnTo>
                  <a:cubicBezTo>
                    <a:pt x="1" y="18765"/>
                    <a:pt x="2215" y="21446"/>
                    <a:pt x="4951" y="21446"/>
                  </a:cubicBezTo>
                  <a:lnTo>
                    <a:pt x="32168" y="21446"/>
                  </a:lnTo>
                  <a:cubicBezTo>
                    <a:pt x="34901" y="21446"/>
                    <a:pt x="37115" y="18765"/>
                    <a:pt x="37115" y="15460"/>
                  </a:cubicBezTo>
                  <a:lnTo>
                    <a:pt x="37115" y="5983"/>
                  </a:lnTo>
                  <a:cubicBezTo>
                    <a:pt x="37115" y="2678"/>
                    <a:pt x="34901" y="0"/>
                    <a:pt x="32168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46" name="Google Shape;7646;p72"/>
            <p:cNvSpPr/>
            <p:nvPr/>
          </p:nvSpPr>
          <p:spPr>
            <a:xfrm>
              <a:off x="1762886" y="4005884"/>
              <a:ext cx="163695" cy="94514"/>
            </a:xfrm>
            <a:custGeom>
              <a:avLst/>
              <a:gdLst/>
              <a:ahLst/>
              <a:cxnLst/>
              <a:rect l="l" t="t" r="r" b="b"/>
              <a:pathLst>
                <a:path w="37119" h="21444" extrusionOk="0">
                  <a:moveTo>
                    <a:pt x="4951" y="1"/>
                  </a:moveTo>
                  <a:cubicBezTo>
                    <a:pt x="2219" y="1"/>
                    <a:pt x="1" y="2678"/>
                    <a:pt x="1" y="5983"/>
                  </a:cubicBezTo>
                  <a:lnTo>
                    <a:pt x="1" y="15461"/>
                  </a:lnTo>
                  <a:cubicBezTo>
                    <a:pt x="1" y="18766"/>
                    <a:pt x="2219" y="21443"/>
                    <a:pt x="4951" y="21443"/>
                  </a:cubicBezTo>
                  <a:lnTo>
                    <a:pt x="32168" y="21443"/>
                  </a:lnTo>
                  <a:cubicBezTo>
                    <a:pt x="34901" y="21443"/>
                    <a:pt x="37119" y="18766"/>
                    <a:pt x="37119" y="15461"/>
                  </a:cubicBezTo>
                  <a:lnTo>
                    <a:pt x="37119" y="5983"/>
                  </a:lnTo>
                  <a:cubicBezTo>
                    <a:pt x="37119" y="2678"/>
                    <a:pt x="34901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47" name="Google Shape;7647;p72"/>
            <p:cNvSpPr/>
            <p:nvPr/>
          </p:nvSpPr>
          <p:spPr>
            <a:xfrm>
              <a:off x="1325004" y="3820086"/>
              <a:ext cx="278558" cy="278382"/>
            </a:xfrm>
            <a:custGeom>
              <a:avLst/>
              <a:gdLst/>
              <a:ahLst/>
              <a:cxnLst/>
              <a:rect l="l" t="t" r="r" b="b"/>
              <a:pathLst>
                <a:path w="63165" h="63161" fill="none" extrusionOk="0">
                  <a:moveTo>
                    <a:pt x="63165" y="31580"/>
                  </a:moveTo>
                  <a:cubicBezTo>
                    <a:pt x="63165" y="49021"/>
                    <a:pt x="49025" y="63161"/>
                    <a:pt x="31585" y="63161"/>
                  </a:cubicBezTo>
                  <a:cubicBezTo>
                    <a:pt x="14140" y="63161"/>
                    <a:pt x="1" y="49021"/>
                    <a:pt x="1" y="31580"/>
                  </a:cubicBezTo>
                  <a:cubicBezTo>
                    <a:pt x="1" y="14140"/>
                    <a:pt x="14140" y="0"/>
                    <a:pt x="31585" y="0"/>
                  </a:cubicBezTo>
                  <a:cubicBezTo>
                    <a:pt x="49025" y="0"/>
                    <a:pt x="63165" y="14140"/>
                    <a:pt x="63165" y="3158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48" name="Google Shape;7648;p72"/>
            <p:cNvSpPr/>
            <p:nvPr/>
          </p:nvSpPr>
          <p:spPr>
            <a:xfrm>
              <a:off x="1235816" y="3689223"/>
              <a:ext cx="134752" cy="171223"/>
            </a:xfrm>
            <a:custGeom>
              <a:avLst/>
              <a:gdLst/>
              <a:ahLst/>
              <a:cxnLst/>
              <a:rect l="l" t="t" r="r" b="b"/>
              <a:pathLst>
                <a:path w="30556" h="38848" fill="none" extrusionOk="0">
                  <a:moveTo>
                    <a:pt x="1" y="1"/>
                  </a:moveTo>
                  <a:lnTo>
                    <a:pt x="12633" y="1"/>
                  </a:lnTo>
                  <a:cubicBezTo>
                    <a:pt x="15723" y="1"/>
                    <a:pt x="16343" y="3466"/>
                    <a:pt x="16343" y="3466"/>
                  </a:cubicBezTo>
                  <a:lnTo>
                    <a:pt x="16343" y="26448"/>
                  </a:lnTo>
                  <a:lnTo>
                    <a:pt x="30556" y="26448"/>
                  </a:lnTo>
                  <a:lnTo>
                    <a:pt x="30556" y="38848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49" name="Google Shape;7649;p72"/>
            <p:cNvSpPr/>
            <p:nvPr/>
          </p:nvSpPr>
          <p:spPr>
            <a:xfrm>
              <a:off x="910512" y="3689223"/>
              <a:ext cx="161618" cy="4"/>
            </a:xfrm>
            <a:custGeom>
              <a:avLst/>
              <a:gdLst/>
              <a:ahLst/>
              <a:cxnLst/>
              <a:rect l="l" t="t" r="r" b="b"/>
              <a:pathLst>
                <a:path w="36648" h="1" fill="none" extrusionOk="0">
                  <a:moveTo>
                    <a:pt x="36648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50" name="Google Shape;7650;p72"/>
            <p:cNvSpPr/>
            <p:nvPr/>
          </p:nvSpPr>
          <p:spPr>
            <a:xfrm>
              <a:off x="1072126" y="3642869"/>
              <a:ext cx="163695" cy="94532"/>
            </a:xfrm>
            <a:custGeom>
              <a:avLst/>
              <a:gdLst/>
              <a:ahLst/>
              <a:cxnLst/>
              <a:rect l="l" t="t" r="r" b="b"/>
              <a:pathLst>
                <a:path w="37119" h="21448" extrusionOk="0">
                  <a:moveTo>
                    <a:pt x="4951" y="1"/>
                  </a:moveTo>
                  <a:cubicBezTo>
                    <a:pt x="2219" y="1"/>
                    <a:pt x="1" y="2682"/>
                    <a:pt x="1" y="5987"/>
                  </a:cubicBezTo>
                  <a:lnTo>
                    <a:pt x="1" y="15464"/>
                  </a:lnTo>
                  <a:cubicBezTo>
                    <a:pt x="1" y="18769"/>
                    <a:pt x="2219" y="21447"/>
                    <a:pt x="4951" y="21447"/>
                  </a:cubicBezTo>
                  <a:lnTo>
                    <a:pt x="32172" y="21447"/>
                  </a:lnTo>
                  <a:cubicBezTo>
                    <a:pt x="34904" y="21447"/>
                    <a:pt x="37119" y="18769"/>
                    <a:pt x="37119" y="15464"/>
                  </a:cubicBezTo>
                  <a:lnTo>
                    <a:pt x="37119" y="5987"/>
                  </a:lnTo>
                  <a:cubicBezTo>
                    <a:pt x="37119" y="2682"/>
                    <a:pt x="34904" y="1"/>
                    <a:pt x="3217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51" name="Google Shape;7651;p72"/>
            <p:cNvSpPr/>
            <p:nvPr/>
          </p:nvSpPr>
          <p:spPr>
            <a:xfrm>
              <a:off x="1235913" y="4073301"/>
              <a:ext cx="134655" cy="151640"/>
            </a:xfrm>
            <a:custGeom>
              <a:avLst/>
              <a:gdLst/>
              <a:ahLst/>
              <a:cxnLst/>
              <a:rect l="l" t="t" r="r" b="b"/>
              <a:pathLst>
                <a:path w="30534" h="34405" fill="none" extrusionOk="0">
                  <a:moveTo>
                    <a:pt x="0" y="34404"/>
                  </a:moveTo>
                  <a:lnTo>
                    <a:pt x="12611" y="34404"/>
                  </a:lnTo>
                  <a:cubicBezTo>
                    <a:pt x="15705" y="34404"/>
                    <a:pt x="16325" y="30939"/>
                    <a:pt x="16325" y="30939"/>
                  </a:cubicBezTo>
                  <a:lnTo>
                    <a:pt x="16325" y="7957"/>
                  </a:lnTo>
                  <a:lnTo>
                    <a:pt x="30534" y="7957"/>
                  </a:lnTo>
                  <a:lnTo>
                    <a:pt x="30534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52" name="Google Shape;7652;p72"/>
            <p:cNvSpPr/>
            <p:nvPr/>
          </p:nvSpPr>
          <p:spPr>
            <a:xfrm>
              <a:off x="910512" y="4224937"/>
              <a:ext cx="161618" cy="4"/>
            </a:xfrm>
            <a:custGeom>
              <a:avLst/>
              <a:gdLst/>
              <a:ahLst/>
              <a:cxnLst/>
              <a:rect l="l" t="t" r="r" b="b"/>
              <a:pathLst>
                <a:path w="36648" h="1" fill="none" extrusionOk="0">
                  <a:moveTo>
                    <a:pt x="36648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53" name="Google Shape;7653;p72"/>
            <p:cNvSpPr/>
            <p:nvPr/>
          </p:nvSpPr>
          <p:spPr>
            <a:xfrm>
              <a:off x="1072126" y="4176763"/>
              <a:ext cx="163695" cy="94532"/>
            </a:xfrm>
            <a:custGeom>
              <a:avLst/>
              <a:gdLst/>
              <a:ahLst/>
              <a:cxnLst/>
              <a:rect l="l" t="t" r="r" b="b"/>
              <a:pathLst>
                <a:path w="37119" h="21448" extrusionOk="0">
                  <a:moveTo>
                    <a:pt x="4951" y="1"/>
                  </a:moveTo>
                  <a:cubicBezTo>
                    <a:pt x="2219" y="1"/>
                    <a:pt x="1" y="2679"/>
                    <a:pt x="1" y="5984"/>
                  </a:cubicBezTo>
                  <a:lnTo>
                    <a:pt x="1" y="15461"/>
                  </a:lnTo>
                  <a:cubicBezTo>
                    <a:pt x="1" y="18766"/>
                    <a:pt x="2219" y="21447"/>
                    <a:pt x="4951" y="21447"/>
                  </a:cubicBezTo>
                  <a:lnTo>
                    <a:pt x="32172" y="21447"/>
                  </a:lnTo>
                  <a:cubicBezTo>
                    <a:pt x="34904" y="21447"/>
                    <a:pt x="37119" y="18766"/>
                    <a:pt x="37119" y="15461"/>
                  </a:cubicBezTo>
                  <a:lnTo>
                    <a:pt x="37119" y="5984"/>
                  </a:lnTo>
                  <a:cubicBezTo>
                    <a:pt x="37119" y="2679"/>
                    <a:pt x="34904" y="1"/>
                    <a:pt x="3217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54" name="Google Shape;7654;p72"/>
            <p:cNvSpPr/>
            <p:nvPr/>
          </p:nvSpPr>
          <p:spPr>
            <a:xfrm>
              <a:off x="1562328" y="3689223"/>
              <a:ext cx="128816" cy="171223"/>
            </a:xfrm>
            <a:custGeom>
              <a:avLst/>
              <a:gdLst/>
              <a:ahLst/>
              <a:cxnLst/>
              <a:rect l="l" t="t" r="r" b="b"/>
              <a:pathLst>
                <a:path w="29210" h="38848" fill="none" extrusionOk="0">
                  <a:moveTo>
                    <a:pt x="29209" y="1"/>
                  </a:moveTo>
                  <a:lnTo>
                    <a:pt x="17922" y="1"/>
                  </a:lnTo>
                  <a:cubicBezTo>
                    <a:pt x="14829" y="1"/>
                    <a:pt x="14209" y="3466"/>
                    <a:pt x="14209" y="3466"/>
                  </a:cubicBezTo>
                  <a:lnTo>
                    <a:pt x="14209" y="26448"/>
                  </a:lnTo>
                  <a:lnTo>
                    <a:pt x="0" y="26448"/>
                  </a:lnTo>
                  <a:lnTo>
                    <a:pt x="0" y="38848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55" name="Google Shape;7655;p72"/>
            <p:cNvSpPr/>
            <p:nvPr/>
          </p:nvSpPr>
          <p:spPr>
            <a:xfrm>
              <a:off x="1854826" y="3689223"/>
              <a:ext cx="154169" cy="4"/>
            </a:xfrm>
            <a:custGeom>
              <a:avLst/>
              <a:gdLst/>
              <a:ahLst/>
              <a:cxnLst/>
              <a:rect l="l" t="t" r="r" b="b"/>
              <a:pathLst>
                <a:path w="34959" h="1" fill="none" extrusionOk="0">
                  <a:moveTo>
                    <a:pt x="1" y="1"/>
                  </a:moveTo>
                  <a:lnTo>
                    <a:pt x="34959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56" name="Google Shape;7656;p72"/>
            <p:cNvSpPr/>
            <p:nvPr/>
          </p:nvSpPr>
          <p:spPr>
            <a:xfrm>
              <a:off x="1691140" y="3642869"/>
              <a:ext cx="163690" cy="94532"/>
            </a:xfrm>
            <a:custGeom>
              <a:avLst/>
              <a:gdLst/>
              <a:ahLst/>
              <a:cxnLst/>
              <a:rect l="l" t="t" r="r" b="b"/>
              <a:pathLst>
                <a:path w="37118" h="21448" extrusionOk="0">
                  <a:moveTo>
                    <a:pt x="4947" y="1"/>
                  </a:moveTo>
                  <a:cubicBezTo>
                    <a:pt x="2214" y="1"/>
                    <a:pt x="0" y="2682"/>
                    <a:pt x="0" y="5987"/>
                  </a:cubicBezTo>
                  <a:lnTo>
                    <a:pt x="0" y="15464"/>
                  </a:lnTo>
                  <a:cubicBezTo>
                    <a:pt x="0" y="18769"/>
                    <a:pt x="2214" y="21447"/>
                    <a:pt x="4950" y="21447"/>
                  </a:cubicBezTo>
                  <a:lnTo>
                    <a:pt x="32168" y="21447"/>
                  </a:lnTo>
                  <a:cubicBezTo>
                    <a:pt x="34900" y="21447"/>
                    <a:pt x="37118" y="18769"/>
                    <a:pt x="37118" y="15464"/>
                  </a:cubicBezTo>
                  <a:lnTo>
                    <a:pt x="37118" y="5987"/>
                  </a:lnTo>
                  <a:cubicBezTo>
                    <a:pt x="37118" y="2682"/>
                    <a:pt x="34900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7657" name="Google Shape;7657;p72"/>
            <p:cNvGrpSpPr/>
            <p:nvPr/>
          </p:nvGrpSpPr>
          <p:grpSpPr>
            <a:xfrm>
              <a:off x="1360364" y="3847835"/>
              <a:ext cx="208119" cy="224359"/>
              <a:chOff x="1360769" y="3847100"/>
              <a:chExt cx="208119" cy="224359"/>
            </a:xfrm>
          </p:grpSpPr>
          <p:sp>
            <p:nvSpPr>
              <p:cNvPr id="7658" name="Google Shape;7658;p72"/>
              <p:cNvSpPr/>
              <p:nvPr/>
            </p:nvSpPr>
            <p:spPr>
              <a:xfrm>
                <a:off x="1360769" y="3847113"/>
                <a:ext cx="99163" cy="224346"/>
              </a:xfrm>
              <a:custGeom>
                <a:avLst/>
                <a:gdLst/>
                <a:ahLst/>
                <a:cxnLst/>
                <a:rect l="l" t="t" r="r" b="b"/>
                <a:pathLst>
                  <a:path w="22486" h="50901" fill="none" extrusionOk="0">
                    <a:moveTo>
                      <a:pt x="22384" y="2729"/>
                    </a:moveTo>
                    <a:cubicBezTo>
                      <a:pt x="22333" y="2383"/>
                      <a:pt x="22249" y="2040"/>
                      <a:pt x="22128" y="1711"/>
                    </a:cubicBezTo>
                    <a:cubicBezTo>
                      <a:pt x="21742" y="675"/>
                      <a:pt x="20979" y="1"/>
                      <a:pt x="19582" y="1"/>
                    </a:cubicBezTo>
                    <a:cubicBezTo>
                      <a:pt x="17966" y="1"/>
                      <a:pt x="17204" y="913"/>
                      <a:pt x="16883" y="2229"/>
                    </a:cubicBezTo>
                    <a:cubicBezTo>
                      <a:pt x="13443" y="1682"/>
                      <a:pt x="10331" y="4356"/>
                      <a:pt x="10353" y="7840"/>
                    </a:cubicBezTo>
                    <a:cubicBezTo>
                      <a:pt x="10353" y="7997"/>
                      <a:pt x="10364" y="8150"/>
                      <a:pt x="10378" y="8300"/>
                    </a:cubicBezTo>
                    <a:cubicBezTo>
                      <a:pt x="7945" y="7307"/>
                      <a:pt x="5147" y="7957"/>
                      <a:pt x="3404" y="9923"/>
                    </a:cubicBezTo>
                    <a:cubicBezTo>
                      <a:pt x="1660" y="11889"/>
                      <a:pt x="1343" y="14742"/>
                      <a:pt x="2616" y="17040"/>
                    </a:cubicBezTo>
                    <a:cubicBezTo>
                      <a:pt x="930" y="18382"/>
                      <a:pt x="0" y="20454"/>
                      <a:pt x="120" y="22607"/>
                    </a:cubicBezTo>
                    <a:cubicBezTo>
                      <a:pt x="241" y="24755"/>
                      <a:pt x="1394" y="26714"/>
                      <a:pt x="3218" y="27860"/>
                    </a:cubicBezTo>
                    <a:cubicBezTo>
                      <a:pt x="748" y="30913"/>
                      <a:pt x="1707" y="35462"/>
                      <a:pt x="5202" y="37260"/>
                    </a:cubicBezTo>
                    <a:cubicBezTo>
                      <a:pt x="5173" y="37490"/>
                      <a:pt x="5162" y="37720"/>
                      <a:pt x="5162" y="37954"/>
                    </a:cubicBezTo>
                    <a:cubicBezTo>
                      <a:pt x="5162" y="40832"/>
                      <a:pt x="7125" y="43243"/>
                      <a:pt x="9784" y="43943"/>
                    </a:cubicBezTo>
                    <a:cubicBezTo>
                      <a:pt x="10776" y="46782"/>
                      <a:pt x="13818" y="48350"/>
                      <a:pt x="16708" y="47511"/>
                    </a:cubicBezTo>
                    <a:cubicBezTo>
                      <a:pt x="16835" y="49437"/>
                      <a:pt x="17525" y="50900"/>
                      <a:pt x="19582" y="50900"/>
                    </a:cubicBezTo>
                    <a:cubicBezTo>
                      <a:pt x="22482" y="50900"/>
                      <a:pt x="22439" y="48390"/>
                      <a:pt x="22482" y="48401"/>
                    </a:cubicBezTo>
                    <a:cubicBezTo>
                      <a:pt x="22486" y="48401"/>
                      <a:pt x="22417" y="2722"/>
                      <a:pt x="22384" y="2729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4E9E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59" name="Google Shape;7659;p72"/>
              <p:cNvSpPr/>
              <p:nvPr/>
            </p:nvSpPr>
            <p:spPr>
              <a:xfrm>
                <a:off x="1418941" y="3907967"/>
                <a:ext cx="40718" cy="51312"/>
              </a:xfrm>
              <a:custGeom>
                <a:avLst/>
                <a:gdLst/>
                <a:ahLst/>
                <a:cxnLst/>
                <a:rect l="l" t="t" r="r" b="b"/>
                <a:pathLst>
                  <a:path w="9233" h="11642" fill="none" extrusionOk="0">
                    <a:moveTo>
                      <a:pt x="9233" y="1"/>
                    </a:moveTo>
                    <a:cubicBezTo>
                      <a:pt x="9233" y="1"/>
                      <a:pt x="0" y="570"/>
                      <a:pt x="2586" y="11641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60" name="Google Shape;7660;p72"/>
              <p:cNvSpPr/>
              <p:nvPr/>
            </p:nvSpPr>
            <p:spPr>
              <a:xfrm>
                <a:off x="1432983" y="3877824"/>
                <a:ext cx="26566" cy="25035"/>
              </a:xfrm>
              <a:custGeom>
                <a:avLst/>
                <a:gdLst/>
                <a:ahLst/>
                <a:cxnLst/>
                <a:rect l="l" t="t" r="r" b="b"/>
                <a:pathLst>
                  <a:path w="6024" h="5680" fill="none" extrusionOk="0">
                    <a:moveTo>
                      <a:pt x="1" y="1795"/>
                    </a:moveTo>
                    <a:cubicBezTo>
                      <a:pt x="1" y="1795"/>
                      <a:pt x="6023" y="0"/>
                      <a:pt x="6023" y="5680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61" name="Google Shape;7661;p72"/>
              <p:cNvSpPr/>
              <p:nvPr/>
            </p:nvSpPr>
            <p:spPr>
              <a:xfrm>
                <a:off x="1406421" y="3881663"/>
                <a:ext cx="8727" cy="21196"/>
              </a:xfrm>
              <a:custGeom>
                <a:avLst/>
                <a:gdLst/>
                <a:ahLst/>
                <a:cxnLst/>
                <a:rect l="l" t="t" r="r" b="b"/>
                <a:pathLst>
                  <a:path w="1979" h="4809" fill="none" extrusionOk="0">
                    <a:moveTo>
                      <a:pt x="1" y="1"/>
                    </a:moveTo>
                    <a:cubicBezTo>
                      <a:pt x="1" y="1"/>
                      <a:pt x="1" y="2730"/>
                      <a:pt x="1978" y="4809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62" name="Google Shape;7662;p72"/>
              <p:cNvSpPr/>
              <p:nvPr/>
            </p:nvSpPr>
            <p:spPr>
              <a:xfrm>
                <a:off x="1372301" y="3910479"/>
                <a:ext cx="51967" cy="15131"/>
              </a:xfrm>
              <a:custGeom>
                <a:avLst/>
                <a:gdLst/>
                <a:ahLst/>
                <a:cxnLst/>
                <a:rect l="l" t="t" r="r" b="b"/>
                <a:pathLst>
                  <a:path w="11784" h="3433" fill="none" extrusionOk="0">
                    <a:moveTo>
                      <a:pt x="1" y="2663"/>
                    </a:moveTo>
                    <a:cubicBezTo>
                      <a:pt x="3364" y="0"/>
                      <a:pt x="6622" y="3433"/>
                      <a:pt x="6622" y="3433"/>
                    </a:cubicBezTo>
                    <a:cubicBezTo>
                      <a:pt x="6622" y="3433"/>
                      <a:pt x="7307" y="387"/>
                      <a:pt x="11783" y="1653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63" name="Google Shape;7663;p72"/>
              <p:cNvSpPr/>
              <p:nvPr/>
            </p:nvSpPr>
            <p:spPr>
              <a:xfrm>
                <a:off x="1383436" y="3963823"/>
                <a:ext cx="27351" cy="50572"/>
              </a:xfrm>
              <a:custGeom>
                <a:avLst/>
                <a:gdLst/>
                <a:ahLst/>
                <a:cxnLst/>
                <a:rect l="l" t="t" r="r" b="b"/>
                <a:pathLst>
                  <a:path w="6202" h="11474" fill="none" extrusionOk="0">
                    <a:moveTo>
                      <a:pt x="22" y="11474"/>
                    </a:moveTo>
                    <a:cubicBezTo>
                      <a:pt x="22" y="11474"/>
                      <a:pt x="0" y="5735"/>
                      <a:pt x="4440" y="6297"/>
                    </a:cubicBezTo>
                    <a:cubicBezTo>
                      <a:pt x="4440" y="6297"/>
                      <a:pt x="2134" y="3149"/>
                      <a:pt x="6202" y="1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64" name="Google Shape;7664;p72"/>
              <p:cNvSpPr/>
              <p:nvPr/>
            </p:nvSpPr>
            <p:spPr>
              <a:xfrm>
                <a:off x="1398461" y="4014391"/>
                <a:ext cx="12132" cy="31518"/>
              </a:xfrm>
              <a:custGeom>
                <a:avLst/>
                <a:gdLst/>
                <a:ahLst/>
                <a:cxnLst/>
                <a:rect l="l" t="t" r="r" b="b"/>
                <a:pathLst>
                  <a:path w="2751" h="7151" fill="none" extrusionOk="0">
                    <a:moveTo>
                      <a:pt x="2751" y="1"/>
                    </a:moveTo>
                    <a:cubicBezTo>
                      <a:pt x="2751" y="1"/>
                      <a:pt x="0" y="2963"/>
                      <a:pt x="1806" y="7151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65" name="Google Shape;7665;p72"/>
              <p:cNvSpPr/>
              <p:nvPr/>
            </p:nvSpPr>
            <p:spPr>
              <a:xfrm>
                <a:off x="1424264" y="4012138"/>
                <a:ext cx="35284" cy="21165"/>
              </a:xfrm>
              <a:custGeom>
                <a:avLst/>
                <a:gdLst/>
                <a:ahLst/>
                <a:cxnLst/>
                <a:rect l="l" t="t" r="r" b="b"/>
                <a:pathLst>
                  <a:path w="8001" h="4802" fill="none" extrusionOk="0">
                    <a:moveTo>
                      <a:pt x="8000" y="512"/>
                    </a:moveTo>
                    <a:cubicBezTo>
                      <a:pt x="3783" y="1"/>
                      <a:pt x="1978" y="4087"/>
                      <a:pt x="1978" y="4087"/>
                    </a:cubicBezTo>
                    <a:cubicBezTo>
                      <a:pt x="1978" y="4087"/>
                      <a:pt x="858" y="3598"/>
                      <a:pt x="0" y="4802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66" name="Google Shape;7666;p72"/>
              <p:cNvSpPr/>
              <p:nvPr/>
            </p:nvSpPr>
            <p:spPr>
              <a:xfrm>
                <a:off x="1397156" y="3942280"/>
                <a:ext cx="31183" cy="17449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3959" fill="none" extrusionOk="0">
                    <a:moveTo>
                      <a:pt x="7070" y="1"/>
                    </a:moveTo>
                    <a:cubicBezTo>
                      <a:pt x="7070" y="1"/>
                      <a:pt x="2802" y="3959"/>
                      <a:pt x="1" y="1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67" name="Google Shape;7667;p72"/>
              <p:cNvSpPr/>
              <p:nvPr/>
            </p:nvSpPr>
            <p:spPr>
              <a:xfrm>
                <a:off x="1428334" y="3973727"/>
                <a:ext cx="31214" cy="15378"/>
              </a:xfrm>
              <a:custGeom>
                <a:avLst/>
                <a:gdLst/>
                <a:ahLst/>
                <a:cxnLst/>
                <a:rect l="l" t="t" r="r" b="b"/>
                <a:pathLst>
                  <a:path w="7078" h="3489" fill="none" extrusionOk="0">
                    <a:moveTo>
                      <a:pt x="0" y="1125"/>
                    </a:moveTo>
                    <a:cubicBezTo>
                      <a:pt x="0" y="1125"/>
                      <a:pt x="4411" y="1"/>
                      <a:pt x="7077" y="3488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68" name="Google Shape;7668;p72"/>
              <p:cNvSpPr/>
              <p:nvPr/>
            </p:nvSpPr>
            <p:spPr>
              <a:xfrm>
                <a:off x="1468924" y="3907967"/>
                <a:ext cx="40704" cy="51312"/>
              </a:xfrm>
              <a:custGeom>
                <a:avLst/>
                <a:gdLst/>
                <a:ahLst/>
                <a:cxnLst/>
                <a:rect l="l" t="t" r="r" b="b"/>
                <a:pathLst>
                  <a:path w="9230" h="11642" fill="none" extrusionOk="0">
                    <a:moveTo>
                      <a:pt x="0" y="1"/>
                    </a:moveTo>
                    <a:cubicBezTo>
                      <a:pt x="0" y="1"/>
                      <a:pt x="9229" y="570"/>
                      <a:pt x="6647" y="11641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69" name="Google Shape;7669;p72"/>
              <p:cNvSpPr/>
              <p:nvPr/>
            </p:nvSpPr>
            <p:spPr>
              <a:xfrm>
                <a:off x="1469021" y="3877824"/>
                <a:ext cx="26561" cy="25035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5680" fill="none" extrusionOk="0">
                    <a:moveTo>
                      <a:pt x="6023" y="1795"/>
                    </a:moveTo>
                    <a:cubicBezTo>
                      <a:pt x="6023" y="1795"/>
                      <a:pt x="0" y="0"/>
                      <a:pt x="0" y="5680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70" name="Google Shape;7670;p72"/>
              <p:cNvSpPr/>
              <p:nvPr/>
            </p:nvSpPr>
            <p:spPr>
              <a:xfrm>
                <a:off x="1513434" y="3881663"/>
                <a:ext cx="8710" cy="21196"/>
              </a:xfrm>
              <a:custGeom>
                <a:avLst/>
                <a:gdLst/>
                <a:ahLst/>
                <a:cxnLst/>
                <a:rect l="l" t="t" r="r" b="b"/>
                <a:pathLst>
                  <a:path w="1975" h="4809" fill="none" extrusionOk="0">
                    <a:moveTo>
                      <a:pt x="1975" y="1"/>
                    </a:moveTo>
                    <a:cubicBezTo>
                      <a:pt x="1975" y="1"/>
                      <a:pt x="1975" y="2730"/>
                      <a:pt x="1" y="4809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71" name="Google Shape;7671;p72"/>
              <p:cNvSpPr/>
              <p:nvPr/>
            </p:nvSpPr>
            <p:spPr>
              <a:xfrm>
                <a:off x="1517778" y="3963823"/>
                <a:ext cx="27355" cy="50572"/>
              </a:xfrm>
              <a:custGeom>
                <a:avLst/>
                <a:gdLst/>
                <a:ahLst/>
                <a:cxnLst/>
                <a:rect l="l" t="t" r="r" b="b"/>
                <a:pathLst>
                  <a:path w="6203" h="11474" fill="none" extrusionOk="0">
                    <a:moveTo>
                      <a:pt x="6181" y="11474"/>
                    </a:moveTo>
                    <a:cubicBezTo>
                      <a:pt x="6181" y="11474"/>
                      <a:pt x="6202" y="5735"/>
                      <a:pt x="1767" y="6297"/>
                    </a:cubicBezTo>
                    <a:cubicBezTo>
                      <a:pt x="1767" y="6297"/>
                      <a:pt x="4068" y="3149"/>
                      <a:pt x="1" y="1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72" name="Google Shape;7672;p72"/>
              <p:cNvSpPr/>
              <p:nvPr/>
            </p:nvSpPr>
            <p:spPr>
              <a:xfrm>
                <a:off x="1517990" y="4014391"/>
                <a:ext cx="12119" cy="31518"/>
              </a:xfrm>
              <a:custGeom>
                <a:avLst/>
                <a:gdLst/>
                <a:ahLst/>
                <a:cxnLst/>
                <a:rect l="l" t="t" r="r" b="b"/>
                <a:pathLst>
                  <a:path w="2748" h="7151" fill="none" extrusionOk="0">
                    <a:moveTo>
                      <a:pt x="0" y="1"/>
                    </a:moveTo>
                    <a:cubicBezTo>
                      <a:pt x="0" y="1"/>
                      <a:pt x="2747" y="2963"/>
                      <a:pt x="942" y="7151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73" name="Google Shape;7673;p72"/>
              <p:cNvSpPr/>
              <p:nvPr/>
            </p:nvSpPr>
            <p:spPr>
              <a:xfrm>
                <a:off x="1469021" y="4012138"/>
                <a:ext cx="35298" cy="21165"/>
              </a:xfrm>
              <a:custGeom>
                <a:avLst/>
                <a:gdLst/>
                <a:ahLst/>
                <a:cxnLst/>
                <a:rect l="l" t="t" r="r" b="b"/>
                <a:pathLst>
                  <a:path w="8004" h="4802" fill="none" extrusionOk="0">
                    <a:moveTo>
                      <a:pt x="0" y="512"/>
                    </a:moveTo>
                    <a:cubicBezTo>
                      <a:pt x="4217" y="1"/>
                      <a:pt x="6023" y="4087"/>
                      <a:pt x="6023" y="4087"/>
                    </a:cubicBezTo>
                    <a:cubicBezTo>
                      <a:pt x="6023" y="4087"/>
                      <a:pt x="7143" y="3598"/>
                      <a:pt x="8004" y="4802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74" name="Google Shape;7674;p72"/>
              <p:cNvSpPr/>
              <p:nvPr/>
            </p:nvSpPr>
            <p:spPr>
              <a:xfrm>
                <a:off x="1500244" y="3942280"/>
                <a:ext cx="31183" cy="17449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3959" fill="none" extrusionOk="0">
                    <a:moveTo>
                      <a:pt x="1" y="1"/>
                    </a:moveTo>
                    <a:cubicBezTo>
                      <a:pt x="1" y="1"/>
                      <a:pt x="4265" y="3959"/>
                      <a:pt x="7070" y="1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75" name="Google Shape;7675;p72"/>
              <p:cNvSpPr/>
              <p:nvPr/>
            </p:nvSpPr>
            <p:spPr>
              <a:xfrm>
                <a:off x="1469021" y="3973727"/>
                <a:ext cx="31227" cy="15378"/>
              </a:xfrm>
              <a:custGeom>
                <a:avLst/>
                <a:gdLst/>
                <a:ahLst/>
                <a:cxnLst/>
                <a:rect l="l" t="t" r="r" b="b"/>
                <a:pathLst>
                  <a:path w="7081" h="3489" fill="none" extrusionOk="0">
                    <a:moveTo>
                      <a:pt x="7081" y="1125"/>
                    </a:moveTo>
                    <a:cubicBezTo>
                      <a:pt x="7081" y="1125"/>
                      <a:pt x="2670" y="1"/>
                      <a:pt x="0" y="3488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76" name="Google Shape;7676;p72"/>
              <p:cNvSpPr/>
              <p:nvPr/>
            </p:nvSpPr>
            <p:spPr>
              <a:xfrm>
                <a:off x="1504314" y="3910479"/>
                <a:ext cx="51950" cy="15131"/>
              </a:xfrm>
              <a:custGeom>
                <a:avLst/>
                <a:gdLst/>
                <a:ahLst/>
                <a:cxnLst/>
                <a:rect l="l" t="t" r="r" b="b"/>
                <a:pathLst>
                  <a:path w="11780" h="3433" fill="none" extrusionOk="0">
                    <a:moveTo>
                      <a:pt x="11780" y="2663"/>
                    </a:moveTo>
                    <a:cubicBezTo>
                      <a:pt x="8420" y="0"/>
                      <a:pt x="5162" y="3433"/>
                      <a:pt x="5162" y="3433"/>
                    </a:cubicBezTo>
                    <a:cubicBezTo>
                      <a:pt x="5162" y="3433"/>
                      <a:pt x="4473" y="387"/>
                      <a:pt x="1" y="1653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677" name="Google Shape;7677;p72"/>
              <p:cNvSpPr/>
              <p:nvPr/>
            </p:nvSpPr>
            <p:spPr>
              <a:xfrm>
                <a:off x="1469738" y="3847100"/>
                <a:ext cx="99150" cy="224346"/>
              </a:xfrm>
              <a:custGeom>
                <a:avLst/>
                <a:gdLst/>
                <a:ahLst/>
                <a:cxnLst/>
                <a:rect l="l" t="t" r="r" b="b"/>
                <a:pathLst>
                  <a:path w="22483" h="50901" fill="none" extrusionOk="0">
                    <a:moveTo>
                      <a:pt x="99" y="2729"/>
                    </a:moveTo>
                    <a:cubicBezTo>
                      <a:pt x="150" y="2383"/>
                      <a:pt x="237" y="2040"/>
                      <a:pt x="354" y="1711"/>
                    </a:cubicBezTo>
                    <a:cubicBezTo>
                      <a:pt x="744" y="675"/>
                      <a:pt x="1503" y="1"/>
                      <a:pt x="2900" y="1"/>
                    </a:cubicBezTo>
                    <a:cubicBezTo>
                      <a:pt x="4516" y="1"/>
                      <a:pt x="5282" y="913"/>
                      <a:pt x="5600" y="2229"/>
                    </a:cubicBezTo>
                    <a:cubicBezTo>
                      <a:pt x="9040" y="1682"/>
                      <a:pt x="12151" y="4356"/>
                      <a:pt x="12130" y="7840"/>
                    </a:cubicBezTo>
                    <a:cubicBezTo>
                      <a:pt x="12130" y="7997"/>
                      <a:pt x="12119" y="8150"/>
                      <a:pt x="12108" y="8300"/>
                    </a:cubicBezTo>
                    <a:cubicBezTo>
                      <a:pt x="14541" y="7307"/>
                      <a:pt x="17335" y="7957"/>
                      <a:pt x="19082" y="9923"/>
                    </a:cubicBezTo>
                    <a:cubicBezTo>
                      <a:pt x="20826" y="11889"/>
                      <a:pt x="21140" y="14742"/>
                      <a:pt x="19867" y="17040"/>
                    </a:cubicBezTo>
                    <a:cubicBezTo>
                      <a:pt x="21552" y="18379"/>
                      <a:pt x="22482" y="20454"/>
                      <a:pt x="22362" y="22603"/>
                    </a:cubicBezTo>
                    <a:cubicBezTo>
                      <a:pt x="22242" y="24755"/>
                      <a:pt x="21089" y="26714"/>
                      <a:pt x="19265" y="27860"/>
                    </a:cubicBezTo>
                    <a:cubicBezTo>
                      <a:pt x="20440" y="29308"/>
                      <a:pt x="20896" y="31205"/>
                      <a:pt x="20512" y="33029"/>
                    </a:cubicBezTo>
                    <a:cubicBezTo>
                      <a:pt x="20126" y="34853"/>
                      <a:pt x="18940" y="36407"/>
                      <a:pt x="17284" y="37257"/>
                    </a:cubicBezTo>
                    <a:cubicBezTo>
                      <a:pt x="17310" y="37487"/>
                      <a:pt x="17321" y="37720"/>
                      <a:pt x="17324" y="37950"/>
                    </a:cubicBezTo>
                    <a:cubicBezTo>
                      <a:pt x="17321" y="40766"/>
                      <a:pt x="15420" y="43225"/>
                      <a:pt x="12699" y="43940"/>
                    </a:cubicBezTo>
                    <a:cubicBezTo>
                      <a:pt x="11710" y="46782"/>
                      <a:pt x="8664" y="48350"/>
                      <a:pt x="5778" y="47507"/>
                    </a:cubicBezTo>
                    <a:cubicBezTo>
                      <a:pt x="5647" y="49434"/>
                      <a:pt x="4958" y="50900"/>
                      <a:pt x="2900" y="50900"/>
                    </a:cubicBezTo>
                    <a:cubicBezTo>
                      <a:pt x="0" y="50900"/>
                      <a:pt x="40" y="48390"/>
                      <a:pt x="0" y="48401"/>
                    </a:cubicBezTo>
                    <a:cubicBezTo>
                      <a:pt x="0" y="48401"/>
                      <a:pt x="69" y="2722"/>
                      <a:pt x="99" y="2729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sp>
          <p:nvSpPr>
            <p:cNvPr id="7678" name="Google Shape;7678;p72"/>
            <p:cNvSpPr/>
            <p:nvPr/>
          </p:nvSpPr>
          <p:spPr>
            <a:xfrm>
              <a:off x="2008060" y="4212384"/>
              <a:ext cx="24537" cy="23585"/>
            </a:xfrm>
            <a:custGeom>
              <a:avLst/>
              <a:gdLst/>
              <a:ahLst/>
              <a:cxnLst/>
              <a:rect l="l" t="t" r="r" b="b"/>
              <a:pathLst>
                <a:path w="5564" h="5351" extrusionOk="0">
                  <a:moveTo>
                    <a:pt x="2887" y="0"/>
                  </a:moveTo>
                  <a:cubicBezTo>
                    <a:pt x="2190" y="0"/>
                    <a:pt x="1506" y="271"/>
                    <a:pt x="996" y="783"/>
                  </a:cubicBezTo>
                  <a:cubicBezTo>
                    <a:pt x="230" y="1550"/>
                    <a:pt x="0" y="2699"/>
                    <a:pt x="416" y="3698"/>
                  </a:cubicBezTo>
                  <a:cubicBezTo>
                    <a:pt x="828" y="4698"/>
                    <a:pt x="1806" y="5351"/>
                    <a:pt x="2886" y="5351"/>
                  </a:cubicBezTo>
                  <a:cubicBezTo>
                    <a:pt x="4363" y="5351"/>
                    <a:pt x="5560" y="4150"/>
                    <a:pt x="5563" y="2677"/>
                  </a:cubicBezTo>
                  <a:cubicBezTo>
                    <a:pt x="5560" y="1593"/>
                    <a:pt x="4911" y="619"/>
                    <a:pt x="3911" y="203"/>
                  </a:cubicBezTo>
                  <a:cubicBezTo>
                    <a:pt x="3580" y="67"/>
                    <a:pt x="3232" y="0"/>
                    <a:pt x="2887" y="0"/>
                  </a:cubicBezTo>
                  <a:close/>
                </a:path>
              </a:pathLst>
            </a:custGeom>
            <a:solidFill>
              <a:srgbClr val="213B5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79" name="Google Shape;7679;p72"/>
            <p:cNvSpPr/>
            <p:nvPr/>
          </p:nvSpPr>
          <p:spPr>
            <a:xfrm>
              <a:off x="1545645" y="4049730"/>
              <a:ext cx="24520" cy="23576"/>
            </a:xfrm>
            <a:custGeom>
              <a:avLst/>
              <a:gdLst/>
              <a:ahLst/>
              <a:cxnLst/>
              <a:rect l="l" t="t" r="r" b="b"/>
              <a:pathLst>
                <a:path w="5560" h="5349" extrusionOk="0">
                  <a:moveTo>
                    <a:pt x="2886" y="1"/>
                  </a:moveTo>
                  <a:cubicBezTo>
                    <a:pt x="1806" y="1"/>
                    <a:pt x="828" y="654"/>
                    <a:pt x="416" y="1653"/>
                  </a:cubicBezTo>
                  <a:cubicBezTo>
                    <a:pt x="0" y="2649"/>
                    <a:pt x="230" y="3802"/>
                    <a:pt x="996" y="4564"/>
                  </a:cubicBezTo>
                  <a:cubicBezTo>
                    <a:pt x="1506" y="5077"/>
                    <a:pt x="2190" y="5349"/>
                    <a:pt x="2886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0" y="4732"/>
                    <a:pt x="5560" y="3758"/>
                    <a:pt x="5560" y="2675"/>
                  </a:cubicBezTo>
                  <a:cubicBezTo>
                    <a:pt x="5560" y="1197"/>
                    <a:pt x="4363" y="1"/>
                    <a:pt x="2886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80" name="Google Shape;7680;p72"/>
            <p:cNvSpPr/>
            <p:nvPr/>
          </p:nvSpPr>
          <p:spPr>
            <a:xfrm>
              <a:off x="1231521" y="3947489"/>
              <a:ext cx="24524" cy="23576"/>
            </a:xfrm>
            <a:custGeom>
              <a:avLst/>
              <a:gdLst/>
              <a:ahLst/>
              <a:cxnLst/>
              <a:rect l="l" t="t" r="r" b="b"/>
              <a:pathLst>
                <a:path w="5561" h="5349" extrusionOk="0">
                  <a:moveTo>
                    <a:pt x="2886" y="1"/>
                  </a:moveTo>
                  <a:cubicBezTo>
                    <a:pt x="1803" y="1"/>
                    <a:pt x="829" y="650"/>
                    <a:pt x="413" y="1649"/>
                  </a:cubicBezTo>
                  <a:cubicBezTo>
                    <a:pt x="1" y="2649"/>
                    <a:pt x="227" y="3798"/>
                    <a:pt x="993" y="4564"/>
                  </a:cubicBezTo>
                  <a:cubicBezTo>
                    <a:pt x="1505" y="5076"/>
                    <a:pt x="2189" y="5349"/>
                    <a:pt x="2884" y="5349"/>
                  </a:cubicBezTo>
                  <a:cubicBezTo>
                    <a:pt x="3229" y="5349"/>
                    <a:pt x="3576" y="5282"/>
                    <a:pt x="3908" y="5144"/>
                  </a:cubicBezTo>
                  <a:cubicBezTo>
                    <a:pt x="4907" y="4732"/>
                    <a:pt x="5560" y="3758"/>
                    <a:pt x="5560" y="2674"/>
                  </a:cubicBezTo>
                  <a:cubicBezTo>
                    <a:pt x="5560" y="1197"/>
                    <a:pt x="4364" y="1"/>
                    <a:pt x="2886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81" name="Google Shape;7681;p72"/>
            <p:cNvSpPr/>
            <p:nvPr/>
          </p:nvSpPr>
          <p:spPr>
            <a:xfrm>
              <a:off x="834100" y="4046742"/>
              <a:ext cx="24520" cy="23580"/>
            </a:xfrm>
            <a:custGeom>
              <a:avLst/>
              <a:gdLst/>
              <a:ahLst/>
              <a:cxnLst/>
              <a:rect l="l" t="t" r="r" b="b"/>
              <a:pathLst>
                <a:path w="5560" h="5350" extrusionOk="0">
                  <a:moveTo>
                    <a:pt x="2674" y="0"/>
                  </a:moveTo>
                  <a:cubicBezTo>
                    <a:pt x="1197" y="0"/>
                    <a:pt x="0" y="1197"/>
                    <a:pt x="0" y="2674"/>
                  </a:cubicBezTo>
                  <a:cubicBezTo>
                    <a:pt x="0" y="3758"/>
                    <a:pt x="653" y="4732"/>
                    <a:pt x="1653" y="5147"/>
                  </a:cubicBezTo>
                  <a:cubicBezTo>
                    <a:pt x="1983" y="5284"/>
                    <a:pt x="2329" y="5350"/>
                    <a:pt x="2673" y="5350"/>
                  </a:cubicBezTo>
                  <a:cubicBezTo>
                    <a:pt x="3369" y="5350"/>
                    <a:pt x="4054" y="5078"/>
                    <a:pt x="4567" y="4567"/>
                  </a:cubicBezTo>
                  <a:cubicBezTo>
                    <a:pt x="5330" y="3801"/>
                    <a:pt x="5559" y="2649"/>
                    <a:pt x="5147" y="1653"/>
                  </a:cubicBezTo>
                  <a:cubicBezTo>
                    <a:pt x="4731" y="653"/>
                    <a:pt x="3757" y="0"/>
                    <a:pt x="2674" y="0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82" name="Google Shape;7682;p72"/>
            <p:cNvSpPr/>
            <p:nvPr/>
          </p:nvSpPr>
          <p:spPr>
            <a:xfrm>
              <a:off x="834100" y="3849652"/>
              <a:ext cx="24520" cy="23580"/>
            </a:xfrm>
            <a:custGeom>
              <a:avLst/>
              <a:gdLst/>
              <a:ahLst/>
              <a:cxnLst/>
              <a:rect l="l" t="t" r="r" b="b"/>
              <a:pathLst>
                <a:path w="5560" h="5350" extrusionOk="0">
                  <a:moveTo>
                    <a:pt x="2674" y="1"/>
                  </a:moveTo>
                  <a:cubicBezTo>
                    <a:pt x="1197" y="1"/>
                    <a:pt x="0" y="1197"/>
                    <a:pt x="0" y="2675"/>
                  </a:cubicBezTo>
                  <a:cubicBezTo>
                    <a:pt x="0" y="3758"/>
                    <a:pt x="653" y="4732"/>
                    <a:pt x="1653" y="5144"/>
                  </a:cubicBezTo>
                  <a:cubicBezTo>
                    <a:pt x="1984" y="5282"/>
                    <a:pt x="2331" y="5349"/>
                    <a:pt x="2676" y="5349"/>
                  </a:cubicBezTo>
                  <a:cubicBezTo>
                    <a:pt x="3371" y="5349"/>
                    <a:pt x="4055" y="5077"/>
                    <a:pt x="4567" y="4564"/>
                  </a:cubicBezTo>
                  <a:cubicBezTo>
                    <a:pt x="5330" y="3802"/>
                    <a:pt x="5559" y="2649"/>
                    <a:pt x="5147" y="1650"/>
                  </a:cubicBezTo>
                  <a:cubicBezTo>
                    <a:pt x="4731" y="650"/>
                    <a:pt x="3757" y="1"/>
                    <a:pt x="2674" y="1"/>
                  </a:cubicBezTo>
                  <a:close/>
                </a:path>
              </a:pathLst>
            </a:custGeom>
            <a:solidFill>
              <a:srgbClr val="E6EBE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83" name="Google Shape;7683;p72"/>
            <p:cNvSpPr/>
            <p:nvPr/>
          </p:nvSpPr>
          <p:spPr>
            <a:xfrm>
              <a:off x="1668053" y="3947489"/>
              <a:ext cx="24520" cy="23576"/>
            </a:xfrm>
            <a:custGeom>
              <a:avLst/>
              <a:gdLst/>
              <a:ahLst/>
              <a:cxnLst/>
              <a:rect l="l" t="t" r="r" b="b"/>
              <a:pathLst>
                <a:path w="5560" h="5349" extrusionOk="0">
                  <a:moveTo>
                    <a:pt x="2882" y="1"/>
                  </a:moveTo>
                  <a:cubicBezTo>
                    <a:pt x="1802" y="1"/>
                    <a:pt x="828" y="650"/>
                    <a:pt x="412" y="1649"/>
                  </a:cubicBezTo>
                  <a:cubicBezTo>
                    <a:pt x="0" y="2649"/>
                    <a:pt x="226" y="3798"/>
                    <a:pt x="993" y="4564"/>
                  </a:cubicBezTo>
                  <a:cubicBezTo>
                    <a:pt x="1502" y="5076"/>
                    <a:pt x="2187" y="5349"/>
                    <a:pt x="2883" y="5349"/>
                  </a:cubicBezTo>
                  <a:cubicBezTo>
                    <a:pt x="3228" y="5349"/>
                    <a:pt x="3576" y="5282"/>
                    <a:pt x="3907" y="5144"/>
                  </a:cubicBezTo>
                  <a:cubicBezTo>
                    <a:pt x="4907" y="4732"/>
                    <a:pt x="5556" y="3758"/>
                    <a:pt x="5560" y="2674"/>
                  </a:cubicBezTo>
                  <a:cubicBezTo>
                    <a:pt x="5560" y="1197"/>
                    <a:pt x="4360" y="1"/>
                    <a:pt x="2882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84" name="Google Shape;7684;p72"/>
            <p:cNvSpPr/>
            <p:nvPr/>
          </p:nvSpPr>
          <p:spPr>
            <a:xfrm>
              <a:off x="889649" y="3678195"/>
              <a:ext cx="23589" cy="23576"/>
            </a:xfrm>
            <a:custGeom>
              <a:avLst/>
              <a:gdLst/>
              <a:ahLst/>
              <a:cxnLst/>
              <a:rect l="l" t="t" r="r" b="b"/>
              <a:pathLst>
                <a:path w="5349" h="5349" extrusionOk="0">
                  <a:moveTo>
                    <a:pt x="2674" y="0"/>
                  </a:moveTo>
                  <a:cubicBezTo>
                    <a:pt x="1197" y="0"/>
                    <a:pt x="0" y="1197"/>
                    <a:pt x="0" y="2674"/>
                  </a:cubicBezTo>
                  <a:cubicBezTo>
                    <a:pt x="0" y="4152"/>
                    <a:pt x="1197" y="5348"/>
                    <a:pt x="2674" y="5348"/>
                  </a:cubicBezTo>
                  <a:cubicBezTo>
                    <a:pt x="4152" y="5348"/>
                    <a:pt x="5348" y="4152"/>
                    <a:pt x="5348" y="2674"/>
                  </a:cubicBezTo>
                  <a:cubicBezTo>
                    <a:pt x="5348" y="1197"/>
                    <a:pt x="4152" y="0"/>
                    <a:pt x="2674" y="0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85" name="Google Shape;7685;p72"/>
            <p:cNvSpPr/>
            <p:nvPr/>
          </p:nvSpPr>
          <p:spPr>
            <a:xfrm>
              <a:off x="1357708" y="3848642"/>
              <a:ext cx="24542" cy="23585"/>
            </a:xfrm>
            <a:custGeom>
              <a:avLst/>
              <a:gdLst/>
              <a:ahLst/>
              <a:cxnLst/>
              <a:rect l="l" t="t" r="r" b="b"/>
              <a:pathLst>
                <a:path w="5565" h="5351" extrusionOk="0">
                  <a:moveTo>
                    <a:pt x="2890" y="0"/>
                  </a:moveTo>
                  <a:cubicBezTo>
                    <a:pt x="1807" y="0"/>
                    <a:pt x="833" y="653"/>
                    <a:pt x="417" y="1653"/>
                  </a:cubicBezTo>
                  <a:cubicBezTo>
                    <a:pt x="1" y="2652"/>
                    <a:pt x="231" y="3801"/>
                    <a:pt x="997" y="4567"/>
                  </a:cubicBezTo>
                  <a:cubicBezTo>
                    <a:pt x="1509" y="5080"/>
                    <a:pt x="2193" y="5350"/>
                    <a:pt x="2888" y="5350"/>
                  </a:cubicBezTo>
                  <a:cubicBezTo>
                    <a:pt x="3233" y="5350"/>
                    <a:pt x="3580" y="5284"/>
                    <a:pt x="3912" y="5147"/>
                  </a:cubicBezTo>
                  <a:cubicBezTo>
                    <a:pt x="4911" y="4731"/>
                    <a:pt x="5564" y="3757"/>
                    <a:pt x="5564" y="2678"/>
                  </a:cubicBezTo>
                  <a:cubicBezTo>
                    <a:pt x="5564" y="1200"/>
                    <a:pt x="4364" y="0"/>
                    <a:pt x="2890" y="0"/>
                  </a:cubicBez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86" name="Google Shape;7686;p72"/>
            <p:cNvSpPr/>
            <p:nvPr/>
          </p:nvSpPr>
          <p:spPr>
            <a:xfrm>
              <a:off x="1357708" y="4049730"/>
              <a:ext cx="24542" cy="23585"/>
            </a:xfrm>
            <a:custGeom>
              <a:avLst/>
              <a:gdLst/>
              <a:ahLst/>
              <a:cxnLst/>
              <a:rect l="l" t="t" r="r" b="b"/>
              <a:pathLst>
                <a:path w="5565" h="5351" extrusionOk="0">
                  <a:moveTo>
                    <a:pt x="2890" y="1"/>
                  </a:moveTo>
                  <a:cubicBezTo>
                    <a:pt x="1807" y="1"/>
                    <a:pt x="833" y="654"/>
                    <a:pt x="417" y="1653"/>
                  </a:cubicBezTo>
                  <a:cubicBezTo>
                    <a:pt x="1" y="2653"/>
                    <a:pt x="231" y="3802"/>
                    <a:pt x="997" y="4568"/>
                  </a:cubicBezTo>
                  <a:cubicBezTo>
                    <a:pt x="1510" y="5078"/>
                    <a:pt x="2195" y="5350"/>
                    <a:pt x="2891" y="5350"/>
                  </a:cubicBezTo>
                  <a:cubicBezTo>
                    <a:pt x="3235" y="5350"/>
                    <a:pt x="3581" y="5284"/>
                    <a:pt x="3912" y="5148"/>
                  </a:cubicBezTo>
                  <a:cubicBezTo>
                    <a:pt x="4911" y="4732"/>
                    <a:pt x="5564" y="3758"/>
                    <a:pt x="5564" y="2675"/>
                  </a:cubicBezTo>
                  <a:cubicBezTo>
                    <a:pt x="5564" y="1197"/>
                    <a:pt x="4364" y="1"/>
                    <a:pt x="2890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87" name="Google Shape;7687;p72"/>
            <p:cNvSpPr/>
            <p:nvPr/>
          </p:nvSpPr>
          <p:spPr>
            <a:xfrm>
              <a:off x="889649" y="4212384"/>
              <a:ext cx="24520" cy="23585"/>
            </a:xfrm>
            <a:custGeom>
              <a:avLst/>
              <a:gdLst/>
              <a:ahLst/>
              <a:cxnLst/>
              <a:rect l="l" t="t" r="r" b="b"/>
              <a:pathLst>
                <a:path w="5560" h="5351" extrusionOk="0">
                  <a:moveTo>
                    <a:pt x="2674" y="0"/>
                  </a:moveTo>
                  <a:cubicBezTo>
                    <a:pt x="2328" y="0"/>
                    <a:pt x="1980" y="67"/>
                    <a:pt x="1649" y="203"/>
                  </a:cubicBezTo>
                  <a:cubicBezTo>
                    <a:pt x="650" y="619"/>
                    <a:pt x="0" y="1593"/>
                    <a:pt x="0" y="2677"/>
                  </a:cubicBezTo>
                  <a:cubicBezTo>
                    <a:pt x="0" y="4150"/>
                    <a:pt x="1197" y="5351"/>
                    <a:pt x="2674" y="5351"/>
                  </a:cubicBezTo>
                  <a:cubicBezTo>
                    <a:pt x="3754" y="5351"/>
                    <a:pt x="4732" y="4698"/>
                    <a:pt x="5144" y="3698"/>
                  </a:cubicBezTo>
                  <a:cubicBezTo>
                    <a:pt x="5560" y="2699"/>
                    <a:pt x="5330" y="1550"/>
                    <a:pt x="4568" y="783"/>
                  </a:cubicBezTo>
                  <a:cubicBezTo>
                    <a:pt x="4055" y="271"/>
                    <a:pt x="3370" y="0"/>
                    <a:pt x="2674" y="0"/>
                  </a:cubicBezTo>
                  <a:close/>
                </a:path>
              </a:pathLst>
            </a:custGeom>
            <a:solidFill>
              <a:srgbClr val="E4E9E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88" name="Google Shape;7688;p72"/>
            <p:cNvSpPr/>
            <p:nvPr/>
          </p:nvSpPr>
          <p:spPr>
            <a:xfrm>
              <a:off x="2008060" y="3678195"/>
              <a:ext cx="24537" cy="23576"/>
            </a:xfrm>
            <a:custGeom>
              <a:avLst/>
              <a:gdLst/>
              <a:ahLst/>
              <a:cxnLst/>
              <a:rect l="l" t="t" r="r" b="b"/>
              <a:pathLst>
                <a:path w="5564" h="5349" extrusionOk="0">
                  <a:moveTo>
                    <a:pt x="2886" y="0"/>
                  </a:moveTo>
                  <a:cubicBezTo>
                    <a:pt x="1806" y="0"/>
                    <a:pt x="828" y="650"/>
                    <a:pt x="416" y="1649"/>
                  </a:cubicBezTo>
                  <a:cubicBezTo>
                    <a:pt x="0" y="2649"/>
                    <a:pt x="230" y="3802"/>
                    <a:pt x="996" y="4564"/>
                  </a:cubicBezTo>
                  <a:cubicBezTo>
                    <a:pt x="1506" y="5076"/>
                    <a:pt x="2190" y="5349"/>
                    <a:pt x="2887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1" y="4732"/>
                    <a:pt x="5560" y="3758"/>
                    <a:pt x="5563" y="2674"/>
                  </a:cubicBezTo>
                  <a:cubicBezTo>
                    <a:pt x="5560" y="1197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A5B7C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89" name="Google Shape;7689;p72"/>
            <p:cNvSpPr/>
            <p:nvPr/>
          </p:nvSpPr>
          <p:spPr>
            <a:xfrm>
              <a:off x="1548251" y="3848642"/>
              <a:ext cx="24520" cy="23580"/>
            </a:xfrm>
            <a:custGeom>
              <a:avLst/>
              <a:gdLst/>
              <a:ahLst/>
              <a:cxnLst/>
              <a:rect l="l" t="t" r="r" b="b"/>
              <a:pathLst>
                <a:path w="5560" h="5350" extrusionOk="0">
                  <a:moveTo>
                    <a:pt x="2886" y="0"/>
                  </a:moveTo>
                  <a:cubicBezTo>
                    <a:pt x="1806" y="0"/>
                    <a:pt x="828" y="653"/>
                    <a:pt x="416" y="1653"/>
                  </a:cubicBezTo>
                  <a:cubicBezTo>
                    <a:pt x="0" y="2652"/>
                    <a:pt x="230" y="3801"/>
                    <a:pt x="996" y="4567"/>
                  </a:cubicBezTo>
                  <a:cubicBezTo>
                    <a:pt x="1507" y="5078"/>
                    <a:pt x="2192" y="5350"/>
                    <a:pt x="2890" y="5350"/>
                  </a:cubicBezTo>
                  <a:cubicBezTo>
                    <a:pt x="3234" y="5350"/>
                    <a:pt x="3581" y="5283"/>
                    <a:pt x="3911" y="5147"/>
                  </a:cubicBezTo>
                  <a:cubicBezTo>
                    <a:pt x="4910" y="4731"/>
                    <a:pt x="5560" y="3757"/>
                    <a:pt x="5560" y="2678"/>
                  </a:cubicBezTo>
                  <a:cubicBezTo>
                    <a:pt x="5560" y="1200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90" name="Google Shape;7690;p72"/>
            <p:cNvSpPr/>
            <p:nvPr/>
          </p:nvSpPr>
          <p:spPr>
            <a:xfrm>
              <a:off x="2069063" y="3847033"/>
              <a:ext cx="24520" cy="23585"/>
            </a:xfrm>
            <a:custGeom>
              <a:avLst/>
              <a:gdLst/>
              <a:ahLst/>
              <a:cxnLst/>
              <a:rect l="l" t="t" r="r" b="b"/>
              <a:pathLst>
                <a:path w="5560" h="5351" extrusionOk="0">
                  <a:moveTo>
                    <a:pt x="2886" y="0"/>
                  </a:moveTo>
                  <a:cubicBezTo>
                    <a:pt x="1806" y="0"/>
                    <a:pt x="828" y="653"/>
                    <a:pt x="416" y="1653"/>
                  </a:cubicBezTo>
                  <a:cubicBezTo>
                    <a:pt x="0" y="2652"/>
                    <a:pt x="230" y="3801"/>
                    <a:pt x="993" y="4567"/>
                  </a:cubicBezTo>
                  <a:cubicBezTo>
                    <a:pt x="1505" y="5080"/>
                    <a:pt x="2190" y="5351"/>
                    <a:pt x="2887" y="5351"/>
                  </a:cubicBezTo>
                  <a:cubicBezTo>
                    <a:pt x="3232" y="5351"/>
                    <a:pt x="3580" y="5284"/>
                    <a:pt x="3911" y="5148"/>
                  </a:cubicBezTo>
                  <a:cubicBezTo>
                    <a:pt x="4910" y="4732"/>
                    <a:pt x="5560" y="3758"/>
                    <a:pt x="5560" y="2678"/>
                  </a:cubicBezTo>
                  <a:cubicBezTo>
                    <a:pt x="5560" y="1200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91" name="Google Shape;7691;p72"/>
            <p:cNvSpPr/>
            <p:nvPr/>
          </p:nvSpPr>
          <p:spPr>
            <a:xfrm>
              <a:off x="2069063" y="4046870"/>
              <a:ext cx="24520" cy="23576"/>
            </a:xfrm>
            <a:custGeom>
              <a:avLst/>
              <a:gdLst/>
              <a:ahLst/>
              <a:cxnLst/>
              <a:rect l="l" t="t" r="r" b="b"/>
              <a:pathLst>
                <a:path w="5560" h="5349" extrusionOk="0">
                  <a:moveTo>
                    <a:pt x="2886" y="0"/>
                  </a:moveTo>
                  <a:cubicBezTo>
                    <a:pt x="1806" y="0"/>
                    <a:pt x="828" y="650"/>
                    <a:pt x="416" y="1649"/>
                  </a:cubicBezTo>
                  <a:cubicBezTo>
                    <a:pt x="0" y="2649"/>
                    <a:pt x="230" y="3802"/>
                    <a:pt x="993" y="4564"/>
                  </a:cubicBezTo>
                  <a:cubicBezTo>
                    <a:pt x="1505" y="5076"/>
                    <a:pt x="2190" y="5349"/>
                    <a:pt x="2887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0" y="4732"/>
                    <a:pt x="5560" y="3758"/>
                    <a:pt x="5560" y="2674"/>
                  </a:cubicBezTo>
                  <a:cubicBezTo>
                    <a:pt x="5560" y="1197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692" name="Google Shape;7692;p72"/>
          <p:cNvGrpSpPr/>
          <p:nvPr/>
        </p:nvGrpSpPr>
        <p:grpSpPr>
          <a:xfrm rot="5400000">
            <a:off x="7935116" y="4305121"/>
            <a:ext cx="218752" cy="1886555"/>
            <a:chOff x="4428249" y="1369375"/>
            <a:chExt cx="36905" cy="429569"/>
          </a:xfrm>
        </p:grpSpPr>
        <p:sp>
          <p:nvSpPr>
            <p:cNvPr id="7693" name="Google Shape;7693;p72"/>
            <p:cNvSpPr/>
            <p:nvPr/>
          </p:nvSpPr>
          <p:spPr>
            <a:xfrm>
              <a:off x="4428249" y="1369375"/>
              <a:ext cx="2375" cy="429104"/>
            </a:xfrm>
            <a:custGeom>
              <a:avLst/>
              <a:gdLst/>
              <a:ahLst/>
              <a:cxnLst/>
              <a:rect l="l" t="t" r="r" b="b"/>
              <a:pathLst>
                <a:path w="95" h="18328" extrusionOk="0">
                  <a:moveTo>
                    <a:pt x="48" y="1"/>
                  </a:moveTo>
                  <a:cubicBezTo>
                    <a:pt x="24" y="1"/>
                    <a:pt x="1" y="15"/>
                    <a:pt x="1" y="44"/>
                  </a:cubicBezTo>
                  <a:lnTo>
                    <a:pt x="1" y="18284"/>
                  </a:lnTo>
                  <a:cubicBezTo>
                    <a:pt x="1" y="18306"/>
                    <a:pt x="22" y="18328"/>
                    <a:pt x="51" y="18328"/>
                  </a:cubicBezTo>
                  <a:cubicBezTo>
                    <a:pt x="73" y="18328"/>
                    <a:pt x="95" y="18306"/>
                    <a:pt x="95" y="18284"/>
                  </a:cubicBezTo>
                  <a:lnTo>
                    <a:pt x="95" y="44"/>
                  </a:lnTo>
                  <a:cubicBezTo>
                    <a:pt x="95" y="15"/>
                    <a:pt x="71" y="1"/>
                    <a:pt x="48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94" name="Google Shape;7694;p72"/>
            <p:cNvSpPr/>
            <p:nvPr/>
          </p:nvSpPr>
          <p:spPr>
            <a:xfrm>
              <a:off x="4428354" y="1369375"/>
              <a:ext cx="36800" cy="2200"/>
            </a:xfrm>
            <a:custGeom>
              <a:avLst/>
              <a:gdLst/>
              <a:ahLst/>
              <a:cxnLst/>
              <a:rect l="l" t="t" r="r" b="b"/>
              <a:pathLst>
                <a:path w="1472" h="88" extrusionOk="0">
                  <a:moveTo>
                    <a:pt x="65" y="1"/>
                  </a:moveTo>
                  <a:cubicBezTo>
                    <a:pt x="0" y="1"/>
                    <a:pt x="0" y="87"/>
                    <a:pt x="65" y="87"/>
                  </a:cubicBezTo>
                  <a:lnTo>
                    <a:pt x="1414" y="87"/>
                  </a:lnTo>
                  <a:cubicBezTo>
                    <a:pt x="1472" y="87"/>
                    <a:pt x="1472" y="1"/>
                    <a:pt x="141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95" name="Google Shape;7695;p72"/>
            <p:cNvSpPr/>
            <p:nvPr/>
          </p:nvSpPr>
          <p:spPr>
            <a:xfrm>
              <a:off x="4428704" y="1383625"/>
              <a:ext cx="17350" cy="2200"/>
            </a:xfrm>
            <a:custGeom>
              <a:avLst/>
              <a:gdLst/>
              <a:ahLst/>
              <a:cxnLst/>
              <a:rect l="l" t="t" r="r" b="b"/>
              <a:pathLst>
                <a:path w="694" h="88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65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5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96" name="Google Shape;7696;p72"/>
            <p:cNvSpPr/>
            <p:nvPr/>
          </p:nvSpPr>
          <p:spPr>
            <a:xfrm>
              <a:off x="4428704" y="1397875"/>
              <a:ext cx="17350" cy="2175"/>
            </a:xfrm>
            <a:custGeom>
              <a:avLst/>
              <a:gdLst/>
              <a:ahLst/>
              <a:cxnLst/>
              <a:rect l="l" t="t" r="r" b="b"/>
              <a:pathLst>
                <a:path w="694" h="87" extrusionOk="0">
                  <a:moveTo>
                    <a:pt x="51" y="0"/>
                  </a:moveTo>
                  <a:cubicBezTo>
                    <a:pt x="22" y="0"/>
                    <a:pt x="1" y="22"/>
                    <a:pt x="1" y="44"/>
                  </a:cubicBezTo>
                  <a:cubicBezTo>
                    <a:pt x="1" y="72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72"/>
                    <a:pt x="693" y="44"/>
                  </a:cubicBezTo>
                  <a:cubicBezTo>
                    <a:pt x="693" y="22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97" name="Google Shape;7697;p72"/>
            <p:cNvSpPr/>
            <p:nvPr/>
          </p:nvSpPr>
          <p:spPr>
            <a:xfrm>
              <a:off x="4428704" y="1412125"/>
              <a:ext cx="36100" cy="2175"/>
            </a:xfrm>
            <a:custGeom>
              <a:avLst/>
              <a:gdLst/>
              <a:ahLst/>
              <a:cxnLst/>
              <a:rect l="l" t="t" r="r" b="b"/>
              <a:pathLst>
                <a:path w="1444" h="87" extrusionOk="0">
                  <a:moveTo>
                    <a:pt x="51" y="0"/>
                  </a:moveTo>
                  <a:cubicBezTo>
                    <a:pt x="22" y="0"/>
                    <a:pt x="1" y="22"/>
                    <a:pt x="1" y="43"/>
                  </a:cubicBezTo>
                  <a:cubicBezTo>
                    <a:pt x="1" y="72"/>
                    <a:pt x="22" y="87"/>
                    <a:pt x="51" y="87"/>
                  </a:cubicBezTo>
                  <a:lnTo>
                    <a:pt x="1400" y="87"/>
                  </a:lnTo>
                  <a:cubicBezTo>
                    <a:pt x="1422" y="87"/>
                    <a:pt x="1443" y="72"/>
                    <a:pt x="1443" y="43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98" name="Google Shape;7698;p72"/>
            <p:cNvSpPr/>
            <p:nvPr/>
          </p:nvSpPr>
          <p:spPr>
            <a:xfrm>
              <a:off x="4428354" y="1426350"/>
              <a:ext cx="18050" cy="2200"/>
            </a:xfrm>
            <a:custGeom>
              <a:avLst/>
              <a:gdLst/>
              <a:ahLst/>
              <a:cxnLst/>
              <a:rect l="l" t="t" r="r" b="b"/>
              <a:pathLst>
                <a:path w="722" h="88" extrusionOk="0">
                  <a:moveTo>
                    <a:pt x="65" y="1"/>
                  </a:moveTo>
                  <a:cubicBezTo>
                    <a:pt x="0" y="1"/>
                    <a:pt x="0" y="87"/>
                    <a:pt x="65" y="87"/>
                  </a:cubicBezTo>
                  <a:lnTo>
                    <a:pt x="664" y="87"/>
                  </a:lnTo>
                  <a:cubicBezTo>
                    <a:pt x="722" y="87"/>
                    <a:pt x="722" y="1"/>
                    <a:pt x="66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99" name="Google Shape;7699;p72"/>
            <p:cNvSpPr/>
            <p:nvPr/>
          </p:nvSpPr>
          <p:spPr>
            <a:xfrm>
              <a:off x="4428704" y="1440600"/>
              <a:ext cx="17350" cy="2200"/>
            </a:xfrm>
            <a:custGeom>
              <a:avLst/>
              <a:gdLst/>
              <a:ahLst/>
              <a:cxnLst/>
              <a:rect l="l" t="t" r="r" b="b"/>
              <a:pathLst>
                <a:path w="694" h="88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73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00" name="Google Shape;7700;p72"/>
            <p:cNvSpPr/>
            <p:nvPr/>
          </p:nvSpPr>
          <p:spPr>
            <a:xfrm>
              <a:off x="4428704" y="1454850"/>
              <a:ext cx="36100" cy="2375"/>
            </a:xfrm>
            <a:custGeom>
              <a:avLst/>
              <a:gdLst/>
              <a:ahLst/>
              <a:cxnLst/>
              <a:rect l="l" t="t" r="r" b="b"/>
              <a:pathLst>
                <a:path w="1444" h="95" extrusionOk="0">
                  <a:moveTo>
                    <a:pt x="51" y="0"/>
                  </a:moveTo>
                  <a:cubicBezTo>
                    <a:pt x="22" y="0"/>
                    <a:pt x="1" y="22"/>
                    <a:pt x="1" y="44"/>
                  </a:cubicBezTo>
                  <a:cubicBezTo>
                    <a:pt x="1" y="73"/>
                    <a:pt x="22" y="94"/>
                    <a:pt x="51" y="94"/>
                  </a:cubicBezTo>
                  <a:lnTo>
                    <a:pt x="1400" y="94"/>
                  </a:lnTo>
                  <a:cubicBezTo>
                    <a:pt x="1422" y="94"/>
                    <a:pt x="1443" y="73"/>
                    <a:pt x="1443" y="44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01" name="Google Shape;7701;p72"/>
            <p:cNvSpPr/>
            <p:nvPr/>
          </p:nvSpPr>
          <p:spPr>
            <a:xfrm>
              <a:off x="4428354" y="1469100"/>
              <a:ext cx="18050" cy="2375"/>
            </a:xfrm>
            <a:custGeom>
              <a:avLst/>
              <a:gdLst/>
              <a:ahLst/>
              <a:cxnLst/>
              <a:rect l="l" t="t" r="r" b="b"/>
              <a:pathLst>
                <a:path w="722" h="95" extrusionOk="0">
                  <a:moveTo>
                    <a:pt x="65" y="0"/>
                  </a:moveTo>
                  <a:cubicBezTo>
                    <a:pt x="0" y="0"/>
                    <a:pt x="0" y="94"/>
                    <a:pt x="65" y="94"/>
                  </a:cubicBezTo>
                  <a:lnTo>
                    <a:pt x="664" y="94"/>
                  </a:lnTo>
                  <a:cubicBezTo>
                    <a:pt x="722" y="94"/>
                    <a:pt x="722" y="0"/>
                    <a:pt x="66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02" name="Google Shape;7702;p72"/>
            <p:cNvSpPr/>
            <p:nvPr/>
          </p:nvSpPr>
          <p:spPr>
            <a:xfrm>
              <a:off x="4428354" y="1483350"/>
              <a:ext cx="18050" cy="2350"/>
            </a:xfrm>
            <a:custGeom>
              <a:avLst/>
              <a:gdLst/>
              <a:ahLst/>
              <a:cxnLst/>
              <a:rect l="l" t="t" r="r" b="b"/>
              <a:pathLst>
                <a:path w="722" h="94" extrusionOk="0">
                  <a:moveTo>
                    <a:pt x="65" y="0"/>
                  </a:moveTo>
                  <a:cubicBezTo>
                    <a:pt x="0" y="0"/>
                    <a:pt x="0" y="94"/>
                    <a:pt x="65" y="94"/>
                  </a:cubicBezTo>
                  <a:lnTo>
                    <a:pt x="664" y="94"/>
                  </a:lnTo>
                  <a:cubicBezTo>
                    <a:pt x="722" y="94"/>
                    <a:pt x="722" y="0"/>
                    <a:pt x="66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03" name="Google Shape;7703;p72"/>
            <p:cNvSpPr/>
            <p:nvPr/>
          </p:nvSpPr>
          <p:spPr>
            <a:xfrm>
              <a:off x="4428704" y="1497575"/>
              <a:ext cx="36100" cy="2200"/>
            </a:xfrm>
            <a:custGeom>
              <a:avLst/>
              <a:gdLst/>
              <a:ahLst/>
              <a:cxnLst/>
              <a:rect l="l" t="t" r="r" b="b"/>
              <a:pathLst>
                <a:path w="1444" h="88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87"/>
                    <a:pt x="51" y="87"/>
                  </a:cubicBezTo>
                  <a:lnTo>
                    <a:pt x="1400" y="87"/>
                  </a:lnTo>
                  <a:cubicBezTo>
                    <a:pt x="1422" y="87"/>
                    <a:pt x="1443" y="73"/>
                    <a:pt x="1443" y="44"/>
                  </a:cubicBezTo>
                  <a:cubicBezTo>
                    <a:pt x="1443" y="22"/>
                    <a:pt x="1422" y="1"/>
                    <a:pt x="140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04" name="Google Shape;7704;p72"/>
            <p:cNvSpPr/>
            <p:nvPr/>
          </p:nvSpPr>
          <p:spPr>
            <a:xfrm>
              <a:off x="4428704" y="1511825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94"/>
                    <a:pt x="693" y="73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05" name="Google Shape;7705;p72"/>
            <p:cNvSpPr/>
            <p:nvPr/>
          </p:nvSpPr>
          <p:spPr>
            <a:xfrm>
              <a:off x="4428354" y="1526075"/>
              <a:ext cx="18050" cy="2375"/>
            </a:xfrm>
            <a:custGeom>
              <a:avLst/>
              <a:gdLst/>
              <a:ahLst/>
              <a:cxnLst/>
              <a:rect l="l" t="t" r="r" b="b"/>
              <a:pathLst>
                <a:path w="722" h="95" extrusionOk="0">
                  <a:moveTo>
                    <a:pt x="65" y="0"/>
                  </a:moveTo>
                  <a:cubicBezTo>
                    <a:pt x="0" y="0"/>
                    <a:pt x="0" y="94"/>
                    <a:pt x="65" y="94"/>
                  </a:cubicBezTo>
                  <a:lnTo>
                    <a:pt x="664" y="94"/>
                  </a:lnTo>
                  <a:cubicBezTo>
                    <a:pt x="722" y="94"/>
                    <a:pt x="722" y="0"/>
                    <a:pt x="66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06" name="Google Shape;7706;p72"/>
            <p:cNvSpPr/>
            <p:nvPr/>
          </p:nvSpPr>
          <p:spPr>
            <a:xfrm>
              <a:off x="4428704" y="1540325"/>
              <a:ext cx="36100" cy="2350"/>
            </a:xfrm>
            <a:custGeom>
              <a:avLst/>
              <a:gdLst/>
              <a:ahLst/>
              <a:cxnLst/>
              <a:rect l="l" t="t" r="r" b="b"/>
              <a:pathLst>
                <a:path w="1444" h="94" extrusionOk="0">
                  <a:moveTo>
                    <a:pt x="51" y="0"/>
                  </a:moveTo>
                  <a:cubicBezTo>
                    <a:pt x="22" y="0"/>
                    <a:pt x="1" y="22"/>
                    <a:pt x="1" y="43"/>
                  </a:cubicBezTo>
                  <a:cubicBezTo>
                    <a:pt x="1" y="72"/>
                    <a:pt x="22" y="94"/>
                    <a:pt x="51" y="94"/>
                  </a:cubicBezTo>
                  <a:lnTo>
                    <a:pt x="1400" y="94"/>
                  </a:lnTo>
                  <a:cubicBezTo>
                    <a:pt x="1422" y="94"/>
                    <a:pt x="1443" y="72"/>
                    <a:pt x="1443" y="43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07" name="Google Shape;7707;p72"/>
            <p:cNvSpPr/>
            <p:nvPr/>
          </p:nvSpPr>
          <p:spPr>
            <a:xfrm>
              <a:off x="4428704" y="1554550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1"/>
                  </a:moveTo>
                  <a:cubicBezTo>
                    <a:pt x="22" y="1"/>
                    <a:pt x="1" y="23"/>
                    <a:pt x="1" y="44"/>
                  </a:cubicBezTo>
                  <a:cubicBezTo>
                    <a:pt x="1" y="73"/>
                    <a:pt x="22" y="95"/>
                    <a:pt x="51" y="95"/>
                  </a:cubicBezTo>
                  <a:lnTo>
                    <a:pt x="650" y="95"/>
                  </a:lnTo>
                  <a:cubicBezTo>
                    <a:pt x="672" y="95"/>
                    <a:pt x="693" y="73"/>
                    <a:pt x="693" y="44"/>
                  </a:cubicBezTo>
                  <a:cubicBezTo>
                    <a:pt x="693" y="23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08" name="Google Shape;7708;p72"/>
            <p:cNvSpPr/>
            <p:nvPr/>
          </p:nvSpPr>
          <p:spPr>
            <a:xfrm>
              <a:off x="4428704" y="1568800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95"/>
                    <a:pt x="51" y="95"/>
                  </a:cubicBezTo>
                  <a:lnTo>
                    <a:pt x="650" y="95"/>
                  </a:lnTo>
                  <a:cubicBezTo>
                    <a:pt x="672" y="95"/>
                    <a:pt x="693" y="73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09" name="Google Shape;7709;p72"/>
            <p:cNvSpPr/>
            <p:nvPr/>
          </p:nvSpPr>
          <p:spPr>
            <a:xfrm>
              <a:off x="4428354" y="1583050"/>
              <a:ext cx="36800" cy="2375"/>
            </a:xfrm>
            <a:custGeom>
              <a:avLst/>
              <a:gdLst/>
              <a:ahLst/>
              <a:cxnLst/>
              <a:rect l="l" t="t" r="r" b="b"/>
              <a:pathLst>
                <a:path w="1472" h="95" extrusionOk="0">
                  <a:moveTo>
                    <a:pt x="65" y="1"/>
                  </a:moveTo>
                  <a:cubicBezTo>
                    <a:pt x="0" y="1"/>
                    <a:pt x="0" y="94"/>
                    <a:pt x="65" y="94"/>
                  </a:cubicBezTo>
                  <a:lnTo>
                    <a:pt x="1414" y="94"/>
                  </a:lnTo>
                  <a:cubicBezTo>
                    <a:pt x="1472" y="94"/>
                    <a:pt x="1472" y="1"/>
                    <a:pt x="141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10" name="Google Shape;7710;p72"/>
            <p:cNvSpPr/>
            <p:nvPr/>
          </p:nvSpPr>
          <p:spPr>
            <a:xfrm>
              <a:off x="4428704" y="1597300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0"/>
                  </a:moveTo>
                  <a:cubicBezTo>
                    <a:pt x="22" y="0"/>
                    <a:pt x="1" y="22"/>
                    <a:pt x="1" y="44"/>
                  </a:cubicBezTo>
                  <a:cubicBezTo>
                    <a:pt x="1" y="72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94"/>
                    <a:pt x="693" y="72"/>
                    <a:pt x="693" y="44"/>
                  </a:cubicBezTo>
                  <a:cubicBezTo>
                    <a:pt x="693" y="22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11" name="Google Shape;7711;p72"/>
            <p:cNvSpPr/>
            <p:nvPr/>
          </p:nvSpPr>
          <p:spPr>
            <a:xfrm>
              <a:off x="4428704" y="1611550"/>
              <a:ext cx="17350" cy="2350"/>
            </a:xfrm>
            <a:custGeom>
              <a:avLst/>
              <a:gdLst/>
              <a:ahLst/>
              <a:cxnLst/>
              <a:rect l="l" t="t" r="r" b="b"/>
              <a:pathLst>
                <a:path w="694" h="94" extrusionOk="0">
                  <a:moveTo>
                    <a:pt x="51" y="0"/>
                  </a:moveTo>
                  <a:cubicBezTo>
                    <a:pt x="22" y="0"/>
                    <a:pt x="1" y="22"/>
                    <a:pt x="1" y="51"/>
                  </a:cubicBezTo>
                  <a:cubicBezTo>
                    <a:pt x="1" y="72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94"/>
                    <a:pt x="693" y="72"/>
                    <a:pt x="693" y="51"/>
                  </a:cubicBezTo>
                  <a:cubicBezTo>
                    <a:pt x="693" y="22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12" name="Google Shape;7712;p72"/>
            <p:cNvSpPr/>
            <p:nvPr/>
          </p:nvSpPr>
          <p:spPr>
            <a:xfrm>
              <a:off x="4428704" y="1625775"/>
              <a:ext cx="36100" cy="2375"/>
            </a:xfrm>
            <a:custGeom>
              <a:avLst/>
              <a:gdLst/>
              <a:ahLst/>
              <a:cxnLst/>
              <a:rect l="l" t="t" r="r" b="b"/>
              <a:pathLst>
                <a:path w="1444" h="95" extrusionOk="0">
                  <a:moveTo>
                    <a:pt x="51" y="1"/>
                  </a:moveTo>
                  <a:cubicBezTo>
                    <a:pt x="22" y="1"/>
                    <a:pt x="1" y="23"/>
                    <a:pt x="1" y="51"/>
                  </a:cubicBezTo>
                  <a:cubicBezTo>
                    <a:pt x="1" y="73"/>
                    <a:pt x="22" y="95"/>
                    <a:pt x="51" y="95"/>
                  </a:cubicBezTo>
                  <a:lnTo>
                    <a:pt x="1400" y="95"/>
                  </a:lnTo>
                  <a:cubicBezTo>
                    <a:pt x="1422" y="95"/>
                    <a:pt x="1443" y="73"/>
                    <a:pt x="1443" y="51"/>
                  </a:cubicBezTo>
                  <a:cubicBezTo>
                    <a:pt x="1443" y="23"/>
                    <a:pt x="1422" y="1"/>
                    <a:pt x="140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13" name="Google Shape;7713;p72"/>
            <p:cNvSpPr/>
            <p:nvPr/>
          </p:nvSpPr>
          <p:spPr>
            <a:xfrm>
              <a:off x="4428354" y="1640025"/>
              <a:ext cx="18050" cy="2375"/>
            </a:xfrm>
            <a:custGeom>
              <a:avLst/>
              <a:gdLst/>
              <a:ahLst/>
              <a:cxnLst/>
              <a:rect l="l" t="t" r="r" b="b"/>
              <a:pathLst>
                <a:path w="722" h="95" extrusionOk="0">
                  <a:moveTo>
                    <a:pt x="65" y="1"/>
                  </a:moveTo>
                  <a:cubicBezTo>
                    <a:pt x="0" y="1"/>
                    <a:pt x="0" y="94"/>
                    <a:pt x="65" y="94"/>
                  </a:cubicBezTo>
                  <a:lnTo>
                    <a:pt x="664" y="94"/>
                  </a:lnTo>
                  <a:cubicBezTo>
                    <a:pt x="722" y="94"/>
                    <a:pt x="722" y="1"/>
                    <a:pt x="66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14" name="Google Shape;7714;p72"/>
            <p:cNvSpPr/>
            <p:nvPr/>
          </p:nvSpPr>
          <p:spPr>
            <a:xfrm>
              <a:off x="4428704" y="1654275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0"/>
                  </a:moveTo>
                  <a:cubicBezTo>
                    <a:pt x="22" y="0"/>
                    <a:pt x="1" y="22"/>
                    <a:pt x="1" y="51"/>
                  </a:cubicBezTo>
                  <a:cubicBezTo>
                    <a:pt x="1" y="73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94"/>
                    <a:pt x="693" y="73"/>
                    <a:pt x="693" y="51"/>
                  </a:cubicBezTo>
                  <a:cubicBezTo>
                    <a:pt x="693" y="22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15" name="Google Shape;7715;p72"/>
            <p:cNvSpPr/>
            <p:nvPr/>
          </p:nvSpPr>
          <p:spPr>
            <a:xfrm>
              <a:off x="4428704" y="1668525"/>
              <a:ext cx="36100" cy="2350"/>
            </a:xfrm>
            <a:custGeom>
              <a:avLst/>
              <a:gdLst/>
              <a:ahLst/>
              <a:cxnLst/>
              <a:rect l="l" t="t" r="r" b="b"/>
              <a:pathLst>
                <a:path w="1444" h="94" extrusionOk="0">
                  <a:moveTo>
                    <a:pt x="51" y="0"/>
                  </a:moveTo>
                  <a:cubicBezTo>
                    <a:pt x="22" y="0"/>
                    <a:pt x="1" y="22"/>
                    <a:pt x="1" y="51"/>
                  </a:cubicBezTo>
                  <a:cubicBezTo>
                    <a:pt x="1" y="72"/>
                    <a:pt x="22" y="94"/>
                    <a:pt x="51" y="94"/>
                  </a:cubicBezTo>
                  <a:lnTo>
                    <a:pt x="1400" y="94"/>
                  </a:lnTo>
                  <a:cubicBezTo>
                    <a:pt x="1422" y="94"/>
                    <a:pt x="1443" y="72"/>
                    <a:pt x="1443" y="51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16" name="Google Shape;7716;p72"/>
            <p:cNvSpPr/>
            <p:nvPr/>
          </p:nvSpPr>
          <p:spPr>
            <a:xfrm>
              <a:off x="4428704" y="1682950"/>
              <a:ext cx="17350" cy="2175"/>
            </a:xfrm>
            <a:custGeom>
              <a:avLst/>
              <a:gdLst/>
              <a:ahLst/>
              <a:cxnLst/>
              <a:rect l="l" t="t" r="r" b="b"/>
              <a:pathLst>
                <a:path w="694" h="87" extrusionOk="0">
                  <a:moveTo>
                    <a:pt x="51" y="0"/>
                  </a:moveTo>
                  <a:cubicBezTo>
                    <a:pt x="22" y="0"/>
                    <a:pt x="1" y="15"/>
                    <a:pt x="1" y="43"/>
                  </a:cubicBezTo>
                  <a:cubicBezTo>
                    <a:pt x="1" y="65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5"/>
                    <a:pt x="693" y="43"/>
                  </a:cubicBezTo>
                  <a:cubicBezTo>
                    <a:pt x="693" y="15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17" name="Google Shape;7717;p72"/>
            <p:cNvSpPr/>
            <p:nvPr/>
          </p:nvSpPr>
          <p:spPr>
            <a:xfrm>
              <a:off x="4428354" y="1697200"/>
              <a:ext cx="18050" cy="2175"/>
            </a:xfrm>
            <a:custGeom>
              <a:avLst/>
              <a:gdLst/>
              <a:ahLst/>
              <a:cxnLst/>
              <a:rect l="l" t="t" r="r" b="b"/>
              <a:pathLst>
                <a:path w="722" h="87" extrusionOk="0">
                  <a:moveTo>
                    <a:pt x="65" y="0"/>
                  </a:moveTo>
                  <a:cubicBezTo>
                    <a:pt x="0" y="0"/>
                    <a:pt x="0" y="87"/>
                    <a:pt x="65" y="87"/>
                  </a:cubicBezTo>
                  <a:lnTo>
                    <a:pt x="664" y="87"/>
                  </a:lnTo>
                  <a:cubicBezTo>
                    <a:pt x="722" y="87"/>
                    <a:pt x="722" y="0"/>
                    <a:pt x="66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18" name="Google Shape;7718;p72"/>
            <p:cNvSpPr/>
            <p:nvPr/>
          </p:nvSpPr>
          <p:spPr>
            <a:xfrm>
              <a:off x="4428704" y="1711425"/>
              <a:ext cx="36100" cy="2200"/>
            </a:xfrm>
            <a:custGeom>
              <a:avLst/>
              <a:gdLst/>
              <a:ahLst/>
              <a:cxnLst/>
              <a:rect l="l" t="t" r="r" b="b"/>
              <a:pathLst>
                <a:path w="1444" h="88" extrusionOk="0">
                  <a:moveTo>
                    <a:pt x="51" y="1"/>
                  </a:moveTo>
                  <a:cubicBezTo>
                    <a:pt x="22" y="1"/>
                    <a:pt x="1" y="15"/>
                    <a:pt x="1" y="44"/>
                  </a:cubicBezTo>
                  <a:cubicBezTo>
                    <a:pt x="1" y="66"/>
                    <a:pt x="22" y="87"/>
                    <a:pt x="51" y="87"/>
                  </a:cubicBezTo>
                  <a:lnTo>
                    <a:pt x="1400" y="87"/>
                  </a:lnTo>
                  <a:cubicBezTo>
                    <a:pt x="1422" y="87"/>
                    <a:pt x="1443" y="66"/>
                    <a:pt x="1443" y="44"/>
                  </a:cubicBezTo>
                  <a:cubicBezTo>
                    <a:pt x="1443" y="15"/>
                    <a:pt x="1422" y="1"/>
                    <a:pt x="140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19" name="Google Shape;7719;p72"/>
            <p:cNvSpPr/>
            <p:nvPr/>
          </p:nvSpPr>
          <p:spPr>
            <a:xfrm>
              <a:off x="4428704" y="1725675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87"/>
                    <a:pt x="693" y="73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20" name="Google Shape;7720;p72"/>
            <p:cNvSpPr/>
            <p:nvPr/>
          </p:nvSpPr>
          <p:spPr>
            <a:xfrm>
              <a:off x="4428704" y="1739925"/>
              <a:ext cx="17350" cy="2175"/>
            </a:xfrm>
            <a:custGeom>
              <a:avLst/>
              <a:gdLst/>
              <a:ahLst/>
              <a:cxnLst/>
              <a:rect l="l" t="t" r="r" b="b"/>
              <a:pathLst>
                <a:path w="694" h="87" extrusionOk="0">
                  <a:moveTo>
                    <a:pt x="51" y="0"/>
                  </a:moveTo>
                  <a:cubicBezTo>
                    <a:pt x="22" y="0"/>
                    <a:pt x="1" y="15"/>
                    <a:pt x="1" y="44"/>
                  </a:cubicBezTo>
                  <a:cubicBezTo>
                    <a:pt x="1" y="65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5"/>
                    <a:pt x="693" y="44"/>
                  </a:cubicBezTo>
                  <a:cubicBezTo>
                    <a:pt x="693" y="15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21" name="Google Shape;7721;p72"/>
            <p:cNvSpPr/>
            <p:nvPr/>
          </p:nvSpPr>
          <p:spPr>
            <a:xfrm>
              <a:off x="4428354" y="1754175"/>
              <a:ext cx="36800" cy="2175"/>
            </a:xfrm>
            <a:custGeom>
              <a:avLst/>
              <a:gdLst/>
              <a:ahLst/>
              <a:cxnLst/>
              <a:rect l="l" t="t" r="r" b="b"/>
              <a:pathLst>
                <a:path w="1472" h="87" extrusionOk="0">
                  <a:moveTo>
                    <a:pt x="65" y="0"/>
                  </a:moveTo>
                  <a:cubicBezTo>
                    <a:pt x="0" y="0"/>
                    <a:pt x="0" y="87"/>
                    <a:pt x="65" y="87"/>
                  </a:cubicBezTo>
                  <a:lnTo>
                    <a:pt x="1414" y="87"/>
                  </a:lnTo>
                  <a:cubicBezTo>
                    <a:pt x="1472" y="87"/>
                    <a:pt x="1472" y="0"/>
                    <a:pt x="141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22" name="Google Shape;7722;p72"/>
            <p:cNvSpPr/>
            <p:nvPr/>
          </p:nvSpPr>
          <p:spPr>
            <a:xfrm>
              <a:off x="4428704" y="1768400"/>
              <a:ext cx="17350" cy="2200"/>
            </a:xfrm>
            <a:custGeom>
              <a:avLst/>
              <a:gdLst/>
              <a:ahLst/>
              <a:cxnLst/>
              <a:rect l="l" t="t" r="r" b="b"/>
              <a:pathLst>
                <a:path w="694" h="88" extrusionOk="0">
                  <a:moveTo>
                    <a:pt x="51" y="1"/>
                  </a:moveTo>
                  <a:cubicBezTo>
                    <a:pt x="22" y="1"/>
                    <a:pt x="1" y="15"/>
                    <a:pt x="1" y="44"/>
                  </a:cubicBezTo>
                  <a:cubicBezTo>
                    <a:pt x="1" y="66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6"/>
                    <a:pt x="693" y="44"/>
                  </a:cubicBezTo>
                  <a:cubicBezTo>
                    <a:pt x="693" y="15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23" name="Google Shape;7723;p72"/>
            <p:cNvSpPr/>
            <p:nvPr/>
          </p:nvSpPr>
          <p:spPr>
            <a:xfrm>
              <a:off x="4428704" y="1782650"/>
              <a:ext cx="17350" cy="2200"/>
            </a:xfrm>
            <a:custGeom>
              <a:avLst/>
              <a:gdLst/>
              <a:ahLst/>
              <a:cxnLst/>
              <a:rect l="l" t="t" r="r" b="b"/>
              <a:pathLst>
                <a:path w="694" h="88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66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6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24" name="Google Shape;7724;p72"/>
            <p:cNvSpPr/>
            <p:nvPr/>
          </p:nvSpPr>
          <p:spPr>
            <a:xfrm>
              <a:off x="4428542" y="1796744"/>
              <a:ext cx="36100" cy="2200"/>
            </a:xfrm>
            <a:custGeom>
              <a:avLst/>
              <a:gdLst/>
              <a:ahLst/>
              <a:cxnLst/>
              <a:rect l="l" t="t" r="r" b="b"/>
              <a:pathLst>
                <a:path w="1444" h="88" extrusionOk="0">
                  <a:moveTo>
                    <a:pt x="51" y="0"/>
                  </a:moveTo>
                  <a:cubicBezTo>
                    <a:pt x="22" y="0"/>
                    <a:pt x="1" y="22"/>
                    <a:pt x="1" y="44"/>
                  </a:cubicBezTo>
                  <a:cubicBezTo>
                    <a:pt x="1" y="65"/>
                    <a:pt x="22" y="87"/>
                    <a:pt x="51" y="87"/>
                  </a:cubicBezTo>
                  <a:lnTo>
                    <a:pt x="1400" y="87"/>
                  </a:lnTo>
                  <a:cubicBezTo>
                    <a:pt x="1422" y="87"/>
                    <a:pt x="1443" y="65"/>
                    <a:pt x="1443" y="44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725" name="Google Shape;7725;p72"/>
          <p:cNvGrpSpPr/>
          <p:nvPr/>
        </p:nvGrpSpPr>
        <p:grpSpPr>
          <a:xfrm rot="10800000" flipH="1">
            <a:off x="7098355" y="3756514"/>
            <a:ext cx="1892276" cy="33077"/>
            <a:chOff x="219558" y="4738465"/>
            <a:chExt cx="5852400" cy="102300"/>
          </a:xfrm>
        </p:grpSpPr>
        <p:cxnSp>
          <p:nvCxnSpPr>
            <p:cNvPr id="7726" name="Google Shape;7726;p72"/>
            <p:cNvCxnSpPr/>
            <p:nvPr/>
          </p:nvCxnSpPr>
          <p:spPr>
            <a:xfrm>
              <a:off x="219558" y="4789684"/>
              <a:ext cx="58524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7727" name="Google Shape;7727;p72"/>
            <p:cNvSpPr/>
            <p:nvPr/>
          </p:nvSpPr>
          <p:spPr>
            <a:xfrm>
              <a:off x="1200298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28" name="Google Shape;7728;p72"/>
            <p:cNvSpPr/>
            <p:nvPr/>
          </p:nvSpPr>
          <p:spPr>
            <a:xfrm>
              <a:off x="2175146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29" name="Google Shape;7729;p72"/>
            <p:cNvSpPr/>
            <p:nvPr/>
          </p:nvSpPr>
          <p:spPr>
            <a:xfrm>
              <a:off x="3040751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30" name="Google Shape;7730;p72"/>
            <p:cNvSpPr/>
            <p:nvPr/>
          </p:nvSpPr>
          <p:spPr>
            <a:xfrm>
              <a:off x="4028157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31" name="Google Shape;7731;p72"/>
            <p:cNvSpPr/>
            <p:nvPr/>
          </p:nvSpPr>
          <p:spPr>
            <a:xfrm>
              <a:off x="5040827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732" name="Google Shape;7732;p72"/>
          <p:cNvGrpSpPr/>
          <p:nvPr/>
        </p:nvGrpSpPr>
        <p:grpSpPr>
          <a:xfrm>
            <a:off x="7113446" y="4253931"/>
            <a:ext cx="1862093" cy="513355"/>
            <a:chOff x="5286284" y="2966544"/>
            <a:chExt cx="1396570" cy="385016"/>
          </a:xfrm>
        </p:grpSpPr>
        <p:cxnSp>
          <p:nvCxnSpPr>
            <p:cNvPr id="7733" name="Google Shape;7733;p72"/>
            <p:cNvCxnSpPr/>
            <p:nvPr/>
          </p:nvCxnSpPr>
          <p:spPr>
            <a:xfrm>
              <a:off x="5752056" y="3094781"/>
              <a:ext cx="470100" cy="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cxnSp>
          <p:nvCxnSpPr>
            <p:cNvPr id="7734" name="Google Shape;7734;p72"/>
            <p:cNvCxnSpPr/>
            <p:nvPr/>
          </p:nvCxnSpPr>
          <p:spPr>
            <a:xfrm>
              <a:off x="5980194" y="3351560"/>
              <a:ext cx="594300" cy="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grpSp>
          <p:nvGrpSpPr>
            <p:cNvPr id="7735" name="Google Shape;7735;p72"/>
            <p:cNvGrpSpPr/>
            <p:nvPr/>
          </p:nvGrpSpPr>
          <p:grpSpPr>
            <a:xfrm>
              <a:off x="5287688" y="3173364"/>
              <a:ext cx="1395166" cy="74100"/>
              <a:chOff x="5287688" y="3173364"/>
              <a:chExt cx="1395166" cy="74100"/>
            </a:xfrm>
          </p:grpSpPr>
          <p:cxnSp>
            <p:nvCxnSpPr>
              <p:cNvPr id="7736" name="Google Shape;7736;p72"/>
              <p:cNvCxnSpPr/>
              <p:nvPr/>
            </p:nvCxnSpPr>
            <p:spPr>
              <a:xfrm>
                <a:off x="6682853" y="3173540"/>
                <a:ext cx="0" cy="738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37" name="Google Shape;7737;p72"/>
              <p:cNvCxnSpPr/>
              <p:nvPr/>
            </p:nvCxnSpPr>
            <p:spPr>
              <a:xfrm>
                <a:off x="5287688" y="3210371"/>
                <a:ext cx="13947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38" name="Google Shape;7738;p72"/>
              <p:cNvCxnSpPr/>
              <p:nvPr/>
            </p:nvCxnSpPr>
            <p:spPr>
              <a:xfrm>
                <a:off x="5518476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39" name="Google Shape;7739;p72"/>
              <p:cNvCxnSpPr/>
              <p:nvPr/>
            </p:nvCxnSpPr>
            <p:spPr>
              <a:xfrm>
                <a:off x="5287935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40" name="Google Shape;7740;p72"/>
              <p:cNvCxnSpPr/>
              <p:nvPr/>
            </p:nvCxnSpPr>
            <p:spPr>
              <a:xfrm>
                <a:off x="5751239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41" name="Google Shape;7741;p72"/>
              <p:cNvCxnSpPr/>
              <p:nvPr/>
            </p:nvCxnSpPr>
            <p:spPr>
              <a:xfrm>
                <a:off x="5982252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42" name="Google Shape;7742;p72"/>
              <p:cNvCxnSpPr/>
              <p:nvPr/>
            </p:nvCxnSpPr>
            <p:spPr>
              <a:xfrm>
                <a:off x="6216184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43" name="Google Shape;7743;p72"/>
              <p:cNvCxnSpPr/>
              <p:nvPr/>
            </p:nvCxnSpPr>
            <p:spPr>
              <a:xfrm>
                <a:off x="6449534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7744" name="Google Shape;7744;p72"/>
            <p:cNvCxnSpPr/>
            <p:nvPr/>
          </p:nvCxnSpPr>
          <p:spPr>
            <a:xfrm>
              <a:off x="5286284" y="2966544"/>
              <a:ext cx="468600" cy="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oval" w="med" len="med"/>
              <a:tailEnd type="oval" w="med" len="med"/>
            </a:ln>
          </p:spPr>
        </p:cxnSp>
      </p:grpSp>
      <p:grpSp>
        <p:nvGrpSpPr>
          <p:cNvPr id="7745" name="Google Shape;7745;p72"/>
          <p:cNvGrpSpPr/>
          <p:nvPr/>
        </p:nvGrpSpPr>
        <p:grpSpPr>
          <a:xfrm>
            <a:off x="2694867" y="2145633"/>
            <a:ext cx="1576368" cy="882703"/>
            <a:chOff x="2029517" y="1732295"/>
            <a:chExt cx="1149068" cy="643432"/>
          </a:xfrm>
        </p:grpSpPr>
        <p:grpSp>
          <p:nvGrpSpPr>
            <p:cNvPr id="7746" name="Google Shape;7746;p72"/>
            <p:cNvGrpSpPr/>
            <p:nvPr/>
          </p:nvGrpSpPr>
          <p:grpSpPr>
            <a:xfrm>
              <a:off x="2708660" y="1746937"/>
              <a:ext cx="455427" cy="244429"/>
              <a:chOff x="2700693" y="1746937"/>
              <a:chExt cx="455427" cy="244429"/>
            </a:xfrm>
          </p:grpSpPr>
          <p:grpSp>
            <p:nvGrpSpPr>
              <p:cNvPr id="7747" name="Google Shape;7747;p72"/>
              <p:cNvGrpSpPr/>
              <p:nvPr/>
            </p:nvGrpSpPr>
            <p:grpSpPr>
              <a:xfrm>
                <a:off x="2905682" y="1782817"/>
                <a:ext cx="250438" cy="208549"/>
                <a:chOff x="2905682" y="1782817"/>
                <a:chExt cx="250438" cy="208549"/>
              </a:xfrm>
            </p:grpSpPr>
            <p:cxnSp>
              <p:nvCxnSpPr>
                <p:cNvPr id="7748" name="Google Shape;7748;p72"/>
                <p:cNvCxnSpPr/>
                <p:nvPr/>
              </p:nvCxnSpPr>
              <p:spPr>
                <a:xfrm rot="-5400000" flipH="1">
                  <a:off x="2905682" y="1782817"/>
                  <a:ext cx="175200" cy="1752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9525" cap="flat" cmpd="sng">
                  <a:solidFill>
                    <a:srgbClr val="869FB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7749" name="Google Shape;7749;p72"/>
                <p:cNvSpPr/>
                <p:nvPr/>
              </p:nvSpPr>
              <p:spPr>
                <a:xfrm>
                  <a:off x="3078213" y="1919045"/>
                  <a:ext cx="77906" cy="723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76" h="10746" extrusionOk="0">
                      <a:moveTo>
                        <a:pt x="5775" y="1"/>
                      </a:moveTo>
                      <a:cubicBezTo>
                        <a:pt x="3179" y="1"/>
                        <a:pt x="889" y="1860"/>
                        <a:pt x="468" y="4506"/>
                      </a:cubicBezTo>
                      <a:cubicBezTo>
                        <a:pt x="1" y="7441"/>
                        <a:pt x="2002" y="10210"/>
                        <a:pt x="4904" y="10677"/>
                      </a:cubicBezTo>
                      <a:cubicBezTo>
                        <a:pt x="5194" y="10723"/>
                        <a:pt x="5483" y="10745"/>
                        <a:pt x="5768" y="10745"/>
                      </a:cubicBezTo>
                      <a:cubicBezTo>
                        <a:pt x="8364" y="10745"/>
                        <a:pt x="10655" y="8886"/>
                        <a:pt x="11075" y="6240"/>
                      </a:cubicBezTo>
                      <a:cubicBezTo>
                        <a:pt x="11576" y="3305"/>
                        <a:pt x="9574" y="536"/>
                        <a:pt x="6639" y="69"/>
                      </a:cubicBezTo>
                      <a:cubicBezTo>
                        <a:pt x="6349" y="23"/>
                        <a:pt x="6060" y="1"/>
                        <a:pt x="5775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7750" name="Google Shape;7750;p72"/>
              <p:cNvGrpSpPr/>
              <p:nvPr/>
            </p:nvGrpSpPr>
            <p:grpSpPr>
              <a:xfrm>
                <a:off x="2700693" y="1746937"/>
                <a:ext cx="449967" cy="72374"/>
                <a:chOff x="2700693" y="1746937"/>
                <a:chExt cx="449967" cy="72374"/>
              </a:xfrm>
            </p:grpSpPr>
            <p:cxnSp>
              <p:nvCxnSpPr>
                <p:cNvPr id="7751" name="Google Shape;7751;p72"/>
                <p:cNvCxnSpPr/>
                <p:nvPr/>
              </p:nvCxnSpPr>
              <p:spPr>
                <a:xfrm>
                  <a:off x="2700693" y="1782453"/>
                  <a:ext cx="379800" cy="6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9525" cap="flat" cmpd="sng">
                  <a:solidFill>
                    <a:srgbClr val="869FB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7752" name="Google Shape;7752;p72"/>
                <p:cNvSpPr/>
                <p:nvPr/>
              </p:nvSpPr>
              <p:spPr>
                <a:xfrm>
                  <a:off x="3072753" y="1746937"/>
                  <a:ext cx="77906" cy="723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76" h="10754" extrusionOk="0">
                      <a:moveTo>
                        <a:pt x="5736" y="0"/>
                      </a:moveTo>
                      <a:cubicBezTo>
                        <a:pt x="3156" y="0"/>
                        <a:pt x="887" y="1881"/>
                        <a:pt x="468" y="4513"/>
                      </a:cubicBezTo>
                      <a:cubicBezTo>
                        <a:pt x="1" y="7449"/>
                        <a:pt x="2002" y="10218"/>
                        <a:pt x="4904" y="10685"/>
                      </a:cubicBezTo>
                      <a:cubicBezTo>
                        <a:pt x="5194" y="10731"/>
                        <a:pt x="5483" y="10753"/>
                        <a:pt x="5768" y="10753"/>
                      </a:cubicBezTo>
                      <a:cubicBezTo>
                        <a:pt x="8364" y="10753"/>
                        <a:pt x="10655" y="8893"/>
                        <a:pt x="11075" y="6248"/>
                      </a:cubicBezTo>
                      <a:cubicBezTo>
                        <a:pt x="11576" y="3313"/>
                        <a:pt x="9574" y="544"/>
                        <a:pt x="6639" y="77"/>
                      </a:cubicBezTo>
                      <a:cubicBezTo>
                        <a:pt x="6335" y="25"/>
                        <a:pt x="6034" y="0"/>
                        <a:pt x="5736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  <p:grpSp>
          <p:nvGrpSpPr>
            <p:cNvPr id="7753" name="Google Shape;7753;p72"/>
            <p:cNvGrpSpPr/>
            <p:nvPr/>
          </p:nvGrpSpPr>
          <p:grpSpPr>
            <a:xfrm>
              <a:off x="2029517" y="1732295"/>
              <a:ext cx="1149068" cy="643432"/>
              <a:chOff x="2029517" y="1732295"/>
              <a:chExt cx="1149068" cy="643432"/>
            </a:xfrm>
          </p:grpSpPr>
          <p:grpSp>
            <p:nvGrpSpPr>
              <p:cNvPr id="7754" name="Google Shape;7754;p72"/>
              <p:cNvGrpSpPr/>
              <p:nvPr/>
            </p:nvGrpSpPr>
            <p:grpSpPr>
              <a:xfrm>
                <a:off x="2703618" y="2103152"/>
                <a:ext cx="474966" cy="260017"/>
                <a:chOff x="2703618" y="2103152"/>
                <a:chExt cx="474966" cy="260017"/>
              </a:xfrm>
            </p:grpSpPr>
            <p:grpSp>
              <p:nvGrpSpPr>
                <p:cNvPr id="7755" name="Google Shape;7755;p72"/>
                <p:cNvGrpSpPr/>
                <p:nvPr/>
              </p:nvGrpSpPr>
              <p:grpSpPr>
                <a:xfrm>
                  <a:off x="2703618" y="2290640"/>
                  <a:ext cx="450291" cy="72529"/>
                  <a:chOff x="2703618" y="2290640"/>
                  <a:chExt cx="450291" cy="72529"/>
                </a:xfrm>
              </p:grpSpPr>
              <p:cxnSp>
                <p:nvCxnSpPr>
                  <p:cNvPr id="7756" name="Google Shape;7756;p72"/>
                  <p:cNvCxnSpPr/>
                  <p:nvPr/>
                </p:nvCxnSpPr>
                <p:spPr>
                  <a:xfrm>
                    <a:off x="2703618" y="2326818"/>
                    <a:ext cx="379800" cy="600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9525" cap="flat" cmpd="sng">
                    <a:solidFill>
                      <a:srgbClr val="869FB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7757" name="Google Shape;7757;p72"/>
                  <p:cNvSpPr/>
                  <p:nvPr/>
                </p:nvSpPr>
                <p:spPr>
                  <a:xfrm>
                    <a:off x="3076003" y="2290640"/>
                    <a:ext cx="77906" cy="725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76" h="10777" extrusionOk="0">
                        <a:moveTo>
                          <a:pt x="5787" y="0"/>
                        </a:moveTo>
                        <a:cubicBezTo>
                          <a:pt x="3185" y="0"/>
                          <a:pt x="889" y="1889"/>
                          <a:pt x="468" y="4538"/>
                        </a:cubicBezTo>
                        <a:cubicBezTo>
                          <a:pt x="1" y="7473"/>
                          <a:pt x="2002" y="10208"/>
                          <a:pt x="4938" y="10709"/>
                        </a:cubicBezTo>
                        <a:cubicBezTo>
                          <a:pt x="5221" y="10754"/>
                          <a:pt x="5503" y="10776"/>
                          <a:pt x="5781" y="10776"/>
                        </a:cubicBezTo>
                        <a:cubicBezTo>
                          <a:pt x="8358" y="10776"/>
                          <a:pt x="10654" y="8888"/>
                          <a:pt x="11075" y="6239"/>
                        </a:cubicBezTo>
                        <a:cubicBezTo>
                          <a:pt x="11576" y="3303"/>
                          <a:pt x="9574" y="535"/>
                          <a:pt x="6639" y="68"/>
                        </a:cubicBezTo>
                        <a:cubicBezTo>
                          <a:pt x="6352" y="22"/>
                          <a:pt x="6068" y="0"/>
                          <a:pt x="5787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869FB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  <p:grpSp>
              <p:nvGrpSpPr>
                <p:cNvPr id="7758" name="Google Shape;7758;p72"/>
                <p:cNvGrpSpPr/>
                <p:nvPr/>
              </p:nvGrpSpPr>
              <p:grpSpPr>
                <a:xfrm>
                  <a:off x="2908607" y="2103152"/>
                  <a:ext cx="269977" cy="223538"/>
                  <a:chOff x="2908607" y="2103152"/>
                  <a:chExt cx="269977" cy="223538"/>
                </a:xfrm>
              </p:grpSpPr>
              <p:cxnSp>
                <p:nvCxnSpPr>
                  <p:cNvPr id="7759" name="Google Shape;7759;p72"/>
                  <p:cNvCxnSpPr/>
                  <p:nvPr/>
                </p:nvCxnSpPr>
                <p:spPr>
                  <a:xfrm rot="10800000" flipH="1">
                    <a:off x="2908607" y="2140990"/>
                    <a:ext cx="199800" cy="185700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9525" cap="flat" cmpd="sng">
                    <a:solidFill>
                      <a:srgbClr val="869FB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7760" name="Google Shape;7760;p72"/>
                  <p:cNvSpPr/>
                  <p:nvPr/>
                </p:nvSpPr>
                <p:spPr>
                  <a:xfrm>
                    <a:off x="3100678" y="2103152"/>
                    <a:ext cx="77906" cy="7236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76" h="10753" extrusionOk="0">
                        <a:moveTo>
                          <a:pt x="5786" y="1"/>
                        </a:moveTo>
                        <a:cubicBezTo>
                          <a:pt x="3185" y="1"/>
                          <a:pt x="889" y="1886"/>
                          <a:pt x="468" y="4505"/>
                        </a:cubicBezTo>
                        <a:cubicBezTo>
                          <a:pt x="1" y="7440"/>
                          <a:pt x="2002" y="10209"/>
                          <a:pt x="4904" y="10676"/>
                        </a:cubicBezTo>
                        <a:cubicBezTo>
                          <a:pt x="5208" y="10728"/>
                          <a:pt x="5509" y="10753"/>
                          <a:pt x="5807" y="10753"/>
                        </a:cubicBezTo>
                        <a:cubicBezTo>
                          <a:pt x="8387" y="10753"/>
                          <a:pt x="10657" y="8872"/>
                          <a:pt x="11075" y="6240"/>
                        </a:cubicBezTo>
                        <a:cubicBezTo>
                          <a:pt x="11576" y="3304"/>
                          <a:pt x="9574" y="535"/>
                          <a:pt x="6639" y="68"/>
                        </a:cubicBezTo>
                        <a:cubicBezTo>
                          <a:pt x="6352" y="23"/>
                          <a:pt x="6067" y="1"/>
                          <a:pt x="5786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869FB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</p:grpSp>
          <p:grpSp>
            <p:nvGrpSpPr>
              <p:cNvPr id="7761" name="Google Shape;7761;p72"/>
              <p:cNvGrpSpPr/>
              <p:nvPr/>
            </p:nvGrpSpPr>
            <p:grpSpPr>
              <a:xfrm>
                <a:off x="2029517" y="1732295"/>
                <a:ext cx="685827" cy="643432"/>
                <a:chOff x="2029517" y="1732295"/>
                <a:chExt cx="685827" cy="643432"/>
              </a:xfrm>
            </p:grpSpPr>
            <p:sp>
              <p:nvSpPr>
                <p:cNvPr id="7762" name="Google Shape;7762;p72"/>
                <p:cNvSpPr/>
                <p:nvPr/>
              </p:nvSpPr>
              <p:spPr>
                <a:xfrm>
                  <a:off x="2029517" y="1996395"/>
                  <a:ext cx="135152" cy="1353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grpSp>
              <p:nvGrpSpPr>
                <p:cNvPr id="7763" name="Google Shape;7763;p72"/>
                <p:cNvGrpSpPr/>
                <p:nvPr/>
              </p:nvGrpSpPr>
              <p:grpSpPr>
                <a:xfrm>
                  <a:off x="2158948" y="1732295"/>
                  <a:ext cx="556396" cy="333108"/>
                  <a:chOff x="2158948" y="1732295"/>
                  <a:chExt cx="556396" cy="333108"/>
                </a:xfrm>
              </p:grpSpPr>
              <p:cxnSp>
                <p:nvCxnSpPr>
                  <p:cNvPr id="7764" name="Google Shape;7764;p72"/>
                  <p:cNvCxnSpPr/>
                  <p:nvPr/>
                </p:nvCxnSpPr>
                <p:spPr>
                  <a:xfrm rot="10800000" flipH="1">
                    <a:off x="2158948" y="1783103"/>
                    <a:ext cx="459000" cy="282300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9525" cap="flat" cmpd="sng">
                    <a:solidFill>
                      <a:srgbClr val="BAC8D3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7765" name="Google Shape;7765;p72"/>
                  <p:cNvSpPr/>
                  <p:nvPr/>
                </p:nvSpPr>
                <p:spPr>
                  <a:xfrm>
                    <a:off x="2612072" y="1732295"/>
                    <a:ext cx="103272" cy="1000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45" h="14873" extrusionOk="0">
                        <a:moveTo>
                          <a:pt x="7692" y="1"/>
                        </a:moveTo>
                        <a:cubicBezTo>
                          <a:pt x="7531" y="1"/>
                          <a:pt x="7369" y="6"/>
                          <a:pt x="7206" y="16"/>
                        </a:cubicBezTo>
                        <a:cubicBezTo>
                          <a:pt x="3136" y="283"/>
                          <a:pt x="0" y="3786"/>
                          <a:pt x="267" y="7889"/>
                        </a:cubicBezTo>
                        <a:cubicBezTo>
                          <a:pt x="493" y="11846"/>
                          <a:pt x="3790" y="14873"/>
                          <a:pt x="7706" y="14873"/>
                        </a:cubicBezTo>
                        <a:cubicBezTo>
                          <a:pt x="7850" y="14873"/>
                          <a:pt x="7994" y="14869"/>
                          <a:pt x="8140" y="14860"/>
                        </a:cubicBezTo>
                        <a:cubicBezTo>
                          <a:pt x="12243" y="14594"/>
                          <a:pt x="15345" y="11058"/>
                          <a:pt x="15111" y="6988"/>
                        </a:cubicBezTo>
                        <a:cubicBezTo>
                          <a:pt x="14855" y="3048"/>
                          <a:pt x="11585" y="1"/>
                          <a:pt x="7692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869FB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  <p:grpSp>
              <p:nvGrpSpPr>
                <p:cNvPr id="7766" name="Google Shape;7766;p72"/>
                <p:cNvGrpSpPr/>
                <p:nvPr/>
              </p:nvGrpSpPr>
              <p:grpSpPr>
                <a:xfrm>
                  <a:off x="2159908" y="2065057"/>
                  <a:ext cx="550884" cy="310670"/>
                  <a:chOff x="2159908" y="2065057"/>
                  <a:chExt cx="550884" cy="310670"/>
                </a:xfrm>
              </p:grpSpPr>
              <p:cxnSp>
                <p:nvCxnSpPr>
                  <p:cNvPr id="7767" name="Google Shape;7767;p72"/>
                  <p:cNvCxnSpPr/>
                  <p:nvPr/>
                </p:nvCxnSpPr>
                <p:spPr>
                  <a:xfrm>
                    <a:off x="2159908" y="2065057"/>
                    <a:ext cx="454500" cy="262200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9525" cap="flat" cmpd="sng">
                    <a:solidFill>
                      <a:srgbClr val="BAC8D3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7768" name="Google Shape;7768;p72"/>
                  <p:cNvSpPr/>
                  <p:nvPr/>
                </p:nvSpPr>
                <p:spPr>
                  <a:xfrm>
                    <a:off x="2607514" y="2275632"/>
                    <a:ext cx="103279" cy="1000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46" h="14873" extrusionOk="0">
                        <a:moveTo>
                          <a:pt x="7697" y="0"/>
                        </a:moveTo>
                        <a:cubicBezTo>
                          <a:pt x="7535" y="0"/>
                          <a:pt x="7371" y="5"/>
                          <a:pt x="7206" y="16"/>
                        </a:cubicBezTo>
                        <a:cubicBezTo>
                          <a:pt x="3103" y="250"/>
                          <a:pt x="1" y="3785"/>
                          <a:pt x="268" y="7888"/>
                        </a:cubicBezTo>
                        <a:cubicBezTo>
                          <a:pt x="493" y="11846"/>
                          <a:pt x="3790" y="14872"/>
                          <a:pt x="7706" y="14872"/>
                        </a:cubicBezTo>
                        <a:cubicBezTo>
                          <a:pt x="7850" y="14872"/>
                          <a:pt x="7994" y="14868"/>
                          <a:pt x="8140" y="14860"/>
                        </a:cubicBezTo>
                        <a:cubicBezTo>
                          <a:pt x="12243" y="14593"/>
                          <a:pt x="15345" y="11057"/>
                          <a:pt x="15112" y="6954"/>
                        </a:cubicBezTo>
                        <a:cubicBezTo>
                          <a:pt x="14855" y="3016"/>
                          <a:pt x="11588" y="0"/>
                          <a:pt x="7697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869FB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</p:grpSp>
        </p:grpSp>
      </p:grpSp>
      <p:grpSp>
        <p:nvGrpSpPr>
          <p:cNvPr id="7769" name="Google Shape;7769;p72"/>
          <p:cNvGrpSpPr/>
          <p:nvPr/>
        </p:nvGrpSpPr>
        <p:grpSpPr>
          <a:xfrm>
            <a:off x="941866" y="2075783"/>
            <a:ext cx="1283535" cy="1080077"/>
            <a:chOff x="844912" y="1681380"/>
            <a:chExt cx="935611" cy="787305"/>
          </a:xfrm>
        </p:grpSpPr>
        <p:grpSp>
          <p:nvGrpSpPr>
            <p:cNvPr id="7770" name="Google Shape;7770;p72"/>
            <p:cNvGrpSpPr/>
            <p:nvPr/>
          </p:nvGrpSpPr>
          <p:grpSpPr>
            <a:xfrm>
              <a:off x="844912" y="1819635"/>
              <a:ext cx="329836" cy="510016"/>
              <a:chOff x="844912" y="1819635"/>
              <a:chExt cx="329836" cy="510016"/>
            </a:xfrm>
          </p:grpSpPr>
          <p:sp>
            <p:nvSpPr>
              <p:cNvPr id="7771" name="Google Shape;7771;p72"/>
              <p:cNvSpPr/>
              <p:nvPr/>
            </p:nvSpPr>
            <p:spPr>
              <a:xfrm>
                <a:off x="844912" y="2015566"/>
                <a:ext cx="118283" cy="118477"/>
              </a:xfrm>
              <a:custGeom>
                <a:avLst/>
                <a:gdLst/>
                <a:ahLst/>
                <a:cxnLst/>
                <a:rect l="l" t="t" r="r" b="b"/>
                <a:pathLst>
                  <a:path w="20082" h="20115" extrusionOk="0">
                    <a:moveTo>
                      <a:pt x="10041" y="1"/>
                    </a:moveTo>
                    <a:cubicBezTo>
                      <a:pt x="4503" y="1"/>
                      <a:pt x="0" y="4504"/>
                      <a:pt x="0" y="10041"/>
                    </a:cubicBezTo>
                    <a:cubicBezTo>
                      <a:pt x="0" y="15612"/>
                      <a:pt x="4503" y="20115"/>
                      <a:pt x="10041" y="20115"/>
                    </a:cubicBezTo>
                    <a:cubicBezTo>
                      <a:pt x="15578" y="20115"/>
                      <a:pt x="20081" y="15612"/>
                      <a:pt x="20081" y="10041"/>
                    </a:cubicBezTo>
                    <a:cubicBezTo>
                      <a:pt x="20081" y="4504"/>
                      <a:pt x="15578" y="1"/>
                      <a:pt x="1004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772" name="Google Shape;7772;p72"/>
              <p:cNvSpPr/>
              <p:nvPr/>
            </p:nvSpPr>
            <p:spPr>
              <a:xfrm>
                <a:off x="1013654" y="2074499"/>
                <a:ext cx="148151" cy="238327"/>
              </a:xfrm>
              <a:custGeom>
                <a:avLst/>
                <a:gdLst/>
                <a:ahLst/>
                <a:cxnLst/>
                <a:rect l="l" t="t" r="r" b="b"/>
                <a:pathLst>
                  <a:path w="25153" h="40463" fill="none" extrusionOk="0">
                    <a:moveTo>
                      <a:pt x="25152" y="40463"/>
                    </a:moveTo>
                    <a:cubicBezTo>
                      <a:pt x="19315" y="40463"/>
                      <a:pt x="14378" y="32724"/>
                      <a:pt x="12777" y="22150"/>
                    </a:cubicBezTo>
                    <a:lnTo>
                      <a:pt x="12810" y="22350"/>
                    </a:lnTo>
                    <a:cubicBezTo>
                      <a:pt x="10542" y="7606"/>
                      <a:pt x="6372" y="1"/>
                      <a:pt x="1" y="1"/>
                    </a:cubicBezTo>
                    <a:lnTo>
                      <a:pt x="1" y="1"/>
                    </a:lnTo>
                  </a:path>
                </a:pathLst>
              </a:custGeom>
              <a:noFill/>
              <a:ln w="9525" cap="rnd" cmpd="sng">
                <a:solidFill>
                  <a:srgbClr val="435D74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773" name="Google Shape;7773;p72"/>
              <p:cNvSpPr/>
              <p:nvPr/>
            </p:nvSpPr>
            <p:spPr>
              <a:xfrm>
                <a:off x="1013654" y="1836607"/>
                <a:ext cx="148151" cy="238327"/>
              </a:xfrm>
              <a:custGeom>
                <a:avLst/>
                <a:gdLst/>
                <a:ahLst/>
                <a:cxnLst/>
                <a:rect l="l" t="t" r="r" b="b"/>
                <a:pathLst>
                  <a:path w="25153" h="40463" fill="none" extrusionOk="0">
                    <a:moveTo>
                      <a:pt x="25152" y="0"/>
                    </a:moveTo>
                    <a:cubicBezTo>
                      <a:pt x="19315" y="0"/>
                      <a:pt x="14378" y="7706"/>
                      <a:pt x="12777" y="18313"/>
                    </a:cubicBezTo>
                    <a:lnTo>
                      <a:pt x="12810" y="18113"/>
                    </a:lnTo>
                    <a:cubicBezTo>
                      <a:pt x="10542" y="32857"/>
                      <a:pt x="6372" y="40462"/>
                      <a:pt x="1" y="40462"/>
                    </a:cubicBezTo>
                    <a:lnTo>
                      <a:pt x="1" y="40462"/>
                    </a:lnTo>
                  </a:path>
                </a:pathLst>
              </a:custGeom>
              <a:noFill/>
              <a:ln w="9525" cap="rnd" cmpd="sng">
                <a:solidFill>
                  <a:srgbClr val="435D74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774" name="Google Shape;7774;p72"/>
              <p:cNvSpPr/>
              <p:nvPr/>
            </p:nvSpPr>
            <p:spPr>
              <a:xfrm>
                <a:off x="1004031" y="2056625"/>
                <a:ext cx="35958" cy="35958"/>
              </a:xfrm>
              <a:custGeom>
                <a:avLst/>
                <a:gdLst/>
                <a:ahLst/>
                <a:cxnLst/>
                <a:rect l="l" t="t" r="r" b="b"/>
                <a:pathLst>
                  <a:path w="6105" h="6105" extrusionOk="0">
                    <a:moveTo>
                      <a:pt x="3069" y="0"/>
                    </a:moveTo>
                    <a:cubicBezTo>
                      <a:pt x="1368" y="0"/>
                      <a:pt x="0" y="1368"/>
                      <a:pt x="0" y="3036"/>
                    </a:cubicBezTo>
                    <a:cubicBezTo>
                      <a:pt x="0" y="4737"/>
                      <a:pt x="1368" y="6105"/>
                      <a:pt x="3069" y="6105"/>
                    </a:cubicBezTo>
                    <a:cubicBezTo>
                      <a:pt x="4737" y="6105"/>
                      <a:pt x="6105" y="4737"/>
                      <a:pt x="6105" y="3036"/>
                    </a:cubicBezTo>
                    <a:cubicBezTo>
                      <a:pt x="6105" y="1368"/>
                      <a:pt x="4737" y="0"/>
                      <a:pt x="30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775" name="Google Shape;7775;p72"/>
              <p:cNvSpPr/>
              <p:nvPr/>
            </p:nvSpPr>
            <p:spPr>
              <a:xfrm>
                <a:off x="1149398" y="2295742"/>
                <a:ext cx="25351" cy="33909"/>
              </a:xfrm>
              <a:custGeom>
                <a:avLst/>
                <a:gdLst/>
                <a:ahLst/>
                <a:cxnLst/>
                <a:rect l="l" t="t" r="r" b="b"/>
                <a:pathLst>
                  <a:path w="4304" h="5757" extrusionOk="0">
                    <a:moveTo>
                      <a:pt x="509" y="0"/>
                    </a:moveTo>
                    <a:cubicBezTo>
                      <a:pt x="247" y="0"/>
                      <a:pt x="1" y="203"/>
                      <a:pt x="1" y="493"/>
                    </a:cubicBezTo>
                    <a:lnTo>
                      <a:pt x="1" y="5263"/>
                    </a:lnTo>
                    <a:cubicBezTo>
                      <a:pt x="1" y="5554"/>
                      <a:pt x="229" y="5757"/>
                      <a:pt x="482" y="5757"/>
                    </a:cubicBezTo>
                    <a:cubicBezTo>
                      <a:pt x="577" y="5757"/>
                      <a:pt x="676" y="5728"/>
                      <a:pt x="768" y="5664"/>
                    </a:cubicBezTo>
                    <a:lnTo>
                      <a:pt x="4003" y="3395"/>
                    </a:lnTo>
                    <a:cubicBezTo>
                      <a:pt x="4304" y="3195"/>
                      <a:pt x="4304" y="2795"/>
                      <a:pt x="4037" y="2595"/>
                    </a:cubicBezTo>
                    <a:lnTo>
                      <a:pt x="801" y="93"/>
                    </a:lnTo>
                    <a:cubicBezTo>
                      <a:pt x="710" y="29"/>
                      <a:pt x="60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776" name="Google Shape;7776;p72"/>
              <p:cNvSpPr/>
              <p:nvPr/>
            </p:nvSpPr>
            <p:spPr>
              <a:xfrm>
                <a:off x="1149398" y="1819635"/>
                <a:ext cx="25351" cy="34032"/>
              </a:xfrm>
              <a:custGeom>
                <a:avLst/>
                <a:gdLst/>
                <a:ahLst/>
                <a:cxnLst/>
                <a:rect l="l" t="t" r="r" b="b"/>
                <a:pathLst>
                  <a:path w="4304" h="5778" extrusionOk="0">
                    <a:moveTo>
                      <a:pt x="489" y="0"/>
                    </a:moveTo>
                    <a:cubicBezTo>
                      <a:pt x="234" y="0"/>
                      <a:pt x="1" y="207"/>
                      <a:pt x="1" y="514"/>
                    </a:cubicBezTo>
                    <a:lnTo>
                      <a:pt x="1" y="5284"/>
                    </a:lnTo>
                    <a:cubicBezTo>
                      <a:pt x="1" y="5574"/>
                      <a:pt x="229" y="5777"/>
                      <a:pt x="482" y="5777"/>
                    </a:cubicBezTo>
                    <a:cubicBezTo>
                      <a:pt x="577" y="5777"/>
                      <a:pt x="676" y="5748"/>
                      <a:pt x="768" y="5684"/>
                    </a:cubicBezTo>
                    <a:lnTo>
                      <a:pt x="4003" y="3382"/>
                    </a:lnTo>
                    <a:cubicBezTo>
                      <a:pt x="4304" y="3182"/>
                      <a:pt x="4304" y="2782"/>
                      <a:pt x="4037" y="2582"/>
                    </a:cubicBezTo>
                    <a:lnTo>
                      <a:pt x="801" y="113"/>
                    </a:lnTo>
                    <a:cubicBezTo>
                      <a:pt x="704" y="35"/>
                      <a:pt x="595" y="0"/>
                      <a:pt x="4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777" name="Google Shape;7777;p72"/>
            <p:cNvGrpSpPr/>
            <p:nvPr/>
          </p:nvGrpSpPr>
          <p:grpSpPr>
            <a:xfrm>
              <a:off x="1284601" y="2158168"/>
              <a:ext cx="495923" cy="310517"/>
              <a:chOff x="1284601" y="2158168"/>
              <a:chExt cx="495923" cy="310517"/>
            </a:xfrm>
          </p:grpSpPr>
          <p:sp>
            <p:nvSpPr>
              <p:cNvPr id="7778" name="Google Shape;7778;p72"/>
              <p:cNvSpPr/>
              <p:nvPr/>
            </p:nvSpPr>
            <p:spPr>
              <a:xfrm>
                <a:off x="1284601" y="2265773"/>
                <a:ext cx="93683" cy="93836"/>
              </a:xfrm>
              <a:custGeom>
                <a:avLst/>
                <a:gdLst/>
                <a:ahLst/>
                <a:cxnLst/>
                <a:rect l="l" t="t" r="r" b="b"/>
                <a:pathLst>
                  <a:path w="20082" h="20115" extrusionOk="0">
                    <a:moveTo>
                      <a:pt x="10041" y="1"/>
                    </a:moveTo>
                    <a:cubicBezTo>
                      <a:pt x="4503" y="1"/>
                      <a:pt x="0" y="4504"/>
                      <a:pt x="0" y="10041"/>
                    </a:cubicBezTo>
                    <a:cubicBezTo>
                      <a:pt x="0" y="15612"/>
                      <a:pt x="4503" y="20115"/>
                      <a:pt x="10041" y="20115"/>
                    </a:cubicBezTo>
                    <a:cubicBezTo>
                      <a:pt x="15578" y="20115"/>
                      <a:pt x="20081" y="15612"/>
                      <a:pt x="20081" y="10041"/>
                    </a:cubicBezTo>
                    <a:cubicBezTo>
                      <a:pt x="20081" y="4504"/>
                      <a:pt x="15578" y="1"/>
                      <a:pt x="1004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7779" name="Google Shape;7779;p72"/>
              <p:cNvGrpSpPr/>
              <p:nvPr/>
            </p:nvGrpSpPr>
            <p:grpSpPr>
              <a:xfrm>
                <a:off x="1507666" y="2158168"/>
                <a:ext cx="272858" cy="310517"/>
                <a:chOff x="1507666" y="2158168"/>
                <a:chExt cx="272858" cy="310517"/>
              </a:xfrm>
            </p:grpSpPr>
            <p:grpSp>
              <p:nvGrpSpPr>
                <p:cNvPr id="7780" name="Google Shape;7780;p72"/>
                <p:cNvGrpSpPr/>
                <p:nvPr/>
              </p:nvGrpSpPr>
              <p:grpSpPr>
                <a:xfrm>
                  <a:off x="1507666" y="2176104"/>
                  <a:ext cx="166395" cy="273149"/>
                  <a:chOff x="1507666" y="2176104"/>
                  <a:chExt cx="166395" cy="273149"/>
                </a:xfrm>
              </p:grpSpPr>
              <p:sp>
                <p:nvSpPr>
                  <p:cNvPr id="7781" name="Google Shape;7781;p72"/>
                  <p:cNvSpPr/>
                  <p:nvPr/>
                </p:nvSpPr>
                <p:spPr>
                  <a:xfrm>
                    <a:off x="1512966" y="2312791"/>
                    <a:ext cx="75451" cy="660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10" h="11209" fill="none" extrusionOk="0">
                        <a:moveTo>
                          <a:pt x="1" y="0"/>
                        </a:moveTo>
                        <a:lnTo>
                          <a:pt x="1" y="0"/>
                        </a:lnTo>
                        <a:cubicBezTo>
                          <a:pt x="6372" y="0"/>
                          <a:pt x="10542" y="3803"/>
                          <a:pt x="12810" y="11208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rgbClr val="5F7D95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782" name="Google Shape;7782;p72"/>
                  <p:cNvSpPr/>
                  <p:nvPr/>
                </p:nvSpPr>
                <p:spPr>
                  <a:xfrm>
                    <a:off x="1588205" y="2193153"/>
                    <a:ext cx="72901" cy="540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77" h="9174" fill="none" extrusionOk="0">
                        <a:moveTo>
                          <a:pt x="1" y="9174"/>
                        </a:moveTo>
                        <a:cubicBezTo>
                          <a:pt x="1635" y="3870"/>
                          <a:pt x="6539" y="0"/>
                          <a:pt x="12376" y="0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rgbClr val="5F7D95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783" name="Google Shape;7783;p72"/>
                  <p:cNvSpPr/>
                  <p:nvPr/>
                </p:nvSpPr>
                <p:spPr>
                  <a:xfrm>
                    <a:off x="1588205" y="2378202"/>
                    <a:ext cx="72901" cy="540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77" h="9175" fill="none" extrusionOk="0">
                        <a:moveTo>
                          <a:pt x="1" y="1"/>
                        </a:moveTo>
                        <a:cubicBezTo>
                          <a:pt x="1635" y="5305"/>
                          <a:pt x="6539" y="9174"/>
                          <a:pt x="12376" y="9174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rgbClr val="5F7D95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784" name="Google Shape;7784;p72"/>
                  <p:cNvSpPr/>
                  <p:nvPr/>
                </p:nvSpPr>
                <p:spPr>
                  <a:xfrm>
                    <a:off x="1512966" y="2246980"/>
                    <a:ext cx="75451" cy="658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10" h="11175" fill="none" extrusionOk="0">
                        <a:moveTo>
                          <a:pt x="1" y="11175"/>
                        </a:moveTo>
                        <a:cubicBezTo>
                          <a:pt x="6539" y="11175"/>
                          <a:pt x="10275" y="7105"/>
                          <a:pt x="12810" y="0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rgbClr val="5F7D95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785" name="Google Shape;7785;p72"/>
                  <p:cNvSpPr/>
                  <p:nvPr/>
                </p:nvSpPr>
                <p:spPr>
                  <a:xfrm>
                    <a:off x="1507666" y="2294782"/>
                    <a:ext cx="37926" cy="358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439" h="6082" extrusionOk="0">
                        <a:moveTo>
                          <a:pt x="3241" y="0"/>
                        </a:moveTo>
                        <a:cubicBezTo>
                          <a:pt x="3118" y="0"/>
                          <a:pt x="2994" y="8"/>
                          <a:pt x="2869" y="23"/>
                        </a:cubicBezTo>
                        <a:cubicBezTo>
                          <a:pt x="1168" y="223"/>
                          <a:pt x="0" y="1724"/>
                          <a:pt x="200" y="3392"/>
                        </a:cubicBezTo>
                        <a:cubicBezTo>
                          <a:pt x="386" y="4937"/>
                          <a:pt x="1717" y="6082"/>
                          <a:pt x="3239" y="6082"/>
                        </a:cubicBezTo>
                        <a:cubicBezTo>
                          <a:pt x="3359" y="6082"/>
                          <a:pt x="3481" y="6075"/>
                          <a:pt x="3603" y="6060"/>
                        </a:cubicBezTo>
                        <a:cubicBezTo>
                          <a:pt x="5271" y="5860"/>
                          <a:pt x="6438" y="4326"/>
                          <a:pt x="6238" y="2658"/>
                        </a:cubicBezTo>
                        <a:cubicBezTo>
                          <a:pt x="6053" y="1115"/>
                          <a:pt x="4754" y="0"/>
                          <a:pt x="3241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786" name="Google Shape;7786;p72"/>
                  <p:cNvSpPr/>
                  <p:nvPr/>
                </p:nvSpPr>
                <p:spPr>
                  <a:xfrm>
                    <a:off x="1648710" y="2415180"/>
                    <a:ext cx="25351" cy="3407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4" h="5785" extrusionOk="0">
                        <a:moveTo>
                          <a:pt x="509" y="0"/>
                        </a:moveTo>
                        <a:cubicBezTo>
                          <a:pt x="247" y="0"/>
                          <a:pt x="1" y="203"/>
                          <a:pt x="1" y="493"/>
                        </a:cubicBezTo>
                        <a:lnTo>
                          <a:pt x="1" y="5264"/>
                        </a:lnTo>
                        <a:cubicBezTo>
                          <a:pt x="1" y="5561"/>
                          <a:pt x="240" y="5784"/>
                          <a:pt x="499" y="5784"/>
                        </a:cubicBezTo>
                        <a:cubicBezTo>
                          <a:pt x="589" y="5784"/>
                          <a:pt x="682" y="5757"/>
                          <a:pt x="768" y="5697"/>
                        </a:cubicBezTo>
                        <a:lnTo>
                          <a:pt x="4037" y="3396"/>
                        </a:lnTo>
                        <a:cubicBezTo>
                          <a:pt x="4304" y="3195"/>
                          <a:pt x="4304" y="2795"/>
                          <a:pt x="4037" y="2595"/>
                        </a:cubicBezTo>
                        <a:lnTo>
                          <a:pt x="801" y="93"/>
                        </a:lnTo>
                        <a:cubicBezTo>
                          <a:pt x="710" y="29"/>
                          <a:pt x="608" y="0"/>
                          <a:pt x="50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787" name="Google Shape;7787;p72"/>
                  <p:cNvSpPr/>
                  <p:nvPr/>
                </p:nvSpPr>
                <p:spPr>
                  <a:xfrm>
                    <a:off x="1648710" y="2176104"/>
                    <a:ext cx="25351" cy="3410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4" h="5790" extrusionOk="0">
                        <a:moveTo>
                          <a:pt x="509" y="1"/>
                        </a:moveTo>
                        <a:cubicBezTo>
                          <a:pt x="247" y="1"/>
                          <a:pt x="1" y="203"/>
                          <a:pt x="1" y="494"/>
                        </a:cubicBezTo>
                        <a:lnTo>
                          <a:pt x="1" y="5264"/>
                        </a:lnTo>
                        <a:cubicBezTo>
                          <a:pt x="1" y="5580"/>
                          <a:pt x="231" y="5790"/>
                          <a:pt x="485" y="5790"/>
                        </a:cubicBezTo>
                        <a:cubicBezTo>
                          <a:pt x="580" y="5790"/>
                          <a:pt x="677" y="5761"/>
                          <a:pt x="768" y="5697"/>
                        </a:cubicBezTo>
                        <a:lnTo>
                          <a:pt x="4037" y="3396"/>
                        </a:lnTo>
                        <a:cubicBezTo>
                          <a:pt x="4304" y="3196"/>
                          <a:pt x="4304" y="2795"/>
                          <a:pt x="4037" y="2595"/>
                        </a:cubicBezTo>
                        <a:lnTo>
                          <a:pt x="801" y="93"/>
                        </a:lnTo>
                        <a:cubicBezTo>
                          <a:pt x="710" y="29"/>
                          <a:pt x="608" y="1"/>
                          <a:pt x="50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  <p:sp>
              <p:nvSpPr>
                <p:cNvPr id="7788" name="Google Shape;7788;p72"/>
                <p:cNvSpPr/>
                <p:nvPr/>
              </p:nvSpPr>
              <p:spPr>
                <a:xfrm>
                  <a:off x="1707626" y="2395718"/>
                  <a:ext cx="72898" cy="72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3E9E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789" name="Google Shape;7789;p72"/>
                <p:cNvSpPr/>
                <p:nvPr/>
              </p:nvSpPr>
              <p:spPr>
                <a:xfrm>
                  <a:off x="1707626" y="2158168"/>
                  <a:ext cx="72898" cy="72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3E9E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  <p:grpSp>
          <p:nvGrpSpPr>
            <p:cNvPr id="7790" name="Google Shape;7790;p72"/>
            <p:cNvGrpSpPr/>
            <p:nvPr/>
          </p:nvGrpSpPr>
          <p:grpSpPr>
            <a:xfrm>
              <a:off x="1284601" y="1681380"/>
              <a:ext cx="495923" cy="310517"/>
              <a:chOff x="1284601" y="1681380"/>
              <a:chExt cx="495923" cy="310517"/>
            </a:xfrm>
          </p:grpSpPr>
          <p:sp>
            <p:nvSpPr>
              <p:cNvPr id="7791" name="Google Shape;7791;p72"/>
              <p:cNvSpPr/>
              <p:nvPr/>
            </p:nvSpPr>
            <p:spPr>
              <a:xfrm>
                <a:off x="1284601" y="1789723"/>
                <a:ext cx="93683" cy="93836"/>
              </a:xfrm>
              <a:custGeom>
                <a:avLst/>
                <a:gdLst/>
                <a:ahLst/>
                <a:cxnLst/>
                <a:rect l="l" t="t" r="r" b="b"/>
                <a:pathLst>
                  <a:path w="20082" h="20115" extrusionOk="0">
                    <a:moveTo>
                      <a:pt x="10041" y="1"/>
                    </a:moveTo>
                    <a:cubicBezTo>
                      <a:pt x="4503" y="1"/>
                      <a:pt x="0" y="4504"/>
                      <a:pt x="0" y="10041"/>
                    </a:cubicBezTo>
                    <a:cubicBezTo>
                      <a:pt x="0" y="15612"/>
                      <a:pt x="4503" y="20115"/>
                      <a:pt x="10041" y="20115"/>
                    </a:cubicBezTo>
                    <a:cubicBezTo>
                      <a:pt x="15578" y="20115"/>
                      <a:pt x="20081" y="15612"/>
                      <a:pt x="20081" y="10041"/>
                    </a:cubicBezTo>
                    <a:cubicBezTo>
                      <a:pt x="20081" y="4504"/>
                      <a:pt x="15578" y="1"/>
                      <a:pt x="1004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7792" name="Google Shape;7792;p72"/>
              <p:cNvGrpSpPr/>
              <p:nvPr/>
            </p:nvGrpSpPr>
            <p:grpSpPr>
              <a:xfrm>
                <a:off x="1507666" y="1681380"/>
                <a:ext cx="272858" cy="310517"/>
                <a:chOff x="1507666" y="1681380"/>
                <a:chExt cx="272858" cy="310517"/>
              </a:xfrm>
            </p:grpSpPr>
            <p:grpSp>
              <p:nvGrpSpPr>
                <p:cNvPr id="7793" name="Google Shape;7793;p72"/>
                <p:cNvGrpSpPr/>
                <p:nvPr/>
              </p:nvGrpSpPr>
              <p:grpSpPr>
                <a:xfrm>
                  <a:off x="1507666" y="1700120"/>
                  <a:ext cx="166395" cy="272984"/>
                  <a:chOff x="1507666" y="1700120"/>
                  <a:chExt cx="166395" cy="272984"/>
                </a:xfrm>
              </p:grpSpPr>
              <p:sp>
                <p:nvSpPr>
                  <p:cNvPr id="7794" name="Google Shape;7794;p72"/>
                  <p:cNvSpPr/>
                  <p:nvPr/>
                </p:nvSpPr>
                <p:spPr>
                  <a:xfrm>
                    <a:off x="1512966" y="1836607"/>
                    <a:ext cx="75451" cy="660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10" h="11209" fill="none" extrusionOk="0">
                        <a:moveTo>
                          <a:pt x="1" y="0"/>
                        </a:moveTo>
                        <a:lnTo>
                          <a:pt x="1" y="0"/>
                        </a:lnTo>
                        <a:cubicBezTo>
                          <a:pt x="6372" y="0"/>
                          <a:pt x="10542" y="3803"/>
                          <a:pt x="12810" y="11208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rgbClr val="5F7D95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795" name="Google Shape;7795;p72"/>
                  <p:cNvSpPr/>
                  <p:nvPr/>
                </p:nvSpPr>
                <p:spPr>
                  <a:xfrm>
                    <a:off x="1588205" y="1716969"/>
                    <a:ext cx="72901" cy="542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77" h="9208" fill="none" extrusionOk="0">
                        <a:moveTo>
                          <a:pt x="1" y="9207"/>
                        </a:moveTo>
                        <a:cubicBezTo>
                          <a:pt x="1635" y="3870"/>
                          <a:pt x="6539" y="1"/>
                          <a:pt x="12376" y="1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rgbClr val="5F7D95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796" name="Google Shape;7796;p72"/>
                  <p:cNvSpPr/>
                  <p:nvPr/>
                </p:nvSpPr>
                <p:spPr>
                  <a:xfrm>
                    <a:off x="1588205" y="1902024"/>
                    <a:ext cx="72901" cy="540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77" h="9174" fill="none" extrusionOk="0">
                        <a:moveTo>
                          <a:pt x="1" y="0"/>
                        </a:moveTo>
                        <a:cubicBezTo>
                          <a:pt x="1635" y="5304"/>
                          <a:pt x="6539" y="9173"/>
                          <a:pt x="12376" y="9173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rgbClr val="5F7D95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797" name="Google Shape;7797;p72"/>
                  <p:cNvSpPr/>
                  <p:nvPr/>
                </p:nvSpPr>
                <p:spPr>
                  <a:xfrm>
                    <a:off x="1512966" y="1770990"/>
                    <a:ext cx="75451" cy="656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10" h="11143" fill="none" extrusionOk="0">
                        <a:moveTo>
                          <a:pt x="1" y="11142"/>
                        </a:moveTo>
                        <a:cubicBezTo>
                          <a:pt x="6539" y="11142"/>
                          <a:pt x="10275" y="7106"/>
                          <a:pt x="12810" y="1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rgbClr val="5F7D95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798" name="Google Shape;7798;p72"/>
                  <p:cNvSpPr/>
                  <p:nvPr/>
                </p:nvSpPr>
                <p:spPr>
                  <a:xfrm>
                    <a:off x="1507666" y="1818598"/>
                    <a:ext cx="37926" cy="360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439" h="6116" extrusionOk="0">
                        <a:moveTo>
                          <a:pt x="3199" y="1"/>
                        </a:moveTo>
                        <a:cubicBezTo>
                          <a:pt x="3079" y="1"/>
                          <a:pt x="2958" y="8"/>
                          <a:pt x="2835" y="23"/>
                        </a:cubicBezTo>
                        <a:cubicBezTo>
                          <a:pt x="1168" y="256"/>
                          <a:pt x="0" y="1757"/>
                          <a:pt x="200" y="3425"/>
                        </a:cubicBezTo>
                        <a:cubicBezTo>
                          <a:pt x="386" y="4971"/>
                          <a:pt x="1717" y="6115"/>
                          <a:pt x="3239" y="6115"/>
                        </a:cubicBezTo>
                        <a:cubicBezTo>
                          <a:pt x="3359" y="6115"/>
                          <a:pt x="3481" y="6108"/>
                          <a:pt x="3603" y="6094"/>
                        </a:cubicBezTo>
                        <a:cubicBezTo>
                          <a:pt x="5271" y="5860"/>
                          <a:pt x="6438" y="4359"/>
                          <a:pt x="6238" y="2691"/>
                        </a:cubicBezTo>
                        <a:cubicBezTo>
                          <a:pt x="6052" y="1145"/>
                          <a:pt x="4721" y="1"/>
                          <a:pt x="319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799" name="Google Shape;7799;p72"/>
                  <p:cNvSpPr/>
                  <p:nvPr/>
                </p:nvSpPr>
                <p:spPr>
                  <a:xfrm>
                    <a:off x="1648710" y="1939072"/>
                    <a:ext cx="25351" cy="340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4" h="5778" extrusionOk="0">
                        <a:moveTo>
                          <a:pt x="489" y="0"/>
                        </a:moveTo>
                        <a:cubicBezTo>
                          <a:pt x="234" y="0"/>
                          <a:pt x="1" y="207"/>
                          <a:pt x="1" y="514"/>
                        </a:cubicBezTo>
                        <a:lnTo>
                          <a:pt x="1" y="5284"/>
                        </a:lnTo>
                        <a:cubicBezTo>
                          <a:pt x="1" y="5575"/>
                          <a:pt x="229" y="5777"/>
                          <a:pt x="482" y="5777"/>
                        </a:cubicBezTo>
                        <a:cubicBezTo>
                          <a:pt x="577" y="5777"/>
                          <a:pt x="676" y="5748"/>
                          <a:pt x="768" y="5684"/>
                        </a:cubicBezTo>
                        <a:lnTo>
                          <a:pt x="4037" y="3383"/>
                        </a:lnTo>
                        <a:cubicBezTo>
                          <a:pt x="4304" y="3183"/>
                          <a:pt x="4304" y="2782"/>
                          <a:pt x="4037" y="2582"/>
                        </a:cubicBezTo>
                        <a:lnTo>
                          <a:pt x="801" y="114"/>
                        </a:lnTo>
                        <a:cubicBezTo>
                          <a:pt x="704" y="36"/>
                          <a:pt x="595" y="0"/>
                          <a:pt x="48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00" name="Google Shape;7800;p72"/>
                  <p:cNvSpPr/>
                  <p:nvPr/>
                </p:nvSpPr>
                <p:spPr>
                  <a:xfrm>
                    <a:off x="1648710" y="1700120"/>
                    <a:ext cx="25351" cy="339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4" h="5757" extrusionOk="0">
                        <a:moveTo>
                          <a:pt x="509" y="0"/>
                        </a:moveTo>
                        <a:cubicBezTo>
                          <a:pt x="247" y="0"/>
                          <a:pt x="1" y="203"/>
                          <a:pt x="1" y="493"/>
                        </a:cubicBezTo>
                        <a:lnTo>
                          <a:pt x="1" y="5263"/>
                        </a:lnTo>
                        <a:cubicBezTo>
                          <a:pt x="1" y="5554"/>
                          <a:pt x="229" y="5757"/>
                          <a:pt x="482" y="5757"/>
                        </a:cubicBezTo>
                        <a:cubicBezTo>
                          <a:pt x="577" y="5757"/>
                          <a:pt x="676" y="5728"/>
                          <a:pt x="768" y="5664"/>
                        </a:cubicBezTo>
                        <a:lnTo>
                          <a:pt x="4037" y="3395"/>
                        </a:lnTo>
                        <a:cubicBezTo>
                          <a:pt x="4304" y="3195"/>
                          <a:pt x="4304" y="2795"/>
                          <a:pt x="4037" y="2561"/>
                        </a:cubicBezTo>
                        <a:lnTo>
                          <a:pt x="801" y="93"/>
                        </a:lnTo>
                        <a:cubicBezTo>
                          <a:pt x="710" y="29"/>
                          <a:pt x="608" y="0"/>
                          <a:pt x="50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  <p:sp>
              <p:nvSpPr>
                <p:cNvPr id="7801" name="Google Shape;7801;p72"/>
                <p:cNvSpPr/>
                <p:nvPr/>
              </p:nvSpPr>
              <p:spPr>
                <a:xfrm>
                  <a:off x="1707626" y="1918930"/>
                  <a:ext cx="72898" cy="72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3E9E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802" name="Google Shape;7802;p72"/>
                <p:cNvSpPr/>
                <p:nvPr/>
              </p:nvSpPr>
              <p:spPr>
                <a:xfrm>
                  <a:off x="1707626" y="1681380"/>
                  <a:ext cx="72898" cy="72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3E9E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</p:grpSp>
      <p:grpSp>
        <p:nvGrpSpPr>
          <p:cNvPr id="7803" name="Google Shape;7803;p72"/>
          <p:cNvGrpSpPr/>
          <p:nvPr/>
        </p:nvGrpSpPr>
        <p:grpSpPr>
          <a:xfrm>
            <a:off x="9087120" y="3099023"/>
            <a:ext cx="2163025" cy="736591"/>
            <a:chOff x="6894650" y="2574740"/>
            <a:chExt cx="1445100" cy="492111"/>
          </a:xfrm>
        </p:grpSpPr>
        <p:sp>
          <p:nvSpPr>
            <p:cNvPr id="7804" name="Google Shape;7804;p72"/>
            <p:cNvSpPr/>
            <p:nvPr/>
          </p:nvSpPr>
          <p:spPr>
            <a:xfrm>
              <a:off x="7151862" y="2854413"/>
              <a:ext cx="414806" cy="212438"/>
            </a:xfrm>
            <a:custGeom>
              <a:avLst/>
              <a:gdLst/>
              <a:ahLst/>
              <a:cxnLst/>
              <a:rect l="l" t="t" r="r" b="b"/>
              <a:pathLst>
                <a:path w="12481" h="6392" extrusionOk="0">
                  <a:moveTo>
                    <a:pt x="2" y="0"/>
                  </a:moveTo>
                  <a:lnTo>
                    <a:pt x="2" y="66"/>
                  </a:lnTo>
                  <a:cubicBezTo>
                    <a:pt x="0" y="3558"/>
                    <a:pt x="2794" y="6391"/>
                    <a:pt x="6241" y="6391"/>
                  </a:cubicBezTo>
                  <a:cubicBezTo>
                    <a:pt x="9687" y="6391"/>
                    <a:pt x="12481" y="3558"/>
                    <a:pt x="12481" y="66"/>
                  </a:cubicBezTo>
                  <a:lnTo>
                    <a:pt x="12481" y="0"/>
                  </a:lnTo>
                  <a:lnTo>
                    <a:pt x="7664" y="0"/>
                  </a:lnTo>
                  <a:cubicBezTo>
                    <a:pt x="7664" y="12"/>
                    <a:pt x="7666" y="23"/>
                    <a:pt x="7666" y="32"/>
                  </a:cubicBezTo>
                  <a:cubicBezTo>
                    <a:pt x="7666" y="838"/>
                    <a:pt x="7022" y="1490"/>
                    <a:pt x="6229" y="1490"/>
                  </a:cubicBezTo>
                  <a:cubicBezTo>
                    <a:pt x="5435" y="1490"/>
                    <a:pt x="4793" y="838"/>
                    <a:pt x="4793" y="32"/>
                  </a:cubicBezTo>
                  <a:cubicBezTo>
                    <a:pt x="4793" y="23"/>
                    <a:pt x="4795" y="12"/>
                    <a:pt x="479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05" name="Google Shape;7805;p72"/>
            <p:cNvSpPr/>
            <p:nvPr/>
          </p:nvSpPr>
          <p:spPr>
            <a:xfrm>
              <a:off x="7664213" y="2854413"/>
              <a:ext cx="414806" cy="212438"/>
            </a:xfrm>
            <a:custGeom>
              <a:avLst/>
              <a:gdLst/>
              <a:ahLst/>
              <a:cxnLst/>
              <a:rect l="l" t="t" r="r" b="b"/>
              <a:pathLst>
                <a:path w="12481" h="6392" extrusionOk="0">
                  <a:moveTo>
                    <a:pt x="2" y="0"/>
                  </a:moveTo>
                  <a:lnTo>
                    <a:pt x="2" y="66"/>
                  </a:lnTo>
                  <a:cubicBezTo>
                    <a:pt x="0" y="3558"/>
                    <a:pt x="2794" y="6391"/>
                    <a:pt x="6241" y="6391"/>
                  </a:cubicBezTo>
                  <a:cubicBezTo>
                    <a:pt x="9687" y="6391"/>
                    <a:pt x="12481" y="3558"/>
                    <a:pt x="12481" y="66"/>
                  </a:cubicBezTo>
                  <a:lnTo>
                    <a:pt x="12481" y="0"/>
                  </a:lnTo>
                  <a:lnTo>
                    <a:pt x="7664" y="0"/>
                  </a:lnTo>
                  <a:cubicBezTo>
                    <a:pt x="7664" y="12"/>
                    <a:pt x="7666" y="23"/>
                    <a:pt x="7666" y="32"/>
                  </a:cubicBezTo>
                  <a:cubicBezTo>
                    <a:pt x="7666" y="838"/>
                    <a:pt x="7022" y="1490"/>
                    <a:pt x="6229" y="1490"/>
                  </a:cubicBezTo>
                  <a:cubicBezTo>
                    <a:pt x="5437" y="1490"/>
                    <a:pt x="4793" y="838"/>
                    <a:pt x="4793" y="32"/>
                  </a:cubicBezTo>
                  <a:cubicBezTo>
                    <a:pt x="4793" y="23"/>
                    <a:pt x="4795" y="12"/>
                    <a:pt x="479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06" name="Google Shape;7806;p72"/>
            <p:cNvSpPr/>
            <p:nvPr/>
          </p:nvSpPr>
          <p:spPr>
            <a:xfrm>
              <a:off x="6895687" y="2575804"/>
              <a:ext cx="420489" cy="212471"/>
            </a:xfrm>
            <a:custGeom>
              <a:avLst/>
              <a:gdLst/>
              <a:ahLst/>
              <a:cxnLst/>
              <a:rect l="l" t="t" r="r" b="b"/>
              <a:pathLst>
                <a:path w="12652" h="6393" extrusionOk="0">
                  <a:moveTo>
                    <a:pt x="6326" y="0"/>
                  </a:moveTo>
                  <a:cubicBezTo>
                    <a:pt x="2832" y="0"/>
                    <a:pt x="1" y="2833"/>
                    <a:pt x="1" y="6326"/>
                  </a:cubicBezTo>
                  <a:lnTo>
                    <a:pt x="1" y="6393"/>
                  </a:lnTo>
                  <a:lnTo>
                    <a:pt x="4883" y="6393"/>
                  </a:lnTo>
                  <a:cubicBezTo>
                    <a:pt x="4883" y="6382"/>
                    <a:pt x="4882" y="6370"/>
                    <a:pt x="4882" y="6359"/>
                  </a:cubicBezTo>
                  <a:cubicBezTo>
                    <a:pt x="4882" y="5555"/>
                    <a:pt x="5534" y="4904"/>
                    <a:pt x="6337" y="4904"/>
                  </a:cubicBezTo>
                  <a:cubicBezTo>
                    <a:pt x="7141" y="4904"/>
                    <a:pt x="7793" y="5555"/>
                    <a:pt x="7793" y="6359"/>
                  </a:cubicBezTo>
                  <a:cubicBezTo>
                    <a:pt x="7793" y="6370"/>
                    <a:pt x="7791" y="6382"/>
                    <a:pt x="7791" y="6393"/>
                  </a:cubicBezTo>
                  <a:lnTo>
                    <a:pt x="12651" y="6393"/>
                  </a:lnTo>
                  <a:lnTo>
                    <a:pt x="12651" y="6326"/>
                  </a:lnTo>
                  <a:cubicBezTo>
                    <a:pt x="12651" y="2833"/>
                    <a:pt x="9820" y="0"/>
                    <a:pt x="6326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07" name="Google Shape;7807;p72"/>
            <p:cNvSpPr/>
            <p:nvPr/>
          </p:nvSpPr>
          <p:spPr>
            <a:xfrm>
              <a:off x="7399530" y="2574740"/>
              <a:ext cx="420489" cy="212438"/>
            </a:xfrm>
            <a:custGeom>
              <a:avLst/>
              <a:gdLst/>
              <a:ahLst/>
              <a:cxnLst/>
              <a:rect l="l" t="t" r="r" b="b"/>
              <a:pathLst>
                <a:path w="12652" h="6392" extrusionOk="0">
                  <a:moveTo>
                    <a:pt x="6326" y="0"/>
                  </a:moveTo>
                  <a:cubicBezTo>
                    <a:pt x="2832" y="0"/>
                    <a:pt x="1" y="2832"/>
                    <a:pt x="1" y="6326"/>
                  </a:cubicBezTo>
                  <a:lnTo>
                    <a:pt x="1" y="6391"/>
                  </a:lnTo>
                  <a:lnTo>
                    <a:pt x="4883" y="6391"/>
                  </a:lnTo>
                  <a:cubicBezTo>
                    <a:pt x="4883" y="6380"/>
                    <a:pt x="4882" y="6369"/>
                    <a:pt x="4882" y="6358"/>
                  </a:cubicBezTo>
                  <a:cubicBezTo>
                    <a:pt x="4882" y="5554"/>
                    <a:pt x="5533" y="4902"/>
                    <a:pt x="6337" y="4902"/>
                  </a:cubicBezTo>
                  <a:cubicBezTo>
                    <a:pt x="7141" y="4902"/>
                    <a:pt x="7793" y="5554"/>
                    <a:pt x="7793" y="6358"/>
                  </a:cubicBezTo>
                  <a:cubicBezTo>
                    <a:pt x="7793" y="6369"/>
                    <a:pt x="7791" y="6380"/>
                    <a:pt x="7791" y="6391"/>
                  </a:cubicBezTo>
                  <a:lnTo>
                    <a:pt x="12650" y="6391"/>
                  </a:lnTo>
                  <a:lnTo>
                    <a:pt x="12650" y="6326"/>
                  </a:lnTo>
                  <a:cubicBezTo>
                    <a:pt x="12651" y="2833"/>
                    <a:pt x="9819" y="0"/>
                    <a:pt x="6326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08" name="Google Shape;7808;p72"/>
            <p:cNvSpPr/>
            <p:nvPr/>
          </p:nvSpPr>
          <p:spPr>
            <a:xfrm>
              <a:off x="7911880" y="2574740"/>
              <a:ext cx="420489" cy="212438"/>
            </a:xfrm>
            <a:custGeom>
              <a:avLst/>
              <a:gdLst/>
              <a:ahLst/>
              <a:cxnLst/>
              <a:rect l="l" t="t" r="r" b="b"/>
              <a:pathLst>
                <a:path w="12652" h="6392" extrusionOk="0">
                  <a:moveTo>
                    <a:pt x="6326" y="0"/>
                  </a:moveTo>
                  <a:cubicBezTo>
                    <a:pt x="2832" y="0"/>
                    <a:pt x="1" y="2832"/>
                    <a:pt x="1" y="6326"/>
                  </a:cubicBezTo>
                  <a:lnTo>
                    <a:pt x="1" y="6391"/>
                  </a:lnTo>
                  <a:lnTo>
                    <a:pt x="4883" y="6391"/>
                  </a:lnTo>
                  <a:cubicBezTo>
                    <a:pt x="4883" y="6380"/>
                    <a:pt x="4882" y="6369"/>
                    <a:pt x="4882" y="6358"/>
                  </a:cubicBezTo>
                  <a:cubicBezTo>
                    <a:pt x="4882" y="5554"/>
                    <a:pt x="5533" y="4902"/>
                    <a:pt x="6337" y="4902"/>
                  </a:cubicBezTo>
                  <a:cubicBezTo>
                    <a:pt x="7141" y="4902"/>
                    <a:pt x="7793" y="5554"/>
                    <a:pt x="7793" y="6358"/>
                  </a:cubicBezTo>
                  <a:cubicBezTo>
                    <a:pt x="7793" y="6369"/>
                    <a:pt x="7791" y="6380"/>
                    <a:pt x="7791" y="6391"/>
                  </a:cubicBezTo>
                  <a:lnTo>
                    <a:pt x="12650" y="6391"/>
                  </a:lnTo>
                  <a:lnTo>
                    <a:pt x="12650" y="6326"/>
                  </a:lnTo>
                  <a:cubicBezTo>
                    <a:pt x="12651" y="2833"/>
                    <a:pt x="9819" y="0"/>
                    <a:pt x="6326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7809" name="Google Shape;7809;p72"/>
            <p:cNvCxnSpPr/>
            <p:nvPr/>
          </p:nvCxnSpPr>
          <p:spPr>
            <a:xfrm>
              <a:off x="6894650" y="2821921"/>
              <a:ext cx="1445100" cy="0"/>
            </a:xfrm>
            <a:prstGeom prst="straightConnector1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810" name="Google Shape;7810;p72"/>
          <p:cNvGrpSpPr/>
          <p:nvPr/>
        </p:nvGrpSpPr>
        <p:grpSpPr>
          <a:xfrm>
            <a:off x="9113176" y="4931364"/>
            <a:ext cx="2110941" cy="634273"/>
            <a:chOff x="6953919" y="3907920"/>
            <a:chExt cx="1377300" cy="475705"/>
          </a:xfrm>
        </p:grpSpPr>
        <p:cxnSp>
          <p:nvCxnSpPr>
            <p:cNvPr id="7811" name="Google Shape;7811;p72"/>
            <p:cNvCxnSpPr/>
            <p:nvPr/>
          </p:nvCxnSpPr>
          <p:spPr>
            <a:xfrm rot="10800000">
              <a:off x="7118546" y="4100689"/>
              <a:ext cx="0" cy="185100"/>
            </a:xfrm>
            <a:prstGeom prst="straightConnector1">
              <a:avLst/>
            </a:prstGeom>
            <a:noFill/>
            <a:ln w="19050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12" name="Google Shape;7812;p72"/>
            <p:cNvCxnSpPr/>
            <p:nvPr/>
          </p:nvCxnSpPr>
          <p:spPr>
            <a:xfrm>
              <a:off x="7480500" y="4197025"/>
              <a:ext cx="0" cy="186600"/>
            </a:xfrm>
            <a:prstGeom prst="straightConnector1">
              <a:avLst/>
            </a:prstGeom>
            <a:noFill/>
            <a:ln w="19050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13" name="Google Shape;7813;p72"/>
            <p:cNvCxnSpPr/>
            <p:nvPr/>
          </p:nvCxnSpPr>
          <p:spPr>
            <a:xfrm rot="10800000">
              <a:off x="7848574" y="3907920"/>
              <a:ext cx="0" cy="185100"/>
            </a:xfrm>
            <a:prstGeom prst="straightConnector1">
              <a:avLst/>
            </a:prstGeom>
            <a:noFill/>
            <a:ln w="19050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14" name="Google Shape;7814;p72"/>
            <p:cNvCxnSpPr/>
            <p:nvPr/>
          </p:nvCxnSpPr>
          <p:spPr>
            <a:xfrm>
              <a:off x="8218032" y="3997243"/>
              <a:ext cx="0" cy="197100"/>
            </a:xfrm>
            <a:prstGeom prst="straightConnector1">
              <a:avLst/>
            </a:prstGeom>
            <a:noFill/>
            <a:ln w="19050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15" name="Google Shape;7815;p72"/>
            <p:cNvCxnSpPr/>
            <p:nvPr/>
          </p:nvCxnSpPr>
          <p:spPr>
            <a:xfrm flipH="1">
              <a:off x="6953919" y="3961822"/>
              <a:ext cx="1377300" cy="376800"/>
            </a:xfrm>
            <a:prstGeom prst="straightConnector1">
              <a:avLst/>
            </a:prstGeom>
            <a:noFill/>
            <a:ln w="19050" cap="flat" cmpd="sng">
              <a:solidFill>
                <a:srgbClr val="435D74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816" name="Google Shape;7816;p72"/>
          <p:cNvGrpSpPr/>
          <p:nvPr/>
        </p:nvGrpSpPr>
        <p:grpSpPr>
          <a:xfrm>
            <a:off x="3117960" y="3279558"/>
            <a:ext cx="1115048" cy="1099372"/>
            <a:chOff x="2389399" y="2595741"/>
            <a:chExt cx="812796" cy="801369"/>
          </a:xfrm>
        </p:grpSpPr>
        <p:grpSp>
          <p:nvGrpSpPr>
            <p:cNvPr id="7817" name="Google Shape;7817;p72"/>
            <p:cNvGrpSpPr/>
            <p:nvPr/>
          </p:nvGrpSpPr>
          <p:grpSpPr>
            <a:xfrm>
              <a:off x="2492145" y="2881565"/>
              <a:ext cx="607300" cy="229751"/>
              <a:chOff x="2492145" y="2881565"/>
              <a:chExt cx="607300" cy="229751"/>
            </a:xfrm>
          </p:grpSpPr>
          <p:sp>
            <p:nvSpPr>
              <p:cNvPr id="7818" name="Google Shape;7818;p72"/>
              <p:cNvSpPr/>
              <p:nvPr/>
            </p:nvSpPr>
            <p:spPr>
              <a:xfrm>
                <a:off x="2530550" y="2913581"/>
                <a:ext cx="530589" cy="165697"/>
              </a:xfrm>
              <a:custGeom>
                <a:avLst/>
                <a:gdLst/>
                <a:ahLst/>
                <a:cxnLst/>
                <a:rect l="l" t="t" r="r" b="b"/>
                <a:pathLst>
                  <a:path w="116549" h="36397" extrusionOk="0">
                    <a:moveTo>
                      <a:pt x="18199" y="1"/>
                    </a:moveTo>
                    <a:cubicBezTo>
                      <a:pt x="8148" y="1"/>
                      <a:pt x="1" y="8148"/>
                      <a:pt x="1" y="18198"/>
                    </a:cubicBezTo>
                    <a:cubicBezTo>
                      <a:pt x="1" y="28249"/>
                      <a:pt x="8148" y="36396"/>
                      <a:pt x="18199" y="36396"/>
                    </a:cubicBezTo>
                    <a:lnTo>
                      <a:pt x="98350" y="36396"/>
                    </a:lnTo>
                    <a:cubicBezTo>
                      <a:pt x="108401" y="36396"/>
                      <a:pt x="116548" y="28249"/>
                      <a:pt x="116548" y="18198"/>
                    </a:cubicBezTo>
                    <a:cubicBezTo>
                      <a:pt x="116548" y="8148"/>
                      <a:pt x="108401" y="1"/>
                      <a:pt x="9835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19" name="Google Shape;7819;p72"/>
              <p:cNvSpPr/>
              <p:nvPr/>
            </p:nvSpPr>
            <p:spPr>
              <a:xfrm>
                <a:off x="2886492" y="2881565"/>
                <a:ext cx="212952" cy="229751"/>
              </a:xfrm>
              <a:custGeom>
                <a:avLst/>
                <a:gdLst/>
                <a:ahLst/>
                <a:cxnLst/>
                <a:rect l="l" t="t" r="r" b="b"/>
                <a:pathLst>
                  <a:path w="46777" h="50467" extrusionOk="0">
                    <a:moveTo>
                      <a:pt x="1" y="1"/>
                    </a:moveTo>
                    <a:lnTo>
                      <a:pt x="1" y="1458"/>
                    </a:lnTo>
                    <a:lnTo>
                      <a:pt x="21544" y="1458"/>
                    </a:lnTo>
                    <a:cubicBezTo>
                      <a:pt x="34653" y="1458"/>
                      <a:pt x="45320" y="12123"/>
                      <a:pt x="45320" y="25233"/>
                    </a:cubicBezTo>
                    <a:cubicBezTo>
                      <a:pt x="45320" y="38344"/>
                      <a:pt x="34653" y="49009"/>
                      <a:pt x="21544" y="49009"/>
                    </a:cubicBezTo>
                    <a:lnTo>
                      <a:pt x="1" y="49009"/>
                    </a:lnTo>
                    <a:lnTo>
                      <a:pt x="1" y="50466"/>
                    </a:lnTo>
                    <a:lnTo>
                      <a:pt x="21544" y="50466"/>
                    </a:lnTo>
                    <a:cubicBezTo>
                      <a:pt x="35457" y="50466"/>
                      <a:pt x="46776" y="39146"/>
                      <a:pt x="46776" y="25233"/>
                    </a:cubicBezTo>
                    <a:cubicBezTo>
                      <a:pt x="46776" y="11322"/>
                      <a:pt x="35457" y="1"/>
                      <a:pt x="21544" y="1"/>
                    </a:cubicBezTo>
                    <a:close/>
                  </a:path>
                </a:pathLst>
              </a:custGeom>
              <a:solidFill>
                <a:srgbClr val="96979B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20" name="Google Shape;7820;p72"/>
              <p:cNvSpPr/>
              <p:nvPr/>
            </p:nvSpPr>
            <p:spPr>
              <a:xfrm>
                <a:off x="2492145" y="2881565"/>
                <a:ext cx="212934" cy="229751"/>
              </a:xfrm>
              <a:custGeom>
                <a:avLst/>
                <a:gdLst/>
                <a:ahLst/>
                <a:cxnLst/>
                <a:rect l="l" t="t" r="r" b="b"/>
                <a:pathLst>
                  <a:path w="46773" h="50467" extrusionOk="0">
                    <a:moveTo>
                      <a:pt x="25232" y="1"/>
                    </a:moveTo>
                    <a:cubicBezTo>
                      <a:pt x="11319" y="1"/>
                      <a:pt x="0" y="11322"/>
                      <a:pt x="0" y="25233"/>
                    </a:cubicBezTo>
                    <a:cubicBezTo>
                      <a:pt x="0" y="39146"/>
                      <a:pt x="11319" y="50466"/>
                      <a:pt x="25232" y="50466"/>
                    </a:cubicBezTo>
                    <a:lnTo>
                      <a:pt x="46773" y="50466"/>
                    </a:lnTo>
                    <a:lnTo>
                      <a:pt x="46773" y="49007"/>
                    </a:lnTo>
                    <a:lnTo>
                      <a:pt x="25232" y="49007"/>
                    </a:lnTo>
                    <a:cubicBezTo>
                      <a:pt x="12124" y="49007"/>
                      <a:pt x="1456" y="38344"/>
                      <a:pt x="1456" y="25233"/>
                    </a:cubicBezTo>
                    <a:cubicBezTo>
                      <a:pt x="1456" y="12123"/>
                      <a:pt x="12124" y="1457"/>
                      <a:pt x="25232" y="1457"/>
                    </a:cubicBezTo>
                    <a:lnTo>
                      <a:pt x="46773" y="1457"/>
                    </a:lnTo>
                    <a:lnTo>
                      <a:pt x="46773" y="1"/>
                    </a:lnTo>
                    <a:close/>
                  </a:path>
                </a:pathLst>
              </a:custGeom>
              <a:solidFill>
                <a:srgbClr val="96979B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821" name="Google Shape;7821;p72"/>
            <p:cNvGrpSpPr/>
            <p:nvPr/>
          </p:nvGrpSpPr>
          <p:grpSpPr>
            <a:xfrm>
              <a:off x="2389399" y="2595741"/>
              <a:ext cx="812796" cy="296825"/>
              <a:chOff x="2389399" y="2595741"/>
              <a:chExt cx="812796" cy="296825"/>
            </a:xfrm>
          </p:grpSpPr>
          <p:grpSp>
            <p:nvGrpSpPr>
              <p:cNvPr id="7822" name="Google Shape;7822;p72"/>
              <p:cNvGrpSpPr/>
              <p:nvPr/>
            </p:nvGrpSpPr>
            <p:grpSpPr>
              <a:xfrm>
                <a:off x="2389399" y="2595741"/>
                <a:ext cx="363638" cy="296825"/>
                <a:chOff x="2389399" y="2595741"/>
                <a:chExt cx="363638" cy="296825"/>
              </a:xfrm>
            </p:grpSpPr>
            <p:grpSp>
              <p:nvGrpSpPr>
                <p:cNvPr id="7823" name="Google Shape;7823;p72"/>
                <p:cNvGrpSpPr/>
                <p:nvPr/>
              </p:nvGrpSpPr>
              <p:grpSpPr>
                <a:xfrm>
                  <a:off x="2493852" y="2794333"/>
                  <a:ext cx="259185" cy="98232"/>
                  <a:chOff x="2493852" y="2794333"/>
                  <a:chExt cx="259185" cy="98232"/>
                </a:xfrm>
              </p:grpSpPr>
              <p:sp>
                <p:nvSpPr>
                  <p:cNvPr id="7824" name="Google Shape;7824;p72"/>
                  <p:cNvSpPr/>
                  <p:nvPr/>
                </p:nvSpPr>
                <p:spPr>
                  <a:xfrm>
                    <a:off x="2500419" y="2800896"/>
                    <a:ext cx="246135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6" h="18698" extrusionOk="0">
                        <a:moveTo>
                          <a:pt x="243" y="1"/>
                        </a:moveTo>
                        <a:cubicBezTo>
                          <a:pt x="108" y="1"/>
                          <a:pt x="1" y="108"/>
                          <a:pt x="1" y="243"/>
                        </a:cubicBezTo>
                        <a:cubicBezTo>
                          <a:pt x="1" y="4216"/>
                          <a:pt x="3233" y="7447"/>
                          <a:pt x="7204" y="7447"/>
                        </a:cubicBezTo>
                        <a:lnTo>
                          <a:pt x="47616" y="7447"/>
                        </a:lnTo>
                        <a:cubicBezTo>
                          <a:pt x="50905" y="7447"/>
                          <a:pt x="53581" y="10122"/>
                          <a:pt x="53581" y="13412"/>
                        </a:cubicBezTo>
                        <a:lnTo>
                          <a:pt x="53581" y="18455"/>
                        </a:lnTo>
                        <a:cubicBezTo>
                          <a:pt x="53581" y="18590"/>
                          <a:pt x="53688" y="18697"/>
                          <a:pt x="53823" y="18697"/>
                        </a:cubicBezTo>
                        <a:cubicBezTo>
                          <a:pt x="53957" y="18697"/>
                          <a:pt x="54065" y="18590"/>
                          <a:pt x="54062" y="18455"/>
                        </a:cubicBezTo>
                        <a:lnTo>
                          <a:pt x="54062" y="13412"/>
                        </a:lnTo>
                        <a:cubicBezTo>
                          <a:pt x="54062" y="9854"/>
                          <a:pt x="51169" y="6961"/>
                          <a:pt x="47611" y="6961"/>
                        </a:cubicBezTo>
                        <a:lnTo>
                          <a:pt x="7203" y="6961"/>
                        </a:lnTo>
                        <a:cubicBezTo>
                          <a:pt x="3498" y="6961"/>
                          <a:pt x="485" y="3946"/>
                          <a:pt x="485" y="243"/>
                        </a:cubicBezTo>
                        <a:cubicBezTo>
                          <a:pt x="485" y="108"/>
                          <a:pt x="377" y="1"/>
                          <a:pt x="243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25" name="Google Shape;7825;p72"/>
                  <p:cNvSpPr/>
                  <p:nvPr/>
                </p:nvSpPr>
                <p:spPr>
                  <a:xfrm>
                    <a:off x="2493852" y="2794333"/>
                    <a:ext cx="15360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3" extrusionOk="0">
                        <a:moveTo>
                          <a:pt x="1687" y="0"/>
                        </a:moveTo>
                        <a:cubicBezTo>
                          <a:pt x="755" y="0"/>
                          <a:pt x="1" y="754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9" y="3370"/>
                          <a:pt x="3374" y="2617"/>
                          <a:pt x="3374" y="1687"/>
                        </a:cubicBezTo>
                        <a:cubicBezTo>
                          <a:pt x="3374" y="754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26" name="Google Shape;7826;p72"/>
                  <p:cNvSpPr/>
                  <p:nvPr/>
                </p:nvSpPr>
                <p:spPr>
                  <a:xfrm>
                    <a:off x="2737686" y="2877210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9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9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  <p:grpSp>
              <p:nvGrpSpPr>
                <p:cNvPr id="7827" name="Google Shape;7827;p72"/>
                <p:cNvGrpSpPr/>
                <p:nvPr/>
              </p:nvGrpSpPr>
              <p:grpSpPr>
                <a:xfrm>
                  <a:off x="2389399" y="2595741"/>
                  <a:ext cx="224343" cy="182054"/>
                  <a:chOff x="2389399" y="2595741"/>
                  <a:chExt cx="224343" cy="182054"/>
                </a:xfrm>
              </p:grpSpPr>
              <p:sp>
                <p:nvSpPr>
                  <p:cNvPr id="7828" name="Google Shape;7828;p72"/>
                  <p:cNvSpPr/>
                  <p:nvPr/>
                </p:nvSpPr>
                <p:spPr>
                  <a:xfrm>
                    <a:off x="2389399" y="2595741"/>
                    <a:ext cx="224343" cy="1820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90" extrusionOk="0">
                        <a:moveTo>
                          <a:pt x="7997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7" y="39989"/>
                        </a:cubicBezTo>
                        <a:lnTo>
                          <a:pt x="41282" y="39989"/>
                        </a:lnTo>
                        <a:cubicBezTo>
                          <a:pt x="45697" y="39989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8" y="3580"/>
                          <a:pt x="45697" y="1"/>
                          <a:pt x="41282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657E9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29" name="Google Shape;7829;p72"/>
                  <p:cNvSpPr/>
                  <p:nvPr/>
                </p:nvSpPr>
                <p:spPr>
                  <a:xfrm>
                    <a:off x="2430284" y="2686181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1" y="1"/>
                        </a:moveTo>
                        <a:cubicBezTo>
                          <a:pt x="55" y="1"/>
                          <a:pt x="0" y="55"/>
                          <a:pt x="0" y="121"/>
                        </a:cubicBezTo>
                        <a:cubicBezTo>
                          <a:pt x="0" y="187"/>
                          <a:pt x="55" y="243"/>
                          <a:pt x="121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3" y="187"/>
                          <a:pt x="30823" y="121"/>
                        </a:cubicBezTo>
                        <a:cubicBezTo>
                          <a:pt x="30823" y="55"/>
                          <a:pt x="30767" y="1"/>
                          <a:pt x="30701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</p:grpSp>
          <p:grpSp>
            <p:nvGrpSpPr>
              <p:cNvPr id="7830" name="Google Shape;7830;p72"/>
              <p:cNvGrpSpPr/>
              <p:nvPr/>
            </p:nvGrpSpPr>
            <p:grpSpPr>
              <a:xfrm>
                <a:off x="2683630" y="2595741"/>
                <a:ext cx="224334" cy="296825"/>
                <a:chOff x="2683630" y="2595741"/>
                <a:chExt cx="224334" cy="296825"/>
              </a:xfrm>
            </p:grpSpPr>
            <p:grpSp>
              <p:nvGrpSpPr>
                <p:cNvPr id="7831" name="Google Shape;7831;p72"/>
                <p:cNvGrpSpPr/>
                <p:nvPr/>
              </p:nvGrpSpPr>
              <p:grpSpPr>
                <a:xfrm>
                  <a:off x="2788083" y="2794333"/>
                  <a:ext cx="15356" cy="98232"/>
                  <a:chOff x="2788083" y="2794333"/>
                  <a:chExt cx="15356" cy="98232"/>
                </a:xfrm>
              </p:grpSpPr>
              <p:sp>
                <p:nvSpPr>
                  <p:cNvPr id="7832" name="Google Shape;7832;p72"/>
                  <p:cNvSpPr/>
                  <p:nvPr/>
                </p:nvSpPr>
                <p:spPr>
                  <a:xfrm>
                    <a:off x="2794655" y="2800905"/>
                    <a:ext cx="2213" cy="851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" h="18696" extrusionOk="0">
                        <a:moveTo>
                          <a:pt x="243" y="0"/>
                        </a:moveTo>
                        <a:cubicBezTo>
                          <a:pt x="108" y="0"/>
                          <a:pt x="1" y="109"/>
                          <a:pt x="1" y="243"/>
                        </a:cubicBezTo>
                        <a:lnTo>
                          <a:pt x="1" y="18453"/>
                        </a:lnTo>
                        <a:cubicBezTo>
                          <a:pt x="1" y="18588"/>
                          <a:pt x="108" y="18695"/>
                          <a:pt x="243" y="18695"/>
                        </a:cubicBezTo>
                        <a:cubicBezTo>
                          <a:pt x="377" y="18695"/>
                          <a:pt x="485" y="18588"/>
                          <a:pt x="485" y="18453"/>
                        </a:cubicBezTo>
                        <a:lnTo>
                          <a:pt x="485" y="243"/>
                        </a:lnTo>
                        <a:cubicBezTo>
                          <a:pt x="485" y="109"/>
                          <a:pt x="377" y="0"/>
                          <a:pt x="243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33" name="Google Shape;7833;p72"/>
                  <p:cNvSpPr/>
                  <p:nvPr/>
                </p:nvSpPr>
                <p:spPr>
                  <a:xfrm>
                    <a:off x="2788083" y="2794333"/>
                    <a:ext cx="15356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3" extrusionOk="0">
                        <a:moveTo>
                          <a:pt x="1687" y="0"/>
                        </a:moveTo>
                        <a:cubicBezTo>
                          <a:pt x="755" y="0"/>
                          <a:pt x="1" y="754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8" y="3373"/>
                          <a:pt x="3372" y="2617"/>
                          <a:pt x="3372" y="1687"/>
                        </a:cubicBezTo>
                        <a:cubicBezTo>
                          <a:pt x="3372" y="754"/>
                          <a:pt x="2618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34" name="Google Shape;7834;p72"/>
                  <p:cNvSpPr/>
                  <p:nvPr/>
                </p:nvSpPr>
                <p:spPr>
                  <a:xfrm>
                    <a:off x="2788083" y="2877210"/>
                    <a:ext cx="15356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8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8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  <p:grpSp>
              <p:nvGrpSpPr>
                <p:cNvPr id="7835" name="Google Shape;7835;p72"/>
                <p:cNvGrpSpPr/>
                <p:nvPr/>
              </p:nvGrpSpPr>
              <p:grpSpPr>
                <a:xfrm>
                  <a:off x="2683630" y="2595741"/>
                  <a:ext cx="224334" cy="182054"/>
                  <a:chOff x="2683630" y="2595741"/>
                  <a:chExt cx="224334" cy="182054"/>
                </a:xfrm>
              </p:grpSpPr>
              <p:sp>
                <p:nvSpPr>
                  <p:cNvPr id="7836" name="Google Shape;7836;p72"/>
                  <p:cNvSpPr/>
                  <p:nvPr/>
                </p:nvSpPr>
                <p:spPr>
                  <a:xfrm>
                    <a:off x="2683630" y="2595741"/>
                    <a:ext cx="224334" cy="1820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7" h="39990" extrusionOk="0">
                        <a:moveTo>
                          <a:pt x="7996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6" y="39989"/>
                        </a:cubicBezTo>
                        <a:lnTo>
                          <a:pt x="41280" y="39989"/>
                        </a:lnTo>
                        <a:cubicBezTo>
                          <a:pt x="45697" y="39989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7" y="3580"/>
                          <a:pt x="45697" y="1"/>
                          <a:pt x="41280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657E9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37" name="Google Shape;7837;p72"/>
                  <p:cNvSpPr/>
                  <p:nvPr/>
                </p:nvSpPr>
                <p:spPr>
                  <a:xfrm>
                    <a:off x="2724889" y="2686181"/>
                    <a:ext cx="140322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3" h="243" extrusionOk="0">
                        <a:moveTo>
                          <a:pt x="121" y="1"/>
                        </a:moveTo>
                        <a:cubicBezTo>
                          <a:pt x="55" y="1"/>
                          <a:pt x="0" y="55"/>
                          <a:pt x="0" y="121"/>
                        </a:cubicBezTo>
                        <a:cubicBezTo>
                          <a:pt x="0" y="187"/>
                          <a:pt x="55" y="243"/>
                          <a:pt x="121" y="243"/>
                        </a:cubicBezTo>
                        <a:lnTo>
                          <a:pt x="30701" y="243"/>
                        </a:lnTo>
                        <a:cubicBezTo>
                          <a:pt x="30769" y="243"/>
                          <a:pt x="30823" y="187"/>
                          <a:pt x="30823" y="121"/>
                        </a:cubicBezTo>
                        <a:cubicBezTo>
                          <a:pt x="30823" y="55"/>
                          <a:pt x="30767" y="1"/>
                          <a:pt x="30701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</p:grpSp>
          <p:grpSp>
            <p:nvGrpSpPr>
              <p:cNvPr id="7838" name="Google Shape;7838;p72"/>
              <p:cNvGrpSpPr/>
              <p:nvPr/>
            </p:nvGrpSpPr>
            <p:grpSpPr>
              <a:xfrm>
                <a:off x="2838475" y="2595741"/>
                <a:ext cx="363719" cy="296825"/>
                <a:chOff x="2838475" y="2595741"/>
                <a:chExt cx="363719" cy="296825"/>
              </a:xfrm>
            </p:grpSpPr>
            <p:grpSp>
              <p:nvGrpSpPr>
                <p:cNvPr id="7839" name="Google Shape;7839;p72"/>
                <p:cNvGrpSpPr/>
                <p:nvPr/>
              </p:nvGrpSpPr>
              <p:grpSpPr>
                <a:xfrm>
                  <a:off x="2838475" y="2794333"/>
                  <a:ext cx="259185" cy="98232"/>
                  <a:chOff x="2838475" y="2794333"/>
                  <a:chExt cx="259185" cy="98232"/>
                </a:xfrm>
              </p:grpSpPr>
              <p:sp>
                <p:nvSpPr>
                  <p:cNvPr id="7840" name="Google Shape;7840;p72"/>
                  <p:cNvSpPr/>
                  <p:nvPr/>
                </p:nvSpPr>
                <p:spPr>
                  <a:xfrm>
                    <a:off x="2845042" y="2800896"/>
                    <a:ext cx="246122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3" h="18698" extrusionOk="0">
                        <a:moveTo>
                          <a:pt x="53821" y="1"/>
                        </a:moveTo>
                        <a:cubicBezTo>
                          <a:pt x="53687" y="1"/>
                          <a:pt x="53579" y="108"/>
                          <a:pt x="53579" y="243"/>
                        </a:cubicBezTo>
                        <a:cubicBezTo>
                          <a:pt x="53579" y="3946"/>
                          <a:pt x="50564" y="6961"/>
                          <a:pt x="46861" y="6961"/>
                        </a:cubicBezTo>
                        <a:lnTo>
                          <a:pt x="6451" y="6961"/>
                        </a:lnTo>
                        <a:cubicBezTo>
                          <a:pt x="2895" y="6961"/>
                          <a:pt x="0" y="9857"/>
                          <a:pt x="0" y="13412"/>
                        </a:cubicBezTo>
                        <a:lnTo>
                          <a:pt x="0" y="18455"/>
                        </a:lnTo>
                        <a:cubicBezTo>
                          <a:pt x="0" y="18590"/>
                          <a:pt x="109" y="18697"/>
                          <a:pt x="242" y="18697"/>
                        </a:cubicBezTo>
                        <a:cubicBezTo>
                          <a:pt x="379" y="18697"/>
                          <a:pt x="487" y="18590"/>
                          <a:pt x="486" y="18455"/>
                        </a:cubicBezTo>
                        <a:lnTo>
                          <a:pt x="486" y="13412"/>
                        </a:lnTo>
                        <a:cubicBezTo>
                          <a:pt x="486" y="10122"/>
                          <a:pt x="3162" y="7447"/>
                          <a:pt x="6451" y="7447"/>
                        </a:cubicBezTo>
                        <a:lnTo>
                          <a:pt x="46858" y="7447"/>
                        </a:lnTo>
                        <a:cubicBezTo>
                          <a:pt x="50831" y="7447"/>
                          <a:pt x="54063" y="4215"/>
                          <a:pt x="54063" y="243"/>
                        </a:cubicBezTo>
                        <a:cubicBezTo>
                          <a:pt x="54063" y="108"/>
                          <a:pt x="53954" y="1"/>
                          <a:pt x="53821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41" name="Google Shape;7841;p72"/>
                  <p:cNvSpPr/>
                  <p:nvPr/>
                </p:nvSpPr>
                <p:spPr>
                  <a:xfrm>
                    <a:off x="3082301" y="2794333"/>
                    <a:ext cx="15360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3" extrusionOk="0">
                        <a:moveTo>
                          <a:pt x="1687" y="0"/>
                        </a:moveTo>
                        <a:cubicBezTo>
                          <a:pt x="755" y="0"/>
                          <a:pt x="0" y="754"/>
                          <a:pt x="0" y="1687"/>
                        </a:cubicBezTo>
                        <a:cubicBezTo>
                          <a:pt x="0" y="2619"/>
                          <a:pt x="755" y="3373"/>
                          <a:pt x="1687" y="3373"/>
                        </a:cubicBezTo>
                        <a:cubicBezTo>
                          <a:pt x="2619" y="3370"/>
                          <a:pt x="3373" y="2617"/>
                          <a:pt x="3373" y="1687"/>
                        </a:cubicBezTo>
                        <a:cubicBezTo>
                          <a:pt x="3373" y="754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42" name="Google Shape;7842;p72"/>
                  <p:cNvSpPr/>
                  <p:nvPr/>
                </p:nvSpPr>
                <p:spPr>
                  <a:xfrm>
                    <a:off x="2838475" y="2877210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5" y="1"/>
                        </a:moveTo>
                        <a:cubicBezTo>
                          <a:pt x="753" y="1"/>
                          <a:pt x="0" y="754"/>
                          <a:pt x="0" y="1686"/>
                        </a:cubicBezTo>
                        <a:cubicBezTo>
                          <a:pt x="0" y="2618"/>
                          <a:pt x="753" y="3372"/>
                          <a:pt x="1685" y="3372"/>
                        </a:cubicBezTo>
                        <a:cubicBezTo>
                          <a:pt x="2617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7" y="1"/>
                          <a:pt x="1685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  <p:grpSp>
              <p:nvGrpSpPr>
                <p:cNvPr id="7843" name="Google Shape;7843;p72"/>
                <p:cNvGrpSpPr/>
                <p:nvPr/>
              </p:nvGrpSpPr>
              <p:grpSpPr>
                <a:xfrm>
                  <a:off x="2977852" y="2595741"/>
                  <a:ext cx="224343" cy="182054"/>
                  <a:chOff x="2977852" y="2595741"/>
                  <a:chExt cx="224343" cy="182054"/>
                </a:xfrm>
              </p:grpSpPr>
              <p:sp>
                <p:nvSpPr>
                  <p:cNvPr id="7844" name="Google Shape;7844;p72"/>
                  <p:cNvSpPr/>
                  <p:nvPr/>
                </p:nvSpPr>
                <p:spPr>
                  <a:xfrm>
                    <a:off x="2977852" y="2595741"/>
                    <a:ext cx="224343" cy="1820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90" extrusionOk="0">
                        <a:moveTo>
                          <a:pt x="7995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5" y="39989"/>
                        </a:cubicBezTo>
                        <a:lnTo>
                          <a:pt x="41282" y="39989"/>
                        </a:lnTo>
                        <a:cubicBezTo>
                          <a:pt x="45698" y="39989"/>
                          <a:pt x="49278" y="36409"/>
                          <a:pt x="49278" y="31993"/>
                        </a:cubicBezTo>
                        <a:lnTo>
                          <a:pt x="49278" y="7995"/>
                        </a:lnTo>
                        <a:cubicBezTo>
                          <a:pt x="49278" y="3580"/>
                          <a:pt x="45698" y="1"/>
                          <a:pt x="41282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657E9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45" name="Google Shape;7845;p72"/>
                  <p:cNvSpPr/>
                  <p:nvPr/>
                </p:nvSpPr>
                <p:spPr>
                  <a:xfrm>
                    <a:off x="3020572" y="2686181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3" y="1"/>
                        </a:moveTo>
                        <a:cubicBezTo>
                          <a:pt x="57" y="1"/>
                          <a:pt x="1" y="55"/>
                          <a:pt x="1" y="121"/>
                        </a:cubicBezTo>
                        <a:cubicBezTo>
                          <a:pt x="1" y="187"/>
                          <a:pt x="57" y="243"/>
                          <a:pt x="123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4" y="187"/>
                          <a:pt x="30824" y="121"/>
                        </a:cubicBezTo>
                        <a:cubicBezTo>
                          <a:pt x="30824" y="55"/>
                          <a:pt x="30769" y="1"/>
                          <a:pt x="30703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</p:grpSp>
        </p:grpSp>
        <p:grpSp>
          <p:nvGrpSpPr>
            <p:cNvPr id="7846" name="Google Shape;7846;p72"/>
            <p:cNvGrpSpPr/>
            <p:nvPr/>
          </p:nvGrpSpPr>
          <p:grpSpPr>
            <a:xfrm>
              <a:off x="2389399" y="3100241"/>
              <a:ext cx="812796" cy="296869"/>
              <a:chOff x="2389399" y="3100241"/>
              <a:chExt cx="812796" cy="296869"/>
            </a:xfrm>
          </p:grpSpPr>
          <p:grpSp>
            <p:nvGrpSpPr>
              <p:cNvPr id="7847" name="Google Shape;7847;p72"/>
              <p:cNvGrpSpPr/>
              <p:nvPr/>
            </p:nvGrpSpPr>
            <p:grpSpPr>
              <a:xfrm>
                <a:off x="2683630" y="3100241"/>
                <a:ext cx="224334" cy="296869"/>
                <a:chOff x="2683630" y="3100241"/>
                <a:chExt cx="224334" cy="296869"/>
              </a:xfrm>
            </p:grpSpPr>
            <p:grpSp>
              <p:nvGrpSpPr>
                <p:cNvPr id="7848" name="Google Shape;7848;p72"/>
                <p:cNvGrpSpPr/>
                <p:nvPr/>
              </p:nvGrpSpPr>
              <p:grpSpPr>
                <a:xfrm>
                  <a:off x="2788083" y="3100241"/>
                  <a:ext cx="15356" cy="98237"/>
                  <a:chOff x="2788083" y="3100241"/>
                  <a:chExt cx="15356" cy="98237"/>
                </a:xfrm>
              </p:grpSpPr>
              <p:sp>
                <p:nvSpPr>
                  <p:cNvPr id="7849" name="Google Shape;7849;p72"/>
                  <p:cNvSpPr/>
                  <p:nvPr/>
                </p:nvSpPr>
                <p:spPr>
                  <a:xfrm>
                    <a:off x="2794655" y="3106808"/>
                    <a:ext cx="2213" cy="851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" h="18697" extrusionOk="0">
                        <a:moveTo>
                          <a:pt x="243" y="1"/>
                        </a:moveTo>
                        <a:cubicBezTo>
                          <a:pt x="108" y="1"/>
                          <a:pt x="1" y="109"/>
                          <a:pt x="1" y="243"/>
                        </a:cubicBezTo>
                        <a:lnTo>
                          <a:pt x="1" y="18455"/>
                        </a:lnTo>
                        <a:cubicBezTo>
                          <a:pt x="1" y="18588"/>
                          <a:pt x="108" y="18697"/>
                          <a:pt x="243" y="18697"/>
                        </a:cubicBezTo>
                        <a:cubicBezTo>
                          <a:pt x="377" y="18697"/>
                          <a:pt x="485" y="18588"/>
                          <a:pt x="485" y="18455"/>
                        </a:cubicBezTo>
                        <a:lnTo>
                          <a:pt x="485" y="243"/>
                        </a:lnTo>
                        <a:cubicBezTo>
                          <a:pt x="485" y="109"/>
                          <a:pt x="377" y="1"/>
                          <a:pt x="243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50" name="Google Shape;7850;p72"/>
                  <p:cNvSpPr/>
                  <p:nvPr/>
                </p:nvSpPr>
                <p:spPr>
                  <a:xfrm>
                    <a:off x="2788083" y="3183117"/>
                    <a:ext cx="15356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4" extrusionOk="0">
                        <a:moveTo>
                          <a:pt x="1687" y="0"/>
                        </a:moveTo>
                        <a:cubicBezTo>
                          <a:pt x="755" y="0"/>
                          <a:pt x="1" y="755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8" y="3373"/>
                          <a:pt x="3372" y="2619"/>
                          <a:pt x="3372" y="1687"/>
                        </a:cubicBezTo>
                        <a:cubicBezTo>
                          <a:pt x="3372" y="755"/>
                          <a:pt x="2618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51" name="Google Shape;7851;p72"/>
                  <p:cNvSpPr/>
                  <p:nvPr/>
                </p:nvSpPr>
                <p:spPr>
                  <a:xfrm>
                    <a:off x="2788083" y="3100241"/>
                    <a:ext cx="15356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8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8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  <p:grpSp>
              <p:nvGrpSpPr>
                <p:cNvPr id="7852" name="Google Shape;7852;p72"/>
                <p:cNvGrpSpPr/>
                <p:nvPr/>
              </p:nvGrpSpPr>
              <p:grpSpPr>
                <a:xfrm>
                  <a:off x="2683630" y="3215065"/>
                  <a:ext cx="224334" cy="182045"/>
                  <a:chOff x="2683630" y="3215065"/>
                  <a:chExt cx="224334" cy="182045"/>
                </a:xfrm>
              </p:grpSpPr>
              <p:sp>
                <p:nvSpPr>
                  <p:cNvPr id="7853" name="Google Shape;7853;p72"/>
                  <p:cNvSpPr/>
                  <p:nvPr/>
                </p:nvSpPr>
                <p:spPr>
                  <a:xfrm>
                    <a:off x="2683630" y="3215065"/>
                    <a:ext cx="224334" cy="1820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7" h="39988" extrusionOk="0">
                        <a:moveTo>
                          <a:pt x="7996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6" y="39988"/>
                        </a:cubicBezTo>
                        <a:lnTo>
                          <a:pt x="41280" y="39988"/>
                        </a:lnTo>
                        <a:cubicBezTo>
                          <a:pt x="45697" y="39988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7" y="3579"/>
                          <a:pt x="45697" y="0"/>
                          <a:pt x="41280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869FB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54" name="Google Shape;7854;p72"/>
                  <p:cNvSpPr/>
                  <p:nvPr/>
                </p:nvSpPr>
                <p:spPr>
                  <a:xfrm>
                    <a:off x="2724889" y="3305500"/>
                    <a:ext cx="140331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5" h="243" extrusionOk="0">
                        <a:moveTo>
                          <a:pt x="121" y="0"/>
                        </a:moveTo>
                        <a:cubicBezTo>
                          <a:pt x="55" y="0"/>
                          <a:pt x="0" y="55"/>
                          <a:pt x="0" y="122"/>
                        </a:cubicBezTo>
                        <a:cubicBezTo>
                          <a:pt x="0" y="188"/>
                          <a:pt x="55" y="242"/>
                          <a:pt x="121" y="242"/>
                        </a:cubicBezTo>
                        <a:lnTo>
                          <a:pt x="30701" y="242"/>
                        </a:lnTo>
                        <a:cubicBezTo>
                          <a:pt x="30769" y="242"/>
                          <a:pt x="30824" y="190"/>
                          <a:pt x="30823" y="122"/>
                        </a:cubicBezTo>
                        <a:cubicBezTo>
                          <a:pt x="30823" y="56"/>
                          <a:pt x="30767" y="0"/>
                          <a:pt x="30701" y="0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</p:grpSp>
          <p:grpSp>
            <p:nvGrpSpPr>
              <p:cNvPr id="7855" name="Google Shape;7855;p72"/>
              <p:cNvGrpSpPr/>
              <p:nvPr/>
            </p:nvGrpSpPr>
            <p:grpSpPr>
              <a:xfrm>
                <a:off x="2389399" y="3100241"/>
                <a:ext cx="363638" cy="296869"/>
                <a:chOff x="2389399" y="3100241"/>
                <a:chExt cx="363638" cy="296869"/>
              </a:xfrm>
            </p:grpSpPr>
            <p:grpSp>
              <p:nvGrpSpPr>
                <p:cNvPr id="7856" name="Google Shape;7856;p72"/>
                <p:cNvGrpSpPr/>
                <p:nvPr/>
              </p:nvGrpSpPr>
              <p:grpSpPr>
                <a:xfrm>
                  <a:off x="2493852" y="3100241"/>
                  <a:ext cx="259185" cy="98237"/>
                  <a:chOff x="2493852" y="3100241"/>
                  <a:chExt cx="259185" cy="98237"/>
                </a:xfrm>
              </p:grpSpPr>
              <p:sp>
                <p:nvSpPr>
                  <p:cNvPr id="7857" name="Google Shape;7857;p72"/>
                  <p:cNvSpPr/>
                  <p:nvPr/>
                </p:nvSpPr>
                <p:spPr>
                  <a:xfrm>
                    <a:off x="2500428" y="3106803"/>
                    <a:ext cx="246126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4" h="18698" extrusionOk="0">
                        <a:moveTo>
                          <a:pt x="53821" y="0"/>
                        </a:moveTo>
                        <a:cubicBezTo>
                          <a:pt x="53686" y="0"/>
                          <a:pt x="53579" y="109"/>
                          <a:pt x="53579" y="242"/>
                        </a:cubicBezTo>
                        <a:lnTo>
                          <a:pt x="53579" y="5286"/>
                        </a:lnTo>
                        <a:cubicBezTo>
                          <a:pt x="53579" y="8576"/>
                          <a:pt x="50903" y="11250"/>
                          <a:pt x="47614" y="11250"/>
                        </a:cubicBezTo>
                        <a:lnTo>
                          <a:pt x="7205" y="11250"/>
                        </a:lnTo>
                        <a:cubicBezTo>
                          <a:pt x="3232" y="11250"/>
                          <a:pt x="0" y="14484"/>
                          <a:pt x="0" y="18456"/>
                        </a:cubicBezTo>
                        <a:cubicBezTo>
                          <a:pt x="0" y="18589"/>
                          <a:pt x="109" y="18698"/>
                          <a:pt x="242" y="18698"/>
                        </a:cubicBezTo>
                        <a:cubicBezTo>
                          <a:pt x="376" y="18698"/>
                          <a:pt x="485" y="18589"/>
                          <a:pt x="485" y="18456"/>
                        </a:cubicBezTo>
                        <a:cubicBezTo>
                          <a:pt x="485" y="14751"/>
                          <a:pt x="3499" y="11736"/>
                          <a:pt x="7202" y="11736"/>
                        </a:cubicBezTo>
                        <a:lnTo>
                          <a:pt x="47612" y="11736"/>
                        </a:lnTo>
                        <a:cubicBezTo>
                          <a:pt x="51169" y="11736"/>
                          <a:pt x="54063" y="8843"/>
                          <a:pt x="54063" y="5286"/>
                        </a:cubicBezTo>
                        <a:lnTo>
                          <a:pt x="54063" y="242"/>
                        </a:lnTo>
                        <a:cubicBezTo>
                          <a:pt x="54063" y="109"/>
                          <a:pt x="53955" y="0"/>
                          <a:pt x="53821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58" name="Google Shape;7858;p72"/>
                  <p:cNvSpPr/>
                  <p:nvPr/>
                </p:nvSpPr>
                <p:spPr>
                  <a:xfrm>
                    <a:off x="2493852" y="3183117"/>
                    <a:ext cx="15360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4" extrusionOk="0">
                        <a:moveTo>
                          <a:pt x="1687" y="0"/>
                        </a:moveTo>
                        <a:cubicBezTo>
                          <a:pt x="755" y="0"/>
                          <a:pt x="1" y="755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9" y="3373"/>
                          <a:pt x="3374" y="2619"/>
                          <a:pt x="3374" y="1687"/>
                        </a:cubicBezTo>
                        <a:cubicBezTo>
                          <a:pt x="3374" y="755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59" name="Google Shape;7859;p72"/>
                  <p:cNvSpPr/>
                  <p:nvPr/>
                </p:nvSpPr>
                <p:spPr>
                  <a:xfrm>
                    <a:off x="2737686" y="3100241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9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9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  <p:grpSp>
              <p:nvGrpSpPr>
                <p:cNvPr id="7860" name="Google Shape;7860;p72"/>
                <p:cNvGrpSpPr/>
                <p:nvPr/>
              </p:nvGrpSpPr>
              <p:grpSpPr>
                <a:xfrm>
                  <a:off x="2389399" y="3215065"/>
                  <a:ext cx="224343" cy="182045"/>
                  <a:chOff x="2389399" y="3215065"/>
                  <a:chExt cx="224343" cy="182045"/>
                </a:xfrm>
              </p:grpSpPr>
              <p:sp>
                <p:nvSpPr>
                  <p:cNvPr id="7861" name="Google Shape;7861;p72"/>
                  <p:cNvSpPr/>
                  <p:nvPr/>
                </p:nvSpPr>
                <p:spPr>
                  <a:xfrm>
                    <a:off x="2389399" y="3215065"/>
                    <a:ext cx="224343" cy="1820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88" extrusionOk="0">
                        <a:moveTo>
                          <a:pt x="7997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7" y="39988"/>
                        </a:cubicBezTo>
                        <a:lnTo>
                          <a:pt x="41282" y="39988"/>
                        </a:lnTo>
                        <a:cubicBezTo>
                          <a:pt x="45697" y="39988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8" y="3579"/>
                          <a:pt x="45697" y="0"/>
                          <a:pt x="41282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869FB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62" name="Google Shape;7862;p72"/>
                  <p:cNvSpPr/>
                  <p:nvPr/>
                </p:nvSpPr>
                <p:spPr>
                  <a:xfrm>
                    <a:off x="2430630" y="3305500"/>
                    <a:ext cx="140331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5" h="243" extrusionOk="0">
                        <a:moveTo>
                          <a:pt x="123" y="0"/>
                        </a:moveTo>
                        <a:cubicBezTo>
                          <a:pt x="57" y="0"/>
                          <a:pt x="1" y="55"/>
                          <a:pt x="1" y="122"/>
                        </a:cubicBezTo>
                        <a:cubicBezTo>
                          <a:pt x="1" y="188"/>
                          <a:pt x="57" y="242"/>
                          <a:pt x="123" y="242"/>
                        </a:cubicBezTo>
                        <a:lnTo>
                          <a:pt x="30702" y="242"/>
                        </a:lnTo>
                        <a:cubicBezTo>
                          <a:pt x="30771" y="242"/>
                          <a:pt x="30825" y="190"/>
                          <a:pt x="30823" y="122"/>
                        </a:cubicBezTo>
                        <a:cubicBezTo>
                          <a:pt x="30823" y="56"/>
                          <a:pt x="30769" y="0"/>
                          <a:pt x="30702" y="0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</p:grpSp>
          <p:grpSp>
            <p:nvGrpSpPr>
              <p:cNvPr id="7863" name="Google Shape;7863;p72"/>
              <p:cNvGrpSpPr/>
              <p:nvPr/>
            </p:nvGrpSpPr>
            <p:grpSpPr>
              <a:xfrm>
                <a:off x="2838475" y="3100241"/>
                <a:ext cx="363719" cy="296869"/>
                <a:chOff x="2838475" y="3100241"/>
                <a:chExt cx="363719" cy="296869"/>
              </a:xfrm>
            </p:grpSpPr>
            <p:grpSp>
              <p:nvGrpSpPr>
                <p:cNvPr id="7864" name="Google Shape;7864;p72"/>
                <p:cNvGrpSpPr/>
                <p:nvPr/>
              </p:nvGrpSpPr>
              <p:grpSpPr>
                <a:xfrm>
                  <a:off x="2838475" y="3100241"/>
                  <a:ext cx="259185" cy="98237"/>
                  <a:chOff x="2838475" y="3100241"/>
                  <a:chExt cx="259185" cy="98237"/>
                </a:xfrm>
              </p:grpSpPr>
              <p:sp>
                <p:nvSpPr>
                  <p:cNvPr id="7865" name="Google Shape;7865;p72"/>
                  <p:cNvSpPr/>
                  <p:nvPr/>
                </p:nvSpPr>
                <p:spPr>
                  <a:xfrm>
                    <a:off x="2845042" y="3106803"/>
                    <a:ext cx="246131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5" h="18698" extrusionOk="0">
                        <a:moveTo>
                          <a:pt x="242" y="0"/>
                        </a:moveTo>
                        <a:cubicBezTo>
                          <a:pt x="109" y="0"/>
                          <a:pt x="0" y="109"/>
                          <a:pt x="0" y="242"/>
                        </a:cubicBezTo>
                        <a:lnTo>
                          <a:pt x="0" y="5286"/>
                        </a:lnTo>
                        <a:cubicBezTo>
                          <a:pt x="0" y="8843"/>
                          <a:pt x="2895" y="11736"/>
                          <a:pt x="6451" y="11736"/>
                        </a:cubicBezTo>
                        <a:lnTo>
                          <a:pt x="46862" y="11736"/>
                        </a:lnTo>
                        <a:cubicBezTo>
                          <a:pt x="50567" y="11736"/>
                          <a:pt x="53580" y="14751"/>
                          <a:pt x="53580" y="18456"/>
                        </a:cubicBezTo>
                        <a:cubicBezTo>
                          <a:pt x="53580" y="18589"/>
                          <a:pt x="53689" y="18698"/>
                          <a:pt x="53822" y="18698"/>
                        </a:cubicBezTo>
                        <a:cubicBezTo>
                          <a:pt x="53957" y="18698"/>
                          <a:pt x="54064" y="18589"/>
                          <a:pt x="54063" y="18456"/>
                        </a:cubicBezTo>
                        <a:cubicBezTo>
                          <a:pt x="54063" y="14484"/>
                          <a:pt x="50831" y="11250"/>
                          <a:pt x="46858" y="11250"/>
                        </a:cubicBezTo>
                        <a:lnTo>
                          <a:pt x="6449" y="11250"/>
                        </a:lnTo>
                        <a:cubicBezTo>
                          <a:pt x="3160" y="11250"/>
                          <a:pt x="484" y="8576"/>
                          <a:pt x="484" y="5286"/>
                        </a:cubicBezTo>
                        <a:lnTo>
                          <a:pt x="484" y="242"/>
                        </a:lnTo>
                        <a:cubicBezTo>
                          <a:pt x="484" y="109"/>
                          <a:pt x="376" y="0"/>
                          <a:pt x="242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66" name="Google Shape;7866;p72"/>
                  <p:cNvSpPr/>
                  <p:nvPr/>
                </p:nvSpPr>
                <p:spPr>
                  <a:xfrm>
                    <a:off x="3082301" y="3183117"/>
                    <a:ext cx="15360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4" extrusionOk="0">
                        <a:moveTo>
                          <a:pt x="1687" y="0"/>
                        </a:moveTo>
                        <a:cubicBezTo>
                          <a:pt x="755" y="0"/>
                          <a:pt x="0" y="755"/>
                          <a:pt x="0" y="1687"/>
                        </a:cubicBezTo>
                        <a:cubicBezTo>
                          <a:pt x="0" y="2619"/>
                          <a:pt x="755" y="3373"/>
                          <a:pt x="1687" y="3373"/>
                        </a:cubicBezTo>
                        <a:cubicBezTo>
                          <a:pt x="2619" y="3373"/>
                          <a:pt x="3373" y="2619"/>
                          <a:pt x="3373" y="1687"/>
                        </a:cubicBezTo>
                        <a:cubicBezTo>
                          <a:pt x="3373" y="755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67" name="Google Shape;7867;p72"/>
                  <p:cNvSpPr/>
                  <p:nvPr/>
                </p:nvSpPr>
                <p:spPr>
                  <a:xfrm>
                    <a:off x="2838475" y="3100241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5" y="1"/>
                        </a:moveTo>
                        <a:cubicBezTo>
                          <a:pt x="753" y="1"/>
                          <a:pt x="0" y="754"/>
                          <a:pt x="0" y="1686"/>
                        </a:cubicBezTo>
                        <a:cubicBezTo>
                          <a:pt x="0" y="2618"/>
                          <a:pt x="753" y="3372"/>
                          <a:pt x="1685" y="3372"/>
                        </a:cubicBezTo>
                        <a:cubicBezTo>
                          <a:pt x="2617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7" y="1"/>
                          <a:pt x="1685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  <p:grpSp>
              <p:nvGrpSpPr>
                <p:cNvPr id="7868" name="Google Shape;7868;p72"/>
                <p:cNvGrpSpPr/>
                <p:nvPr/>
              </p:nvGrpSpPr>
              <p:grpSpPr>
                <a:xfrm>
                  <a:off x="2977852" y="3215065"/>
                  <a:ext cx="224343" cy="182045"/>
                  <a:chOff x="2977852" y="3215065"/>
                  <a:chExt cx="224343" cy="182045"/>
                </a:xfrm>
              </p:grpSpPr>
              <p:sp>
                <p:nvSpPr>
                  <p:cNvPr id="7869" name="Google Shape;7869;p72"/>
                  <p:cNvSpPr/>
                  <p:nvPr/>
                </p:nvSpPr>
                <p:spPr>
                  <a:xfrm>
                    <a:off x="2977852" y="3215065"/>
                    <a:ext cx="224343" cy="1820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88" extrusionOk="0">
                        <a:moveTo>
                          <a:pt x="7995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5" y="39988"/>
                        </a:cubicBezTo>
                        <a:lnTo>
                          <a:pt x="41282" y="39988"/>
                        </a:lnTo>
                        <a:cubicBezTo>
                          <a:pt x="45698" y="39988"/>
                          <a:pt x="49278" y="36409"/>
                          <a:pt x="49278" y="31993"/>
                        </a:cubicBezTo>
                        <a:lnTo>
                          <a:pt x="49278" y="7995"/>
                        </a:lnTo>
                        <a:cubicBezTo>
                          <a:pt x="49278" y="3579"/>
                          <a:pt x="45698" y="0"/>
                          <a:pt x="41282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869FB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  <p:sp>
                <p:nvSpPr>
                  <p:cNvPr id="7870" name="Google Shape;7870;p72"/>
                  <p:cNvSpPr/>
                  <p:nvPr/>
                </p:nvSpPr>
                <p:spPr>
                  <a:xfrm>
                    <a:off x="3020598" y="3305519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3" y="1"/>
                        </a:moveTo>
                        <a:cubicBezTo>
                          <a:pt x="57" y="1"/>
                          <a:pt x="1" y="55"/>
                          <a:pt x="1" y="121"/>
                        </a:cubicBezTo>
                        <a:cubicBezTo>
                          <a:pt x="1" y="187"/>
                          <a:pt x="57" y="243"/>
                          <a:pt x="123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4" y="187"/>
                          <a:pt x="30824" y="121"/>
                        </a:cubicBezTo>
                        <a:cubicBezTo>
                          <a:pt x="30824" y="55"/>
                          <a:pt x="30769" y="1"/>
                          <a:pt x="30703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endParaRPr sz="2400"/>
                  </a:p>
                </p:txBody>
              </p:sp>
            </p:grpSp>
          </p:grpSp>
        </p:grpSp>
      </p:grpSp>
      <p:sp>
        <p:nvSpPr>
          <p:cNvPr id="2" name="Google Shape;1529;p70">
            <a:extLst>
              <a:ext uri="{FF2B5EF4-FFF2-40B4-BE49-F238E27FC236}">
                <a16:creationId xmlns:a16="http://schemas.microsoft.com/office/drawing/2014/main" id="{D03457C8-C754-BFC2-65F4-21CC25EF9414}"/>
              </a:ext>
            </a:extLst>
          </p:cNvPr>
          <p:cNvSpPr txBox="1">
            <a:spLocks/>
          </p:cNvSpPr>
          <p:nvPr/>
        </p:nvSpPr>
        <p:spPr>
          <a:xfrm>
            <a:off x="807367" y="338341"/>
            <a:ext cx="10280800" cy="643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 rtl="1"/>
            <a:r>
              <a:rPr lang="fa-IR" sz="2400" dirty="0">
                <a:solidFill>
                  <a:schemeClr val="lt1"/>
                </a:solidFill>
                <a:cs typeface="B Nazanin" panose="00000700000000000000" pitchFamily="2" charset="-78"/>
              </a:rPr>
              <a:t>انواع جدولها و نمودارها:</a:t>
            </a:r>
            <a:endParaRPr lang="fa-IR" sz="2400" dirty="0"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75" name="Google Shape;7875;p73"/>
          <p:cNvGrpSpPr/>
          <p:nvPr/>
        </p:nvGrpSpPr>
        <p:grpSpPr>
          <a:xfrm>
            <a:off x="936117" y="4207896"/>
            <a:ext cx="3187219" cy="1366400"/>
            <a:chOff x="728925" y="3296613"/>
            <a:chExt cx="2390414" cy="1024800"/>
          </a:xfrm>
        </p:grpSpPr>
        <p:grpSp>
          <p:nvGrpSpPr>
            <p:cNvPr id="7876" name="Google Shape;7876;p73"/>
            <p:cNvGrpSpPr/>
            <p:nvPr/>
          </p:nvGrpSpPr>
          <p:grpSpPr>
            <a:xfrm>
              <a:off x="728925" y="3619800"/>
              <a:ext cx="2390414" cy="500893"/>
              <a:chOff x="728925" y="3619800"/>
              <a:chExt cx="2390414" cy="500893"/>
            </a:xfrm>
          </p:grpSpPr>
          <p:sp>
            <p:nvSpPr>
              <p:cNvPr id="7877" name="Google Shape;7877;p73"/>
              <p:cNvSpPr/>
              <p:nvPr/>
            </p:nvSpPr>
            <p:spPr>
              <a:xfrm>
                <a:off x="728925" y="3619800"/>
                <a:ext cx="2390400" cy="1671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67"/>
              </a:p>
            </p:txBody>
          </p:sp>
          <p:sp>
            <p:nvSpPr>
              <p:cNvPr id="7878" name="Google Shape;7878;p73"/>
              <p:cNvSpPr/>
              <p:nvPr/>
            </p:nvSpPr>
            <p:spPr>
              <a:xfrm>
                <a:off x="728939" y="3953593"/>
                <a:ext cx="2390400" cy="1671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67"/>
              </a:p>
            </p:txBody>
          </p:sp>
        </p:grpSp>
        <p:grpSp>
          <p:nvGrpSpPr>
            <p:cNvPr id="7879" name="Google Shape;7879;p73"/>
            <p:cNvGrpSpPr/>
            <p:nvPr/>
          </p:nvGrpSpPr>
          <p:grpSpPr>
            <a:xfrm>
              <a:off x="1348050" y="3296613"/>
              <a:ext cx="1706152" cy="1024800"/>
              <a:chOff x="1348050" y="3296613"/>
              <a:chExt cx="1706152" cy="1024800"/>
            </a:xfrm>
          </p:grpSpPr>
          <p:sp>
            <p:nvSpPr>
              <p:cNvPr id="7880" name="Google Shape;7880;p73"/>
              <p:cNvSpPr/>
              <p:nvPr/>
            </p:nvSpPr>
            <p:spPr>
              <a:xfrm>
                <a:off x="1348050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67"/>
              </a:p>
            </p:txBody>
          </p:sp>
          <p:sp>
            <p:nvSpPr>
              <p:cNvPr id="7881" name="Google Shape;7881;p73"/>
              <p:cNvSpPr/>
              <p:nvPr/>
            </p:nvSpPr>
            <p:spPr>
              <a:xfrm>
                <a:off x="1687082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67"/>
              </a:p>
            </p:txBody>
          </p:sp>
          <p:sp>
            <p:nvSpPr>
              <p:cNvPr id="7882" name="Google Shape;7882;p73"/>
              <p:cNvSpPr/>
              <p:nvPr/>
            </p:nvSpPr>
            <p:spPr>
              <a:xfrm>
                <a:off x="2040389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67"/>
              </a:p>
            </p:txBody>
          </p:sp>
          <p:sp>
            <p:nvSpPr>
              <p:cNvPr id="7883" name="Google Shape;7883;p73"/>
              <p:cNvSpPr/>
              <p:nvPr/>
            </p:nvSpPr>
            <p:spPr>
              <a:xfrm>
                <a:off x="2393695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67"/>
              </a:p>
            </p:txBody>
          </p:sp>
          <p:sp>
            <p:nvSpPr>
              <p:cNvPr id="7884" name="Google Shape;7884;p73"/>
              <p:cNvSpPr/>
              <p:nvPr/>
            </p:nvSpPr>
            <p:spPr>
              <a:xfrm>
                <a:off x="2747002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67"/>
              </a:p>
            </p:txBody>
          </p:sp>
        </p:grpSp>
        <p:grpSp>
          <p:nvGrpSpPr>
            <p:cNvPr id="7885" name="Google Shape;7885;p73"/>
            <p:cNvGrpSpPr/>
            <p:nvPr/>
          </p:nvGrpSpPr>
          <p:grpSpPr>
            <a:xfrm>
              <a:off x="1455707" y="3654858"/>
              <a:ext cx="1491150" cy="417657"/>
              <a:chOff x="1455707" y="3654858"/>
              <a:chExt cx="1491150" cy="417657"/>
            </a:xfrm>
          </p:grpSpPr>
          <p:sp>
            <p:nvSpPr>
              <p:cNvPr id="7886" name="Google Shape;7886;p73"/>
              <p:cNvSpPr/>
              <p:nvPr/>
            </p:nvSpPr>
            <p:spPr>
              <a:xfrm>
                <a:off x="1472938" y="3687620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87" name="Google Shape;7887;p73"/>
              <p:cNvSpPr/>
              <p:nvPr/>
            </p:nvSpPr>
            <p:spPr>
              <a:xfrm>
                <a:off x="1490853" y="3669628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88" name="Google Shape;7888;p73"/>
              <p:cNvSpPr/>
              <p:nvPr/>
            </p:nvSpPr>
            <p:spPr>
              <a:xfrm>
                <a:off x="1819181" y="4031425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89" name="Google Shape;7889;p73"/>
              <p:cNvSpPr/>
              <p:nvPr/>
            </p:nvSpPr>
            <p:spPr>
              <a:xfrm>
                <a:off x="1837096" y="4013433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90" name="Google Shape;7890;p73"/>
              <p:cNvSpPr/>
              <p:nvPr/>
            </p:nvSpPr>
            <p:spPr>
              <a:xfrm>
                <a:off x="1478676" y="4008202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91" name="Google Shape;7891;p73"/>
              <p:cNvSpPr/>
              <p:nvPr/>
            </p:nvSpPr>
            <p:spPr>
              <a:xfrm>
                <a:off x="1455707" y="4007971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92" name="Google Shape;7892;p73"/>
              <p:cNvSpPr/>
              <p:nvPr/>
            </p:nvSpPr>
            <p:spPr>
              <a:xfrm>
                <a:off x="1841579" y="3655090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93" name="Google Shape;7893;p73"/>
              <p:cNvSpPr/>
              <p:nvPr/>
            </p:nvSpPr>
            <p:spPr>
              <a:xfrm>
                <a:off x="1818610" y="3654858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94" name="Google Shape;7894;p73"/>
              <p:cNvSpPr/>
              <p:nvPr/>
            </p:nvSpPr>
            <p:spPr>
              <a:xfrm>
                <a:off x="2172491" y="4031425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95" name="Google Shape;7895;p73"/>
              <p:cNvSpPr/>
              <p:nvPr/>
            </p:nvSpPr>
            <p:spPr>
              <a:xfrm>
                <a:off x="2190406" y="4013433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96" name="Google Shape;7896;p73"/>
              <p:cNvSpPr/>
              <p:nvPr/>
            </p:nvSpPr>
            <p:spPr>
              <a:xfrm>
                <a:off x="2194889" y="3655090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97" name="Google Shape;7897;p73"/>
              <p:cNvSpPr/>
              <p:nvPr/>
            </p:nvSpPr>
            <p:spPr>
              <a:xfrm>
                <a:off x="2171920" y="3654858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98" name="Google Shape;7898;p73"/>
              <p:cNvSpPr/>
              <p:nvPr/>
            </p:nvSpPr>
            <p:spPr>
              <a:xfrm>
                <a:off x="2874730" y="3687620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99" name="Google Shape;7899;p73"/>
              <p:cNvSpPr/>
              <p:nvPr/>
            </p:nvSpPr>
            <p:spPr>
              <a:xfrm>
                <a:off x="2892645" y="3669628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00" name="Google Shape;7900;p73"/>
              <p:cNvSpPr/>
              <p:nvPr/>
            </p:nvSpPr>
            <p:spPr>
              <a:xfrm>
                <a:off x="2901559" y="4005512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01" name="Google Shape;7901;p73"/>
              <p:cNvSpPr/>
              <p:nvPr/>
            </p:nvSpPr>
            <p:spPr>
              <a:xfrm>
                <a:off x="2878589" y="4005281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02" name="Google Shape;7902;p73"/>
              <p:cNvSpPr/>
              <p:nvPr/>
            </p:nvSpPr>
            <p:spPr>
              <a:xfrm>
                <a:off x="2525796" y="4031425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03" name="Google Shape;7903;p73"/>
              <p:cNvSpPr/>
              <p:nvPr/>
            </p:nvSpPr>
            <p:spPr>
              <a:xfrm>
                <a:off x="2543711" y="4013433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04" name="Google Shape;7904;p73"/>
              <p:cNvSpPr/>
              <p:nvPr/>
            </p:nvSpPr>
            <p:spPr>
              <a:xfrm>
                <a:off x="2548194" y="3655090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05" name="Google Shape;7905;p73"/>
              <p:cNvSpPr/>
              <p:nvPr/>
            </p:nvSpPr>
            <p:spPr>
              <a:xfrm>
                <a:off x="2525225" y="3654858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aphicFrame>
        <p:nvGraphicFramePr>
          <p:cNvPr id="7906" name="Google Shape;7906;p73"/>
          <p:cNvGraphicFramePr/>
          <p:nvPr/>
        </p:nvGraphicFramePr>
        <p:xfrm>
          <a:off x="7917049" y="2871779"/>
          <a:ext cx="3338800" cy="1158119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834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4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4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4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444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533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533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E3E9E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869FB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533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b="1" dirty="0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7994A9">
                        <a:alpha val="6470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7907" name="Google Shape;7907;p73"/>
          <p:cNvGrpSpPr/>
          <p:nvPr/>
        </p:nvGrpSpPr>
        <p:grpSpPr>
          <a:xfrm>
            <a:off x="947286" y="1308799"/>
            <a:ext cx="3195340" cy="1302003"/>
            <a:chOff x="749309" y="1112739"/>
            <a:chExt cx="2371603" cy="976502"/>
          </a:xfrm>
        </p:grpSpPr>
        <p:grpSp>
          <p:nvGrpSpPr>
            <p:cNvPr id="7908" name="Google Shape;7908;p73"/>
            <p:cNvGrpSpPr/>
            <p:nvPr/>
          </p:nvGrpSpPr>
          <p:grpSpPr>
            <a:xfrm>
              <a:off x="1092126" y="1112739"/>
              <a:ext cx="2028786" cy="975464"/>
              <a:chOff x="1092126" y="1112739"/>
              <a:chExt cx="2028786" cy="975464"/>
            </a:xfrm>
          </p:grpSpPr>
          <p:sp>
            <p:nvSpPr>
              <p:cNvPr id="7909" name="Google Shape;7909;p73"/>
              <p:cNvSpPr/>
              <p:nvPr/>
            </p:nvSpPr>
            <p:spPr>
              <a:xfrm>
                <a:off x="1092126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10" name="Google Shape;7910;p73"/>
              <p:cNvSpPr/>
              <p:nvPr/>
            </p:nvSpPr>
            <p:spPr>
              <a:xfrm>
                <a:off x="1434943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11" name="Google Shape;7911;p73"/>
              <p:cNvSpPr/>
              <p:nvPr/>
            </p:nvSpPr>
            <p:spPr>
              <a:xfrm>
                <a:off x="1777760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12" name="Google Shape;7912;p73"/>
              <p:cNvSpPr/>
              <p:nvPr/>
            </p:nvSpPr>
            <p:spPr>
              <a:xfrm>
                <a:off x="2120578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13" name="Google Shape;7913;p73"/>
              <p:cNvSpPr/>
              <p:nvPr/>
            </p:nvSpPr>
            <p:spPr>
              <a:xfrm>
                <a:off x="2463395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14" name="Google Shape;7914;p73"/>
              <p:cNvSpPr/>
              <p:nvPr/>
            </p:nvSpPr>
            <p:spPr>
              <a:xfrm>
                <a:off x="2806212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15" name="Google Shape;7915;p73"/>
              <p:cNvSpPr/>
              <p:nvPr/>
            </p:nvSpPr>
            <p:spPr>
              <a:xfrm>
                <a:off x="1092126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16" name="Google Shape;7916;p73"/>
              <p:cNvSpPr/>
              <p:nvPr/>
            </p:nvSpPr>
            <p:spPr>
              <a:xfrm>
                <a:off x="1434943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17" name="Google Shape;7917;p73"/>
              <p:cNvSpPr/>
              <p:nvPr/>
            </p:nvSpPr>
            <p:spPr>
              <a:xfrm>
                <a:off x="1777760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18" name="Google Shape;7918;p73"/>
              <p:cNvSpPr/>
              <p:nvPr/>
            </p:nvSpPr>
            <p:spPr>
              <a:xfrm>
                <a:off x="2120578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19" name="Google Shape;7919;p73"/>
              <p:cNvSpPr/>
              <p:nvPr/>
            </p:nvSpPr>
            <p:spPr>
              <a:xfrm>
                <a:off x="2463395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20" name="Google Shape;7920;p73"/>
              <p:cNvSpPr/>
              <p:nvPr/>
            </p:nvSpPr>
            <p:spPr>
              <a:xfrm>
                <a:off x="2806212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21" name="Google Shape;7921;p73"/>
              <p:cNvSpPr/>
              <p:nvPr/>
            </p:nvSpPr>
            <p:spPr>
              <a:xfrm>
                <a:off x="1092126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22" name="Google Shape;7922;p73"/>
              <p:cNvSpPr/>
              <p:nvPr/>
            </p:nvSpPr>
            <p:spPr>
              <a:xfrm>
                <a:off x="1434943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23" name="Google Shape;7923;p73"/>
              <p:cNvSpPr/>
              <p:nvPr/>
            </p:nvSpPr>
            <p:spPr>
              <a:xfrm>
                <a:off x="1777760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24" name="Google Shape;7924;p73"/>
              <p:cNvSpPr/>
              <p:nvPr/>
            </p:nvSpPr>
            <p:spPr>
              <a:xfrm>
                <a:off x="2120578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25" name="Google Shape;7925;p73"/>
              <p:cNvSpPr/>
              <p:nvPr/>
            </p:nvSpPr>
            <p:spPr>
              <a:xfrm>
                <a:off x="2463395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26" name="Google Shape;7926;p73"/>
              <p:cNvSpPr/>
              <p:nvPr/>
            </p:nvSpPr>
            <p:spPr>
              <a:xfrm>
                <a:off x="2806212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27" name="Google Shape;7927;p73"/>
              <p:cNvSpPr/>
              <p:nvPr/>
            </p:nvSpPr>
            <p:spPr>
              <a:xfrm>
                <a:off x="1092126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28" name="Google Shape;7928;p73"/>
              <p:cNvSpPr/>
              <p:nvPr/>
            </p:nvSpPr>
            <p:spPr>
              <a:xfrm>
                <a:off x="1434943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29" name="Google Shape;7929;p73"/>
              <p:cNvSpPr/>
              <p:nvPr/>
            </p:nvSpPr>
            <p:spPr>
              <a:xfrm>
                <a:off x="1777760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30" name="Google Shape;7930;p73"/>
              <p:cNvSpPr/>
              <p:nvPr/>
            </p:nvSpPr>
            <p:spPr>
              <a:xfrm>
                <a:off x="2120578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31" name="Google Shape;7931;p73"/>
              <p:cNvSpPr/>
              <p:nvPr/>
            </p:nvSpPr>
            <p:spPr>
              <a:xfrm>
                <a:off x="2463395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32" name="Google Shape;7932;p73"/>
              <p:cNvSpPr/>
              <p:nvPr/>
            </p:nvSpPr>
            <p:spPr>
              <a:xfrm>
                <a:off x="2806212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933" name="Google Shape;7933;p73"/>
            <p:cNvGrpSpPr/>
            <p:nvPr/>
          </p:nvGrpSpPr>
          <p:grpSpPr>
            <a:xfrm>
              <a:off x="749309" y="1112739"/>
              <a:ext cx="314700" cy="975464"/>
              <a:chOff x="749309" y="1112739"/>
              <a:chExt cx="314700" cy="975464"/>
            </a:xfrm>
          </p:grpSpPr>
          <p:sp>
            <p:nvSpPr>
              <p:cNvPr id="7934" name="Google Shape;7934;p73"/>
              <p:cNvSpPr/>
              <p:nvPr/>
            </p:nvSpPr>
            <p:spPr>
              <a:xfrm>
                <a:off x="749309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35" name="Google Shape;7935;p73"/>
              <p:cNvSpPr/>
              <p:nvPr/>
            </p:nvSpPr>
            <p:spPr>
              <a:xfrm>
                <a:off x="749309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36" name="Google Shape;7936;p73"/>
              <p:cNvSpPr/>
              <p:nvPr/>
            </p:nvSpPr>
            <p:spPr>
              <a:xfrm>
                <a:off x="749309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37" name="Google Shape;7937;p73"/>
              <p:cNvSpPr/>
              <p:nvPr/>
            </p:nvSpPr>
            <p:spPr>
              <a:xfrm>
                <a:off x="749309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sp>
          <p:nvSpPr>
            <p:cNvPr id="7938" name="Google Shape;7938;p73"/>
            <p:cNvSpPr/>
            <p:nvPr/>
          </p:nvSpPr>
          <p:spPr>
            <a:xfrm>
              <a:off x="1434877" y="1258345"/>
              <a:ext cx="1685700" cy="78600"/>
            </a:xfrm>
            <a:prstGeom prst="rect">
              <a:avLst/>
            </a:prstGeom>
            <a:solidFill>
              <a:srgbClr val="7994A9"/>
            </a:solidFill>
            <a:ln>
              <a:solidFill>
                <a:schemeClr val="tx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39" name="Google Shape;7939;p73"/>
            <p:cNvSpPr/>
            <p:nvPr/>
          </p:nvSpPr>
          <p:spPr>
            <a:xfrm>
              <a:off x="1777683" y="2010641"/>
              <a:ext cx="1000200" cy="78600"/>
            </a:xfrm>
            <a:prstGeom prst="rect">
              <a:avLst/>
            </a:prstGeom>
            <a:solidFill>
              <a:srgbClr val="7994A9"/>
            </a:solidFill>
            <a:ln>
              <a:solidFill>
                <a:schemeClr val="tx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40" name="Google Shape;7940;p73"/>
            <p:cNvSpPr/>
            <p:nvPr/>
          </p:nvSpPr>
          <p:spPr>
            <a:xfrm>
              <a:off x="1092070" y="1759876"/>
              <a:ext cx="657600" cy="78600"/>
            </a:xfrm>
            <a:prstGeom prst="rect">
              <a:avLst/>
            </a:prstGeom>
            <a:solidFill>
              <a:srgbClr val="7994A9"/>
            </a:solidFill>
            <a:ln>
              <a:solidFill>
                <a:schemeClr val="tx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41" name="Google Shape;7941;p73"/>
            <p:cNvSpPr/>
            <p:nvPr/>
          </p:nvSpPr>
          <p:spPr>
            <a:xfrm>
              <a:off x="2463277" y="1759876"/>
              <a:ext cx="657600" cy="78600"/>
            </a:xfrm>
            <a:prstGeom prst="rect">
              <a:avLst/>
            </a:prstGeom>
            <a:solidFill>
              <a:srgbClr val="7994A9"/>
            </a:solidFill>
            <a:ln>
              <a:solidFill>
                <a:schemeClr val="tx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aphicFrame>
        <p:nvGraphicFramePr>
          <p:cNvPr id="7942" name="Google Shape;7942;p73"/>
          <p:cNvGraphicFramePr/>
          <p:nvPr/>
        </p:nvGraphicFramePr>
        <p:xfrm>
          <a:off x="7917083" y="1308779"/>
          <a:ext cx="3338800" cy="13020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834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4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4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4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4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dirty="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943" name="Google Shape;7943;p73"/>
          <p:cNvGraphicFramePr/>
          <p:nvPr/>
        </p:nvGraphicFramePr>
        <p:xfrm>
          <a:off x="4478233" y="2871779"/>
          <a:ext cx="3151200" cy="1158099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78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6033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33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033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dirty="0"/>
                    </a:p>
                  </a:txBody>
                  <a:tcPr marL="121900" marR="121900" marT="121900" marB="121900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7944" name="Google Shape;7944;p73"/>
          <p:cNvGrpSpPr/>
          <p:nvPr/>
        </p:nvGrpSpPr>
        <p:grpSpPr>
          <a:xfrm>
            <a:off x="4480882" y="4193060"/>
            <a:ext cx="3151169" cy="1396083"/>
            <a:chOff x="3358399" y="3285485"/>
            <a:chExt cx="2363377" cy="1047062"/>
          </a:xfrm>
        </p:grpSpPr>
        <p:grpSp>
          <p:nvGrpSpPr>
            <p:cNvPr id="7945" name="Google Shape;7945;p73"/>
            <p:cNvGrpSpPr/>
            <p:nvPr/>
          </p:nvGrpSpPr>
          <p:grpSpPr>
            <a:xfrm>
              <a:off x="3358412" y="3285485"/>
              <a:ext cx="2363244" cy="139500"/>
              <a:chOff x="3358412" y="3285485"/>
              <a:chExt cx="2363244" cy="139500"/>
            </a:xfrm>
          </p:grpSpPr>
          <p:sp>
            <p:nvSpPr>
              <p:cNvPr id="7946" name="Google Shape;7946;p73"/>
              <p:cNvSpPr/>
              <p:nvPr/>
            </p:nvSpPr>
            <p:spPr>
              <a:xfrm>
                <a:off x="3358412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47" name="Google Shape;7947;p73"/>
              <p:cNvSpPr/>
              <p:nvPr/>
            </p:nvSpPr>
            <p:spPr>
              <a:xfrm>
                <a:off x="3838898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48" name="Google Shape;7948;p73"/>
              <p:cNvSpPr/>
              <p:nvPr/>
            </p:nvSpPr>
            <p:spPr>
              <a:xfrm>
                <a:off x="4319384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49" name="Google Shape;7949;p73"/>
              <p:cNvSpPr/>
              <p:nvPr/>
            </p:nvSpPr>
            <p:spPr>
              <a:xfrm>
                <a:off x="4799870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50" name="Google Shape;7950;p73"/>
              <p:cNvSpPr/>
              <p:nvPr/>
            </p:nvSpPr>
            <p:spPr>
              <a:xfrm>
                <a:off x="5280356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951" name="Google Shape;7951;p73"/>
            <p:cNvGrpSpPr/>
            <p:nvPr/>
          </p:nvGrpSpPr>
          <p:grpSpPr>
            <a:xfrm>
              <a:off x="3358412" y="3466996"/>
              <a:ext cx="2363244" cy="139500"/>
              <a:chOff x="3358412" y="3466996"/>
              <a:chExt cx="2363244" cy="139500"/>
            </a:xfrm>
          </p:grpSpPr>
          <p:sp>
            <p:nvSpPr>
              <p:cNvPr id="7952" name="Google Shape;7952;p73"/>
              <p:cNvSpPr/>
              <p:nvPr/>
            </p:nvSpPr>
            <p:spPr>
              <a:xfrm>
                <a:off x="3358412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53" name="Google Shape;7953;p73"/>
              <p:cNvSpPr/>
              <p:nvPr/>
            </p:nvSpPr>
            <p:spPr>
              <a:xfrm>
                <a:off x="3838898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54" name="Google Shape;7954;p73"/>
              <p:cNvSpPr/>
              <p:nvPr/>
            </p:nvSpPr>
            <p:spPr>
              <a:xfrm>
                <a:off x="4319384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55" name="Google Shape;7955;p73"/>
              <p:cNvSpPr/>
              <p:nvPr/>
            </p:nvSpPr>
            <p:spPr>
              <a:xfrm>
                <a:off x="4799870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56" name="Google Shape;7956;p73"/>
              <p:cNvSpPr/>
              <p:nvPr/>
            </p:nvSpPr>
            <p:spPr>
              <a:xfrm>
                <a:off x="5280356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957" name="Google Shape;7957;p73"/>
            <p:cNvGrpSpPr/>
            <p:nvPr/>
          </p:nvGrpSpPr>
          <p:grpSpPr>
            <a:xfrm>
              <a:off x="3358412" y="3648507"/>
              <a:ext cx="2363244" cy="139500"/>
              <a:chOff x="3358412" y="3648507"/>
              <a:chExt cx="2363244" cy="139500"/>
            </a:xfrm>
          </p:grpSpPr>
          <p:sp>
            <p:nvSpPr>
              <p:cNvPr id="7958" name="Google Shape;7958;p73"/>
              <p:cNvSpPr/>
              <p:nvPr/>
            </p:nvSpPr>
            <p:spPr>
              <a:xfrm>
                <a:off x="3358412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59" name="Google Shape;7959;p73"/>
              <p:cNvSpPr/>
              <p:nvPr/>
            </p:nvSpPr>
            <p:spPr>
              <a:xfrm>
                <a:off x="3838898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60" name="Google Shape;7960;p73"/>
              <p:cNvSpPr/>
              <p:nvPr/>
            </p:nvSpPr>
            <p:spPr>
              <a:xfrm>
                <a:off x="4319384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61" name="Google Shape;7961;p73"/>
              <p:cNvSpPr/>
              <p:nvPr/>
            </p:nvSpPr>
            <p:spPr>
              <a:xfrm>
                <a:off x="4799870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62" name="Google Shape;7962;p73"/>
              <p:cNvSpPr/>
              <p:nvPr/>
            </p:nvSpPr>
            <p:spPr>
              <a:xfrm>
                <a:off x="5280356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963" name="Google Shape;7963;p73"/>
            <p:cNvGrpSpPr/>
            <p:nvPr/>
          </p:nvGrpSpPr>
          <p:grpSpPr>
            <a:xfrm>
              <a:off x="3358412" y="3830018"/>
              <a:ext cx="2363244" cy="139500"/>
              <a:chOff x="3358412" y="3830018"/>
              <a:chExt cx="2363244" cy="139500"/>
            </a:xfrm>
          </p:grpSpPr>
          <p:sp>
            <p:nvSpPr>
              <p:cNvPr id="7964" name="Google Shape;7964;p73"/>
              <p:cNvSpPr/>
              <p:nvPr/>
            </p:nvSpPr>
            <p:spPr>
              <a:xfrm>
                <a:off x="3358412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65" name="Google Shape;7965;p73"/>
              <p:cNvSpPr/>
              <p:nvPr/>
            </p:nvSpPr>
            <p:spPr>
              <a:xfrm>
                <a:off x="3838898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66" name="Google Shape;7966;p73"/>
              <p:cNvSpPr/>
              <p:nvPr/>
            </p:nvSpPr>
            <p:spPr>
              <a:xfrm>
                <a:off x="4319384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67" name="Google Shape;7967;p73"/>
              <p:cNvSpPr/>
              <p:nvPr/>
            </p:nvSpPr>
            <p:spPr>
              <a:xfrm>
                <a:off x="4799870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68" name="Google Shape;7968;p73"/>
              <p:cNvSpPr/>
              <p:nvPr/>
            </p:nvSpPr>
            <p:spPr>
              <a:xfrm>
                <a:off x="5280356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969" name="Google Shape;7969;p73"/>
            <p:cNvGrpSpPr/>
            <p:nvPr/>
          </p:nvGrpSpPr>
          <p:grpSpPr>
            <a:xfrm>
              <a:off x="3358399" y="4011514"/>
              <a:ext cx="2363377" cy="139537"/>
              <a:chOff x="3294800" y="4134603"/>
              <a:chExt cx="2638876" cy="152400"/>
            </a:xfrm>
          </p:grpSpPr>
          <p:sp>
            <p:nvSpPr>
              <p:cNvPr id="7970" name="Google Shape;7970;p73"/>
              <p:cNvSpPr/>
              <p:nvPr/>
            </p:nvSpPr>
            <p:spPr>
              <a:xfrm>
                <a:off x="3294800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71" name="Google Shape;7971;p73"/>
              <p:cNvSpPr/>
              <p:nvPr/>
            </p:nvSpPr>
            <p:spPr>
              <a:xfrm>
                <a:off x="3831294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72" name="Google Shape;7972;p73"/>
              <p:cNvSpPr/>
              <p:nvPr/>
            </p:nvSpPr>
            <p:spPr>
              <a:xfrm>
                <a:off x="4367788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73" name="Google Shape;7973;p73"/>
              <p:cNvSpPr/>
              <p:nvPr/>
            </p:nvSpPr>
            <p:spPr>
              <a:xfrm>
                <a:off x="4904282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74" name="Google Shape;7974;p73"/>
              <p:cNvSpPr/>
              <p:nvPr/>
            </p:nvSpPr>
            <p:spPr>
              <a:xfrm>
                <a:off x="5440776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7975" name="Google Shape;7975;p73"/>
            <p:cNvGrpSpPr/>
            <p:nvPr/>
          </p:nvGrpSpPr>
          <p:grpSpPr>
            <a:xfrm>
              <a:off x="3358399" y="4193010"/>
              <a:ext cx="2363377" cy="139537"/>
              <a:chOff x="3294800" y="4134603"/>
              <a:chExt cx="2638876" cy="152400"/>
            </a:xfrm>
          </p:grpSpPr>
          <p:sp>
            <p:nvSpPr>
              <p:cNvPr id="7976" name="Google Shape;7976;p73"/>
              <p:cNvSpPr/>
              <p:nvPr/>
            </p:nvSpPr>
            <p:spPr>
              <a:xfrm>
                <a:off x="3294800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77" name="Google Shape;7977;p73"/>
              <p:cNvSpPr/>
              <p:nvPr/>
            </p:nvSpPr>
            <p:spPr>
              <a:xfrm>
                <a:off x="3831294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78" name="Google Shape;7978;p73"/>
              <p:cNvSpPr/>
              <p:nvPr/>
            </p:nvSpPr>
            <p:spPr>
              <a:xfrm>
                <a:off x="4367788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79" name="Google Shape;7979;p73"/>
              <p:cNvSpPr/>
              <p:nvPr/>
            </p:nvSpPr>
            <p:spPr>
              <a:xfrm>
                <a:off x="4904282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980" name="Google Shape;7980;p73"/>
              <p:cNvSpPr/>
              <p:nvPr/>
            </p:nvSpPr>
            <p:spPr>
              <a:xfrm>
                <a:off x="5440776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aphicFrame>
        <p:nvGraphicFramePr>
          <p:cNvPr id="7981" name="Google Shape;7981;p73"/>
          <p:cNvGraphicFramePr/>
          <p:nvPr/>
        </p:nvGraphicFramePr>
        <p:xfrm>
          <a:off x="948618" y="2871779"/>
          <a:ext cx="3159732" cy="1185801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789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9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99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9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5267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F8195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5F8195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F8195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5F8195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267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267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" dirty="0"/>
                    </a:p>
                  </a:txBody>
                  <a:tcPr marL="121900" marR="121900" marT="121900" marB="121900">
                    <a:lnL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7982" name="Google Shape;7982;p73"/>
          <p:cNvGrpSpPr/>
          <p:nvPr/>
        </p:nvGrpSpPr>
        <p:grpSpPr>
          <a:xfrm>
            <a:off x="5548177" y="3410199"/>
            <a:ext cx="1736127" cy="81279"/>
            <a:chOff x="3558802" y="4011427"/>
            <a:chExt cx="1866000" cy="111300"/>
          </a:xfrm>
        </p:grpSpPr>
        <p:sp>
          <p:nvSpPr>
            <p:cNvPr id="7983" name="Google Shape;7983;p73"/>
            <p:cNvSpPr/>
            <p:nvPr/>
          </p:nvSpPr>
          <p:spPr>
            <a:xfrm rot="5400000" flipH="1">
              <a:off x="4436152" y="3134077"/>
              <a:ext cx="111300" cy="1866000"/>
            </a:xfrm>
            <a:prstGeom prst="round2SameRect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84" name="Google Shape;7984;p73"/>
            <p:cNvSpPr/>
            <p:nvPr/>
          </p:nvSpPr>
          <p:spPr>
            <a:xfrm rot="5400000" flipH="1">
              <a:off x="4167866" y="3416648"/>
              <a:ext cx="97200" cy="13014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5F7D95"/>
            </a:solidFill>
            <a:ln>
              <a:solidFill>
                <a:schemeClr val="tx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985" name="Google Shape;7985;p73"/>
          <p:cNvGrpSpPr/>
          <p:nvPr/>
        </p:nvGrpSpPr>
        <p:grpSpPr>
          <a:xfrm>
            <a:off x="6275493" y="3786411"/>
            <a:ext cx="1219120" cy="81279"/>
            <a:chOff x="3558802" y="4011427"/>
            <a:chExt cx="1866000" cy="111300"/>
          </a:xfrm>
        </p:grpSpPr>
        <p:sp>
          <p:nvSpPr>
            <p:cNvPr id="7986" name="Google Shape;7986;p73"/>
            <p:cNvSpPr/>
            <p:nvPr/>
          </p:nvSpPr>
          <p:spPr>
            <a:xfrm rot="5400000" flipH="1">
              <a:off x="4436152" y="3134077"/>
              <a:ext cx="111300" cy="1866000"/>
            </a:xfrm>
            <a:prstGeom prst="round2SameRect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87" name="Google Shape;7987;p73"/>
            <p:cNvSpPr/>
            <p:nvPr/>
          </p:nvSpPr>
          <p:spPr>
            <a:xfrm rot="5400000" flipH="1">
              <a:off x="4167866" y="3416648"/>
              <a:ext cx="97200" cy="13014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5F7D95"/>
            </a:solidFill>
            <a:ln>
              <a:solidFill>
                <a:schemeClr val="tx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988" name="Google Shape;7988;p73"/>
          <p:cNvGrpSpPr/>
          <p:nvPr/>
        </p:nvGrpSpPr>
        <p:grpSpPr>
          <a:xfrm>
            <a:off x="7828559" y="4223475"/>
            <a:ext cx="3363823" cy="1335272"/>
            <a:chOff x="1904318" y="789980"/>
            <a:chExt cx="1489472" cy="606868"/>
          </a:xfrm>
        </p:grpSpPr>
        <p:cxnSp>
          <p:nvCxnSpPr>
            <p:cNvPr id="7989" name="Google Shape;7989;p73"/>
            <p:cNvCxnSpPr/>
            <p:nvPr/>
          </p:nvCxnSpPr>
          <p:spPr>
            <a:xfrm rot="10800000">
              <a:off x="2109981" y="1180903"/>
              <a:ext cx="1280400" cy="0"/>
            </a:xfrm>
            <a:prstGeom prst="straightConnector1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90" name="Google Shape;7990;p73"/>
            <p:cNvCxnSpPr/>
            <p:nvPr/>
          </p:nvCxnSpPr>
          <p:spPr>
            <a:xfrm rot="10800000">
              <a:off x="2109981" y="985080"/>
              <a:ext cx="1280400" cy="0"/>
            </a:xfrm>
            <a:prstGeom prst="straightConnector1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91" name="Google Shape;7991;p73"/>
            <p:cNvCxnSpPr/>
            <p:nvPr/>
          </p:nvCxnSpPr>
          <p:spPr>
            <a:xfrm rot="10800000">
              <a:off x="2109981" y="1376729"/>
              <a:ext cx="1280400" cy="0"/>
            </a:xfrm>
            <a:prstGeom prst="straightConnector1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992" name="Google Shape;7992;p73"/>
            <p:cNvSpPr txBox="1"/>
            <p:nvPr/>
          </p:nvSpPr>
          <p:spPr>
            <a:xfrm flipH="1">
              <a:off x="2109710" y="789981"/>
              <a:ext cx="281100" cy="107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121900" rIns="0" bIns="121900" anchor="t" anchorCtr="0">
              <a:noAutofit/>
            </a:bodyPr>
            <a:lstStyle/>
            <a:p>
              <a:pPr algn="ctr">
                <a:spcAft>
                  <a:spcPts val="2133"/>
                </a:spcAft>
              </a:pPr>
              <a:r>
                <a:rPr lang="en" sz="533">
                  <a:solidFill>
                    <a:srgbClr val="E3E9ED"/>
                  </a:solidFill>
                </a:rPr>
                <a:t>JANUARY</a:t>
              </a:r>
              <a:endParaRPr sz="533">
                <a:solidFill>
                  <a:srgbClr val="E3E9ED"/>
                </a:solidFill>
              </a:endParaRPr>
            </a:p>
          </p:txBody>
        </p:sp>
        <p:sp>
          <p:nvSpPr>
            <p:cNvPr id="7993" name="Google Shape;7993;p73"/>
            <p:cNvSpPr txBox="1"/>
            <p:nvPr/>
          </p:nvSpPr>
          <p:spPr>
            <a:xfrm flipH="1">
              <a:off x="2434275" y="789980"/>
              <a:ext cx="289200" cy="107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121900" rIns="0" bIns="121900" anchor="t" anchorCtr="0">
              <a:noAutofit/>
            </a:bodyPr>
            <a:lstStyle/>
            <a:p>
              <a:pPr algn="ctr">
                <a:spcAft>
                  <a:spcPts val="2133"/>
                </a:spcAft>
              </a:pPr>
              <a:r>
                <a:rPr lang="en" sz="533">
                  <a:solidFill>
                    <a:srgbClr val="E3E9ED"/>
                  </a:solidFill>
                </a:rPr>
                <a:t>FEBRUARY</a:t>
              </a:r>
              <a:endParaRPr sz="533">
                <a:solidFill>
                  <a:srgbClr val="E3E9ED"/>
                </a:solidFill>
              </a:endParaRPr>
            </a:p>
          </p:txBody>
        </p:sp>
        <p:sp>
          <p:nvSpPr>
            <p:cNvPr id="7994" name="Google Shape;7994;p73"/>
            <p:cNvSpPr txBox="1"/>
            <p:nvPr/>
          </p:nvSpPr>
          <p:spPr>
            <a:xfrm flipH="1">
              <a:off x="2781049" y="789981"/>
              <a:ext cx="281100" cy="107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121900" rIns="0" bIns="121900" anchor="t" anchorCtr="0">
              <a:noAutofit/>
            </a:bodyPr>
            <a:lstStyle/>
            <a:p>
              <a:pPr algn="ctr">
                <a:spcAft>
                  <a:spcPts val="2133"/>
                </a:spcAft>
              </a:pPr>
              <a:r>
                <a:rPr lang="en" sz="533">
                  <a:solidFill>
                    <a:srgbClr val="E3E9ED"/>
                  </a:solidFill>
                </a:rPr>
                <a:t>MARCH</a:t>
              </a:r>
              <a:endParaRPr sz="533">
                <a:solidFill>
                  <a:srgbClr val="E3E9ED"/>
                </a:solidFill>
              </a:endParaRPr>
            </a:p>
          </p:txBody>
        </p:sp>
        <p:sp>
          <p:nvSpPr>
            <p:cNvPr id="7995" name="Google Shape;7995;p73"/>
            <p:cNvSpPr txBox="1"/>
            <p:nvPr/>
          </p:nvSpPr>
          <p:spPr>
            <a:xfrm flipH="1">
              <a:off x="3112690" y="789981"/>
              <a:ext cx="281100" cy="107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121900" rIns="0" bIns="121900" anchor="t" anchorCtr="0">
              <a:noAutofit/>
            </a:bodyPr>
            <a:lstStyle/>
            <a:p>
              <a:pPr algn="ctr">
                <a:spcAft>
                  <a:spcPts val="2133"/>
                </a:spcAft>
              </a:pPr>
              <a:r>
                <a:rPr lang="en" sz="533">
                  <a:solidFill>
                    <a:srgbClr val="E3E9ED"/>
                  </a:solidFill>
                </a:rPr>
                <a:t>APRIL</a:t>
              </a:r>
              <a:endParaRPr sz="533">
                <a:solidFill>
                  <a:srgbClr val="E3E9ED"/>
                </a:solidFill>
              </a:endParaRPr>
            </a:p>
          </p:txBody>
        </p:sp>
        <p:sp>
          <p:nvSpPr>
            <p:cNvPr id="7996" name="Google Shape;7996;p73"/>
            <p:cNvSpPr/>
            <p:nvPr/>
          </p:nvSpPr>
          <p:spPr>
            <a:xfrm>
              <a:off x="2105681" y="964326"/>
              <a:ext cx="289200" cy="42600"/>
            </a:xfrm>
            <a:prstGeom prst="rect">
              <a:avLst/>
            </a:prstGeom>
            <a:solidFill>
              <a:srgbClr val="869FB2"/>
            </a:solidFill>
            <a:ln>
              <a:solidFill>
                <a:schemeClr val="tx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97" name="Google Shape;7997;p73"/>
            <p:cNvSpPr/>
            <p:nvPr/>
          </p:nvSpPr>
          <p:spPr>
            <a:xfrm>
              <a:off x="2109515" y="1159286"/>
              <a:ext cx="280200" cy="42600"/>
            </a:xfrm>
            <a:prstGeom prst="rect">
              <a:avLst/>
            </a:prstGeom>
            <a:solidFill>
              <a:srgbClr val="EEEEEE"/>
            </a:solidFill>
            <a:ln>
              <a:solidFill>
                <a:schemeClr val="tx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98" name="Google Shape;7998;p73"/>
            <p:cNvSpPr/>
            <p:nvPr/>
          </p:nvSpPr>
          <p:spPr>
            <a:xfrm>
              <a:off x="2753389" y="1353677"/>
              <a:ext cx="325500" cy="42600"/>
            </a:xfrm>
            <a:prstGeom prst="rect">
              <a:avLst/>
            </a:prstGeom>
            <a:solidFill>
              <a:srgbClr val="E3E9ED"/>
            </a:solidFill>
            <a:ln>
              <a:solidFill>
                <a:schemeClr val="tx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99" name="Google Shape;7999;p73"/>
            <p:cNvSpPr/>
            <p:nvPr/>
          </p:nvSpPr>
          <p:spPr>
            <a:xfrm>
              <a:off x="2105681" y="1159287"/>
              <a:ext cx="289200" cy="42600"/>
            </a:xfrm>
            <a:prstGeom prst="rect">
              <a:avLst/>
            </a:prstGeom>
            <a:solidFill>
              <a:srgbClr val="E3E9ED"/>
            </a:solidFill>
            <a:ln>
              <a:solidFill>
                <a:schemeClr val="tx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00" name="Google Shape;8000;p73"/>
            <p:cNvSpPr/>
            <p:nvPr/>
          </p:nvSpPr>
          <p:spPr>
            <a:xfrm>
              <a:off x="2412005" y="1354248"/>
              <a:ext cx="325500" cy="42600"/>
            </a:xfrm>
            <a:prstGeom prst="rect">
              <a:avLst/>
            </a:prstGeom>
            <a:solidFill>
              <a:srgbClr val="E3E9ED"/>
            </a:solidFill>
            <a:ln>
              <a:solidFill>
                <a:schemeClr val="tx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01" name="Google Shape;8001;p73"/>
            <p:cNvSpPr/>
            <p:nvPr/>
          </p:nvSpPr>
          <p:spPr>
            <a:xfrm>
              <a:off x="2410087" y="964961"/>
              <a:ext cx="325500" cy="42600"/>
            </a:xfrm>
            <a:prstGeom prst="rect">
              <a:avLst/>
            </a:prstGeom>
            <a:solidFill>
              <a:srgbClr val="869FB2"/>
            </a:solidFill>
            <a:ln>
              <a:solidFill>
                <a:schemeClr val="tx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02" name="Google Shape;8002;p73"/>
            <p:cNvSpPr txBox="1"/>
            <p:nvPr/>
          </p:nvSpPr>
          <p:spPr>
            <a:xfrm flipH="1">
              <a:off x="1906114" y="918164"/>
              <a:ext cx="203400" cy="106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121900" rIns="0" bIns="121900" anchor="t" anchorCtr="0">
              <a:noAutofit/>
            </a:bodyPr>
            <a:lstStyle/>
            <a:p>
              <a:pPr>
                <a:spcAft>
                  <a:spcPts val="2133"/>
                </a:spcAft>
              </a:pPr>
              <a:r>
                <a:rPr lang="en" sz="533">
                  <a:solidFill>
                    <a:srgbClr val="E3E9ED"/>
                  </a:solidFill>
                </a:rPr>
                <a:t>PHASE 1</a:t>
              </a:r>
              <a:endParaRPr sz="533">
                <a:solidFill>
                  <a:srgbClr val="E3E9ED"/>
                </a:solidFill>
              </a:endParaRPr>
            </a:p>
          </p:txBody>
        </p:sp>
        <p:sp>
          <p:nvSpPr>
            <p:cNvPr id="8003" name="Google Shape;8003;p73"/>
            <p:cNvSpPr txBox="1"/>
            <p:nvPr/>
          </p:nvSpPr>
          <p:spPr>
            <a:xfrm flipH="1">
              <a:off x="1904318" y="1113390"/>
              <a:ext cx="205200" cy="912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121900" rIns="0" bIns="12190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2133"/>
                </a:spcAft>
              </a:pPr>
              <a:r>
                <a:rPr lang="en" sz="533">
                  <a:solidFill>
                    <a:srgbClr val="E3E9ED"/>
                  </a:solidFill>
                </a:rPr>
                <a:t>Task 1</a:t>
              </a:r>
              <a:endParaRPr sz="533">
                <a:solidFill>
                  <a:srgbClr val="E3E9ED"/>
                </a:solidFill>
              </a:endParaRPr>
            </a:p>
          </p:txBody>
        </p:sp>
        <p:sp>
          <p:nvSpPr>
            <p:cNvPr id="8004" name="Google Shape;8004;p73"/>
            <p:cNvSpPr txBox="1"/>
            <p:nvPr/>
          </p:nvSpPr>
          <p:spPr>
            <a:xfrm flipH="1">
              <a:off x="1906118" y="1304527"/>
              <a:ext cx="203400" cy="912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121900" rIns="0" bIns="12190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2133"/>
                </a:spcAft>
              </a:pPr>
              <a:r>
                <a:rPr lang="en" sz="533">
                  <a:solidFill>
                    <a:srgbClr val="E3E9ED"/>
                  </a:solidFill>
                </a:rPr>
                <a:t>Task 2</a:t>
              </a:r>
              <a:endParaRPr sz="533">
                <a:solidFill>
                  <a:srgbClr val="E3E9ED"/>
                </a:solidFill>
              </a:endParaRPr>
            </a:p>
          </p:txBody>
        </p:sp>
        <p:sp>
          <p:nvSpPr>
            <p:cNvPr id="8005" name="Google Shape;8005;p73"/>
            <p:cNvSpPr/>
            <p:nvPr/>
          </p:nvSpPr>
          <p:spPr>
            <a:xfrm>
              <a:off x="2750975" y="964961"/>
              <a:ext cx="325500" cy="42600"/>
            </a:xfrm>
            <a:prstGeom prst="rect">
              <a:avLst/>
            </a:prstGeom>
            <a:solidFill>
              <a:srgbClr val="869FB2"/>
            </a:solidFill>
            <a:ln>
              <a:solidFill>
                <a:schemeClr val="tx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06" name="Google Shape;8006;p73"/>
          <p:cNvGrpSpPr/>
          <p:nvPr/>
        </p:nvGrpSpPr>
        <p:grpSpPr>
          <a:xfrm>
            <a:off x="4474433" y="1268857"/>
            <a:ext cx="3151191" cy="1341153"/>
            <a:chOff x="3292400" y="1193188"/>
            <a:chExt cx="2615240" cy="1131075"/>
          </a:xfrm>
        </p:grpSpPr>
        <p:sp>
          <p:nvSpPr>
            <p:cNvPr id="8007" name="Google Shape;8007;p73"/>
            <p:cNvSpPr/>
            <p:nvPr/>
          </p:nvSpPr>
          <p:spPr>
            <a:xfrm>
              <a:off x="3292400" y="1845763"/>
              <a:ext cx="370500" cy="478500"/>
            </a:xfrm>
            <a:prstGeom prst="round2DiagRect">
              <a:avLst>
                <a:gd name="adj1" fmla="val 16667"/>
                <a:gd name="adj2" fmla="val 0"/>
              </a:avLst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533">
                <a:solidFill>
                  <a:srgbClr val="FFFFFF"/>
                </a:solidFill>
              </a:endParaRPr>
            </a:p>
          </p:txBody>
        </p:sp>
        <p:sp>
          <p:nvSpPr>
            <p:cNvPr id="8008" name="Google Shape;8008;p73"/>
            <p:cNvSpPr/>
            <p:nvPr/>
          </p:nvSpPr>
          <p:spPr>
            <a:xfrm>
              <a:off x="3292400" y="1314860"/>
              <a:ext cx="370500" cy="478500"/>
            </a:xfrm>
            <a:prstGeom prst="round2DiagRect">
              <a:avLst>
                <a:gd name="adj1" fmla="val 16667"/>
                <a:gd name="adj2" fmla="val 0"/>
              </a:avLst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533">
                <a:solidFill>
                  <a:srgbClr val="FFFFFF"/>
                </a:solidFill>
              </a:endParaRPr>
            </a:p>
          </p:txBody>
        </p:sp>
        <p:sp>
          <p:nvSpPr>
            <p:cNvPr id="8009" name="Google Shape;8009;p73"/>
            <p:cNvSpPr txBox="1"/>
            <p:nvPr/>
          </p:nvSpPr>
          <p:spPr>
            <a:xfrm flipH="1">
              <a:off x="3678794" y="1193199"/>
              <a:ext cx="370500" cy="843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ctr">
                <a:spcAft>
                  <a:spcPts val="2133"/>
                </a:spcAft>
              </a:pPr>
              <a:r>
                <a:rPr lang="en" sz="533">
                  <a:solidFill>
                    <a:srgbClr val="FFFFFF"/>
                  </a:solidFill>
                </a:rPr>
                <a:t>JANUARY</a:t>
              </a:r>
              <a:endParaRPr sz="533">
                <a:solidFill>
                  <a:srgbClr val="FFFFFF"/>
                </a:solidFill>
              </a:endParaRPr>
            </a:p>
          </p:txBody>
        </p:sp>
        <p:sp>
          <p:nvSpPr>
            <p:cNvPr id="8010" name="Google Shape;8010;p73"/>
            <p:cNvSpPr txBox="1"/>
            <p:nvPr/>
          </p:nvSpPr>
          <p:spPr>
            <a:xfrm flipH="1">
              <a:off x="4051671" y="1193188"/>
              <a:ext cx="401400" cy="843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ctr">
                <a:spcAft>
                  <a:spcPts val="2133"/>
                </a:spcAft>
              </a:pPr>
              <a:r>
                <a:rPr lang="en" sz="533">
                  <a:solidFill>
                    <a:srgbClr val="FFFFFF"/>
                  </a:solidFill>
                </a:rPr>
                <a:t>FEBRUARY</a:t>
              </a:r>
              <a:endParaRPr sz="533">
                <a:solidFill>
                  <a:srgbClr val="FFFFFF"/>
                </a:solidFill>
              </a:endParaRPr>
            </a:p>
          </p:txBody>
        </p:sp>
        <p:sp>
          <p:nvSpPr>
            <p:cNvPr id="8011" name="Google Shape;8011;p73"/>
            <p:cNvSpPr txBox="1"/>
            <p:nvPr/>
          </p:nvSpPr>
          <p:spPr>
            <a:xfrm flipH="1">
              <a:off x="4453057" y="1193188"/>
              <a:ext cx="348000" cy="843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ctr">
                <a:spcAft>
                  <a:spcPts val="2133"/>
                </a:spcAft>
              </a:pPr>
              <a:r>
                <a:rPr lang="en" sz="533">
                  <a:solidFill>
                    <a:srgbClr val="FFFFFF"/>
                  </a:solidFill>
                </a:rPr>
                <a:t>MARCH</a:t>
              </a:r>
              <a:endParaRPr sz="533">
                <a:solidFill>
                  <a:srgbClr val="FFFFFF"/>
                </a:solidFill>
              </a:endParaRPr>
            </a:p>
          </p:txBody>
        </p:sp>
        <p:sp>
          <p:nvSpPr>
            <p:cNvPr id="8012" name="Google Shape;8012;p73"/>
            <p:cNvSpPr txBox="1"/>
            <p:nvPr/>
          </p:nvSpPr>
          <p:spPr>
            <a:xfrm flipH="1">
              <a:off x="4831790" y="1193197"/>
              <a:ext cx="313200" cy="843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ctr">
                <a:spcAft>
                  <a:spcPts val="2133"/>
                </a:spcAft>
              </a:pPr>
              <a:r>
                <a:rPr lang="en" sz="533">
                  <a:solidFill>
                    <a:srgbClr val="FFFFFF"/>
                  </a:solidFill>
                </a:rPr>
                <a:t>APRIL</a:t>
              </a:r>
              <a:endParaRPr sz="533">
                <a:solidFill>
                  <a:srgbClr val="FFFFFF"/>
                </a:solidFill>
              </a:endParaRPr>
            </a:p>
          </p:txBody>
        </p:sp>
        <p:sp>
          <p:nvSpPr>
            <p:cNvPr id="8013" name="Google Shape;8013;p73"/>
            <p:cNvSpPr txBox="1"/>
            <p:nvPr/>
          </p:nvSpPr>
          <p:spPr>
            <a:xfrm flipH="1">
              <a:off x="5186134" y="1193197"/>
              <a:ext cx="313200" cy="843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ctr">
                <a:spcAft>
                  <a:spcPts val="2133"/>
                </a:spcAft>
              </a:pPr>
              <a:r>
                <a:rPr lang="en" sz="533">
                  <a:solidFill>
                    <a:srgbClr val="FFFFFF"/>
                  </a:solidFill>
                </a:rPr>
                <a:t>MAY</a:t>
              </a:r>
              <a:endParaRPr sz="533">
                <a:solidFill>
                  <a:srgbClr val="FFFFFF"/>
                </a:solidFill>
              </a:endParaRPr>
            </a:p>
          </p:txBody>
        </p:sp>
        <p:sp>
          <p:nvSpPr>
            <p:cNvPr id="8014" name="Google Shape;8014;p73"/>
            <p:cNvSpPr txBox="1"/>
            <p:nvPr/>
          </p:nvSpPr>
          <p:spPr>
            <a:xfrm flipH="1">
              <a:off x="5562148" y="1193197"/>
              <a:ext cx="313200" cy="843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ctr">
                <a:spcAft>
                  <a:spcPts val="2133"/>
                </a:spcAft>
              </a:pPr>
              <a:r>
                <a:rPr lang="en" sz="533">
                  <a:solidFill>
                    <a:srgbClr val="FFFFFF"/>
                  </a:solidFill>
                </a:rPr>
                <a:t>JUNE</a:t>
              </a:r>
              <a:endParaRPr sz="533">
                <a:solidFill>
                  <a:srgbClr val="FFFFFF"/>
                </a:solidFill>
              </a:endParaRPr>
            </a:p>
          </p:txBody>
        </p:sp>
        <p:sp>
          <p:nvSpPr>
            <p:cNvPr id="8015" name="Google Shape;8015;p73"/>
            <p:cNvSpPr txBox="1"/>
            <p:nvPr/>
          </p:nvSpPr>
          <p:spPr>
            <a:xfrm flipH="1">
              <a:off x="3349576" y="1372466"/>
              <a:ext cx="272700" cy="96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r">
                <a:spcAft>
                  <a:spcPts val="2133"/>
                </a:spcAft>
              </a:pPr>
              <a:r>
                <a:rPr lang="en" sz="533">
                  <a:solidFill>
                    <a:srgbClr val="FFFFFF"/>
                  </a:solidFill>
                </a:rPr>
                <a:t>PHASE 1</a:t>
              </a:r>
              <a:endParaRPr sz="533">
                <a:solidFill>
                  <a:srgbClr val="FFFFFF"/>
                </a:solidFill>
              </a:endParaRPr>
            </a:p>
          </p:txBody>
        </p:sp>
        <p:sp>
          <p:nvSpPr>
            <p:cNvPr id="8016" name="Google Shape;8016;p73"/>
            <p:cNvSpPr txBox="1"/>
            <p:nvPr/>
          </p:nvSpPr>
          <p:spPr>
            <a:xfrm flipH="1">
              <a:off x="3349579" y="1895516"/>
              <a:ext cx="272700" cy="96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r">
                <a:spcAft>
                  <a:spcPts val="2133"/>
                </a:spcAft>
              </a:pPr>
              <a:r>
                <a:rPr lang="en" sz="533">
                  <a:solidFill>
                    <a:srgbClr val="FFFFFF"/>
                  </a:solidFill>
                </a:rPr>
                <a:t>PHASE 2</a:t>
              </a:r>
              <a:endParaRPr sz="533">
                <a:solidFill>
                  <a:srgbClr val="FFFFFF"/>
                </a:solidFill>
              </a:endParaRPr>
            </a:p>
          </p:txBody>
        </p:sp>
        <p:sp>
          <p:nvSpPr>
            <p:cNvPr id="8017" name="Google Shape;8017;p73"/>
            <p:cNvSpPr txBox="1"/>
            <p:nvPr/>
          </p:nvSpPr>
          <p:spPr>
            <a:xfrm flipH="1">
              <a:off x="3355878" y="1543623"/>
              <a:ext cx="256200" cy="96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2133"/>
                </a:spcAft>
              </a:pPr>
              <a:r>
                <a:rPr lang="en" sz="533">
                  <a:solidFill>
                    <a:srgbClr val="FFFFFF"/>
                  </a:solidFill>
                </a:rPr>
                <a:t>Task 1</a:t>
              </a:r>
              <a:endParaRPr sz="533">
                <a:solidFill>
                  <a:srgbClr val="FFFFFF"/>
                </a:solidFill>
              </a:endParaRPr>
            </a:p>
          </p:txBody>
        </p:sp>
        <p:sp>
          <p:nvSpPr>
            <p:cNvPr id="8018" name="Google Shape;8018;p73"/>
            <p:cNvSpPr txBox="1"/>
            <p:nvPr/>
          </p:nvSpPr>
          <p:spPr>
            <a:xfrm flipH="1">
              <a:off x="3355878" y="1720328"/>
              <a:ext cx="256200" cy="96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2133"/>
                </a:spcAft>
              </a:pPr>
              <a:r>
                <a:rPr lang="en" sz="533">
                  <a:solidFill>
                    <a:srgbClr val="FFFFFF"/>
                  </a:solidFill>
                </a:rPr>
                <a:t>Task 2</a:t>
              </a:r>
              <a:endParaRPr sz="533">
                <a:solidFill>
                  <a:srgbClr val="FFFFFF"/>
                </a:solidFill>
              </a:endParaRPr>
            </a:p>
          </p:txBody>
        </p:sp>
        <p:sp>
          <p:nvSpPr>
            <p:cNvPr id="8019" name="Google Shape;8019;p73"/>
            <p:cNvSpPr txBox="1"/>
            <p:nvPr/>
          </p:nvSpPr>
          <p:spPr>
            <a:xfrm flipH="1">
              <a:off x="3355878" y="2072220"/>
              <a:ext cx="256200" cy="96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2133"/>
                </a:spcAft>
              </a:pPr>
              <a:r>
                <a:rPr lang="en" sz="533">
                  <a:solidFill>
                    <a:srgbClr val="FFFFFF"/>
                  </a:solidFill>
                </a:rPr>
                <a:t>Task 1</a:t>
              </a:r>
              <a:endParaRPr sz="533">
                <a:solidFill>
                  <a:srgbClr val="FFFFFF"/>
                </a:solidFill>
              </a:endParaRPr>
            </a:p>
          </p:txBody>
        </p:sp>
        <p:sp>
          <p:nvSpPr>
            <p:cNvPr id="8020" name="Google Shape;8020;p73"/>
            <p:cNvSpPr txBox="1"/>
            <p:nvPr/>
          </p:nvSpPr>
          <p:spPr>
            <a:xfrm flipH="1">
              <a:off x="3355889" y="2248920"/>
              <a:ext cx="256200" cy="68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2133"/>
                </a:spcAft>
              </a:pPr>
              <a:r>
                <a:rPr lang="en" sz="533">
                  <a:solidFill>
                    <a:srgbClr val="FFFFFF"/>
                  </a:solidFill>
                </a:rPr>
                <a:t>Task 2</a:t>
              </a:r>
              <a:endParaRPr sz="533">
                <a:solidFill>
                  <a:srgbClr val="FFFFFF"/>
                </a:solidFill>
              </a:endParaRPr>
            </a:p>
          </p:txBody>
        </p:sp>
        <p:grpSp>
          <p:nvGrpSpPr>
            <p:cNvPr id="8021" name="Google Shape;8021;p73"/>
            <p:cNvGrpSpPr/>
            <p:nvPr/>
          </p:nvGrpSpPr>
          <p:grpSpPr>
            <a:xfrm>
              <a:off x="3748438" y="1378608"/>
              <a:ext cx="2159202" cy="903971"/>
              <a:chOff x="1683525" y="2179850"/>
              <a:chExt cx="4519050" cy="2134525"/>
            </a:xfrm>
          </p:grpSpPr>
          <p:sp>
            <p:nvSpPr>
              <p:cNvPr id="8022" name="Google Shape;8022;p73"/>
              <p:cNvSpPr/>
              <p:nvPr/>
            </p:nvSpPr>
            <p:spPr>
              <a:xfrm>
                <a:off x="1683525" y="2179850"/>
                <a:ext cx="4519050" cy="53925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7" extrusionOk="0">
                    <a:moveTo>
                      <a:pt x="1072" y="1"/>
                    </a:moveTo>
                    <a:cubicBezTo>
                      <a:pt x="477" y="1"/>
                      <a:pt x="1" y="477"/>
                      <a:pt x="1" y="1073"/>
                    </a:cubicBezTo>
                    <a:cubicBezTo>
                      <a:pt x="1" y="1668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68"/>
                      <a:pt x="180761" y="1073"/>
                    </a:cubicBezTo>
                    <a:cubicBezTo>
                      <a:pt x="180761" y="477"/>
                      <a:pt x="180273" y="1"/>
                      <a:pt x="179678" y="1"/>
                    </a:cubicBezTo>
                    <a:close/>
                  </a:path>
                </a:pathLst>
              </a:custGeom>
              <a:solidFill>
                <a:srgbClr val="7994A9">
                  <a:alpha val="64709"/>
                </a:srgbClr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533">
                  <a:solidFill>
                    <a:srgbClr val="FFFFFF"/>
                  </a:solidFill>
                </a:endParaRPr>
              </a:p>
            </p:txBody>
          </p:sp>
          <p:sp>
            <p:nvSpPr>
              <p:cNvPr id="8023" name="Google Shape;8023;p73"/>
              <p:cNvSpPr/>
              <p:nvPr/>
            </p:nvSpPr>
            <p:spPr>
              <a:xfrm>
                <a:off x="1683525" y="2595975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1072" y="1"/>
                    </a:moveTo>
                    <a:cubicBezTo>
                      <a:pt x="477" y="1"/>
                      <a:pt x="1" y="489"/>
                      <a:pt x="1" y="1084"/>
                    </a:cubicBezTo>
                    <a:cubicBezTo>
                      <a:pt x="1" y="1668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68"/>
                      <a:pt x="180761" y="1084"/>
                    </a:cubicBezTo>
                    <a:cubicBezTo>
                      <a:pt x="180761" y="489"/>
                      <a:pt x="180273" y="1"/>
                      <a:pt x="179678" y="1"/>
                    </a:cubicBezTo>
                    <a:close/>
                  </a:path>
                </a:pathLst>
              </a:custGeom>
              <a:solidFill>
                <a:srgbClr val="374957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533">
                  <a:solidFill>
                    <a:srgbClr val="FFFFFF"/>
                  </a:solidFill>
                </a:endParaRPr>
              </a:p>
            </p:txBody>
          </p:sp>
          <p:sp>
            <p:nvSpPr>
              <p:cNvPr id="8024" name="Google Shape;8024;p73"/>
              <p:cNvSpPr/>
              <p:nvPr/>
            </p:nvSpPr>
            <p:spPr>
              <a:xfrm>
                <a:off x="1683525" y="3012100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1072" y="1"/>
                    </a:moveTo>
                    <a:cubicBezTo>
                      <a:pt x="477" y="1"/>
                      <a:pt x="1" y="489"/>
                      <a:pt x="1" y="1084"/>
                    </a:cubicBezTo>
                    <a:cubicBezTo>
                      <a:pt x="1" y="1680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68"/>
                      <a:pt x="180761" y="1072"/>
                    </a:cubicBezTo>
                    <a:cubicBezTo>
                      <a:pt x="180761" y="477"/>
                      <a:pt x="180273" y="1"/>
                      <a:pt x="179678" y="1"/>
                    </a:cubicBezTo>
                    <a:close/>
                  </a:path>
                </a:pathLst>
              </a:custGeom>
              <a:solidFill>
                <a:srgbClr val="7994A9">
                  <a:alpha val="64709"/>
                </a:srgbClr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533">
                  <a:solidFill>
                    <a:srgbClr val="FFFFFF"/>
                  </a:solidFill>
                </a:endParaRPr>
              </a:p>
            </p:txBody>
          </p:sp>
          <p:sp>
            <p:nvSpPr>
              <p:cNvPr id="8025" name="Google Shape;8025;p73"/>
              <p:cNvSpPr/>
              <p:nvPr/>
            </p:nvSpPr>
            <p:spPr>
              <a:xfrm>
                <a:off x="1683525" y="3428225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1072" y="1"/>
                    </a:moveTo>
                    <a:cubicBezTo>
                      <a:pt x="477" y="1"/>
                      <a:pt x="1" y="489"/>
                      <a:pt x="1" y="1084"/>
                    </a:cubicBezTo>
                    <a:cubicBezTo>
                      <a:pt x="1" y="1679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79"/>
                      <a:pt x="180761" y="1084"/>
                    </a:cubicBezTo>
                    <a:cubicBezTo>
                      <a:pt x="180761" y="489"/>
                      <a:pt x="180273" y="1"/>
                      <a:pt x="179678" y="1"/>
                    </a:cubicBezTo>
                    <a:close/>
                  </a:path>
                </a:pathLst>
              </a:custGeom>
              <a:solidFill>
                <a:srgbClr val="374957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533">
                  <a:solidFill>
                    <a:srgbClr val="FFFFFF"/>
                  </a:solidFill>
                </a:endParaRPr>
              </a:p>
            </p:txBody>
          </p:sp>
          <p:sp>
            <p:nvSpPr>
              <p:cNvPr id="8026" name="Google Shape;8026;p73"/>
              <p:cNvSpPr/>
              <p:nvPr/>
            </p:nvSpPr>
            <p:spPr>
              <a:xfrm>
                <a:off x="1683525" y="3844350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548" y="1"/>
                    </a:moveTo>
                    <a:cubicBezTo>
                      <a:pt x="251" y="1"/>
                      <a:pt x="1" y="251"/>
                      <a:pt x="1" y="560"/>
                    </a:cubicBezTo>
                    <a:lnTo>
                      <a:pt x="1" y="1608"/>
                    </a:lnTo>
                    <a:cubicBezTo>
                      <a:pt x="1" y="1917"/>
                      <a:pt x="251" y="2156"/>
                      <a:pt x="548" y="2156"/>
                    </a:cubicBezTo>
                    <a:lnTo>
                      <a:pt x="180202" y="2156"/>
                    </a:lnTo>
                    <a:cubicBezTo>
                      <a:pt x="180511" y="2156"/>
                      <a:pt x="180761" y="1917"/>
                      <a:pt x="180761" y="1608"/>
                    </a:cubicBezTo>
                    <a:lnTo>
                      <a:pt x="180761" y="560"/>
                    </a:lnTo>
                    <a:cubicBezTo>
                      <a:pt x="180761" y="251"/>
                      <a:pt x="180511" y="1"/>
                      <a:pt x="180202" y="1"/>
                    </a:cubicBezTo>
                    <a:close/>
                  </a:path>
                </a:pathLst>
              </a:custGeom>
              <a:solidFill>
                <a:srgbClr val="7994A9">
                  <a:alpha val="64709"/>
                </a:srgbClr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533">
                  <a:solidFill>
                    <a:srgbClr val="FFFFFF"/>
                  </a:solidFill>
                </a:endParaRPr>
              </a:p>
            </p:txBody>
          </p:sp>
          <p:sp>
            <p:nvSpPr>
              <p:cNvPr id="8027" name="Google Shape;8027;p73"/>
              <p:cNvSpPr/>
              <p:nvPr/>
            </p:nvSpPr>
            <p:spPr>
              <a:xfrm>
                <a:off x="1683525" y="4260475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1072" y="0"/>
                    </a:moveTo>
                    <a:cubicBezTo>
                      <a:pt x="477" y="0"/>
                      <a:pt x="1" y="489"/>
                      <a:pt x="1" y="1084"/>
                    </a:cubicBezTo>
                    <a:cubicBezTo>
                      <a:pt x="1" y="1679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79"/>
                      <a:pt x="180761" y="1084"/>
                    </a:cubicBezTo>
                    <a:cubicBezTo>
                      <a:pt x="180761" y="489"/>
                      <a:pt x="180273" y="0"/>
                      <a:pt x="179678" y="0"/>
                    </a:cubicBezTo>
                    <a:close/>
                  </a:path>
                </a:pathLst>
              </a:custGeom>
              <a:solidFill>
                <a:srgbClr val="374957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533">
                  <a:solidFill>
                    <a:srgbClr val="FFFFFF"/>
                  </a:solidFill>
                </a:endParaRPr>
              </a:p>
            </p:txBody>
          </p:sp>
          <p:sp>
            <p:nvSpPr>
              <p:cNvPr id="8028" name="Google Shape;8028;p73"/>
              <p:cNvSpPr/>
              <p:nvPr/>
            </p:nvSpPr>
            <p:spPr>
              <a:xfrm>
                <a:off x="1683525" y="2179850"/>
                <a:ext cx="921275" cy="53925"/>
              </a:xfrm>
              <a:custGeom>
                <a:avLst/>
                <a:gdLst/>
                <a:ahLst/>
                <a:cxnLst/>
                <a:rect l="l" t="t" r="r" b="b"/>
                <a:pathLst>
                  <a:path w="36851" h="2157" extrusionOk="0">
                    <a:moveTo>
                      <a:pt x="1072" y="1"/>
                    </a:moveTo>
                    <a:cubicBezTo>
                      <a:pt x="477" y="1"/>
                      <a:pt x="1" y="477"/>
                      <a:pt x="1" y="1073"/>
                    </a:cubicBezTo>
                    <a:cubicBezTo>
                      <a:pt x="1" y="1668"/>
                      <a:pt x="477" y="2156"/>
                      <a:pt x="1072" y="2156"/>
                    </a:cubicBezTo>
                    <a:lnTo>
                      <a:pt x="35767" y="2156"/>
                    </a:lnTo>
                    <a:cubicBezTo>
                      <a:pt x="36362" y="2156"/>
                      <a:pt x="36851" y="1668"/>
                      <a:pt x="36851" y="1073"/>
                    </a:cubicBezTo>
                    <a:cubicBezTo>
                      <a:pt x="36851" y="477"/>
                      <a:pt x="36362" y="1"/>
                      <a:pt x="35767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533">
                  <a:solidFill>
                    <a:srgbClr val="FFFFFF"/>
                  </a:solidFill>
                </a:endParaRPr>
              </a:p>
            </p:txBody>
          </p:sp>
          <p:sp>
            <p:nvSpPr>
              <p:cNvPr id="8029" name="Google Shape;8029;p73"/>
              <p:cNvSpPr/>
              <p:nvPr/>
            </p:nvSpPr>
            <p:spPr>
              <a:xfrm>
                <a:off x="2166625" y="2595975"/>
                <a:ext cx="203690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81476" h="2156" extrusionOk="0">
                    <a:moveTo>
                      <a:pt x="1084" y="1"/>
                    </a:moveTo>
                    <a:cubicBezTo>
                      <a:pt x="489" y="1"/>
                      <a:pt x="1" y="489"/>
                      <a:pt x="1" y="1084"/>
                    </a:cubicBezTo>
                    <a:cubicBezTo>
                      <a:pt x="1" y="1668"/>
                      <a:pt x="489" y="2156"/>
                      <a:pt x="1084" y="2156"/>
                    </a:cubicBezTo>
                    <a:lnTo>
                      <a:pt x="80392" y="2156"/>
                    </a:lnTo>
                    <a:cubicBezTo>
                      <a:pt x="80987" y="2156"/>
                      <a:pt x="81475" y="1668"/>
                      <a:pt x="81475" y="1084"/>
                    </a:cubicBezTo>
                    <a:cubicBezTo>
                      <a:pt x="81475" y="489"/>
                      <a:pt x="80987" y="1"/>
                      <a:pt x="80392" y="1"/>
                    </a:cubicBezTo>
                    <a:close/>
                  </a:path>
                </a:pathLst>
              </a:custGeom>
              <a:solidFill>
                <a:srgbClr val="D7DFE5">
                  <a:alpha val="65920"/>
                </a:srgbClr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533">
                  <a:solidFill>
                    <a:srgbClr val="FFFFFF"/>
                  </a:solidFill>
                </a:endParaRPr>
              </a:p>
            </p:txBody>
          </p:sp>
          <p:sp>
            <p:nvSpPr>
              <p:cNvPr id="8030" name="Google Shape;8030;p73"/>
              <p:cNvSpPr/>
              <p:nvPr/>
            </p:nvSpPr>
            <p:spPr>
              <a:xfrm>
                <a:off x="2808675" y="3012100"/>
                <a:ext cx="108200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43280" h="2156" extrusionOk="0">
                    <a:moveTo>
                      <a:pt x="1072" y="1"/>
                    </a:moveTo>
                    <a:cubicBezTo>
                      <a:pt x="477" y="1"/>
                      <a:pt x="0" y="477"/>
                      <a:pt x="0" y="1072"/>
                    </a:cubicBezTo>
                    <a:cubicBezTo>
                      <a:pt x="0" y="1668"/>
                      <a:pt x="477" y="2156"/>
                      <a:pt x="1072" y="2156"/>
                    </a:cubicBezTo>
                    <a:lnTo>
                      <a:pt x="42196" y="2156"/>
                    </a:lnTo>
                    <a:cubicBezTo>
                      <a:pt x="42791" y="2156"/>
                      <a:pt x="43280" y="1668"/>
                      <a:pt x="43280" y="1072"/>
                    </a:cubicBezTo>
                    <a:cubicBezTo>
                      <a:pt x="43280" y="477"/>
                      <a:pt x="42791" y="1"/>
                      <a:pt x="42196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533">
                  <a:solidFill>
                    <a:srgbClr val="FFFFFF"/>
                  </a:solidFill>
                </a:endParaRPr>
              </a:p>
            </p:txBody>
          </p:sp>
          <p:sp>
            <p:nvSpPr>
              <p:cNvPr id="8031" name="Google Shape;8031;p73"/>
              <p:cNvSpPr/>
              <p:nvPr/>
            </p:nvSpPr>
            <p:spPr>
              <a:xfrm>
                <a:off x="2942925" y="3428225"/>
                <a:ext cx="20449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81797" h="2156" extrusionOk="0">
                    <a:moveTo>
                      <a:pt x="1084" y="1"/>
                    </a:moveTo>
                    <a:cubicBezTo>
                      <a:pt x="488" y="1"/>
                      <a:pt x="0" y="489"/>
                      <a:pt x="12" y="1084"/>
                    </a:cubicBezTo>
                    <a:cubicBezTo>
                      <a:pt x="12" y="1679"/>
                      <a:pt x="488" y="2156"/>
                      <a:pt x="1084" y="2156"/>
                    </a:cubicBezTo>
                    <a:lnTo>
                      <a:pt x="80713" y="2156"/>
                    </a:lnTo>
                    <a:cubicBezTo>
                      <a:pt x="81308" y="2156"/>
                      <a:pt x="81796" y="1679"/>
                      <a:pt x="81796" y="1084"/>
                    </a:cubicBezTo>
                    <a:cubicBezTo>
                      <a:pt x="81796" y="489"/>
                      <a:pt x="81308" y="1"/>
                      <a:pt x="80713" y="1"/>
                    </a:cubicBezTo>
                    <a:close/>
                  </a:path>
                </a:pathLst>
              </a:custGeom>
              <a:solidFill>
                <a:srgbClr val="D7DFE5">
                  <a:alpha val="65920"/>
                </a:srgbClr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533">
                  <a:solidFill>
                    <a:srgbClr val="FFFFFF"/>
                  </a:solidFill>
                </a:endParaRPr>
              </a:p>
            </p:txBody>
          </p:sp>
          <p:sp>
            <p:nvSpPr>
              <p:cNvPr id="8032" name="Google Shape;8032;p73"/>
              <p:cNvSpPr/>
              <p:nvPr/>
            </p:nvSpPr>
            <p:spPr>
              <a:xfrm>
                <a:off x="3933825" y="3844350"/>
                <a:ext cx="16508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66033" h="2156" extrusionOk="0">
                    <a:moveTo>
                      <a:pt x="548" y="1"/>
                    </a:moveTo>
                    <a:cubicBezTo>
                      <a:pt x="238" y="1"/>
                      <a:pt x="0" y="251"/>
                      <a:pt x="0" y="560"/>
                    </a:cubicBezTo>
                    <a:lnTo>
                      <a:pt x="0" y="1608"/>
                    </a:lnTo>
                    <a:cubicBezTo>
                      <a:pt x="0" y="1917"/>
                      <a:pt x="238" y="2156"/>
                      <a:pt x="548" y="2156"/>
                    </a:cubicBezTo>
                    <a:lnTo>
                      <a:pt x="65472" y="2156"/>
                    </a:lnTo>
                    <a:cubicBezTo>
                      <a:pt x="65782" y="2156"/>
                      <a:pt x="66032" y="1917"/>
                      <a:pt x="66032" y="1608"/>
                    </a:cubicBezTo>
                    <a:lnTo>
                      <a:pt x="66032" y="560"/>
                    </a:lnTo>
                    <a:cubicBezTo>
                      <a:pt x="66032" y="251"/>
                      <a:pt x="65782" y="1"/>
                      <a:pt x="65472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533">
                  <a:solidFill>
                    <a:srgbClr val="FFFFFF"/>
                  </a:solidFill>
                </a:endParaRPr>
              </a:p>
            </p:txBody>
          </p:sp>
          <p:sp>
            <p:nvSpPr>
              <p:cNvPr id="8033" name="Google Shape;8033;p73"/>
              <p:cNvSpPr/>
              <p:nvPr/>
            </p:nvSpPr>
            <p:spPr>
              <a:xfrm>
                <a:off x="5058950" y="4260775"/>
                <a:ext cx="1143625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45745" h="2144" extrusionOk="0">
                    <a:moveTo>
                      <a:pt x="1072" y="0"/>
                    </a:moveTo>
                    <a:cubicBezTo>
                      <a:pt x="477" y="0"/>
                      <a:pt x="1" y="477"/>
                      <a:pt x="1" y="1072"/>
                    </a:cubicBezTo>
                    <a:cubicBezTo>
                      <a:pt x="1" y="1667"/>
                      <a:pt x="477" y="2144"/>
                      <a:pt x="1072" y="2144"/>
                    </a:cubicBezTo>
                    <a:lnTo>
                      <a:pt x="44661" y="2144"/>
                    </a:lnTo>
                    <a:cubicBezTo>
                      <a:pt x="45256" y="2144"/>
                      <a:pt x="45744" y="1667"/>
                      <a:pt x="45744" y="1072"/>
                    </a:cubicBezTo>
                    <a:cubicBezTo>
                      <a:pt x="45744" y="477"/>
                      <a:pt x="45256" y="0"/>
                      <a:pt x="44661" y="0"/>
                    </a:cubicBezTo>
                    <a:close/>
                  </a:path>
                </a:pathLst>
              </a:custGeom>
              <a:solidFill>
                <a:srgbClr val="D7DFE5">
                  <a:alpha val="65920"/>
                </a:srgbClr>
              </a:solidFill>
              <a:ln>
                <a:solidFill>
                  <a:schemeClr val="tx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533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2" name="Google Shape;1529;p70">
            <a:extLst>
              <a:ext uri="{FF2B5EF4-FFF2-40B4-BE49-F238E27FC236}">
                <a16:creationId xmlns:a16="http://schemas.microsoft.com/office/drawing/2014/main" id="{32BD9BC6-8107-9167-8DA1-43D7FC31F453}"/>
              </a:ext>
            </a:extLst>
          </p:cNvPr>
          <p:cNvSpPr txBox="1">
            <a:spLocks/>
          </p:cNvSpPr>
          <p:nvPr/>
        </p:nvSpPr>
        <p:spPr>
          <a:xfrm>
            <a:off x="1019667" y="499183"/>
            <a:ext cx="10280800" cy="643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fa-IR" sz="2133" dirty="0">
                <a:solidFill>
                  <a:schemeClr val="lt1"/>
                </a:solidFill>
                <a:cs typeface="B Nazanin" panose="00000700000000000000" pitchFamily="2" charset="-78"/>
              </a:rPr>
              <a:t>جدولهای و نمودار</a:t>
            </a:r>
            <a:endParaRPr lang="fa-IR" sz="2133" dirty="0"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38" name="Google Shape;8038;p74"/>
          <p:cNvGrpSpPr/>
          <p:nvPr/>
        </p:nvGrpSpPr>
        <p:grpSpPr>
          <a:xfrm>
            <a:off x="6395587" y="1294582"/>
            <a:ext cx="993908" cy="958484"/>
            <a:chOff x="4249973" y="1201875"/>
            <a:chExt cx="1958568" cy="1888762"/>
          </a:xfrm>
        </p:grpSpPr>
        <p:sp>
          <p:nvSpPr>
            <p:cNvPr id="8039" name="Google Shape;8039;p74"/>
            <p:cNvSpPr/>
            <p:nvPr/>
          </p:nvSpPr>
          <p:spPr>
            <a:xfrm>
              <a:off x="4468527" y="1411932"/>
              <a:ext cx="1528500" cy="14526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8040" name="Google Shape;8040;p74"/>
            <p:cNvGrpSpPr/>
            <p:nvPr/>
          </p:nvGrpSpPr>
          <p:grpSpPr>
            <a:xfrm>
              <a:off x="5853086" y="1789142"/>
              <a:ext cx="355454" cy="1048099"/>
              <a:chOff x="5576108" y="2016725"/>
              <a:chExt cx="565200" cy="1666560"/>
            </a:xfrm>
          </p:grpSpPr>
          <p:sp>
            <p:nvSpPr>
              <p:cNvPr id="8041" name="Google Shape;8041;p74"/>
              <p:cNvSpPr/>
              <p:nvPr/>
            </p:nvSpPr>
            <p:spPr>
              <a:xfrm>
                <a:off x="5576108" y="20167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/>
                <a:endParaRPr sz="16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8042" name="Google Shape;8042;p74"/>
              <p:cNvSpPr/>
              <p:nvPr/>
            </p:nvSpPr>
            <p:spPr>
              <a:xfrm rot="6479001">
                <a:off x="5275897" y="3050667"/>
                <a:ext cx="1119386" cy="152834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043" name="Google Shape;8043;p74"/>
            <p:cNvGrpSpPr/>
            <p:nvPr/>
          </p:nvGrpSpPr>
          <p:grpSpPr>
            <a:xfrm>
              <a:off x="4869455" y="2691676"/>
              <a:ext cx="1013897" cy="398961"/>
              <a:chOff x="4012057" y="3451825"/>
              <a:chExt cx="1612175" cy="634379"/>
            </a:xfrm>
          </p:grpSpPr>
          <p:sp>
            <p:nvSpPr>
              <p:cNvPr id="8044" name="Google Shape;8044;p74"/>
              <p:cNvSpPr/>
              <p:nvPr/>
            </p:nvSpPr>
            <p:spPr>
              <a:xfrm>
                <a:off x="5059033" y="34518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/>
                <a:endParaRPr sz="16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8045" name="Google Shape;8045;p74"/>
              <p:cNvSpPr/>
              <p:nvPr/>
            </p:nvSpPr>
            <p:spPr>
              <a:xfrm rot="10799079">
                <a:off x="4012507" y="3933353"/>
                <a:ext cx="1119600" cy="152703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046" name="Google Shape;8046;p74"/>
            <p:cNvGrpSpPr/>
            <p:nvPr/>
          </p:nvGrpSpPr>
          <p:grpSpPr>
            <a:xfrm>
              <a:off x="4276937" y="2155961"/>
              <a:ext cx="651965" cy="891358"/>
              <a:chOff x="3069908" y="2599997"/>
              <a:chExt cx="1036675" cy="1417328"/>
            </a:xfrm>
          </p:grpSpPr>
          <p:sp>
            <p:nvSpPr>
              <p:cNvPr id="8047" name="Google Shape;8047;p74"/>
              <p:cNvSpPr/>
              <p:nvPr/>
            </p:nvSpPr>
            <p:spPr>
              <a:xfrm>
                <a:off x="3541383" y="34518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/>
                <a:endParaRPr sz="16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8048" name="Google Shape;8048;p74"/>
              <p:cNvSpPr/>
              <p:nvPr/>
            </p:nvSpPr>
            <p:spPr>
              <a:xfrm rot="-6478717">
                <a:off x="2755922" y="3079191"/>
                <a:ext cx="1119672" cy="153413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049" name="Google Shape;8049;p74"/>
            <p:cNvGrpSpPr/>
            <p:nvPr/>
          </p:nvGrpSpPr>
          <p:grpSpPr>
            <a:xfrm>
              <a:off x="5054918" y="1201875"/>
              <a:ext cx="999548" cy="602711"/>
              <a:chOff x="4306958" y="1082925"/>
              <a:chExt cx="1589359" cy="958358"/>
            </a:xfrm>
          </p:grpSpPr>
          <p:sp>
            <p:nvSpPr>
              <p:cNvPr id="8050" name="Google Shape;8050;p74"/>
              <p:cNvSpPr/>
              <p:nvPr/>
            </p:nvSpPr>
            <p:spPr>
              <a:xfrm>
                <a:off x="4306958" y="10829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/>
                <a:endParaRPr sz="16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8051" name="Google Shape;8051;p74"/>
              <p:cNvSpPr/>
              <p:nvPr/>
            </p:nvSpPr>
            <p:spPr>
              <a:xfrm rot="2159678">
                <a:off x="4838902" y="1574444"/>
                <a:ext cx="1119431" cy="152476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052" name="Google Shape;8052;p74"/>
            <p:cNvGrpSpPr/>
            <p:nvPr/>
          </p:nvGrpSpPr>
          <p:grpSpPr>
            <a:xfrm>
              <a:off x="4249973" y="1303451"/>
              <a:ext cx="799317" cy="841334"/>
              <a:chOff x="3027033" y="1244439"/>
              <a:chExt cx="1270977" cy="1337786"/>
            </a:xfrm>
          </p:grpSpPr>
          <p:sp>
            <p:nvSpPr>
              <p:cNvPr id="8053" name="Google Shape;8053;p74"/>
              <p:cNvSpPr/>
              <p:nvPr/>
            </p:nvSpPr>
            <p:spPr>
              <a:xfrm>
                <a:off x="3027033" y="20167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/>
                <a:endParaRPr sz="16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8054" name="Google Shape;8054;p74"/>
              <p:cNvSpPr/>
              <p:nvPr/>
            </p:nvSpPr>
            <p:spPr>
              <a:xfrm rot="-2159137">
                <a:off x="3240473" y="1559002"/>
                <a:ext cx="1119673" cy="153273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8055" name="Google Shape;8055;p74"/>
          <p:cNvGrpSpPr/>
          <p:nvPr/>
        </p:nvGrpSpPr>
        <p:grpSpPr>
          <a:xfrm>
            <a:off x="950752" y="2465848"/>
            <a:ext cx="1015689" cy="973195"/>
            <a:chOff x="2657744" y="2337745"/>
            <a:chExt cx="832987" cy="798137"/>
          </a:xfrm>
        </p:grpSpPr>
        <p:sp>
          <p:nvSpPr>
            <p:cNvPr id="8056" name="Google Shape;8056;p74"/>
            <p:cNvSpPr/>
            <p:nvPr/>
          </p:nvSpPr>
          <p:spPr>
            <a:xfrm>
              <a:off x="2812050" y="2337745"/>
              <a:ext cx="516050" cy="266400"/>
            </a:xfrm>
            <a:custGeom>
              <a:avLst/>
              <a:gdLst/>
              <a:ahLst/>
              <a:cxnLst/>
              <a:rect l="l" t="t" r="r" b="b"/>
              <a:pathLst>
                <a:path w="20642" h="10656" extrusionOk="0">
                  <a:moveTo>
                    <a:pt x="10321" y="0"/>
                  </a:moveTo>
                  <a:cubicBezTo>
                    <a:pt x="4630" y="0"/>
                    <a:pt x="1" y="4630"/>
                    <a:pt x="1" y="10321"/>
                  </a:cubicBezTo>
                  <a:cubicBezTo>
                    <a:pt x="1" y="10385"/>
                    <a:pt x="2" y="10450"/>
                    <a:pt x="4" y="10514"/>
                  </a:cubicBezTo>
                  <a:cubicBezTo>
                    <a:pt x="1580" y="9686"/>
                    <a:pt x="3307" y="9273"/>
                    <a:pt x="5033" y="9273"/>
                  </a:cubicBezTo>
                  <a:cubicBezTo>
                    <a:pt x="6858" y="9273"/>
                    <a:pt x="8681" y="9735"/>
                    <a:pt x="10321" y="10655"/>
                  </a:cubicBezTo>
                  <a:cubicBezTo>
                    <a:pt x="11962" y="9735"/>
                    <a:pt x="13786" y="9273"/>
                    <a:pt x="15610" y="9273"/>
                  </a:cubicBezTo>
                  <a:cubicBezTo>
                    <a:pt x="17337" y="9273"/>
                    <a:pt x="19065" y="9686"/>
                    <a:pt x="20640" y="10514"/>
                  </a:cubicBezTo>
                  <a:cubicBezTo>
                    <a:pt x="20640" y="10450"/>
                    <a:pt x="20642" y="10385"/>
                    <a:pt x="20642" y="10321"/>
                  </a:cubicBezTo>
                  <a:cubicBezTo>
                    <a:pt x="20642" y="4630"/>
                    <a:pt x="16012" y="0"/>
                    <a:pt x="1032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57" name="Google Shape;8057;p74"/>
            <p:cNvSpPr/>
            <p:nvPr/>
          </p:nvSpPr>
          <p:spPr>
            <a:xfrm>
              <a:off x="3113181" y="2645625"/>
              <a:ext cx="377550" cy="476425"/>
            </a:xfrm>
            <a:custGeom>
              <a:avLst/>
              <a:gdLst/>
              <a:ahLst/>
              <a:cxnLst/>
              <a:rect l="l" t="t" r="r" b="b"/>
              <a:pathLst>
                <a:path w="15102" h="19057" extrusionOk="0">
                  <a:moveTo>
                    <a:pt x="10272" y="0"/>
                  </a:moveTo>
                  <a:cubicBezTo>
                    <a:pt x="9934" y="3512"/>
                    <a:pt x="7912" y="6539"/>
                    <a:pt x="5024" y="8262"/>
                  </a:cubicBezTo>
                  <a:cubicBezTo>
                    <a:pt x="5031" y="8418"/>
                    <a:pt x="5036" y="8577"/>
                    <a:pt x="5036" y="8736"/>
                  </a:cubicBezTo>
                  <a:cubicBezTo>
                    <a:pt x="5036" y="12577"/>
                    <a:pt x="3024" y="15957"/>
                    <a:pt x="1" y="17879"/>
                  </a:cubicBezTo>
                  <a:cubicBezTo>
                    <a:pt x="1471" y="18653"/>
                    <a:pt x="3109" y="19056"/>
                    <a:pt x="4771" y="19056"/>
                  </a:cubicBezTo>
                  <a:cubicBezTo>
                    <a:pt x="4774" y="19056"/>
                    <a:pt x="4778" y="19056"/>
                    <a:pt x="4781" y="19056"/>
                  </a:cubicBezTo>
                  <a:cubicBezTo>
                    <a:pt x="10472" y="19056"/>
                    <a:pt x="15102" y="14427"/>
                    <a:pt x="15102" y="8736"/>
                  </a:cubicBezTo>
                  <a:cubicBezTo>
                    <a:pt x="15102" y="5062"/>
                    <a:pt x="13170" y="1831"/>
                    <a:pt x="10272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58" name="Google Shape;8058;p74"/>
            <p:cNvSpPr/>
            <p:nvPr/>
          </p:nvSpPr>
          <p:spPr>
            <a:xfrm>
              <a:off x="3082750" y="2605975"/>
              <a:ext cx="244675" cy="231900"/>
            </a:xfrm>
            <a:custGeom>
              <a:avLst/>
              <a:gdLst/>
              <a:ahLst/>
              <a:cxnLst/>
              <a:rect l="l" t="t" r="r" b="b"/>
              <a:pathLst>
                <a:path w="9787" h="9276" extrusionOk="0">
                  <a:moveTo>
                    <a:pt x="4781" y="1"/>
                  </a:moveTo>
                  <a:cubicBezTo>
                    <a:pt x="3141" y="1"/>
                    <a:pt x="1499" y="393"/>
                    <a:pt x="1" y="1178"/>
                  </a:cubicBezTo>
                  <a:cubicBezTo>
                    <a:pt x="2747" y="2923"/>
                    <a:pt x="4656" y="5871"/>
                    <a:pt x="4984" y="9276"/>
                  </a:cubicBezTo>
                  <a:cubicBezTo>
                    <a:pt x="7683" y="7574"/>
                    <a:pt x="9542" y="4656"/>
                    <a:pt x="9787" y="1300"/>
                  </a:cubicBezTo>
                  <a:cubicBezTo>
                    <a:pt x="8232" y="434"/>
                    <a:pt x="6507" y="1"/>
                    <a:pt x="478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59" name="Google Shape;8059;p74"/>
            <p:cNvSpPr/>
            <p:nvPr/>
          </p:nvSpPr>
          <p:spPr>
            <a:xfrm>
              <a:off x="2657744" y="2659457"/>
              <a:ext cx="377575" cy="476425"/>
            </a:xfrm>
            <a:custGeom>
              <a:avLst/>
              <a:gdLst/>
              <a:ahLst/>
              <a:cxnLst/>
              <a:rect l="l" t="t" r="r" b="b"/>
              <a:pathLst>
                <a:path w="15103" h="19057" extrusionOk="0">
                  <a:moveTo>
                    <a:pt x="4831" y="0"/>
                  </a:moveTo>
                  <a:cubicBezTo>
                    <a:pt x="1931" y="1831"/>
                    <a:pt x="0" y="5062"/>
                    <a:pt x="0" y="8736"/>
                  </a:cubicBezTo>
                  <a:cubicBezTo>
                    <a:pt x="0" y="14427"/>
                    <a:pt x="4631" y="19056"/>
                    <a:pt x="10321" y="19056"/>
                  </a:cubicBezTo>
                  <a:cubicBezTo>
                    <a:pt x="10324" y="19056"/>
                    <a:pt x="10327" y="19056"/>
                    <a:pt x="10331" y="19056"/>
                  </a:cubicBezTo>
                  <a:cubicBezTo>
                    <a:pt x="11993" y="19056"/>
                    <a:pt x="13630" y="18653"/>
                    <a:pt x="15102" y="17879"/>
                  </a:cubicBezTo>
                  <a:cubicBezTo>
                    <a:pt x="12077" y="15957"/>
                    <a:pt x="10068" y="12577"/>
                    <a:pt x="10068" y="8736"/>
                  </a:cubicBezTo>
                  <a:cubicBezTo>
                    <a:pt x="10068" y="8577"/>
                    <a:pt x="10071" y="8418"/>
                    <a:pt x="10079" y="8262"/>
                  </a:cubicBezTo>
                  <a:cubicBezTo>
                    <a:pt x="7192" y="6540"/>
                    <a:pt x="5169" y="3512"/>
                    <a:pt x="48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60" name="Google Shape;8060;p74"/>
            <p:cNvSpPr/>
            <p:nvPr/>
          </p:nvSpPr>
          <p:spPr>
            <a:xfrm>
              <a:off x="2812775" y="2605975"/>
              <a:ext cx="244675" cy="231900"/>
            </a:xfrm>
            <a:custGeom>
              <a:avLst/>
              <a:gdLst/>
              <a:ahLst/>
              <a:cxnLst/>
              <a:rect l="l" t="t" r="r" b="b"/>
              <a:pathLst>
                <a:path w="9787" h="9276" extrusionOk="0">
                  <a:moveTo>
                    <a:pt x="5005" y="1"/>
                  </a:moveTo>
                  <a:cubicBezTo>
                    <a:pt x="3280" y="1"/>
                    <a:pt x="1555" y="434"/>
                    <a:pt x="1" y="1300"/>
                  </a:cubicBezTo>
                  <a:cubicBezTo>
                    <a:pt x="246" y="4658"/>
                    <a:pt x="2103" y="7574"/>
                    <a:pt x="4801" y="9276"/>
                  </a:cubicBezTo>
                  <a:cubicBezTo>
                    <a:pt x="5130" y="5871"/>
                    <a:pt x="7040" y="2923"/>
                    <a:pt x="9786" y="1178"/>
                  </a:cubicBezTo>
                  <a:cubicBezTo>
                    <a:pt x="8288" y="393"/>
                    <a:pt x="6646" y="1"/>
                    <a:pt x="500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61" name="Google Shape;8061;p74"/>
            <p:cNvSpPr/>
            <p:nvPr/>
          </p:nvSpPr>
          <p:spPr>
            <a:xfrm>
              <a:off x="2944250" y="2859150"/>
              <a:ext cx="251675" cy="226375"/>
            </a:xfrm>
            <a:custGeom>
              <a:avLst/>
              <a:gdLst/>
              <a:ahLst/>
              <a:cxnLst/>
              <a:rect l="l" t="t" r="r" b="b"/>
              <a:pathLst>
                <a:path w="10067" h="9055" extrusionOk="0">
                  <a:moveTo>
                    <a:pt x="4" y="1"/>
                  </a:moveTo>
                  <a:cubicBezTo>
                    <a:pt x="2" y="65"/>
                    <a:pt x="0" y="130"/>
                    <a:pt x="0" y="195"/>
                  </a:cubicBezTo>
                  <a:cubicBezTo>
                    <a:pt x="0" y="3954"/>
                    <a:pt x="2023" y="7250"/>
                    <a:pt x="5033" y="9055"/>
                  </a:cubicBezTo>
                  <a:cubicBezTo>
                    <a:pt x="8045" y="7250"/>
                    <a:pt x="10066" y="3954"/>
                    <a:pt x="10066" y="195"/>
                  </a:cubicBezTo>
                  <a:cubicBezTo>
                    <a:pt x="10066" y="130"/>
                    <a:pt x="10066" y="65"/>
                    <a:pt x="10065" y="1"/>
                  </a:cubicBezTo>
                  <a:cubicBezTo>
                    <a:pt x="8490" y="829"/>
                    <a:pt x="6762" y="1243"/>
                    <a:pt x="5034" y="1243"/>
                  </a:cubicBezTo>
                  <a:cubicBezTo>
                    <a:pt x="3306" y="1243"/>
                    <a:pt x="1578" y="829"/>
                    <a:pt x="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62" name="Google Shape;8062;p74"/>
          <p:cNvGrpSpPr/>
          <p:nvPr/>
        </p:nvGrpSpPr>
        <p:grpSpPr>
          <a:xfrm>
            <a:off x="4298703" y="2470123"/>
            <a:ext cx="914092" cy="964781"/>
            <a:chOff x="3398134" y="2057755"/>
            <a:chExt cx="704087" cy="743130"/>
          </a:xfrm>
        </p:grpSpPr>
        <p:grpSp>
          <p:nvGrpSpPr>
            <p:cNvPr id="8063" name="Google Shape;8063;p74"/>
            <p:cNvGrpSpPr/>
            <p:nvPr/>
          </p:nvGrpSpPr>
          <p:grpSpPr>
            <a:xfrm>
              <a:off x="3398134" y="2290183"/>
              <a:ext cx="315300" cy="219900"/>
              <a:chOff x="3398134" y="2290183"/>
              <a:chExt cx="315300" cy="219900"/>
            </a:xfrm>
          </p:grpSpPr>
          <p:sp>
            <p:nvSpPr>
              <p:cNvPr id="8064" name="Google Shape;8064;p74"/>
              <p:cNvSpPr/>
              <p:nvPr/>
            </p:nvSpPr>
            <p:spPr>
              <a:xfrm>
                <a:off x="3493534" y="2290183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33" tIns="45700" rIns="91433" bIns="45700" anchor="ctr" anchorCtr="0">
                <a:noAutofit/>
              </a:bodyPr>
              <a:lstStyle/>
              <a:p>
                <a:pPr algn="ctr"/>
                <a:endParaRPr sz="1867">
                  <a:solidFill>
                    <a:srgbClr val="00C3B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8065" name="Google Shape;8065;p74"/>
              <p:cNvCxnSpPr>
                <a:stCxn id="8064" idx="2"/>
              </p:cNvCxnSpPr>
              <p:nvPr/>
            </p:nvCxnSpPr>
            <p:spPr>
              <a:xfrm rot="10800000">
                <a:off x="3398134" y="2400133"/>
                <a:ext cx="954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066" name="Google Shape;8066;p74"/>
            <p:cNvGrpSpPr/>
            <p:nvPr/>
          </p:nvGrpSpPr>
          <p:grpSpPr>
            <a:xfrm>
              <a:off x="3547823" y="2467358"/>
              <a:ext cx="219900" cy="333527"/>
              <a:chOff x="3547823" y="2467358"/>
              <a:chExt cx="219900" cy="333527"/>
            </a:xfrm>
          </p:grpSpPr>
          <p:sp>
            <p:nvSpPr>
              <p:cNvPr id="8067" name="Google Shape;8067;p74"/>
              <p:cNvSpPr/>
              <p:nvPr/>
            </p:nvSpPr>
            <p:spPr>
              <a:xfrm>
                <a:off x="3547823" y="2467358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33" tIns="45700" rIns="91433" bIns="45700" anchor="ctr" anchorCtr="0">
                <a:noAutofit/>
              </a:bodyPr>
              <a:lstStyle/>
              <a:p>
                <a:pPr algn="ctr"/>
                <a:endParaRPr sz="1867">
                  <a:solidFill>
                    <a:srgbClr val="00C3B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8068" name="Google Shape;8068;p74"/>
              <p:cNvCxnSpPr/>
              <p:nvPr/>
            </p:nvCxnSpPr>
            <p:spPr>
              <a:xfrm rot="10800000">
                <a:off x="3657701" y="2687185"/>
                <a:ext cx="0" cy="113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069" name="Google Shape;8069;p74"/>
            <p:cNvGrpSpPr/>
            <p:nvPr/>
          </p:nvGrpSpPr>
          <p:grpSpPr>
            <a:xfrm>
              <a:off x="3734138" y="2467358"/>
              <a:ext cx="219900" cy="333527"/>
              <a:chOff x="3734138" y="2467358"/>
              <a:chExt cx="219900" cy="333527"/>
            </a:xfrm>
          </p:grpSpPr>
          <p:sp>
            <p:nvSpPr>
              <p:cNvPr id="8070" name="Google Shape;8070;p74"/>
              <p:cNvSpPr/>
              <p:nvPr/>
            </p:nvSpPr>
            <p:spPr>
              <a:xfrm>
                <a:off x="3734138" y="2467358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33" tIns="45700" rIns="91433" bIns="45700" anchor="ctr" anchorCtr="0">
                <a:noAutofit/>
              </a:bodyPr>
              <a:lstStyle/>
              <a:p>
                <a:pPr algn="ctr"/>
                <a:endParaRPr sz="1867">
                  <a:solidFill>
                    <a:srgbClr val="00C3B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8071" name="Google Shape;8071;p74"/>
              <p:cNvCxnSpPr/>
              <p:nvPr/>
            </p:nvCxnSpPr>
            <p:spPr>
              <a:xfrm rot="10800000">
                <a:off x="3844020" y="2687185"/>
                <a:ext cx="0" cy="113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072" name="Google Shape;8072;p74"/>
            <p:cNvGrpSpPr/>
            <p:nvPr/>
          </p:nvGrpSpPr>
          <p:grpSpPr>
            <a:xfrm>
              <a:off x="3787560" y="2288011"/>
              <a:ext cx="314661" cy="219900"/>
              <a:chOff x="3787560" y="2288011"/>
              <a:chExt cx="314661" cy="219900"/>
            </a:xfrm>
          </p:grpSpPr>
          <p:sp>
            <p:nvSpPr>
              <p:cNvPr id="8073" name="Google Shape;8073;p74"/>
              <p:cNvSpPr/>
              <p:nvPr/>
            </p:nvSpPr>
            <p:spPr>
              <a:xfrm>
                <a:off x="3787560" y="2288011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33" tIns="45700" rIns="91433" bIns="45700" anchor="ctr" anchorCtr="0">
                <a:noAutofit/>
              </a:bodyPr>
              <a:lstStyle/>
              <a:p>
                <a:pPr algn="ctr"/>
                <a:endParaRPr sz="1867">
                  <a:solidFill>
                    <a:srgbClr val="00C3B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8074" name="Google Shape;8074;p74"/>
              <p:cNvCxnSpPr/>
              <p:nvPr/>
            </p:nvCxnSpPr>
            <p:spPr>
              <a:xfrm rot="10800000">
                <a:off x="4007421" y="2400064"/>
                <a:ext cx="94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075" name="Google Shape;8075;p74"/>
            <p:cNvGrpSpPr/>
            <p:nvPr/>
          </p:nvGrpSpPr>
          <p:grpSpPr>
            <a:xfrm>
              <a:off x="3637290" y="2057755"/>
              <a:ext cx="219900" cy="335499"/>
              <a:chOff x="3637290" y="2057755"/>
              <a:chExt cx="219900" cy="335499"/>
            </a:xfrm>
          </p:grpSpPr>
          <p:sp>
            <p:nvSpPr>
              <p:cNvPr id="8076" name="Google Shape;8076;p74"/>
              <p:cNvSpPr/>
              <p:nvPr/>
            </p:nvSpPr>
            <p:spPr>
              <a:xfrm>
                <a:off x="3637290" y="2173354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33" tIns="45700" rIns="91433" bIns="45700" anchor="ctr" anchorCtr="0">
                <a:noAutofit/>
              </a:bodyPr>
              <a:lstStyle/>
              <a:p>
                <a:pPr algn="ctr"/>
                <a:endParaRPr sz="1867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8077" name="Google Shape;8077;p74"/>
              <p:cNvCxnSpPr/>
              <p:nvPr/>
            </p:nvCxnSpPr>
            <p:spPr>
              <a:xfrm rot="10800000">
                <a:off x="3747169" y="2057755"/>
                <a:ext cx="0" cy="113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8078" name="Google Shape;8078;p74"/>
          <p:cNvGrpSpPr/>
          <p:nvPr/>
        </p:nvGrpSpPr>
        <p:grpSpPr>
          <a:xfrm>
            <a:off x="6532333" y="2479051"/>
            <a:ext cx="946871" cy="946871"/>
            <a:chOff x="5007123" y="2079403"/>
            <a:chExt cx="687600" cy="687600"/>
          </a:xfrm>
        </p:grpSpPr>
        <p:sp>
          <p:nvSpPr>
            <p:cNvPr id="8079" name="Google Shape;8079;p74"/>
            <p:cNvSpPr/>
            <p:nvPr/>
          </p:nvSpPr>
          <p:spPr>
            <a:xfrm>
              <a:off x="5007123" y="2079403"/>
              <a:ext cx="687600" cy="687600"/>
            </a:xfrm>
            <a:prstGeom prst="ellipse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80" name="Google Shape;8080;p74"/>
            <p:cNvSpPr/>
            <p:nvPr/>
          </p:nvSpPr>
          <p:spPr>
            <a:xfrm>
              <a:off x="5069448" y="2141702"/>
              <a:ext cx="563100" cy="562800"/>
            </a:xfrm>
            <a:prstGeom prst="ellipse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81" name="Google Shape;8081;p74"/>
            <p:cNvSpPr/>
            <p:nvPr/>
          </p:nvSpPr>
          <p:spPr>
            <a:xfrm>
              <a:off x="5146403" y="2218605"/>
              <a:ext cx="409200" cy="409200"/>
            </a:xfrm>
            <a:prstGeom prst="ellipse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82" name="Google Shape;8082;p74"/>
            <p:cNvSpPr/>
            <p:nvPr/>
          </p:nvSpPr>
          <p:spPr>
            <a:xfrm>
              <a:off x="5221891" y="2294066"/>
              <a:ext cx="258300" cy="258300"/>
            </a:xfrm>
            <a:prstGeom prst="ellipse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83" name="Google Shape;8083;p74"/>
          <p:cNvGrpSpPr/>
          <p:nvPr/>
        </p:nvGrpSpPr>
        <p:grpSpPr>
          <a:xfrm>
            <a:off x="7611583" y="2471726"/>
            <a:ext cx="961331" cy="961577"/>
            <a:chOff x="5797446" y="2063053"/>
            <a:chExt cx="698100" cy="698280"/>
          </a:xfrm>
        </p:grpSpPr>
        <p:sp>
          <p:nvSpPr>
            <p:cNvPr id="8084" name="Google Shape;8084;p74"/>
            <p:cNvSpPr/>
            <p:nvPr/>
          </p:nvSpPr>
          <p:spPr>
            <a:xfrm>
              <a:off x="5797446" y="2063053"/>
              <a:ext cx="698100" cy="698100"/>
            </a:xfrm>
            <a:prstGeom prst="ellipse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85" name="Google Shape;8085;p74"/>
            <p:cNvSpPr/>
            <p:nvPr/>
          </p:nvSpPr>
          <p:spPr>
            <a:xfrm>
              <a:off x="5872067" y="2212295"/>
              <a:ext cx="549000" cy="549000"/>
            </a:xfrm>
            <a:prstGeom prst="ellipse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86" name="Google Shape;8086;p74"/>
            <p:cNvSpPr/>
            <p:nvPr/>
          </p:nvSpPr>
          <p:spPr>
            <a:xfrm>
              <a:off x="5921353" y="2310867"/>
              <a:ext cx="450300" cy="450300"/>
            </a:xfrm>
            <a:prstGeom prst="ellipse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87" name="Google Shape;8087;p74"/>
            <p:cNvSpPr/>
            <p:nvPr/>
          </p:nvSpPr>
          <p:spPr>
            <a:xfrm>
              <a:off x="5967936" y="2404033"/>
              <a:ext cx="357300" cy="357300"/>
            </a:xfrm>
            <a:prstGeom prst="ellipse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88" name="Google Shape;8088;p74"/>
          <p:cNvGrpSpPr/>
          <p:nvPr/>
        </p:nvGrpSpPr>
        <p:grpSpPr>
          <a:xfrm>
            <a:off x="10871780" y="4665865"/>
            <a:ext cx="374113" cy="897552"/>
            <a:chOff x="8075075" y="3754290"/>
            <a:chExt cx="255612" cy="613194"/>
          </a:xfrm>
        </p:grpSpPr>
        <p:grpSp>
          <p:nvGrpSpPr>
            <p:cNvPr id="8089" name="Google Shape;8089;p74"/>
            <p:cNvGrpSpPr/>
            <p:nvPr/>
          </p:nvGrpSpPr>
          <p:grpSpPr>
            <a:xfrm>
              <a:off x="8075075" y="3754290"/>
              <a:ext cx="255612" cy="613194"/>
              <a:chOff x="8075075" y="3754290"/>
              <a:chExt cx="255612" cy="613194"/>
            </a:xfrm>
          </p:grpSpPr>
          <p:sp>
            <p:nvSpPr>
              <p:cNvPr id="8090" name="Google Shape;8090;p74"/>
              <p:cNvSpPr/>
              <p:nvPr/>
            </p:nvSpPr>
            <p:spPr>
              <a:xfrm>
                <a:off x="8075075" y="4252967"/>
                <a:ext cx="255612" cy="114517"/>
              </a:xfrm>
              <a:custGeom>
                <a:avLst/>
                <a:gdLst/>
                <a:ahLst/>
                <a:cxnLst/>
                <a:rect l="l" t="t" r="r" b="b"/>
                <a:pathLst>
                  <a:path w="16734" h="7497" extrusionOk="0">
                    <a:moveTo>
                      <a:pt x="1" y="1"/>
                    </a:moveTo>
                    <a:lnTo>
                      <a:pt x="8369" y="7496"/>
                    </a:lnTo>
                    <a:lnTo>
                      <a:pt x="16734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091" name="Google Shape;8091;p74"/>
              <p:cNvSpPr/>
              <p:nvPr/>
            </p:nvSpPr>
            <p:spPr>
              <a:xfrm>
                <a:off x="8075075" y="3754290"/>
                <a:ext cx="255612" cy="498713"/>
              </a:xfrm>
              <a:custGeom>
                <a:avLst/>
                <a:gdLst/>
                <a:ahLst/>
                <a:cxnLst/>
                <a:rect l="l" t="t" r="r" b="b"/>
                <a:pathLst>
                  <a:path w="16734" h="32649" extrusionOk="0">
                    <a:moveTo>
                      <a:pt x="8369" y="0"/>
                    </a:moveTo>
                    <a:cubicBezTo>
                      <a:pt x="3747" y="0"/>
                      <a:pt x="1" y="3747"/>
                      <a:pt x="1" y="8366"/>
                    </a:cubicBezTo>
                    <a:lnTo>
                      <a:pt x="1" y="32649"/>
                    </a:lnTo>
                    <a:lnTo>
                      <a:pt x="16734" y="32649"/>
                    </a:lnTo>
                    <a:lnTo>
                      <a:pt x="16734" y="8366"/>
                    </a:lnTo>
                    <a:cubicBezTo>
                      <a:pt x="16734" y="3744"/>
                      <a:pt x="12987" y="0"/>
                      <a:pt x="836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sp>
          <p:nvSpPr>
            <p:cNvPr id="8092" name="Google Shape;8092;p74"/>
            <p:cNvSpPr/>
            <p:nvPr/>
          </p:nvSpPr>
          <p:spPr>
            <a:xfrm>
              <a:off x="8107762" y="3782257"/>
              <a:ext cx="190281" cy="190281"/>
            </a:xfrm>
            <a:custGeom>
              <a:avLst/>
              <a:gdLst/>
              <a:ahLst/>
              <a:cxnLst/>
              <a:rect l="l" t="t" r="r" b="b"/>
              <a:pathLst>
                <a:path w="12457" h="12457" extrusionOk="0">
                  <a:moveTo>
                    <a:pt x="6229" y="1"/>
                  </a:moveTo>
                  <a:cubicBezTo>
                    <a:pt x="2788" y="1"/>
                    <a:pt x="1" y="2788"/>
                    <a:pt x="1" y="6229"/>
                  </a:cubicBezTo>
                  <a:cubicBezTo>
                    <a:pt x="1" y="9670"/>
                    <a:pt x="2788" y="12457"/>
                    <a:pt x="6229" y="12457"/>
                  </a:cubicBezTo>
                  <a:cubicBezTo>
                    <a:pt x="9666" y="12457"/>
                    <a:pt x="12457" y="9670"/>
                    <a:pt x="12457" y="6229"/>
                  </a:cubicBezTo>
                  <a:cubicBezTo>
                    <a:pt x="12457" y="2788"/>
                    <a:pt x="9666" y="1"/>
                    <a:pt x="622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093" name="Google Shape;8093;p74"/>
          <p:cNvGrpSpPr/>
          <p:nvPr/>
        </p:nvGrpSpPr>
        <p:grpSpPr>
          <a:xfrm>
            <a:off x="7027856" y="4650929"/>
            <a:ext cx="627136" cy="911660"/>
            <a:chOff x="1697726" y="3244179"/>
            <a:chExt cx="788124" cy="1146069"/>
          </a:xfrm>
        </p:grpSpPr>
        <p:sp>
          <p:nvSpPr>
            <p:cNvPr id="8094" name="Google Shape;8094;p74"/>
            <p:cNvSpPr/>
            <p:nvPr/>
          </p:nvSpPr>
          <p:spPr>
            <a:xfrm>
              <a:off x="1697726" y="3244179"/>
              <a:ext cx="788124" cy="1146069"/>
            </a:xfrm>
            <a:custGeom>
              <a:avLst/>
              <a:gdLst/>
              <a:ahLst/>
              <a:cxnLst/>
              <a:rect l="l" t="t" r="r" b="b"/>
              <a:pathLst>
                <a:path w="30365" h="44156" extrusionOk="0">
                  <a:moveTo>
                    <a:pt x="18841" y="1"/>
                  </a:moveTo>
                  <a:lnTo>
                    <a:pt x="18841" y="3319"/>
                  </a:lnTo>
                  <a:lnTo>
                    <a:pt x="7583" y="3319"/>
                  </a:lnTo>
                  <a:cubicBezTo>
                    <a:pt x="5740" y="3319"/>
                    <a:pt x="4248" y="4814"/>
                    <a:pt x="4248" y="6658"/>
                  </a:cubicBezTo>
                  <a:lnTo>
                    <a:pt x="4248" y="29436"/>
                  </a:lnTo>
                  <a:lnTo>
                    <a:pt x="1" y="29436"/>
                  </a:lnTo>
                  <a:lnTo>
                    <a:pt x="1" y="44155"/>
                  </a:lnTo>
                  <a:lnTo>
                    <a:pt x="14720" y="44155"/>
                  </a:lnTo>
                  <a:lnTo>
                    <a:pt x="14720" y="29436"/>
                  </a:lnTo>
                  <a:lnTo>
                    <a:pt x="10922" y="29436"/>
                  </a:lnTo>
                  <a:lnTo>
                    <a:pt x="10922" y="9993"/>
                  </a:lnTo>
                  <a:lnTo>
                    <a:pt x="18841" y="9993"/>
                  </a:lnTo>
                  <a:lnTo>
                    <a:pt x="18841" y="13311"/>
                  </a:lnTo>
                  <a:lnTo>
                    <a:pt x="30365" y="6658"/>
                  </a:lnTo>
                  <a:lnTo>
                    <a:pt x="18841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95" name="Google Shape;8095;p74"/>
            <p:cNvSpPr/>
            <p:nvPr/>
          </p:nvSpPr>
          <p:spPr>
            <a:xfrm>
              <a:off x="1743302" y="4053603"/>
              <a:ext cx="291293" cy="291267"/>
            </a:xfrm>
            <a:custGeom>
              <a:avLst/>
              <a:gdLst/>
              <a:ahLst/>
              <a:cxnLst/>
              <a:rect l="l" t="t" r="r" b="b"/>
              <a:pathLst>
                <a:path w="11223" h="11222" extrusionOk="0">
                  <a:moveTo>
                    <a:pt x="1" y="0"/>
                  </a:moveTo>
                  <a:lnTo>
                    <a:pt x="1" y="11222"/>
                  </a:lnTo>
                  <a:lnTo>
                    <a:pt x="11222" y="11222"/>
                  </a:lnTo>
                  <a:lnTo>
                    <a:pt x="11222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096" name="Google Shape;8096;p74"/>
          <p:cNvSpPr/>
          <p:nvPr/>
        </p:nvSpPr>
        <p:spPr>
          <a:xfrm>
            <a:off x="10837809" y="4536264"/>
            <a:ext cx="272" cy="5"/>
          </a:xfrm>
          <a:custGeom>
            <a:avLst/>
            <a:gdLst/>
            <a:ahLst/>
            <a:cxnLst/>
            <a:rect l="l" t="t" r="r" b="b"/>
            <a:pathLst>
              <a:path w="48" h="1" extrusionOk="0">
                <a:moveTo>
                  <a:pt x="48" y="0"/>
                </a:move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8097" name="Google Shape;8097;p74"/>
          <p:cNvGrpSpPr/>
          <p:nvPr/>
        </p:nvGrpSpPr>
        <p:grpSpPr>
          <a:xfrm>
            <a:off x="7856058" y="4665865"/>
            <a:ext cx="391855" cy="391793"/>
            <a:chOff x="6134814" y="3754290"/>
            <a:chExt cx="293891" cy="293845"/>
          </a:xfrm>
        </p:grpSpPr>
        <p:sp>
          <p:nvSpPr>
            <p:cNvPr id="8098" name="Google Shape;8098;p74"/>
            <p:cNvSpPr/>
            <p:nvPr/>
          </p:nvSpPr>
          <p:spPr>
            <a:xfrm>
              <a:off x="6134814" y="3754290"/>
              <a:ext cx="293891" cy="293845"/>
            </a:xfrm>
            <a:custGeom>
              <a:avLst/>
              <a:gdLst/>
              <a:ahLst/>
              <a:cxnLst/>
              <a:rect l="l" t="t" r="r" b="b"/>
              <a:pathLst>
                <a:path w="19240" h="19237" extrusionOk="0">
                  <a:moveTo>
                    <a:pt x="1" y="0"/>
                  </a:moveTo>
                  <a:lnTo>
                    <a:pt x="1" y="9618"/>
                  </a:lnTo>
                  <a:cubicBezTo>
                    <a:pt x="1" y="14929"/>
                    <a:pt x="4308" y="19236"/>
                    <a:pt x="9619" y="19236"/>
                  </a:cubicBezTo>
                  <a:cubicBezTo>
                    <a:pt x="14933" y="19236"/>
                    <a:pt x="19240" y="14929"/>
                    <a:pt x="19240" y="9618"/>
                  </a:cubicBezTo>
                  <a:cubicBezTo>
                    <a:pt x="19240" y="4307"/>
                    <a:pt x="14933" y="0"/>
                    <a:pt x="9619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99" name="Google Shape;8099;p74"/>
            <p:cNvSpPr/>
            <p:nvPr/>
          </p:nvSpPr>
          <p:spPr>
            <a:xfrm>
              <a:off x="6147232" y="3764860"/>
              <a:ext cx="118946" cy="107337"/>
            </a:xfrm>
            <a:custGeom>
              <a:avLst/>
              <a:gdLst/>
              <a:ahLst/>
              <a:cxnLst/>
              <a:rect l="l" t="t" r="r" b="b"/>
              <a:pathLst>
                <a:path w="7787" h="7027" extrusionOk="0">
                  <a:moveTo>
                    <a:pt x="0" y="1"/>
                  </a:moveTo>
                  <a:lnTo>
                    <a:pt x="0" y="7026"/>
                  </a:lnTo>
                  <a:lnTo>
                    <a:pt x="7787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100" name="Google Shape;8100;p74"/>
          <p:cNvGrpSpPr/>
          <p:nvPr/>
        </p:nvGrpSpPr>
        <p:grpSpPr>
          <a:xfrm>
            <a:off x="7856058" y="5170759"/>
            <a:ext cx="391855" cy="391855"/>
            <a:chOff x="6134814" y="4086186"/>
            <a:chExt cx="293891" cy="293891"/>
          </a:xfrm>
        </p:grpSpPr>
        <p:sp>
          <p:nvSpPr>
            <p:cNvPr id="8101" name="Google Shape;8101;p74"/>
            <p:cNvSpPr/>
            <p:nvPr/>
          </p:nvSpPr>
          <p:spPr>
            <a:xfrm>
              <a:off x="6134814" y="4086186"/>
              <a:ext cx="293891" cy="293891"/>
            </a:xfrm>
            <a:custGeom>
              <a:avLst/>
              <a:gdLst/>
              <a:ahLst/>
              <a:cxnLst/>
              <a:rect l="l" t="t" r="r" b="b"/>
              <a:pathLst>
                <a:path w="19240" h="19240" extrusionOk="0">
                  <a:moveTo>
                    <a:pt x="1" y="1"/>
                  </a:moveTo>
                  <a:lnTo>
                    <a:pt x="1" y="9619"/>
                  </a:lnTo>
                  <a:cubicBezTo>
                    <a:pt x="1" y="14930"/>
                    <a:pt x="4308" y="19240"/>
                    <a:pt x="9619" y="19240"/>
                  </a:cubicBezTo>
                  <a:cubicBezTo>
                    <a:pt x="14933" y="19240"/>
                    <a:pt x="19240" y="14933"/>
                    <a:pt x="19240" y="9619"/>
                  </a:cubicBezTo>
                  <a:lnTo>
                    <a:pt x="19240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02" name="Google Shape;8102;p74"/>
            <p:cNvSpPr/>
            <p:nvPr/>
          </p:nvSpPr>
          <p:spPr>
            <a:xfrm>
              <a:off x="6147232" y="4096771"/>
              <a:ext cx="118946" cy="107322"/>
            </a:xfrm>
            <a:custGeom>
              <a:avLst/>
              <a:gdLst/>
              <a:ahLst/>
              <a:cxnLst/>
              <a:rect l="l" t="t" r="r" b="b"/>
              <a:pathLst>
                <a:path w="7787" h="7026" extrusionOk="0">
                  <a:moveTo>
                    <a:pt x="0" y="0"/>
                  </a:moveTo>
                  <a:lnTo>
                    <a:pt x="0" y="7026"/>
                  </a:lnTo>
                  <a:lnTo>
                    <a:pt x="7787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103" name="Google Shape;8103;p74"/>
          <p:cNvSpPr/>
          <p:nvPr/>
        </p:nvSpPr>
        <p:spPr>
          <a:xfrm>
            <a:off x="9240627" y="4664794"/>
            <a:ext cx="812924" cy="897533"/>
          </a:xfrm>
          <a:custGeom>
            <a:avLst/>
            <a:gdLst/>
            <a:ahLst/>
            <a:cxnLst/>
            <a:rect l="l" t="t" r="r" b="b"/>
            <a:pathLst>
              <a:path w="4733" h="5225" extrusionOk="0">
                <a:moveTo>
                  <a:pt x="346" y="0"/>
                </a:moveTo>
                <a:cubicBezTo>
                  <a:pt x="148" y="0"/>
                  <a:pt x="1" y="148"/>
                  <a:pt x="1" y="333"/>
                </a:cubicBezTo>
                <a:lnTo>
                  <a:pt x="1" y="4423"/>
                </a:lnTo>
                <a:cubicBezTo>
                  <a:pt x="1" y="4608"/>
                  <a:pt x="148" y="4756"/>
                  <a:pt x="346" y="4756"/>
                </a:cubicBezTo>
                <a:lnTo>
                  <a:pt x="2046" y="4756"/>
                </a:lnTo>
                <a:lnTo>
                  <a:pt x="2366" y="5224"/>
                </a:lnTo>
                <a:lnTo>
                  <a:pt x="2674" y="4756"/>
                </a:lnTo>
                <a:lnTo>
                  <a:pt x="4387" y="4756"/>
                </a:lnTo>
                <a:cubicBezTo>
                  <a:pt x="4394" y="4757"/>
                  <a:pt x="4400" y="4757"/>
                  <a:pt x="4407" y="4757"/>
                </a:cubicBezTo>
                <a:cubicBezTo>
                  <a:pt x="4583" y="4757"/>
                  <a:pt x="4732" y="4602"/>
                  <a:pt x="4732" y="4423"/>
                </a:cubicBezTo>
                <a:lnTo>
                  <a:pt x="4732" y="333"/>
                </a:lnTo>
                <a:cubicBezTo>
                  <a:pt x="4732" y="148"/>
                  <a:pt x="4572" y="0"/>
                  <a:pt x="4387" y="0"/>
                </a:cubicBezTo>
                <a:close/>
              </a:path>
            </a:pathLst>
          </a:custGeom>
          <a:noFill/>
          <a:ln w="9525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104" name="Google Shape;8104;p74"/>
          <p:cNvSpPr/>
          <p:nvPr/>
        </p:nvSpPr>
        <p:spPr>
          <a:xfrm rot="10800000">
            <a:off x="8448977" y="4661777"/>
            <a:ext cx="590585" cy="900851"/>
          </a:xfrm>
          <a:custGeom>
            <a:avLst/>
            <a:gdLst/>
            <a:ahLst/>
            <a:cxnLst/>
            <a:rect l="l" t="t" r="r" b="b"/>
            <a:pathLst>
              <a:path w="14910" h="22743" extrusionOk="0">
                <a:moveTo>
                  <a:pt x="7449" y="0"/>
                </a:moveTo>
                <a:cubicBezTo>
                  <a:pt x="7363" y="0"/>
                  <a:pt x="7277" y="40"/>
                  <a:pt x="7219" y="121"/>
                </a:cubicBezTo>
                <a:lnTo>
                  <a:pt x="4981" y="3220"/>
                </a:lnTo>
                <a:lnTo>
                  <a:pt x="1079" y="3220"/>
                </a:lnTo>
                <a:cubicBezTo>
                  <a:pt x="482" y="3220"/>
                  <a:pt x="0" y="3702"/>
                  <a:pt x="0" y="4298"/>
                </a:cubicBezTo>
                <a:lnTo>
                  <a:pt x="0" y="21652"/>
                </a:lnTo>
                <a:cubicBezTo>
                  <a:pt x="0" y="22249"/>
                  <a:pt x="482" y="22742"/>
                  <a:pt x="1079" y="22742"/>
                </a:cubicBezTo>
                <a:lnTo>
                  <a:pt x="13830" y="22742"/>
                </a:lnTo>
                <a:cubicBezTo>
                  <a:pt x="14427" y="22742"/>
                  <a:pt x="14909" y="22249"/>
                  <a:pt x="14909" y="21652"/>
                </a:cubicBezTo>
                <a:lnTo>
                  <a:pt x="14909" y="4298"/>
                </a:lnTo>
                <a:cubicBezTo>
                  <a:pt x="14909" y="3708"/>
                  <a:pt x="14438" y="3219"/>
                  <a:pt x="13851" y="3219"/>
                </a:cubicBezTo>
                <a:cubicBezTo>
                  <a:pt x="13844" y="3219"/>
                  <a:pt x="13837" y="3219"/>
                  <a:pt x="13830" y="3220"/>
                </a:cubicBezTo>
                <a:lnTo>
                  <a:pt x="9916" y="3220"/>
                </a:lnTo>
                <a:lnTo>
                  <a:pt x="7678" y="121"/>
                </a:lnTo>
                <a:cubicBezTo>
                  <a:pt x="7621" y="40"/>
                  <a:pt x="7535" y="0"/>
                  <a:pt x="7449" y="0"/>
                </a:cubicBezTo>
                <a:close/>
              </a:path>
            </a:pathLst>
          </a:custGeom>
          <a:noFill/>
          <a:ln w="9525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8105" name="Google Shape;8105;p74"/>
          <p:cNvGrpSpPr/>
          <p:nvPr/>
        </p:nvGrpSpPr>
        <p:grpSpPr>
          <a:xfrm>
            <a:off x="10422691" y="3609016"/>
            <a:ext cx="830511" cy="829259"/>
            <a:chOff x="1187048" y="238125"/>
            <a:chExt cx="5256397" cy="5248476"/>
          </a:xfrm>
        </p:grpSpPr>
        <p:sp>
          <p:nvSpPr>
            <p:cNvPr id="8106" name="Google Shape;8106;p74"/>
            <p:cNvSpPr/>
            <p:nvPr/>
          </p:nvSpPr>
          <p:spPr>
            <a:xfrm>
              <a:off x="1188450" y="238125"/>
              <a:ext cx="3198750" cy="2628625"/>
            </a:xfrm>
            <a:custGeom>
              <a:avLst/>
              <a:gdLst/>
              <a:ahLst/>
              <a:cxnLst/>
              <a:rect l="l" t="t" r="r" b="b"/>
              <a:pathLst>
                <a:path w="127950" h="105145" extrusionOk="0">
                  <a:moveTo>
                    <a:pt x="18697" y="0"/>
                  </a:moveTo>
                  <a:cubicBezTo>
                    <a:pt x="8371" y="0"/>
                    <a:pt x="1" y="8371"/>
                    <a:pt x="1" y="18697"/>
                  </a:cubicBezTo>
                  <a:lnTo>
                    <a:pt x="1" y="105145"/>
                  </a:lnTo>
                  <a:lnTo>
                    <a:pt x="36857" y="105145"/>
                  </a:lnTo>
                  <a:cubicBezTo>
                    <a:pt x="35719" y="102283"/>
                    <a:pt x="35385" y="99165"/>
                    <a:pt x="35897" y="96130"/>
                  </a:cubicBezTo>
                  <a:cubicBezTo>
                    <a:pt x="37137" y="88648"/>
                    <a:pt x="43398" y="82793"/>
                    <a:pt x="50957" y="82096"/>
                  </a:cubicBezTo>
                  <a:cubicBezTo>
                    <a:pt x="51501" y="82045"/>
                    <a:pt x="52041" y="82020"/>
                    <a:pt x="52575" y="82020"/>
                  </a:cubicBezTo>
                  <a:cubicBezTo>
                    <a:pt x="61906" y="82020"/>
                    <a:pt x="69475" y="89593"/>
                    <a:pt x="69475" y="98926"/>
                  </a:cubicBezTo>
                  <a:cubicBezTo>
                    <a:pt x="69475" y="101055"/>
                    <a:pt x="69070" y="103165"/>
                    <a:pt x="68283" y="105145"/>
                  </a:cubicBezTo>
                  <a:lnTo>
                    <a:pt x="105145" y="105145"/>
                  </a:lnTo>
                  <a:lnTo>
                    <a:pt x="105145" y="68419"/>
                  </a:lnTo>
                  <a:cubicBezTo>
                    <a:pt x="106958" y="69088"/>
                    <a:pt x="108908" y="69476"/>
                    <a:pt x="110955" y="69476"/>
                  </a:cubicBezTo>
                  <a:cubicBezTo>
                    <a:pt x="111990" y="69476"/>
                    <a:pt x="113050" y="69377"/>
                    <a:pt x="114130" y="69164"/>
                  </a:cubicBezTo>
                  <a:cubicBezTo>
                    <a:pt x="121952" y="67632"/>
                    <a:pt x="127801" y="60687"/>
                    <a:pt x="127866" y="52715"/>
                  </a:cubicBezTo>
                  <a:cubicBezTo>
                    <a:pt x="127950" y="43313"/>
                    <a:pt x="120348" y="35664"/>
                    <a:pt x="110964" y="35664"/>
                  </a:cubicBezTo>
                  <a:cubicBezTo>
                    <a:pt x="108979" y="35670"/>
                    <a:pt x="107005" y="36028"/>
                    <a:pt x="105145" y="36720"/>
                  </a:cubicBezTo>
                  <a:lnTo>
                    <a:pt x="105145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07" name="Google Shape;8107;p74"/>
            <p:cNvSpPr/>
            <p:nvPr/>
          </p:nvSpPr>
          <p:spPr>
            <a:xfrm>
              <a:off x="1187048" y="2289901"/>
              <a:ext cx="2628362" cy="3196700"/>
            </a:xfrm>
            <a:custGeom>
              <a:avLst/>
              <a:gdLst/>
              <a:ahLst/>
              <a:cxnLst/>
              <a:rect l="l" t="t" r="r" b="b"/>
              <a:pathLst>
                <a:path w="105145" h="127868" extrusionOk="0">
                  <a:moveTo>
                    <a:pt x="52573" y="1"/>
                  </a:moveTo>
                  <a:cubicBezTo>
                    <a:pt x="43236" y="1"/>
                    <a:pt x="35664" y="7567"/>
                    <a:pt x="35664" y="16910"/>
                  </a:cubicBezTo>
                  <a:cubicBezTo>
                    <a:pt x="35670" y="18895"/>
                    <a:pt x="36028" y="20862"/>
                    <a:pt x="36720" y="22722"/>
                  </a:cubicBezTo>
                  <a:lnTo>
                    <a:pt x="0" y="22722"/>
                  </a:lnTo>
                  <a:lnTo>
                    <a:pt x="0" y="110011"/>
                  </a:lnTo>
                  <a:cubicBezTo>
                    <a:pt x="0" y="119872"/>
                    <a:pt x="7995" y="127867"/>
                    <a:pt x="17862" y="127867"/>
                  </a:cubicBezTo>
                  <a:lnTo>
                    <a:pt x="105145" y="127867"/>
                  </a:lnTo>
                  <a:lnTo>
                    <a:pt x="105145" y="91010"/>
                  </a:lnTo>
                  <a:cubicBezTo>
                    <a:pt x="103158" y="91801"/>
                    <a:pt x="101044" y="92206"/>
                    <a:pt x="98916" y="92206"/>
                  </a:cubicBezTo>
                  <a:cubicBezTo>
                    <a:pt x="98350" y="92206"/>
                    <a:pt x="97782" y="92177"/>
                    <a:pt x="97215" y="92119"/>
                  </a:cubicBezTo>
                  <a:cubicBezTo>
                    <a:pt x="88869" y="91267"/>
                    <a:pt x="82269" y="84184"/>
                    <a:pt x="82024" y="75802"/>
                  </a:cubicBezTo>
                  <a:cubicBezTo>
                    <a:pt x="81744" y="66233"/>
                    <a:pt x="89417" y="58393"/>
                    <a:pt x="98920" y="58393"/>
                  </a:cubicBezTo>
                  <a:cubicBezTo>
                    <a:pt x="101055" y="58393"/>
                    <a:pt x="103159" y="58792"/>
                    <a:pt x="105139" y="59585"/>
                  </a:cubicBezTo>
                  <a:lnTo>
                    <a:pt x="105139" y="22728"/>
                  </a:lnTo>
                  <a:lnTo>
                    <a:pt x="68419" y="22728"/>
                  </a:lnTo>
                  <a:cubicBezTo>
                    <a:pt x="69427" y="19992"/>
                    <a:pt x="69796" y="16951"/>
                    <a:pt x="69164" y="13738"/>
                  </a:cubicBezTo>
                  <a:cubicBezTo>
                    <a:pt x="67632" y="5922"/>
                    <a:pt x="60686" y="73"/>
                    <a:pt x="52715" y="2"/>
                  </a:cubicBezTo>
                  <a:cubicBezTo>
                    <a:pt x="52668" y="1"/>
                    <a:pt x="52620" y="1"/>
                    <a:pt x="5257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08" name="Google Shape;8108;p74"/>
            <p:cNvSpPr/>
            <p:nvPr/>
          </p:nvSpPr>
          <p:spPr>
            <a:xfrm>
              <a:off x="3812708" y="244502"/>
              <a:ext cx="2628650" cy="3170611"/>
            </a:xfrm>
            <a:custGeom>
              <a:avLst/>
              <a:gdLst/>
              <a:ahLst/>
              <a:cxnLst/>
              <a:rect l="l" t="t" r="r" b="b"/>
              <a:pathLst>
                <a:path w="105146" h="127873" extrusionOk="0">
                  <a:moveTo>
                    <a:pt x="1" y="1"/>
                  </a:moveTo>
                  <a:lnTo>
                    <a:pt x="1" y="36857"/>
                  </a:lnTo>
                  <a:cubicBezTo>
                    <a:pt x="1988" y="36066"/>
                    <a:pt x="4101" y="35662"/>
                    <a:pt x="6229" y="35662"/>
                  </a:cubicBezTo>
                  <a:cubicBezTo>
                    <a:pt x="6796" y="35662"/>
                    <a:pt x="7364" y="35691"/>
                    <a:pt x="7930" y="35748"/>
                  </a:cubicBezTo>
                  <a:cubicBezTo>
                    <a:pt x="16277" y="36595"/>
                    <a:pt x="22877" y="43684"/>
                    <a:pt x="23121" y="52066"/>
                  </a:cubicBezTo>
                  <a:cubicBezTo>
                    <a:pt x="23396" y="61635"/>
                    <a:pt x="15722" y="69481"/>
                    <a:pt x="6219" y="69481"/>
                  </a:cubicBezTo>
                  <a:cubicBezTo>
                    <a:pt x="4091" y="69475"/>
                    <a:pt x="1980" y="69076"/>
                    <a:pt x="1" y="68289"/>
                  </a:cubicBezTo>
                  <a:lnTo>
                    <a:pt x="1" y="105145"/>
                  </a:lnTo>
                  <a:lnTo>
                    <a:pt x="36720" y="105145"/>
                  </a:lnTo>
                  <a:cubicBezTo>
                    <a:pt x="35719" y="107882"/>
                    <a:pt x="35343" y="110916"/>
                    <a:pt x="35975" y="114130"/>
                  </a:cubicBezTo>
                  <a:cubicBezTo>
                    <a:pt x="37513" y="121952"/>
                    <a:pt x="44459" y="127801"/>
                    <a:pt x="52424" y="127872"/>
                  </a:cubicBezTo>
                  <a:cubicBezTo>
                    <a:pt x="52472" y="127873"/>
                    <a:pt x="52519" y="127873"/>
                    <a:pt x="52567" y="127873"/>
                  </a:cubicBezTo>
                  <a:cubicBezTo>
                    <a:pt x="61909" y="127873"/>
                    <a:pt x="69481" y="120301"/>
                    <a:pt x="69481" y="110964"/>
                  </a:cubicBezTo>
                  <a:cubicBezTo>
                    <a:pt x="69475" y="108979"/>
                    <a:pt x="69118" y="107005"/>
                    <a:pt x="68426" y="105145"/>
                  </a:cubicBezTo>
                  <a:lnTo>
                    <a:pt x="105145" y="105145"/>
                  </a:lnTo>
                  <a:lnTo>
                    <a:pt x="105145" y="16354"/>
                  </a:lnTo>
                  <a:cubicBezTo>
                    <a:pt x="105140" y="7328"/>
                    <a:pt x="97818" y="1"/>
                    <a:pt x="8878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09" name="Google Shape;8109;p74"/>
            <p:cNvSpPr/>
            <p:nvPr/>
          </p:nvSpPr>
          <p:spPr>
            <a:xfrm>
              <a:off x="3244845" y="2847950"/>
              <a:ext cx="3198600" cy="2628500"/>
            </a:xfrm>
            <a:custGeom>
              <a:avLst/>
              <a:gdLst/>
              <a:ahLst/>
              <a:cxnLst/>
              <a:rect l="l" t="t" r="r" b="b"/>
              <a:pathLst>
                <a:path w="127944" h="105140" extrusionOk="0">
                  <a:moveTo>
                    <a:pt x="22805" y="0"/>
                  </a:moveTo>
                  <a:lnTo>
                    <a:pt x="22805" y="36720"/>
                  </a:lnTo>
                  <a:cubicBezTo>
                    <a:pt x="20992" y="36051"/>
                    <a:pt x="19042" y="35663"/>
                    <a:pt x="16995" y="35663"/>
                  </a:cubicBezTo>
                  <a:cubicBezTo>
                    <a:pt x="15960" y="35663"/>
                    <a:pt x="14900" y="35762"/>
                    <a:pt x="13820" y="35975"/>
                  </a:cubicBezTo>
                  <a:cubicBezTo>
                    <a:pt x="5998" y="37513"/>
                    <a:pt x="150" y="44453"/>
                    <a:pt x="78" y="52424"/>
                  </a:cubicBezTo>
                  <a:cubicBezTo>
                    <a:pt x="1" y="61826"/>
                    <a:pt x="7602" y="69481"/>
                    <a:pt x="16986" y="69481"/>
                  </a:cubicBezTo>
                  <a:cubicBezTo>
                    <a:pt x="18971" y="69475"/>
                    <a:pt x="20945" y="69117"/>
                    <a:pt x="22805" y="68420"/>
                  </a:cubicBezTo>
                  <a:lnTo>
                    <a:pt x="22805" y="105139"/>
                  </a:lnTo>
                  <a:lnTo>
                    <a:pt x="108943" y="105139"/>
                  </a:lnTo>
                  <a:cubicBezTo>
                    <a:pt x="119436" y="105139"/>
                    <a:pt x="127944" y="96631"/>
                    <a:pt x="127944" y="86138"/>
                  </a:cubicBezTo>
                  <a:lnTo>
                    <a:pt x="127944" y="0"/>
                  </a:lnTo>
                  <a:lnTo>
                    <a:pt x="91087" y="0"/>
                  </a:lnTo>
                  <a:cubicBezTo>
                    <a:pt x="92088" y="2510"/>
                    <a:pt x="92470" y="5235"/>
                    <a:pt x="92196" y="7924"/>
                  </a:cubicBezTo>
                  <a:cubicBezTo>
                    <a:pt x="91343" y="16271"/>
                    <a:pt x="84260" y="22870"/>
                    <a:pt x="75878" y="23115"/>
                  </a:cubicBezTo>
                  <a:cubicBezTo>
                    <a:pt x="75708" y="23120"/>
                    <a:pt x="75539" y="23122"/>
                    <a:pt x="75370" y="23122"/>
                  </a:cubicBezTo>
                  <a:cubicBezTo>
                    <a:pt x="66033" y="23122"/>
                    <a:pt x="58469" y="15553"/>
                    <a:pt x="58469" y="6219"/>
                  </a:cubicBezTo>
                  <a:cubicBezTo>
                    <a:pt x="58469" y="4084"/>
                    <a:pt x="58869" y="1980"/>
                    <a:pt x="59662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110" name="Google Shape;8110;p74"/>
          <p:cNvGrpSpPr/>
          <p:nvPr/>
        </p:nvGrpSpPr>
        <p:grpSpPr>
          <a:xfrm>
            <a:off x="3032165" y="3621827"/>
            <a:ext cx="1747983" cy="816543"/>
            <a:chOff x="238125" y="1188750"/>
            <a:chExt cx="7140450" cy="3335550"/>
          </a:xfrm>
        </p:grpSpPr>
        <p:sp>
          <p:nvSpPr>
            <p:cNvPr id="8111" name="Google Shape;8111;p74"/>
            <p:cNvSpPr/>
            <p:nvPr/>
          </p:nvSpPr>
          <p:spPr>
            <a:xfrm>
              <a:off x="238125" y="1188750"/>
              <a:ext cx="3507025" cy="1584000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4021" y="0"/>
                  </a:moveTo>
                  <a:cubicBezTo>
                    <a:pt x="1801" y="6"/>
                    <a:pt x="6" y="1801"/>
                    <a:pt x="0" y="4021"/>
                  </a:cubicBezTo>
                  <a:lnTo>
                    <a:pt x="0" y="59338"/>
                  </a:lnTo>
                  <a:cubicBezTo>
                    <a:pt x="6" y="61552"/>
                    <a:pt x="1801" y="63354"/>
                    <a:pt x="4021" y="63359"/>
                  </a:cubicBezTo>
                  <a:lnTo>
                    <a:pt x="98272" y="63359"/>
                  </a:lnTo>
                  <a:cubicBezTo>
                    <a:pt x="99963" y="41512"/>
                    <a:pt x="118098" y="24204"/>
                    <a:pt x="140280" y="23813"/>
                  </a:cubicBezTo>
                  <a:lnTo>
                    <a:pt x="140280" y="4021"/>
                  </a:lnTo>
                  <a:cubicBezTo>
                    <a:pt x="140275" y="1801"/>
                    <a:pt x="138474" y="6"/>
                    <a:pt x="136259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12" name="Google Shape;8112;p74"/>
            <p:cNvSpPr/>
            <p:nvPr/>
          </p:nvSpPr>
          <p:spPr>
            <a:xfrm>
              <a:off x="238125" y="2940300"/>
              <a:ext cx="3507025" cy="1584000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4021" y="1"/>
                  </a:moveTo>
                  <a:cubicBezTo>
                    <a:pt x="1801" y="6"/>
                    <a:pt x="6" y="1808"/>
                    <a:pt x="0" y="4022"/>
                  </a:cubicBezTo>
                  <a:lnTo>
                    <a:pt x="0" y="59339"/>
                  </a:lnTo>
                  <a:cubicBezTo>
                    <a:pt x="6" y="61559"/>
                    <a:pt x="1801" y="63354"/>
                    <a:pt x="4021" y="63360"/>
                  </a:cubicBezTo>
                  <a:lnTo>
                    <a:pt x="136259" y="63360"/>
                  </a:lnTo>
                  <a:cubicBezTo>
                    <a:pt x="138474" y="63354"/>
                    <a:pt x="140275" y="61559"/>
                    <a:pt x="140280" y="59339"/>
                  </a:cubicBezTo>
                  <a:lnTo>
                    <a:pt x="140280" y="39547"/>
                  </a:lnTo>
                  <a:cubicBezTo>
                    <a:pt x="118098" y="39155"/>
                    <a:pt x="99963" y="21848"/>
                    <a:pt x="9827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13" name="Google Shape;8113;p74"/>
            <p:cNvSpPr/>
            <p:nvPr/>
          </p:nvSpPr>
          <p:spPr>
            <a:xfrm>
              <a:off x="3871550" y="1188750"/>
              <a:ext cx="3507025" cy="1584000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4022" y="0"/>
                  </a:moveTo>
                  <a:cubicBezTo>
                    <a:pt x="1807" y="6"/>
                    <a:pt x="6" y="1801"/>
                    <a:pt x="0" y="4021"/>
                  </a:cubicBezTo>
                  <a:lnTo>
                    <a:pt x="0" y="24017"/>
                  </a:lnTo>
                  <a:cubicBezTo>
                    <a:pt x="20553" y="26066"/>
                    <a:pt x="36886" y="42675"/>
                    <a:pt x="38494" y="63359"/>
                  </a:cubicBezTo>
                  <a:lnTo>
                    <a:pt x="136260" y="63359"/>
                  </a:lnTo>
                  <a:cubicBezTo>
                    <a:pt x="138480" y="63354"/>
                    <a:pt x="140275" y="61552"/>
                    <a:pt x="140281" y="59338"/>
                  </a:cubicBezTo>
                  <a:lnTo>
                    <a:pt x="140281" y="4021"/>
                  </a:lnTo>
                  <a:cubicBezTo>
                    <a:pt x="140275" y="1801"/>
                    <a:pt x="138480" y="6"/>
                    <a:pt x="13626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14" name="Google Shape;8114;p74"/>
            <p:cNvSpPr/>
            <p:nvPr/>
          </p:nvSpPr>
          <p:spPr>
            <a:xfrm>
              <a:off x="3871550" y="2940300"/>
              <a:ext cx="3507025" cy="1584000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38494" y="1"/>
                  </a:moveTo>
                  <a:cubicBezTo>
                    <a:pt x="36886" y="20680"/>
                    <a:pt x="20553" y="37294"/>
                    <a:pt x="0" y="39343"/>
                  </a:cubicBezTo>
                  <a:lnTo>
                    <a:pt x="0" y="59339"/>
                  </a:lnTo>
                  <a:cubicBezTo>
                    <a:pt x="6" y="61559"/>
                    <a:pt x="1807" y="63354"/>
                    <a:pt x="4022" y="63360"/>
                  </a:cubicBezTo>
                  <a:lnTo>
                    <a:pt x="136260" y="63360"/>
                  </a:lnTo>
                  <a:cubicBezTo>
                    <a:pt x="138480" y="63354"/>
                    <a:pt x="140275" y="61559"/>
                    <a:pt x="140281" y="59339"/>
                  </a:cubicBezTo>
                  <a:lnTo>
                    <a:pt x="140281" y="4022"/>
                  </a:lnTo>
                  <a:cubicBezTo>
                    <a:pt x="140275" y="1808"/>
                    <a:pt x="138480" y="6"/>
                    <a:pt x="13626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15" name="Google Shape;8115;p74"/>
            <p:cNvSpPr/>
            <p:nvPr/>
          </p:nvSpPr>
          <p:spPr>
            <a:xfrm>
              <a:off x="2842425" y="1934600"/>
              <a:ext cx="1843850" cy="1843850"/>
            </a:xfrm>
            <a:custGeom>
              <a:avLst/>
              <a:gdLst/>
              <a:ahLst/>
              <a:cxnLst/>
              <a:rect l="l" t="t" r="r" b="b"/>
              <a:pathLst>
                <a:path w="73754" h="73754" extrusionOk="0">
                  <a:moveTo>
                    <a:pt x="36880" y="0"/>
                  </a:moveTo>
                  <a:cubicBezTo>
                    <a:pt x="36621" y="0"/>
                    <a:pt x="36362" y="6"/>
                    <a:pt x="36108" y="11"/>
                  </a:cubicBezTo>
                  <a:cubicBezTo>
                    <a:pt x="17253" y="397"/>
                    <a:pt x="1834" y="15011"/>
                    <a:pt x="154" y="33525"/>
                  </a:cubicBezTo>
                  <a:cubicBezTo>
                    <a:pt x="55" y="34627"/>
                    <a:pt x="0" y="35745"/>
                    <a:pt x="0" y="36874"/>
                  </a:cubicBezTo>
                  <a:cubicBezTo>
                    <a:pt x="0" y="38009"/>
                    <a:pt x="55" y="39122"/>
                    <a:pt x="154" y="40229"/>
                  </a:cubicBezTo>
                  <a:cubicBezTo>
                    <a:pt x="1834" y="58749"/>
                    <a:pt x="17253" y="73357"/>
                    <a:pt x="36108" y="73743"/>
                  </a:cubicBezTo>
                  <a:cubicBezTo>
                    <a:pt x="36362" y="73748"/>
                    <a:pt x="36621" y="73754"/>
                    <a:pt x="36880" y="73754"/>
                  </a:cubicBezTo>
                  <a:cubicBezTo>
                    <a:pt x="38312" y="73754"/>
                    <a:pt x="39744" y="73666"/>
                    <a:pt x="41165" y="73500"/>
                  </a:cubicBezTo>
                  <a:cubicBezTo>
                    <a:pt x="58391" y="71495"/>
                    <a:pt x="72030" y="57581"/>
                    <a:pt x="73600" y="40229"/>
                  </a:cubicBezTo>
                  <a:cubicBezTo>
                    <a:pt x="73699" y="39127"/>
                    <a:pt x="73754" y="38009"/>
                    <a:pt x="73754" y="36874"/>
                  </a:cubicBezTo>
                  <a:cubicBezTo>
                    <a:pt x="73754" y="35745"/>
                    <a:pt x="73699" y="34632"/>
                    <a:pt x="73600" y="33525"/>
                  </a:cubicBezTo>
                  <a:cubicBezTo>
                    <a:pt x="72024" y="16173"/>
                    <a:pt x="58391" y="2259"/>
                    <a:pt x="41165" y="254"/>
                  </a:cubicBezTo>
                  <a:cubicBezTo>
                    <a:pt x="39744" y="88"/>
                    <a:pt x="38312" y="0"/>
                    <a:pt x="368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116" name="Google Shape;8116;p74"/>
          <p:cNvGrpSpPr/>
          <p:nvPr/>
        </p:nvGrpSpPr>
        <p:grpSpPr>
          <a:xfrm>
            <a:off x="8799994" y="3609233"/>
            <a:ext cx="1480399" cy="828936"/>
            <a:chOff x="238125" y="1335475"/>
            <a:chExt cx="5418735" cy="3034175"/>
          </a:xfrm>
        </p:grpSpPr>
        <p:sp>
          <p:nvSpPr>
            <p:cNvPr id="8117" name="Google Shape;8117;p74"/>
            <p:cNvSpPr/>
            <p:nvPr/>
          </p:nvSpPr>
          <p:spPr>
            <a:xfrm>
              <a:off x="3669985" y="1335475"/>
              <a:ext cx="1986875" cy="3034175"/>
            </a:xfrm>
            <a:custGeom>
              <a:avLst/>
              <a:gdLst/>
              <a:ahLst/>
              <a:cxnLst/>
              <a:rect l="l" t="t" r="r" b="b"/>
              <a:pathLst>
                <a:path w="79475" h="121367" extrusionOk="0">
                  <a:moveTo>
                    <a:pt x="1" y="0"/>
                  </a:moveTo>
                  <a:lnTo>
                    <a:pt x="1" y="38997"/>
                  </a:lnTo>
                  <a:cubicBezTo>
                    <a:pt x="588" y="44011"/>
                    <a:pt x="2425" y="48797"/>
                    <a:pt x="5360" y="52918"/>
                  </a:cubicBezTo>
                  <a:lnTo>
                    <a:pt x="9329" y="58469"/>
                  </a:lnTo>
                  <a:cubicBezTo>
                    <a:pt x="10541" y="59694"/>
                    <a:pt x="10541" y="61672"/>
                    <a:pt x="9329" y="62897"/>
                  </a:cubicBezTo>
                  <a:lnTo>
                    <a:pt x="5360" y="68448"/>
                  </a:lnTo>
                  <a:cubicBezTo>
                    <a:pt x="2425" y="72557"/>
                    <a:pt x="588" y="77355"/>
                    <a:pt x="1" y="82370"/>
                  </a:cubicBezTo>
                  <a:lnTo>
                    <a:pt x="1" y="121366"/>
                  </a:lnTo>
                  <a:lnTo>
                    <a:pt x="68743" y="121366"/>
                  </a:lnTo>
                  <a:lnTo>
                    <a:pt x="68743" y="85815"/>
                  </a:lnTo>
                  <a:cubicBezTo>
                    <a:pt x="68743" y="79588"/>
                    <a:pt x="70682" y="73514"/>
                    <a:pt x="74293" y="68448"/>
                  </a:cubicBezTo>
                  <a:lnTo>
                    <a:pt x="78249" y="62897"/>
                  </a:lnTo>
                  <a:cubicBezTo>
                    <a:pt x="79474" y="61672"/>
                    <a:pt x="79474" y="59694"/>
                    <a:pt x="78249" y="58469"/>
                  </a:cubicBezTo>
                  <a:lnTo>
                    <a:pt x="74293" y="52918"/>
                  </a:lnTo>
                  <a:cubicBezTo>
                    <a:pt x="70669" y="47840"/>
                    <a:pt x="68730" y="41778"/>
                    <a:pt x="68730" y="35551"/>
                  </a:cubicBezTo>
                  <a:lnTo>
                    <a:pt x="68730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18" name="Google Shape;8118;p74"/>
            <p:cNvSpPr/>
            <p:nvPr/>
          </p:nvSpPr>
          <p:spPr>
            <a:xfrm>
              <a:off x="1956350" y="1335475"/>
              <a:ext cx="1984950" cy="3034175"/>
            </a:xfrm>
            <a:custGeom>
              <a:avLst/>
              <a:gdLst/>
              <a:ahLst/>
              <a:cxnLst/>
              <a:rect l="l" t="t" r="r" b="b"/>
              <a:pathLst>
                <a:path w="79398" h="121367" extrusionOk="0">
                  <a:moveTo>
                    <a:pt x="0" y="0"/>
                  </a:moveTo>
                  <a:lnTo>
                    <a:pt x="0" y="35551"/>
                  </a:lnTo>
                  <a:cubicBezTo>
                    <a:pt x="0" y="41778"/>
                    <a:pt x="1940" y="47852"/>
                    <a:pt x="5564" y="52918"/>
                  </a:cubicBezTo>
                  <a:lnTo>
                    <a:pt x="9520" y="58469"/>
                  </a:lnTo>
                  <a:cubicBezTo>
                    <a:pt x="10745" y="59694"/>
                    <a:pt x="10745" y="61672"/>
                    <a:pt x="9520" y="62897"/>
                  </a:cubicBezTo>
                  <a:lnTo>
                    <a:pt x="5564" y="68448"/>
                  </a:lnTo>
                  <a:cubicBezTo>
                    <a:pt x="1952" y="73514"/>
                    <a:pt x="0" y="79588"/>
                    <a:pt x="0" y="85815"/>
                  </a:cubicBezTo>
                  <a:lnTo>
                    <a:pt x="0" y="121366"/>
                  </a:lnTo>
                  <a:lnTo>
                    <a:pt x="68665" y="121366"/>
                  </a:lnTo>
                  <a:lnTo>
                    <a:pt x="68665" y="85815"/>
                  </a:lnTo>
                  <a:cubicBezTo>
                    <a:pt x="68665" y="79588"/>
                    <a:pt x="70605" y="73514"/>
                    <a:pt x="74216" y="68448"/>
                  </a:cubicBezTo>
                  <a:lnTo>
                    <a:pt x="78185" y="62897"/>
                  </a:lnTo>
                  <a:cubicBezTo>
                    <a:pt x="79397" y="61672"/>
                    <a:pt x="79397" y="59694"/>
                    <a:pt x="78185" y="58469"/>
                  </a:cubicBezTo>
                  <a:lnTo>
                    <a:pt x="74216" y="52918"/>
                  </a:lnTo>
                  <a:cubicBezTo>
                    <a:pt x="70605" y="47840"/>
                    <a:pt x="68665" y="41778"/>
                    <a:pt x="68665" y="35551"/>
                  </a:cubicBezTo>
                  <a:lnTo>
                    <a:pt x="68665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19" name="Google Shape;8119;p74"/>
            <p:cNvSpPr/>
            <p:nvPr/>
          </p:nvSpPr>
          <p:spPr>
            <a:xfrm>
              <a:off x="238125" y="1335475"/>
              <a:ext cx="1986850" cy="3034175"/>
            </a:xfrm>
            <a:custGeom>
              <a:avLst/>
              <a:gdLst/>
              <a:ahLst/>
              <a:cxnLst/>
              <a:rect l="l" t="t" r="r" b="b"/>
              <a:pathLst>
                <a:path w="79474" h="121367" extrusionOk="0">
                  <a:moveTo>
                    <a:pt x="0" y="0"/>
                  </a:moveTo>
                  <a:lnTo>
                    <a:pt x="0" y="121366"/>
                  </a:lnTo>
                  <a:lnTo>
                    <a:pt x="68729" y="121366"/>
                  </a:lnTo>
                  <a:lnTo>
                    <a:pt x="68729" y="85815"/>
                  </a:lnTo>
                  <a:cubicBezTo>
                    <a:pt x="68729" y="79588"/>
                    <a:pt x="70669" y="73514"/>
                    <a:pt x="74293" y="68448"/>
                  </a:cubicBezTo>
                  <a:lnTo>
                    <a:pt x="78249" y="62897"/>
                  </a:lnTo>
                  <a:cubicBezTo>
                    <a:pt x="79474" y="61672"/>
                    <a:pt x="79474" y="59694"/>
                    <a:pt x="78249" y="58469"/>
                  </a:cubicBezTo>
                  <a:lnTo>
                    <a:pt x="74293" y="52918"/>
                  </a:lnTo>
                  <a:cubicBezTo>
                    <a:pt x="70669" y="47840"/>
                    <a:pt x="68729" y="41778"/>
                    <a:pt x="68729" y="35551"/>
                  </a:cubicBezTo>
                  <a:lnTo>
                    <a:pt x="68729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120" name="Google Shape;8120;p74"/>
          <p:cNvGrpSpPr/>
          <p:nvPr/>
        </p:nvGrpSpPr>
        <p:grpSpPr>
          <a:xfrm>
            <a:off x="7223541" y="3605097"/>
            <a:ext cx="1432601" cy="836241"/>
            <a:chOff x="5359127" y="2910889"/>
            <a:chExt cx="1097723" cy="640831"/>
          </a:xfrm>
        </p:grpSpPr>
        <p:grpSp>
          <p:nvGrpSpPr>
            <p:cNvPr id="8121" name="Google Shape;8121;p74"/>
            <p:cNvGrpSpPr/>
            <p:nvPr/>
          </p:nvGrpSpPr>
          <p:grpSpPr>
            <a:xfrm>
              <a:off x="5929791" y="3263088"/>
              <a:ext cx="527060" cy="287097"/>
              <a:chOff x="5929791" y="3263088"/>
              <a:chExt cx="527060" cy="287097"/>
            </a:xfrm>
          </p:grpSpPr>
          <p:sp>
            <p:nvSpPr>
              <p:cNvPr id="8122" name="Google Shape;8122;p74"/>
              <p:cNvSpPr/>
              <p:nvPr/>
            </p:nvSpPr>
            <p:spPr>
              <a:xfrm>
                <a:off x="5929791" y="3263088"/>
                <a:ext cx="328465" cy="284502"/>
              </a:xfrm>
              <a:custGeom>
                <a:avLst/>
                <a:gdLst/>
                <a:ahLst/>
                <a:cxnLst/>
                <a:rect l="l" t="t" r="r" b="b"/>
                <a:pathLst>
                  <a:path w="2576195" h="2231390" extrusionOk="0">
                    <a:moveTo>
                      <a:pt x="1288021" y="0"/>
                    </a:moveTo>
                    <a:lnTo>
                      <a:pt x="0" y="2230932"/>
                    </a:lnTo>
                    <a:lnTo>
                      <a:pt x="2576042" y="2230932"/>
                    </a:lnTo>
                    <a:lnTo>
                      <a:pt x="1288021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endParaRPr sz="1200"/>
              </a:p>
            </p:txBody>
          </p:sp>
          <p:sp>
            <p:nvSpPr>
              <p:cNvPr id="8123" name="Google Shape;8123;p74"/>
              <p:cNvSpPr/>
              <p:nvPr/>
            </p:nvSpPr>
            <p:spPr>
              <a:xfrm>
                <a:off x="6247886" y="3331025"/>
                <a:ext cx="208964" cy="219161"/>
              </a:xfrm>
              <a:custGeom>
                <a:avLst/>
                <a:gdLst/>
                <a:ahLst/>
                <a:cxnLst/>
                <a:rect l="l" t="t" r="r" b="b"/>
                <a:pathLst>
                  <a:path w="1638934" h="2306954" extrusionOk="0">
                    <a:moveTo>
                      <a:pt x="1638680" y="0"/>
                    </a:moveTo>
                    <a:lnTo>
                      <a:pt x="697255" y="0"/>
                    </a:lnTo>
                    <a:lnTo>
                      <a:pt x="697255" y="2306535"/>
                    </a:lnTo>
                    <a:lnTo>
                      <a:pt x="0" y="2306535"/>
                    </a:ln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endParaRPr sz="1200"/>
              </a:p>
            </p:txBody>
          </p:sp>
        </p:grpSp>
        <p:grpSp>
          <p:nvGrpSpPr>
            <p:cNvPr id="8124" name="Google Shape;8124;p74"/>
            <p:cNvGrpSpPr/>
            <p:nvPr/>
          </p:nvGrpSpPr>
          <p:grpSpPr>
            <a:xfrm>
              <a:off x="5359127" y="3263089"/>
              <a:ext cx="526428" cy="288631"/>
              <a:chOff x="5359127" y="3263089"/>
              <a:chExt cx="526428" cy="288631"/>
            </a:xfrm>
          </p:grpSpPr>
          <p:sp>
            <p:nvSpPr>
              <p:cNvPr id="8125" name="Google Shape;8125;p74"/>
              <p:cNvSpPr/>
              <p:nvPr/>
            </p:nvSpPr>
            <p:spPr>
              <a:xfrm>
                <a:off x="5557090" y="3263089"/>
                <a:ext cx="328465" cy="284502"/>
              </a:xfrm>
              <a:custGeom>
                <a:avLst/>
                <a:gdLst/>
                <a:ahLst/>
                <a:cxnLst/>
                <a:rect l="l" t="t" r="r" b="b"/>
                <a:pathLst>
                  <a:path w="2576195" h="2231390" extrusionOk="0">
                    <a:moveTo>
                      <a:pt x="1288034" y="0"/>
                    </a:moveTo>
                    <a:lnTo>
                      <a:pt x="0" y="2230920"/>
                    </a:lnTo>
                    <a:lnTo>
                      <a:pt x="2576055" y="2230920"/>
                    </a:lnTo>
                    <a:lnTo>
                      <a:pt x="128803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endParaRPr sz="1200"/>
              </a:p>
            </p:txBody>
          </p:sp>
          <p:sp>
            <p:nvSpPr>
              <p:cNvPr id="8126" name="Google Shape;8126;p74"/>
              <p:cNvSpPr/>
              <p:nvPr/>
            </p:nvSpPr>
            <p:spPr>
              <a:xfrm flipH="1">
                <a:off x="5359127" y="3332559"/>
                <a:ext cx="208964" cy="219161"/>
              </a:xfrm>
              <a:custGeom>
                <a:avLst/>
                <a:gdLst/>
                <a:ahLst/>
                <a:cxnLst/>
                <a:rect l="l" t="t" r="r" b="b"/>
                <a:pathLst>
                  <a:path w="1638934" h="2306954" extrusionOk="0">
                    <a:moveTo>
                      <a:pt x="1638680" y="0"/>
                    </a:moveTo>
                    <a:lnTo>
                      <a:pt x="697255" y="0"/>
                    </a:lnTo>
                    <a:lnTo>
                      <a:pt x="697255" y="2306535"/>
                    </a:lnTo>
                    <a:lnTo>
                      <a:pt x="0" y="2306535"/>
                    </a:ln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endParaRPr sz="1200"/>
              </a:p>
            </p:txBody>
          </p:sp>
        </p:grpSp>
        <p:grpSp>
          <p:nvGrpSpPr>
            <p:cNvPr id="8127" name="Google Shape;8127;p74"/>
            <p:cNvGrpSpPr/>
            <p:nvPr/>
          </p:nvGrpSpPr>
          <p:grpSpPr>
            <a:xfrm>
              <a:off x="5551525" y="2910889"/>
              <a:ext cx="520901" cy="610283"/>
              <a:chOff x="5551525" y="2910889"/>
              <a:chExt cx="520901" cy="610283"/>
            </a:xfrm>
          </p:grpSpPr>
          <p:sp>
            <p:nvSpPr>
              <p:cNvPr id="8128" name="Google Shape;8128;p74"/>
              <p:cNvSpPr/>
              <p:nvPr/>
            </p:nvSpPr>
            <p:spPr>
              <a:xfrm>
                <a:off x="5743962" y="3236669"/>
                <a:ext cx="328465" cy="284502"/>
              </a:xfrm>
              <a:custGeom>
                <a:avLst/>
                <a:gdLst/>
                <a:ahLst/>
                <a:cxnLst/>
                <a:rect l="l" t="t" r="r" b="b"/>
                <a:pathLst>
                  <a:path w="2576195" h="2231390" extrusionOk="0">
                    <a:moveTo>
                      <a:pt x="2576042" y="0"/>
                    </a:moveTo>
                    <a:lnTo>
                      <a:pt x="0" y="0"/>
                    </a:lnTo>
                    <a:lnTo>
                      <a:pt x="1288021" y="2230920"/>
                    </a:lnTo>
                    <a:lnTo>
                      <a:pt x="2576042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endParaRPr sz="1200"/>
              </a:p>
            </p:txBody>
          </p:sp>
          <p:sp>
            <p:nvSpPr>
              <p:cNvPr id="8129" name="Google Shape;8129;p74"/>
              <p:cNvSpPr/>
              <p:nvPr/>
            </p:nvSpPr>
            <p:spPr>
              <a:xfrm flipH="1">
                <a:off x="5551525" y="2910889"/>
                <a:ext cx="208964" cy="328741"/>
              </a:xfrm>
              <a:custGeom>
                <a:avLst/>
                <a:gdLst/>
                <a:ahLst/>
                <a:cxnLst/>
                <a:rect l="l" t="t" r="r" b="b"/>
                <a:pathLst>
                  <a:path w="1638934" h="2306954" extrusionOk="0">
                    <a:moveTo>
                      <a:pt x="1638680" y="0"/>
                    </a:moveTo>
                    <a:lnTo>
                      <a:pt x="697255" y="0"/>
                    </a:lnTo>
                    <a:lnTo>
                      <a:pt x="697255" y="2306535"/>
                    </a:lnTo>
                    <a:lnTo>
                      <a:pt x="0" y="2306535"/>
                    </a:ln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endParaRPr sz="1200"/>
              </a:p>
            </p:txBody>
          </p:sp>
        </p:grpSp>
        <p:grpSp>
          <p:nvGrpSpPr>
            <p:cNvPr id="8130" name="Google Shape;8130;p74"/>
            <p:cNvGrpSpPr/>
            <p:nvPr/>
          </p:nvGrpSpPr>
          <p:grpSpPr>
            <a:xfrm>
              <a:off x="5743962" y="2919100"/>
              <a:ext cx="623674" cy="284502"/>
              <a:chOff x="5743962" y="2919100"/>
              <a:chExt cx="623674" cy="284502"/>
            </a:xfrm>
          </p:grpSpPr>
          <p:sp>
            <p:nvSpPr>
              <p:cNvPr id="8131" name="Google Shape;8131;p74"/>
              <p:cNvSpPr/>
              <p:nvPr/>
            </p:nvSpPr>
            <p:spPr>
              <a:xfrm>
                <a:off x="5743962" y="2919100"/>
                <a:ext cx="328465" cy="284502"/>
              </a:xfrm>
              <a:custGeom>
                <a:avLst/>
                <a:gdLst/>
                <a:ahLst/>
                <a:cxnLst/>
                <a:rect l="l" t="t" r="r" b="b"/>
                <a:pathLst>
                  <a:path w="2576195" h="2231390" extrusionOk="0">
                    <a:moveTo>
                      <a:pt x="1288021" y="0"/>
                    </a:moveTo>
                    <a:lnTo>
                      <a:pt x="0" y="2230920"/>
                    </a:lnTo>
                    <a:lnTo>
                      <a:pt x="2576042" y="2230920"/>
                    </a:lnTo>
                    <a:lnTo>
                      <a:pt x="1288021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endParaRPr sz="1200"/>
              </a:p>
            </p:txBody>
          </p:sp>
          <p:sp>
            <p:nvSpPr>
              <p:cNvPr id="8132" name="Google Shape;8132;p74"/>
              <p:cNvSpPr/>
              <p:nvPr/>
            </p:nvSpPr>
            <p:spPr>
              <a:xfrm>
                <a:off x="6060335" y="2920591"/>
                <a:ext cx="307300" cy="282602"/>
              </a:xfrm>
              <a:custGeom>
                <a:avLst/>
                <a:gdLst/>
                <a:ahLst/>
                <a:cxnLst/>
                <a:rect l="l" t="t" r="r" b="b"/>
                <a:pathLst>
                  <a:path w="1638934" h="2306954" extrusionOk="0">
                    <a:moveTo>
                      <a:pt x="1638680" y="0"/>
                    </a:moveTo>
                    <a:lnTo>
                      <a:pt x="697255" y="0"/>
                    </a:lnTo>
                    <a:lnTo>
                      <a:pt x="697255" y="2306535"/>
                    </a:lnTo>
                    <a:lnTo>
                      <a:pt x="0" y="2306535"/>
                    </a:ln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endParaRPr sz="1200"/>
              </a:p>
            </p:txBody>
          </p:sp>
        </p:grpSp>
      </p:grpSp>
      <p:grpSp>
        <p:nvGrpSpPr>
          <p:cNvPr id="8133" name="Google Shape;8133;p74"/>
          <p:cNvGrpSpPr/>
          <p:nvPr/>
        </p:nvGrpSpPr>
        <p:grpSpPr>
          <a:xfrm>
            <a:off x="10091824" y="2472712"/>
            <a:ext cx="1166635" cy="959467"/>
            <a:chOff x="7608988" y="2093194"/>
            <a:chExt cx="817276" cy="672147"/>
          </a:xfrm>
        </p:grpSpPr>
        <p:cxnSp>
          <p:nvCxnSpPr>
            <p:cNvPr id="8134" name="Google Shape;8134;p74"/>
            <p:cNvCxnSpPr/>
            <p:nvPr/>
          </p:nvCxnSpPr>
          <p:spPr>
            <a:xfrm rot="5400000" flipH="1">
              <a:off x="7620257" y="2136491"/>
              <a:ext cx="129900" cy="111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35" name="Google Shape;8135;p74"/>
            <p:cNvCxnSpPr/>
            <p:nvPr/>
          </p:nvCxnSpPr>
          <p:spPr>
            <a:xfrm rot="-5400000">
              <a:off x="8285120" y="2136491"/>
              <a:ext cx="129900" cy="111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36" name="Google Shape;8136;p74"/>
            <p:cNvCxnSpPr/>
            <p:nvPr/>
          </p:nvCxnSpPr>
          <p:spPr>
            <a:xfrm rot="5400000">
              <a:off x="7620257" y="2644741"/>
              <a:ext cx="129900" cy="111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37" name="Google Shape;8137;p74"/>
            <p:cNvCxnSpPr/>
            <p:nvPr/>
          </p:nvCxnSpPr>
          <p:spPr>
            <a:xfrm rot="-5400000" flipH="1">
              <a:off x="8285120" y="2644741"/>
              <a:ext cx="129900" cy="111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38" name="Google Shape;8138;p74"/>
            <p:cNvCxnSpPr/>
            <p:nvPr/>
          </p:nvCxnSpPr>
          <p:spPr>
            <a:xfrm rot="10800000">
              <a:off x="7608988" y="2425132"/>
              <a:ext cx="83400" cy="0"/>
            </a:xfrm>
            <a:prstGeom prst="straightConnector1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39" name="Google Shape;8139;p74"/>
            <p:cNvCxnSpPr/>
            <p:nvPr/>
          </p:nvCxnSpPr>
          <p:spPr>
            <a:xfrm rot="10800000">
              <a:off x="8342865" y="2425132"/>
              <a:ext cx="83400" cy="0"/>
            </a:xfrm>
            <a:prstGeom prst="straightConnector1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8140" name="Google Shape;8140;p74"/>
            <p:cNvGrpSpPr/>
            <p:nvPr/>
          </p:nvGrpSpPr>
          <p:grpSpPr>
            <a:xfrm>
              <a:off x="7721175" y="2093194"/>
              <a:ext cx="599587" cy="623846"/>
              <a:chOff x="7721175" y="2093194"/>
              <a:chExt cx="599587" cy="623846"/>
            </a:xfrm>
          </p:grpSpPr>
          <p:grpSp>
            <p:nvGrpSpPr>
              <p:cNvPr id="8141" name="Google Shape;8141;p74"/>
              <p:cNvGrpSpPr/>
              <p:nvPr/>
            </p:nvGrpSpPr>
            <p:grpSpPr>
              <a:xfrm>
                <a:off x="7721175" y="2093194"/>
                <a:ext cx="291605" cy="623846"/>
                <a:chOff x="9405575" y="2061418"/>
                <a:chExt cx="291605" cy="623846"/>
              </a:xfrm>
            </p:grpSpPr>
            <p:sp>
              <p:nvSpPr>
                <p:cNvPr id="8142" name="Google Shape;8142;p74"/>
                <p:cNvSpPr/>
                <p:nvPr/>
              </p:nvSpPr>
              <p:spPr>
                <a:xfrm>
                  <a:off x="9405575" y="2061418"/>
                  <a:ext cx="291379" cy="6238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3" h="45503" extrusionOk="0">
                      <a:moveTo>
                        <a:pt x="17225" y="1059"/>
                      </a:moveTo>
                      <a:cubicBezTo>
                        <a:pt x="20066" y="1059"/>
                        <a:pt x="20192" y="4831"/>
                        <a:pt x="20195" y="4980"/>
                      </a:cubicBezTo>
                      <a:lnTo>
                        <a:pt x="20195" y="42658"/>
                      </a:lnTo>
                      <a:cubicBezTo>
                        <a:pt x="19755" y="43076"/>
                        <a:pt x="18011" y="44441"/>
                        <a:pt x="14035" y="44441"/>
                      </a:cubicBezTo>
                      <a:cubicBezTo>
                        <a:pt x="9143" y="44441"/>
                        <a:pt x="6607" y="41481"/>
                        <a:pt x="6264" y="38549"/>
                      </a:cubicBezTo>
                      <a:cubicBezTo>
                        <a:pt x="6238" y="38342"/>
                        <a:pt x="6089" y="38168"/>
                        <a:pt x="5889" y="38106"/>
                      </a:cubicBezTo>
                      <a:cubicBezTo>
                        <a:pt x="5769" y="38071"/>
                        <a:pt x="2987" y="37194"/>
                        <a:pt x="3045" y="34127"/>
                      </a:cubicBezTo>
                      <a:cubicBezTo>
                        <a:pt x="3067" y="32998"/>
                        <a:pt x="3194" y="32212"/>
                        <a:pt x="3449" y="31665"/>
                      </a:cubicBezTo>
                      <a:cubicBezTo>
                        <a:pt x="3449" y="31665"/>
                        <a:pt x="3682" y="31319"/>
                        <a:pt x="3685" y="31277"/>
                      </a:cubicBezTo>
                      <a:cubicBezTo>
                        <a:pt x="3740" y="31205"/>
                        <a:pt x="3799" y="31141"/>
                        <a:pt x="3863" y="31082"/>
                      </a:cubicBezTo>
                      <a:cubicBezTo>
                        <a:pt x="4404" y="30567"/>
                        <a:pt x="5365" y="30335"/>
                        <a:pt x="7020" y="30335"/>
                      </a:cubicBezTo>
                      <a:cubicBezTo>
                        <a:pt x="7247" y="30335"/>
                        <a:pt x="7486" y="30339"/>
                        <a:pt x="7739" y="30348"/>
                      </a:cubicBezTo>
                      <a:cubicBezTo>
                        <a:pt x="8968" y="30388"/>
                        <a:pt x="10320" y="30407"/>
                        <a:pt x="11768" y="30407"/>
                      </a:cubicBezTo>
                      <a:cubicBezTo>
                        <a:pt x="11975" y="30407"/>
                        <a:pt x="12184" y="30407"/>
                        <a:pt x="12395" y="30406"/>
                      </a:cubicBezTo>
                      <a:lnTo>
                        <a:pt x="12408" y="30406"/>
                      </a:lnTo>
                      <a:cubicBezTo>
                        <a:pt x="12410" y="30406"/>
                        <a:pt x="12412" y="30406"/>
                        <a:pt x="12414" y="30406"/>
                      </a:cubicBezTo>
                      <a:cubicBezTo>
                        <a:pt x="14155" y="30406"/>
                        <a:pt x="15565" y="31819"/>
                        <a:pt x="15565" y="33561"/>
                      </a:cubicBezTo>
                      <a:lnTo>
                        <a:pt x="15565" y="35495"/>
                      </a:lnTo>
                      <a:cubicBezTo>
                        <a:pt x="15559" y="35793"/>
                        <a:pt x="15798" y="36039"/>
                        <a:pt x="16096" y="36039"/>
                      </a:cubicBezTo>
                      <a:cubicBezTo>
                        <a:pt x="16394" y="36039"/>
                        <a:pt x="16636" y="35793"/>
                        <a:pt x="16627" y="35495"/>
                      </a:cubicBezTo>
                      <a:lnTo>
                        <a:pt x="16627" y="33561"/>
                      </a:lnTo>
                      <a:cubicBezTo>
                        <a:pt x="16627" y="31233"/>
                        <a:pt x="14740" y="29345"/>
                        <a:pt x="12414" y="29345"/>
                      </a:cubicBezTo>
                      <a:cubicBezTo>
                        <a:pt x="12412" y="29345"/>
                        <a:pt x="12410" y="29345"/>
                        <a:pt x="12408" y="29345"/>
                      </a:cubicBezTo>
                      <a:lnTo>
                        <a:pt x="12392" y="29345"/>
                      </a:lnTo>
                      <a:cubicBezTo>
                        <a:pt x="12202" y="29346"/>
                        <a:pt x="12014" y="29346"/>
                        <a:pt x="11828" y="29346"/>
                      </a:cubicBezTo>
                      <a:cubicBezTo>
                        <a:pt x="10369" y="29346"/>
                        <a:pt x="9008" y="29324"/>
                        <a:pt x="7772" y="29287"/>
                      </a:cubicBezTo>
                      <a:cubicBezTo>
                        <a:pt x="7513" y="29278"/>
                        <a:pt x="7267" y="29274"/>
                        <a:pt x="7033" y="29274"/>
                      </a:cubicBezTo>
                      <a:cubicBezTo>
                        <a:pt x="5050" y="29274"/>
                        <a:pt x="3893" y="29586"/>
                        <a:pt x="3135" y="30309"/>
                      </a:cubicBezTo>
                      <a:cubicBezTo>
                        <a:pt x="3058" y="30380"/>
                        <a:pt x="2987" y="30458"/>
                        <a:pt x="2922" y="30536"/>
                      </a:cubicBezTo>
                      <a:cubicBezTo>
                        <a:pt x="1045" y="29510"/>
                        <a:pt x="1084" y="26828"/>
                        <a:pt x="1084" y="26799"/>
                      </a:cubicBezTo>
                      <a:lnTo>
                        <a:pt x="1084" y="26786"/>
                      </a:lnTo>
                      <a:lnTo>
                        <a:pt x="1084" y="21470"/>
                      </a:lnTo>
                      <a:cubicBezTo>
                        <a:pt x="1084" y="19979"/>
                        <a:pt x="1450" y="18885"/>
                        <a:pt x="2168" y="18212"/>
                      </a:cubicBezTo>
                      <a:cubicBezTo>
                        <a:pt x="2905" y="17528"/>
                        <a:pt x="3830" y="17480"/>
                        <a:pt x="4078" y="17480"/>
                      </a:cubicBezTo>
                      <a:cubicBezTo>
                        <a:pt x="4118" y="17480"/>
                        <a:pt x="4141" y="17481"/>
                        <a:pt x="4142" y="17481"/>
                      </a:cubicBezTo>
                      <a:cubicBezTo>
                        <a:pt x="4157" y="17483"/>
                        <a:pt x="4172" y="17483"/>
                        <a:pt x="4186" y="17483"/>
                      </a:cubicBezTo>
                      <a:cubicBezTo>
                        <a:pt x="4474" y="17483"/>
                        <a:pt x="4714" y="17249"/>
                        <a:pt x="4714" y="16954"/>
                      </a:cubicBezTo>
                      <a:lnTo>
                        <a:pt x="4714" y="12072"/>
                      </a:lnTo>
                      <a:cubicBezTo>
                        <a:pt x="4714" y="11082"/>
                        <a:pt x="4986" y="10325"/>
                        <a:pt x="5523" y="9820"/>
                      </a:cubicBezTo>
                      <a:cubicBezTo>
                        <a:pt x="6270" y="9115"/>
                        <a:pt x="7348" y="9065"/>
                        <a:pt x="7647" y="9065"/>
                      </a:cubicBezTo>
                      <a:cubicBezTo>
                        <a:pt x="7696" y="9065"/>
                        <a:pt x="7724" y="9066"/>
                        <a:pt x="7726" y="9066"/>
                      </a:cubicBezTo>
                      <a:cubicBezTo>
                        <a:pt x="7739" y="9067"/>
                        <a:pt x="7751" y="9067"/>
                        <a:pt x="7763" y="9067"/>
                      </a:cubicBezTo>
                      <a:cubicBezTo>
                        <a:pt x="8253" y="9067"/>
                        <a:pt x="8483" y="8447"/>
                        <a:pt x="8095" y="8128"/>
                      </a:cubicBezTo>
                      <a:cubicBezTo>
                        <a:pt x="7911" y="7976"/>
                        <a:pt x="7749" y="7749"/>
                        <a:pt x="7937" y="7216"/>
                      </a:cubicBezTo>
                      <a:cubicBezTo>
                        <a:pt x="8312" y="6167"/>
                        <a:pt x="9878" y="4614"/>
                        <a:pt x="11929" y="3269"/>
                      </a:cubicBezTo>
                      <a:cubicBezTo>
                        <a:pt x="13967" y="1926"/>
                        <a:pt x="16044" y="1059"/>
                        <a:pt x="17225" y="1059"/>
                      </a:cubicBezTo>
                      <a:close/>
                      <a:moveTo>
                        <a:pt x="17222" y="1"/>
                      </a:moveTo>
                      <a:cubicBezTo>
                        <a:pt x="14145" y="1"/>
                        <a:pt x="7898" y="4168"/>
                        <a:pt x="6937" y="6863"/>
                      </a:cubicBezTo>
                      <a:cubicBezTo>
                        <a:pt x="6782" y="7300"/>
                        <a:pt x="6752" y="7711"/>
                        <a:pt x="6846" y="8076"/>
                      </a:cubicBezTo>
                      <a:cubicBezTo>
                        <a:pt x="6241" y="8180"/>
                        <a:pt x="5452" y="8435"/>
                        <a:pt x="4805" y="9040"/>
                      </a:cubicBezTo>
                      <a:cubicBezTo>
                        <a:pt x="4041" y="9755"/>
                        <a:pt x="3656" y="10778"/>
                        <a:pt x="3656" y="12075"/>
                      </a:cubicBezTo>
                      <a:lnTo>
                        <a:pt x="3656" y="16446"/>
                      </a:lnTo>
                      <a:cubicBezTo>
                        <a:pt x="3093" y="16511"/>
                        <a:pt x="2220" y="16727"/>
                        <a:pt x="1460" y="17426"/>
                      </a:cubicBezTo>
                      <a:cubicBezTo>
                        <a:pt x="508" y="18303"/>
                        <a:pt x="23" y="19665"/>
                        <a:pt x="23" y="21470"/>
                      </a:cubicBezTo>
                      <a:lnTo>
                        <a:pt x="23" y="26779"/>
                      </a:lnTo>
                      <a:cubicBezTo>
                        <a:pt x="20" y="27006"/>
                        <a:pt x="0" y="30147"/>
                        <a:pt x="2388" y="31454"/>
                      </a:cubicBezTo>
                      <a:cubicBezTo>
                        <a:pt x="2136" y="32118"/>
                        <a:pt x="2006" y="32975"/>
                        <a:pt x="1984" y="34107"/>
                      </a:cubicBezTo>
                      <a:cubicBezTo>
                        <a:pt x="1922" y="37288"/>
                        <a:pt x="4352" y="38614"/>
                        <a:pt x="5254" y="38996"/>
                      </a:cubicBezTo>
                      <a:cubicBezTo>
                        <a:pt x="5533" y="40711"/>
                        <a:pt x="6429" y="42273"/>
                        <a:pt x="7797" y="43428"/>
                      </a:cubicBezTo>
                      <a:cubicBezTo>
                        <a:pt x="9405" y="44784"/>
                        <a:pt x="11560" y="45502"/>
                        <a:pt x="14035" y="45502"/>
                      </a:cubicBezTo>
                      <a:cubicBezTo>
                        <a:pt x="19270" y="45502"/>
                        <a:pt x="21065" y="43292"/>
                        <a:pt x="21140" y="43199"/>
                      </a:cubicBezTo>
                      <a:cubicBezTo>
                        <a:pt x="21214" y="43105"/>
                        <a:pt x="21253" y="42992"/>
                        <a:pt x="21253" y="42872"/>
                      </a:cubicBezTo>
                      <a:lnTo>
                        <a:pt x="21253" y="4967"/>
                      </a:lnTo>
                      <a:cubicBezTo>
                        <a:pt x="21217" y="3249"/>
                        <a:pt x="20328" y="1"/>
                        <a:pt x="17222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143" name="Google Shape;8143;p74"/>
                <p:cNvSpPr/>
                <p:nvPr/>
              </p:nvSpPr>
              <p:spPr>
                <a:xfrm>
                  <a:off x="9535402" y="2540968"/>
                  <a:ext cx="161778" cy="689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00" h="5029" extrusionOk="0">
                      <a:moveTo>
                        <a:pt x="11270" y="1"/>
                      </a:moveTo>
                      <a:cubicBezTo>
                        <a:pt x="11264" y="1"/>
                        <a:pt x="11258" y="1"/>
                        <a:pt x="11252" y="1"/>
                      </a:cubicBezTo>
                      <a:lnTo>
                        <a:pt x="4326" y="1"/>
                      </a:lnTo>
                      <a:cubicBezTo>
                        <a:pt x="1938" y="4"/>
                        <a:pt x="0" y="1939"/>
                        <a:pt x="0" y="4327"/>
                      </a:cubicBezTo>
                      <a:lnTo>
                        <a:pt x="0" y="4498"/>
                      </a:lnTo>
                      <a:cubicBezTo>
                        <a:pt x="0" y="4789"/>
                        <a:pt x="236" y="5029"/>
                        <a:pt x="527" y="5029"/>
                      </a:cubicBezTo>
                      <a:cubicBezTo>
                        <a:pt x="822" y="5029"/>
                        <a:pt x="1061" y="4789"/>
                        <a:pt x="1058" y="4498"/>
                      </a:cubicBezTo>
                      <a:lnTo>
                        <a:pt x="1058" y="4327"/>
                      </a:lnTo>
                      <a:cubicBezTo>
                        <a:pt x="1061" y="2524"/>
                        <a:pt x="2524" y="1062"/>
                        <a:pt x="4326" y="1062"/>
                      </a:cubicBezTo>
                      <a:lnTo>
                        <a:pt x="11252" y="1062"/>
                      </a:lnTo>
                      <a:cubicBezTo>
                        <a:pt x="11256" y="1062"/>
                        <a:pt x="11260" y="1062"/>
                        <a:pt x="11264" y="1062"/>
                      </a:cubicBezTo>
                      <a:cubicBezTo>
                        <a:pt x="11557" y="1062"/>
                        <a:pt x="11799" y="825"/>
                        <a:pt x="11799" y="532"/>
                      </a:cubicBezTo>
                      <a:cubicBezTo>
                        <a:pt x="11799" y="237"/>
                        <a:pt x="11560" y="1"/>
                        <a:pt x="11270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144" name="Google Shape;8144;p74"/>
                <p:cNvSpPr/>
                <p:nvPr/>
              </p:nvSpPr>
              <p:spPr>
                <a:xfrm>
                  <a:off x="9455875" y="2286606"/>
                  <a:ext cx="137251" cy="1121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11" h="8180" extrusionOk="0">
                      <a:moveTo>
                        <a:pt x="515" y="1"/>
                      </a:moveTo>
                      <a:cubicBezTo>
                        <a:pt x="230" y="7"/>
                        <a:pt x="0" y="243"/>
                        <a:pt x="0" y="531"/>
                      </a:cubicBezTo>
                      <a:cubicBezTo>
                        <a:pt x="0" y="819"/>
                        <a:pt x="230" y="1052"/>
                        <a:pt x="515" y="1062"/>
                      </a:cubicBezTo>
                      <a:lnTo>
                        <a:pt x="4979" y="1062"/>
                      </a:lnTo>
                      <a:cubicBezTo>
                        <a:pt x="7173" y="1062"/>
                        <a:pt x="8946" y="2838"/>
                        <a:pt x="8949" y="5031"/>
                      </a:cubicBezTo>
                      <a:lnTo>
                        <a:pt x="8949" y="7649"/>
                      </a:lnTo>
                      <a:cubicBezTo>
                        <a:pt x="8949" y="7943"/>
                        <a:pt x="9188" y="8179"/>
                        <a:pt x="9480" y="8179"/>
                      </a:cubicBezTo>
                      <a:cubicBezTo>
                        <a:pt x="9771" y="8179"/>
                        <a:pt x="10010" y="7943"/>
                        <a:pt x="10010" y="7652"/>
                      </a:cubicBezTo>
                      <a:lnTo>
                        <a:pt x="10010" y="5031"/>
                      </a:lnTo>
                      <a:cubicBezTo>
                        <a:pt x="10007" y="2252"/>
                        <a:pt x="7758" y="4"/>
                        <a:pt x="4979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145" name="Google Shape;8145;p74"/>
                <p:cNvSpPr/>
                <p:nvPr/>
              </p:nvSpPr>
              <p:spPr>
                <a:xfrm>
                  <a:off x="9578545" y="2355317"/>
                  <a:ext cx="116370" cy="14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88" h="1062" extrusionOk="0">
                      <a:moveTo>
                        <a:pt x="519" y="0"/>
                      </a:moveTo>
                      <a:cubicBezTo>
                        <a:pt x="231" y="10"/>
                        <a:pt x="1" y="243"/>
                        <a:pt x="1" y="531"/>
                      </a:cubicBezTo>
                      <a:cubicBezTo>
                        <a:pt x="1" y="819"/>
                        <a:pt x="231" y="1051"/>
                        <a:pt x="519" y="1061"/>
                      </a:cubicBezTo>
                      <a:lnTo>
                        <a:pt x="7973" y="1061"/>
                      </a:lnTo>
                      <a:cubicBezTo>
                        <a:pt x="8261" y="1051"/>
                        <a:pt x="8487" y="819"/>
                        <a:pt x="8487" y="531"/>
                      </a:cubicBezTo>
                      <a:cubicBezTo>
                        <a:pt x="8487" y="243"/>
                        <a:pt x="8261" y="10"/>
                        <a:pt x="7973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146" name="Google Shape;8146;p74"/>
                <p:cNvSpPr/>
                <p:nvPr/>
              </p:nvSpPr>
              <p:spPr>
                <a:xfrm>
                  <a:off x="9533620" y="2389824"/>
                  <a:ext cx="104429" cy="58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7" h="4248" extrusionOk="0">
                      <a:moveTo>
                        <a:pt x="2890" y="0"/>
                      </a:moveTo>
                      <a:cubicBezTo>
                        <a:pt x="1295" y="0"/>
                        <a:pt x="4" y="1294"/>
                        <a:pt x="1" y="2889"/>
                      </a:cubicBezTo>
                      <a:lnTo>
                        <a:pt x="1" y="3439"/>
                      </a:lnTo>
                      <a:cubicBezTo>
                        <a:pt x="10" y="3724"/>
                        <a:pt x="243" y="3954"/>
                        <a:pt x="531" y="3954"/>
                      </a:cubicBezTo>
                      <a:cubicBezTo>
                        <a:pt x="819" y="3954"/>
                        <a:pt x="1055" y="3724"/>
                        <a:pt x="1062" y="3439"/>
                      </a:cubicBezTo>
                      <a:lnTo>
                        <a:pt x="1062" y="2889"/>
                      </a:lnTo>
                      <a:cubicBezTo>
                        <a:pt x="1062" y="1880"/>
                        <a:pt x="1880" y="1061"/>
                        <a:pt x="2890" y="1058"/>
                      </a:cubicBezTo>
                      <a:lnTo>
                        <a:pt x="4669" y="1058"/>
                      </a:lnTo>
                      <a:cubicBezTo>
                        <a:pt x="5711" y="1061"/>
                        <a:pt x="6555" y="1902"/>
                        <a:pt x="6555" y="2944"/>
                      </a:cubicBezTo>
                      <a:lnTo>
                        <a:pt x="6555" y="3717"/>
                      </a:lnTo>
                      <a:cubicBezTo>
                        <a:pt x="6555" y="4012"/>
                        <a:pt x="6795" y="4248"/>
                        <a:pt x="7086" y="4248"/>
                      </a:cubicBezTo>
                      <a:cubicBezTo>
                        <a:pt x="7380" y="4248"/>
                        <a:pt x="7617" y="4012"/>
                        <a:pt x="7617" y="3717"/>
                      </a:cubicBezTo>
                      <a:lnTo>
                        <a:pt x="7617" y="2944"/>
                      </a:lnTo>
                      <a:cubicBezTo>
                        <a:pt x="7613" y="1320"/>
                        <a:pt x="6297" y="0"/>
                        <a:pt x="4669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147" name="Google Shape;8147;p74"/>
                <p:cNvSpPr/>
                <p:nvPr/>
              </p:nvSpPr>
              <p:spPr>
                <a:xfrm>
                  <a:off x="9504885" y="2171202"/>
                  <a:ext cx="97684" cy="145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5" h="1059" extrusionOk="0">
                      <a:moveTo>
                        <a:pt x="6598" y="0"/>
                      </a:moveTo>
                      <a:cubicBezTo>
                        <a:pt x="6592" y="0"/>
                        <a:pt x="6587" y="0"/>
                        <a:pt x="6581" y="0"/>
                      </a:cubicBezTo>
                      <a:lnTo>
                        <a:pt x="515" y="0"/>
                      </a:lnTo>
                      <a:cubicBezTo>
                        <a:pt x="227" y="7"/>
                        <a:pt x="0" y="243"/>
                        <a:pt x="0" y="528"/>
                      </a:cubicBezTo>
                      <a:cubicBezTo>
                        <a:pt x="0" y="816"/>
                        <a:pt x="227" y="1052"/>
                        <a:pt x="515" y="1058"/>
                      </a:cubicBezTo>
                      <a:lnTo>
                        <a:pt x="6581" y="1058"/>
                      </a:lnTo>
                      <a:cubicBezTo>
                        <a:pt x="6587" y="1058"/>
                        <a:pt x="6592" y="1059"/>
                        <a:pt x="6598" y="1059"/>
                      </a:cubicBezTo>
                      <a:cubicBezTo>
                        <a:pt x="6888" y="1059"/>
                        <a:pt x="7124" y="823"/>
                        <a:pt x="7124" y="528"/>
                      </a:cubicBezTo>
                      <a:cubicBezTo>
                        <a:pt x="7124" y="236"/>
                        <a:pt x="6888" y="0"/>
                        <a:pt x="6598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148" name="Google Shape;8148;p74"/>
                <p:cNvSpPr/>
                <p:nvPr/>
              </p:nvSpPr>
              <p:spPr>
                <a:xfrm>
                  <a:off x="9587826" y="2129731"/>
                  <a:ext cx="106993" cy="974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4" h="7109" extrusionOk="0">
                      <a:moveTo>
                        <a:pt x="4230" y="0"/>
                      </a:moveTo>
                      <a:cubicBezTo>
                        <a:pt x="4224" y="0"/>
                        <a:pt x="4218" y="0"/>
                        <a:pt x="4213" y="0"/>
                      </a:cubicBezTo>
                      <a:lnTo>
                        <a:pt x="3339" y="0"/>
                      </a:lnTo>
                      <a:cubicBezTo>
                        <a:pt x="1495" y="0"/>
                        <a:pt x="3" y="1495"/>
                        <a:pt x="0" y="3336"/>
                      </a:cubicBezTo>
                      <a:lnTo>
                        <a:pt x="0" y="3850"/>
                      </a:lnTo>
                      <a:cubicBezTo>
                        <a:pt x="3" y="5649"/>
                        <a:pt x="1459" y="7108"/>
                        <a:pt x="3258" y="7108"/>
                      </a:cubicBezTo>
                      <a:lnTo>
                        <a:pt x="7286" y="7108"/>
                      </a:lnTo>
                      <a:cubicBezTo>
                        <a:pt x="7574" y="7102"/>
                        <a:pt x="7804" y="6866"/>
                        <a:pt x="7804" y="6578"/>
                      </a:cubicBezTo>
                      <a:cubicBezTo>
                        <a:pt x="7804" y="6290"/>
                        <a:pt x="7574" y="6057"/>
                        <a:pt x="7286" y="6047"/>
                      </a:cubicBezTo>
                      <a:lnTo>
                        <a:pt x="3258" y="6047"/>
                      </a:lnTo>
                      <a:cubicBezTo>
                        <a:pt x="2045" y="6047"/>
                        <a:pt x="1061" y="5064"/>
                        <a:pt x="1061" y="3850"/>
                      </a:cubicBezTo>
                      <a:lnTo>
                        <a:pt x="1061" y="3336"/>
                      </a:lnTo>
                      <a:cubicBezTo>
                        <a:pt x="1061" y="2081"/>
                        <a:pt x="2080" y="1061"/>
                        <a:pt x="3339" y="1058"/>
                      </a:cubicBezTo>
                      <a:lnTo>
                        <a:pt x="4213" y="1058"/>
                      </a:lnTo>
                      <a:cubicBezTo>
                        <a:pt x="4218" y="1058"/>
                        <a:pt x="4224" y="1059"/>
                        <a:pt x="4230" y="1059"/>
                      </a:cubicBezTo>
                      <a:cubicBezTo>
                        <a:pt x="4520" y="1059"/>
                        <a:pt x="4756" y="823"/>
                        <a:pt x="4756" y="528"/>
                      </a:cubicBezTo>
                      <a:cubicBezTo>
                        <a:pt x="4756" y="236"/>
                        <a:pt x="4520" y="0"/>
                        <a:pt x="4230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8149" name="Google Shape;8149;p74"/>
              <p:cNvGrpSpPr/>
              <p:nvPr/>
            </p:nvGrpSpPr>
            <p:grpSpPr>
              <a:xfrm flipH="1">
                <a:off x="8029157" y="2093194"/>
                <a:ext cx="291605" cy="623846"/>
                <a:chOff x="9405575" y="2061418"/>
                <a:chExt cx="291605" cy="623846"/>
              </a:xfrm>
            </p:grpSpPr>
            <p:sp>
              <p:nvSpPr>
                <p:cNvPr id="8150" name="Google Shape;8150;p74"/>
                <p:cNvSpPr/>
                <p:nvPr/>
              </p:nvSpPr>
              <p:spPr>
                <a:xfrm>
                  <a:off x="9405575" y="2061418"/>
                  <a:ext cx="291379" cy="6238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3" h="45503" extrusionOk="0">
                      <a:moveTo>
                        <a:pt x="17225" y="1059"/>
                      </a:moveTo>
                      <a:cubicBezTo>
                        <a:pt x="20066" y="1059"/>
                        <a:pt x="20192" y="4831"/>
                        <a:pt x="20195" y="4980"/>
                      </a:cubicBezTo>
                      <a:lnTo>
                        <a:pt x="20195" y="42658"/>
                      </a:lnTo>
                      <a:cubicBezTo>
                        <a:pt x="19755" y="43076"/>
                        <a:pt x="18011" y="44441"/>
                        <a:pt x="14035" y="44441"/>
                      </a:cubicBezTo>
                      <a:cubicBezTo>
                        <a:pt x="9143" y="44441"/>
                        <a:pt x="6607" y="41481"/>
                        <a:pt x="6264" y="38549"/>
                      </a:cubicBezTo>
                      <a:cubicBezTo>
                        <a:pt x="6238" y="38342"/>
                        <a:pt x="6089" y="38168"/>
                        <a:pt x="5889" y="38106"/>
                      </a:cubicBezTo>
                      <a:cubicBezTo>
                        <a:pt x="5769" y="38071"/>
                        <a:pt x="2987" y="37194"/>
                        <a:pt x="3045" y="34127"/>
                      </a:cubicBezTo>
                      <a:cubicBezTo>
                        <a:pt x="3067" y="32998"/>
                        <a:pt x="3194" y="32212"/>
                        <a:pt x="3449" y="31665"/>
                      </a:cubicBezTo>
                      <a:cubicBezTo>
                        <a:pt x="3449" y="31665"/>
                        <a:pt x="3682" y="31319"/>
                        <a:pt x="3685" y="31277"/>
                      </a:cubicBezTo>
                      <a:cubicBezTo>
                        <a:pt x="3740" y="31205"/>
                        <a:pt x="3799" y="31141"/>
                        <a:pt x="3863" y="31082"/>
                      </a:cubicBezTo>
                      <a:cubicBezTo>
                        <a:pt x="4404" y="30567"/>
                        <a:pt x="5365" y="30335"/>
                        <a:pt x="7020" y="30335"/>
                      </a:cubicBezTo>
                      <a:cubicBezTo>
                        <a:pt x="7247" y="30335"/>
                        <a:pt x="7486" y="30339"/>
                        <a:pt x="7739" y="30348"/>
                      </a:cubicBezTo>
                      <a:cubicBezTo>
                        <a:pt x="8968" y="30388"/>
                        <a:pt x="10320" y="30407"/>
                        <a:pt x="11768" y="30407"/>
                      </a:cubicBezTo>
                      <a:cubicBezTo>
                        <a:pt x="11975" y="30407"/>
                        <a:pt x="12184" y="30407"/>
                        <a:pt x="12395" y="30406"/>
                      </a:cubicBezTo>
                      <a:lnTo>
                        <a:pt x="12408" y="30406"/>
                      </a:lnTo>
                      <a:cubicBezTo>
                        <a:pt x="12410" y="30406"/>
                        <a:pt x="12412" y="30406"/>
                        <a:pt x="12414" y="30406"/>
                      </a:cubicBezTo>
                      <a:cubicBezTo>
                        <a:pt x="14155" y="30406"/>
                        <a:pt x="15565" y="31819"/>
                        <a:pt x="15565" y="33561"/>
                      </a:cubicBezTo>
                      <a:lnTo>
                        <a:pt x="15565" y="35495"/>
                      </a:lnTo>
                      <a:cubicBezTo>
                        <a:pt x="15559" y="35793"/>
                        <a:pt x="15798" y="36039"/>
                        <a:pt x="16096" y="36039"/>
                      </a:cubicBezTo>
                      <a:cubicBezTo>
                        <a:pt x="16394" y="36039"/>
                        <a:pt x="16636" y="35793"/>
                        <a:pt x="16627" y="35495"/>
                      </a:cubicBezTo>
                      <a:lnTo>
                        <a:pt x="16627" y="33561"/>
                      </a:lnTo>
                      <a:cubicBezTo>
                        <a:pt x="16627" y="31233"/>
                        <a:pt x="14740" y="29345"/>
                        <a:pt x="12414" y="29345"/>
                      </a:cubicBezTo>
                      <a:cubicBezTo>
                        <a:pt x="12412" y="29345"/>
                        <a:pt x="12410" y="29345"/>
                        <a:pt x="12408" y="29345"/>
                      </a:cubicBezTo>
                      <a:lnTo>
                        <a:pt x="12392" y="29345"/>
                      </a:lnTo>
                      <a:cubicBezTo>
                        <a:pt x="12202" y="29346"/>
                        <a:pt x="12014" y="29346"/>
                        <a:pt x="11828" y="29346"/>
                      </a:cubicBezTo>
                      <a:cubicBezTo>
                        <a:pt x="10369" y="29346"/>
                        <a:pt x="9008" y="29324"/>
                        <a:pt x="7772" y="29287"/>
                      </a:cubicBezTo>
                      <a:cubicBezTo>
                        <a:pt x="7513" y="29278"/>
                        <a:pt x="7267" y="29274"/>
                        <a:pt x="7033" y="29274"/>
                      </a:cubicBezTo>
                      <a:cubicBezTo>
                        <a:pt x="5050" y="29274"/>
                        <a:pt x="3893" y="29586"/>
                        <a:pt x="3135" y="30309"/>
                      </a:cubicBezTo>
                      <a:cubicBezTo>
                        <a:pt x="3058" y="30380"/>
                        <a:pt x="2987" y="30458"/>
                        <a:pt x="2922" y="30536"/>
                      </a:cubicBezTo>
                      <a:cubicBezTo>
                        <a:pt x="1045" y="29510"/>
                        <a:pt x="1084" y="26828"/>
                        <a:pt x="1084" y="26799"/>
                      </a:cubicBezTo>
                      <a:lnTo>
                        <a:pt x="1084" y="26786"/>
                      </a:lnTo>
                      <a:lnTo>
                        <a:pt x="1084" y="21470"/>
                      </a:lnTo>
                      <a:cubicBezTo>
                        <a:pt x="1084" y="19979"/>
                        <a:pt x="1450" y="18885"/>
                        <a:pt x="2168" y="18212"/>
                      </a:cubicBezTo>
                      <a:cubicBezTo>
                        <a:pt x="2905" y="17528"/>
                        <a:pt x="3830" y="17480"/>
                        <a:pt x="4078" y="17480"/>
                      </a:cubicBezTo>
                      <a:cubicBezTo>
                        <a:pt x="4118" y="17480"/>
                        <a:pt x="4141" y="17481"/>
                        <a:pt x="4142" y="17481"/>
                      </a:cubicBezTo>
                      <a:cubicBezTo>
                        <a:pt x="4157" y="17483"/>
                        <a:pt x="4172" y="17483"/>
                        <a:pt x="4186" y="17483"/>
                      </a:cubicBezTo>
                      <a:cubicBezTo>
                        <a:pt x="4474" y="17483"/>
                        <a:pt x="4714" y="17249"/>
                        <a:pt x="4714" y="16954"/>
                      </a:cubicBezTo>
                      <a:lnTo>
                        <a:pt x="4714" y="12072"/>
                      </a:lnTo>
                      <a:cubicBezTo>
                        <a:pt x="4714" y="11082"/>
                        <a:pt x="4986" y="10325"/>
                        <a:pt x="5523" y="9820"/>
                      </a:cubicBezTo>
                      <a:cubicBezTo>
                        <a:pt x="6270" y="9115"/>
                        <a:pt x="7348" y="9065"/>
                        <a:pt x="7647" y="9065"/>
                      </a:cubicBezTo>
                      <a:cubicBezTo>
                        <a:pt x="7696" y="9065"/>
                        <a:pt x="7724" y="9066"/>
                        <a:pt x="7726" y="9066"/>
                      </a:cubicBezTo>
                      <a:cubicBezTo>
                        <a:pt x="7739" y="9067"/>
                        <a:pt x="7751" y="9067"/>
                        <a:pt x="7763" y="9067"/>
                      </a:cubicBezTo>
                      <a:cubicBezTo>
                        <a:pt x="8253" y="9067"/>
                        <a:pt x="8483" y="8447"/>
                        <a:pt x="8095" y="8128"/>
                      </a:cubicBezTo>
                      <a:cubicBezTo>
                        <a:pt x="7911" y="7976"/>
                        <a:pt x="7749" y="7749"/>
                        <a:pt x="7937" y="7216"/>
                      </a:cubicBezTo>
                      <a:cubicBezTo>
                        <a:pt x="8312" y="6167"/>
                        <a:pt x="9878" y="4614"/>
                        <a:pt x="11929" y="3269"/>
                      </a:cubicBezTo>
                      <a:cubicBezTo>
                        <a:pt x="13967" y="1926"/>
                        <a:pt x="16044" y="1059"/>
                        <a:pt x="17225" y="1059"/>
                      </a:cubicBezTo>
                      <a:close/>
                      <a:moveTo>
                        <a:pt x="17222" y="1"/>
                      </a:moveTo>
                      <a:cubicBezTo>
                        <a:pt x="14145" y="1"/>
                        <a:pt x="7898" y="4168"/>
                        <a:pt x="6937" y="6863"/>
                      </a:cubicBezTo>
                      <a:cubicBezTo>
                        <a:pt x="6782" y="7300"/>
                        <a:pt x="6752" y="7711"/>
                        <a:pt x="6846" y="8076"/>
                      </a:cubicBezTo>
                      <a:cubicBezTo>
                        <a:pt x="6241" y="8180"/>
                        <a:pt x="5452" y="8435"/>
                        <a:pt x="4805" y="9040"/>
                      </a:cubicBezTo>
                      <a:cubicBezTo>
                        <a:pt x="4041" y="9755"/>
                        <a:pt x="3656" y="10778"/>
                        <a:pt x="3656" y="12075"/>
                      </a:cubicBezTo>
                      <a:lnTo>
                        <a:pt x="3656" y="16446"/>
                      </a:lnTo>
                      <a:cubicBezTo>
                        <a:pt x="3093" y="16511"/>
                        <a:pt x="2220" y="16727"/>
                        <a:pt x="1460" y="17426"/>
                      </a:cubicBezTo>
                      <a:cubicBezTo>
                        <a:pt x="508" y="18303"/>
                        <a:pt x="23" y="19665"/>
                        <a:pt x="23" y="21470"/>
                      </a:cubicBezTo>
                      <a:lnTo>
                        <a:pt x="23" y="26779"/>
                      </a:lnTo>
                      <a:cubicBezTo>
                        <a:pt x="20" y="27006"/>
                        <a:pt x="0" y="30147"/>
                        <a:pt x="2388" y="31454"/>
                      </a:cubicBezTo>
                      <a:cubicBezTo>
                        <a:pt x="2136" y="32118"/>
                        <a:pt x="2006" y="32975"/>
                        <a:pt x="1984" y="34107"/>
                      </a:cubicBezTo>
                      <a:cubicBezTo>
                        <a:pt x="1922" y="37288"/>
                        <a:pt x="4352" y="38614"/>
                        <a:pt x="5254" y="38996"/>
                      </a:cubicBezTo>
                      <a:cubicBezTo>
                        <a:pt x="5533" y="40711"/>
                        <a:pt x="6429" y="42273"/>
                        <a:pt x="7797" y="43428"/>
                      </a:cubicBezTo>
                      <a:cubicBezTo>
                        <a:pt x="9405" y="44784"/>
                        <a:pt x="11560" y="45502"/>
                        <a:pt x="14035" y="45502"/>
                      </a:cubicBezTo>
                      <a:cubicBezTo>
                        <a:pt x="19270" y="45502"/>
                        <a:pt x="21065" y="43292"/>
                        <a:pt x="21140" y="43199"/>
                      </a:cubicBezTo>
                      <a:cubicBezTo>
                        <a:pt x="21214" y="43105"/>
                        <a:pt x="21253" y="42992"/>
                        <a:pt x="21253" y="42872"/>
                      </a:cubicBezTo>
                      <a:lnTo>
                        <a:pt x="21253" y="4967"/>
                      </a:lnTo>
                      <a:cubicBezTo>
                        <a:pt x="21217" y="3249"/>
                        <a:pt x="20328" y="1"/>
                        <a:pt x="17222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151" name="Google Shape;8151;p74"/>
                <p:cNvSpPr/>
                <p:nvPr/>
              </p:nvSpPr>
              <p:spPr>
                <a:xfrm>
                  <a:off x="9535402" y="2540968"/>
                  <a:ext cx="161778" cy="689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00" h="5029" extrusionOk="0">
                      <a:moveTo>
                        <a:pt x="11270" y="1"/>
                      </a:moveTo>
                      <a:cubicBezTo>
                        <a:pt x="11264" y="1"/>
                        <a:pt x="11258" y="1"/>
                        <a:pt x="11252" y="1"/>
                      </a:cubicBezTo>
                      <a:lnTo>
                        <a:pt x="4326" y="1"/>
                      </a:lnTo>
                      <a:cubicBezTo>
                        <a:pt x="1938" y="4"/>
                        <a:pt x="0" y="1939"/>
                        <a:pt x="0" y="4327"/>
                      </a:cubicBezTo>
                      <a:lnTo>
                        <a:pt x="0" y="4498"/>
                      </a:lnTo>
                      <a:cubicBezTo>
                        <a:pt x="0" y="4789"/>
                        <a:pt x="236" y="5029"/>
                        <a:pt x="527" y="5029"/>
                      </a:cubicBezTo>
                      <a:cubicBezTo>
                        <a:pt x="822" y="5029"/>
                        <a:pt x="1061" y="4789"/>
                        <a:pt x="1058" y="4498"/>
                      </a:cubicBezTo>
                      <a:lnTo>
                        <a:pt x="1058" y="4327"/>
                      </a:lnTo>
                      <a:cubicBezTo>
                        <a:pt x="1061" y="2524"/>
                        <a:pt x="2524" y="1062"/>
                        <a:pt x="4326" y="1062"/>
                      </a:cubicBezTo>
                      <a:lnTo>
                        <a:pt x="11252" y="1062"/>
                      </a:lnTo>
                      <a:cubicBezTo>
                        <a:pt x="11256" y="1062"/>
                        <a:pt x="11260" y="1062"/>
                        <a:pt x="11264" y="1062"/>
                      </a:cubicBezTo>
                      <a:cubicBezTo>
                        <a:pt x="11557" y="1062"/>
                        <a:pt x="11799" y="825"/>
                        <a:pt x="11799" y="532"/>
                      </a:cubicBezTo>
                      <a:cubicBezTo>
                        <a:pt x="11799" y="237"/>
                        <a:pt x="11560" y="1"/>
                        <a:pt x="11270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152" name="Google Shape;8152;p74"/>
                <p:cNvSpPr/>
                <p:nvPr/>
              </p:nvSpPr>
              <p:spPr>
                <a:xfrm>
                  <a:off x="9455875" y="2286606"/>
                  <a:ext cx="137251" cy="1121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11" h="8180" extrusionOk="0">
                      <a:moveTo>
                        <a:pt x="515" y="1"/>
                      </a:moveTo>
                      <a:cubicBezTo>
                        <a:pt x="230" y="7"/>
                        <a:pt x="0" y="243"/>
                        <a:pt x="0" y="531"/>
                      </a:cubicBezTo>
                      <a:cubicBezTo>
                        <a:pt x="0" y="819"/>
                        <a:pt x="230" y="1052"/>
                        <a:pt x="515" y="1062"/>
                      </a:cubicBezTo>
                      <a:lnTo>
                        <a:pt x="4979" y="1062"/>
                      </a:lnTo>
                      <a:cubicBezTo>
                        <a:pt x="7173" y="1062"/>
                        <a:pt x="8946" y="2838"/>
                        <a:pt x="8949" y="5031"/>
                      </a:cubicBezTo>
                      <a:lnTo>
                        <a:pt x="8949" y="7649"/>
                      </a:lnTo>
                      <a:cubicBezTo>
                        <a:pt x="8949" y="7943"/>
                        <a:pt x="9188" y="8179"/>
                        <a:pt x="9480" y="8179"/>
                      </a:cubicBezTo>
                      <a:cubicBezTo>
                        <a:pt x="9771" y="8179"/>
                        <a:pt x="10010" y="7943"/>
                        <a:pt x="10010" y="7652"/>
                      </a:cubicBezTo>
                      <a:lnTo>
                        <a:pt x="10010" y="5031"/>
                      </a:lnTo>
                      <a:cubicBezTo>
                        <a:pt x="10007" y="2252"/>
                        <a:pt x="7758" y="4"/>
                        <a:pt x="4979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153" name="Google Shape;8153;p74"/>
                <p:cNvSpPr/>
                <p:nvPr/>
              </p:nvSpPr>
              <p:spPr>
                <a:xfrm>
                  <a:off x="9578545" y="2355317"/>
                  <a:ext cx="116370" cy="14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88" h="1062" extrusionOk="0">
                      <a:moveTo>
                        <a:pt x="519" y="0"/>
                      </a:moveTo>
                      <a:cubicBezTo>
                        <a:pt x="231" y="10"/>
                        <a:pt x="1" y="243"/>
                        <a:pt x="1" y="531"/>
                      </a:cubicBezTo>
                      <a:cubicBezTo>
                        <a:pt x="1" y="819"/>
                        <a:pt x="231" y="1051"/>
                        <a:pt x="519" y="1061"/>
                      </a:cubicBezTo>
                      <a:lnTo>
                        <a:pt x="7973" y="1061"/>
                      </a:lnTo>
                      <a:cubicBezTo>
                        <a:pt x="8261" y="1051"/>
                        <a:pt x="8487" y="819"/>
                        <a:pt x="8487" y="531"/>
                      </a:cubicBezTo>
                      <a:cubicBezTo>
                        <a:pt x="8487" y="243"/>
                        <a:pt x="8261" y="10"/>
                        <a:pt x="7973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154" name="Google Shape;8154;p74"/>
                <p:cNvSpPr/>
                <p:nvPr/>
              </p:nvSpPr>
              <p:spPr>
                <a:xfrm>
                  <a:off x="9533620" y="2389824"/>
                  <a:ext cx="104429" cy="58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7" h="4248" extrusionOk="0">
                      <a:moveTo>
                        <a:pt x="2890" y="0"/>
                      </a:moveTo>
                      <a:cubicBezTo>
                        <a:pt x="1295" y="0"/>
                        <a:pt x="4" y="1294"/>
                        <a:pt x="1" y="2889"/>
                      </a:cubicBezTo>
                      <a:lnTo>
                        <a:pt x="1" y="3439"/>
                      </a:lnTo>
                      <a:cubicBezTo>
                        <a:pt x="10" y="3724"/>
                        <a:pt x="243" y="3954"/>
                        <a:pt x="531" y="3954"/>
                      </a:cubicBezTo>
                      <a:cubicBezTo>
                        <a:pt x="819" y="3954"/>
                        <a:pt x="1055" y="3724"/>
                        <a:pt x="1062" y="3439"/>
                      </a:cubicBezTo>
                      <a:lnTo>
                        <a:pt x="1062" y="2889"/>
                      </a:lnTo>
                      <a:cubicBezTo>
                        <a:pt x="1062" y="1880"/>
                        <a:pt x="1880" y="1061"/>
                        <a:pt x="2890" y="1058"/>
                      </a:cubicBezTo>
                      <a:lnTo>
                        <a:pt x="4669" y="1058"/>
                      </a:lnTo>
                      <a:cubicBezTo>
                        <a:pt x="5711" y="1061"/>
                        <a:pt x="6555" y="1902"/>
                        <a:pt x="6555" y="2944"/>
                      </a:cubicBezTo>
                      <a:lnTo>
                        <a:pt x="6555" y="3717"/>
                      </a:lnTo>
                      <a:cubicBezTo>
                        <a:pt x="6555" y="4012"/>
                        <a:pt x="6795" y="4248"/>
                        <a:pt x="7086" y="4248"/>
                      </a:cubicBezTo>
                      <a:cubicBezTo>
                        <a:pt x="7380" y="4248"/>
                        <a:pt x="7617" y="4012"/>
                        <a:pt x="7617" y="3717"/>
                      </a:cubicBezTo>
                      <a:lnTo>
                        <a:pt x="7617" y="2944"/>
                      </a:lnTo>
                      <a:cubicBezTo>
                        <a:pt x="7613" y="1320"/>
                        <a:pt x="6297" y="0"/>
                        <a:pt x="4669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155" name="Google Shape;8155;p74"/>
                <p:cNvSpPr/>
                <p:nvPr/>
              </p:nvSpPr>
              <p:spPr>
                <a:xfrm>
                  <a:off x="9504885" y="2171202"/>
                  <a:ext cx="97684" cy="145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5" h="1059" extrusionOk="0">
                      <a:moveTo>
                        <a:pt x="6598" y="0"/>
                      </a:moveTo>
                      <a:cubicBezTo>
                        <a:pt x="6592" y="0"/>
                        <a:pt x="6587" y="0"/>
                        <a:pt x="6581" y="0"/>
                      </a:cubicBezTo>
                      <a:lnTo>
                        <a:pt x="515" y="0"/>
                      </a:lnTo>
                      <a:cubicBezTo>
                        <a:pt x="227" y="7"/>
                        <a:pt x="0" y="243"/>
                        <a:pt x="0" y="528"/>
                      </a:cubicBezTo>
                      <a:cubicBezTo>
                        <a:pt x="0" y="816"/>
                        <a:pt x="227" y="1052"/>
                        <a:pt x="515" y="1058"/>
                      </a:cubicBezTo>
                      <a:lnTo>
                        <a:pt x="6581" y="1058"/>
                      </a:lnTo>
                      <a:cubicBezTo>
                        <a:pt x="6587" y="1058"/>
                        <a:pt x="6592" y="1059"/>
                        <a:pt x="6598" y="1059"/>
                      </a:cubicBezTo>
                      <a:cubicBezTo>
                        <a:pt x="6888" y="1059"/>
                        <a:pt x="7124" y="823"/>
                        <a:pt x="7124" y="528"/>
                      </a:cubicBezTo>
                      <a:cubicBezTo>
                        <a:pt x="7124" y="236"/>
                        <a:pt x="6888" y="0"/>
                        <a:pt x="6598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156" name="Google Shape;8156;p74"/>
                <p:cNvSpPr/>
                <p:nvPr/>
              </p:nvSpPr>
              <p:spPr>
                <a:xfrm>
                  <a:off x="9587826" y="2129731"/>
                  <a:ext cx="106993" cy="974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4" h="7109" extrusionOk="0">
                      <a:moveTo>
                        <a:pt x="4230" y="0"/>
                      </a:moveTo>
                      <a:cubicBezTo>
                        <a:pt x="4224" y="0"/>
                        <a:pt x="4218" y="0"/>
                        <a:pt x="4213" y="0"/>
                      </a:cubicBezTo>
                      <a:lnTo>
                        <a:pt x="3339" y="0"/>
                      </a:lnTo>
                      <a:cubicBezTo>
                        <a:pt x="1495" y="0"/>
                        <a:pt x="3" y="1495"/>
                        <a:pt x="0" y="3336"/>
                      </a:cubicBezTo>
                      <a:lnTo>
                        <a:pt x="0" y="3850"/>
                      </a:lnTo>
                      <a:cubicBezTo>
                        <a:pt x="3" y="5649"/>
                        <a:pt x="1459" y="7108"/>
                        <a:pt x="3258" y="7108"/>
                      </a:cubicBezTo>
                      <a:lnTo>
                        <a:pt x="7286" y="7108"/>
                      </a:lnTo>
                      <a:cubicBezTo>
                        <a:pt x="7574" y="7102"/>
                        <a:pt x="7804" y="6866"/>
                        <a:pt x="7804" y="6578"/>
                      </a:cubicBezTo>
                      <a:cubicBezTo>
                        <a:pt x="7804" y="6290"/>
                        <a:pt x="7574" y="6057"/>
                        <a:pt x="7286" y="6047"/>
                      </a:cubicBezTo>
                      <a:lnTo>
                        <a:pt x="3258" y="6047"/>
                      </a:lnTo>
                      <a:cubicBezTo>
                        <a:pt x="2045" y="6047"/>
                        <a:pt x="1061" y="5064"/>
                        <a:pt x="1061" y="3850"/>
                      </a:cubicBezTo>
                      <a:lnTo>
                        <a:pt x="1061" y="3336"/>
                      </a:lnTo>
                      <a:cubicBezTo>
                        <a:pt x="1061" y="2081"/>
                        <a:pt x="2080" y="1061"/>
                        <a:pt x="3339" y="1058"/>
                      </a:cubicBezTo>
                      <a:lnTo>
                        <a:pt x="4213" y="1058"/>
                      </a:lnTo>
                      <a:cubicBezTo>
                        <a:pt x="4218" y="1058"/>
                        <a:pt x="4224" y="1059"/>
                        <a:pt x="4230" y="1059"/>
                      </a:cubicBezTo>
                      <a:cubicBezTo>
                        <a:pt x="4520" y="1059"/>
                        <a:pt x="4756" y="823"/>
                        <a:pt x="4756" y="528"/>
                      </a:cubicBezTo>
                      <a:cubicBezTo>
                        <a:pt x="4756" y="236"/>
                        <a:pt x="4520" y="0"/>
                        <a:pt x="4230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</p:grpSp>
      <p:grpSp>
        <p:nvGrpSpPr>
          <p:cNvPr id="8157" name="Google Shape;8157;p74"/>
          <p:cNvGrpSpPr/>
          <p:nvPr/>
        </p:nvGrpSpPr>
        <p:grpSpPr>
          <a:xfrm>
            <a:off x="5351073" y="1294582"/>
            <a:ext cx="950076" cy="1047868"/>
            <a:chOff x="4206459" y="1191441"/>
            <a:chExt cx="712557" cy="785901"/>
          </a:xfrm>
        </p:grpSpPr>
        <p:sp>
          <p:nvSpPr>
            <p:cNvPr id="8158" name="Google Shape;8158;p74"/>
            <p:cNvSpPr/>
            <p:nvPr/>
          </p:nvSpPr>
          <p:spPr>
            <a:xfrm>
              <a:off x="4548248" y="1328649"/>
              <a:ext cx="325201" cy="322547"/>
            </a:xfrm>
            <a:custGeom>
              <a:avLst/>
              <a:gdLst/>
              <a:ahLst/>
              <a:cxnLst/>
              <a:rect l="l" t="t" r="r" b="b"/>
              <a:pathLst>
                <a:path w="25486" h="25278" extrusionOk="0">
                  <a:moveTo>
                    <a:pt x="12746" y="4905"/>
                  </a:moveTo>
                  <a:cubicBezTo>
                    <a:pt x="13701" y="4905"/>
                    <a:pt x="14672" y="5083"/>
                    <a:pt x="15613" y="5460"/>
                  </a:cubicBezTo>
                  <a:cubicBezTo>
                    <a:pt x="19580" y="7047"/>
                    <a:pt x="21508" y="11545"/>
                    <a:pt x="19923" y="15511"/>
                  </a:cubicBezTo>
                  <a:cubicBezTo>
                    <a:pt x="18714" y="18534"/>
                    <a:pt x="15811" y="20374"/>
                    <a:pt x="12742" y="20374"/>
                  </a:cubicBezTo>
                  <a:cubicBezTo>
                    <a:pt x="11786" y="20374"/>
                    <a:pt x="10814" y="20196"/>
                    <a:pt x="9873" y="19819"/>
                  </a:cubicBezTo>
                  <a:cubicBezTo>
                    <a:pt x="5908" y="18234"/>
                    <a:pt x="3978" y="13734"/>
                    <a:pt x="5563" y="9769"/>
                  </a:cubicBezTo>
                  <a:cubicBezTo>
                    <a:pt x="6772" y="6745"/>
                    <a:pt x="9676" y="4905"/>
                    <a:pt x="12746" y="4905"/>
                  </a:cubicBezTo>
                  <a:close/>
                  <a:moveTo>
                    <a:pt x="15551" y="1"/>
                  </a:moveTo>
                  <a:cubicBezTo>
                    <a:pt x="15240" y="1"/>
                    <a:pt x="14946" y="187"/>
                    <a:pt x="14824" y="492"/>
                  </a:cubicBezTo>
                  <a:lnTo>
                    <a:pt x="14047" y="2435"/>
                  </a:lnTo>
                  <a:cubicBezTo>
                    <a:pt x="13612" y="2378"/>
                    <a:pt x="13174" y="2350"/>
                    <a:pt x="12736" y="2350"/>
                  </a:cubicBezTo>
                  <a:cubicBezTo>
                    <a:pt x="12218" y="2350"/>
                    <a:pt x="11700" y="2390"/>
                    <a:pt x="11187" y="2469"/>
                  </a:cubicBezTo>
                  <a:lnTo>
                    <a:pt x="10364" y="547"/>
                  </a:lnTo>
                  <a:cubicBezTo>
                    <a:pt x="10238" y="251"/>
                    <a:pt x="9949" y="73"/>
                    <a:pt x="9646" y="73"/>
                  </a:cubicBezTo>
                  <a:cubicBezTo>
                    <a:pt x="9543" y="73"/>
                    <a:pt x="9438" y="93"/>
                    <a:pt x="9338" y="137"/>
                  </a:cubicBezTo>
                  <a:lnTo>
                    <a:pt x="6036" y="1553"/>
                  </a:lnTo>
                  <a:cubicBezTo>
                    <a:pt x="5640" y="1722"/>
                    <a:pt x="5456" y="2182"/>
                    <a:pt x="5626" y="2579"/>
                  </a:cubicBezTo>
                  <a:lnTo>
                    <a:pt x="6449" y="4501"/>
                  </a:lnTo>
                  <a:cubicBezTo>
                    <a:pt x="5690" y="5085"/>
                    <a:pt x="5019" y="5775"/>
                    <a:pt x="4452" y="6549"/>
                  </a:cubicBezTo>
                  <a:lnTo>
                    <a:pt x="2510" y="5772"/>
                  </a:lnTo>
                  <a:cubicBezTo>
                    <a:pt x="2414" y="5734"/>
                    <a:pt x="2316" y="5716"/>
                    <a:pt x="2219" y="5716"/>
                  </a:cubicBezTo>
                  <a:cubicBezTo>
                    <a:pt x="1910" y="5716"/>
                    <a:pt x="1616" y="5901"/>
                    <a:pt x="1493" y="6208"/>
                  </a:cubicBezTo>
                  <a:lnTo>
                    <a:pt x="161" y="9542"/>
                  </a:lnTo>
                  <a:cubicBezTo>
                    <a:pt x="0" y="9944"/>
                    <a:pt x="194" y="10398"/>
                    <a:pt x="596" y="10558"/>
                  </a:cubicBezTo>
                  <a:lnTo>
                    <a:pt x="2537" y="11335"/>
                  </a:lnTo>
                  <a:cubicBezTo>
                    <a:pt x="2415" y="12285"/>
                    <a:pt x="2426" y="13249"/>
                    <a:pt x="2572" y="14195"/>
                  </a:cubicBezTo>
                  <a:lnTo>
                    <a:pt x="651" y="15018"/>
                  </a:lnTo>
                  <a:cubicBezTo>
                    <a:pt x="253" y="15189"/>
                    <a:pt x="71" y="15649"/>
                    <a:pt x="241" y="16046"/>
                  </a:cubicBezTo>
                  <a:lnTo>
                    <a:pt x="1655" y="19347"/>
                  </a:lnTo>
                  <a:cubicBezTo>
                    <a:pt x="1781" y="19643"/>
                    <a:pt x="2070" y="19821"/>
                    <a:pt x="2373" y="19821"/>
                  </a:cubicBezTo>
                  <a:cubicBezTo>
                    <a:pt x="2476" y="19821"/>
                    <a:pt x="2581" y="19800"/>
                    <a:pt x="2681" y="19756"/>
                  </a:cubicBezTo>
                  <a:lnTo>
                    <a:pt x="4603" y="18933"/>
                  </a:lnTo>
                  <a:cubicBezTo>
                    <a:pt x="5189" y="19692"/>
                    <a:pt x="5879" y="20365"/>
                    <a:pt x="6651" y="20930"/>
                  </a:cubicBezTo>
                  <a:lnTo>
                    <a:pt x="5874" y="22873"/>
                  </a:lnTo>
                  <a:cubicBezTo>
                    <a:pt x="5714" y="23273"/>
                    <a:pt x="5909" y="23728"/>
                    <a:pt x="6310" y="23888"/>
                  </a:cubicBezTo>
                  <a:lnTo>
                    <a:pt x="9645" y="25222"/>
                  </a:lnTo>
                  <a:cubicBezTo>
                    <a:pt x="9740" y="25260"/>
                    <a:pt x="9838" y="25278"/>
                    <a:pt x="9935" y="25278"/>
                  </a:cubicBezTo>
                  <a:cubicBezTo>
                    <a:pt x="10245" y="25278"/>
                    <a:pt x="10538" y="25092"/>
                    <a:pt x="10660" y="24786"/>
                  </a:cubicBezTo>
                  <a:lnTo>
                    <a:pt x="11437" y="22845"/>
                  </a:lnTo>
                  <a:cubicBezTo>
                    <a:pt x="11871" y="22901"/>
                    <a:pt x="12308" y="22929"/>
                    <a:pt x="12745" y="22929"/>
                  </a:cubicBezTo>
                  <a:cubicBezTo>
                    <a:pt x="13264" y="22929"/>
                    <a:pt x="13784" y="22889"/>
                    <a:pt x="14299" y="22810"/>
                  </a:cubicBezTo>
                  <a:lnTo>
                    <a:pt x="15122" y="24732"/>
                  </a:lnTo>
                  <a:cubicBezTo>
                    <a:pt x="15248" y="25028"/>
                    <a:pt x="15536" y="25206"/>
                    <a:pt x="15839" y="25206"/>
                  </a:cubicBezTo>
                  <a:cubicBezTo>
                    <a:pt x="15943" y="25206"/>
                    <a:pt x="16047" y="25185"/>
                    <a:pt x="16148" y="25142"/>
                  </a:cubicBezTo>
                  <a:lnTo>
                    <a:pt x="19449" y="23728"/>
                  </a:lnTo>
                  <a:cubicBezTo>
                    <a:pt x="19846" y="23558"/>
                    <a:pt x="20030" y="23098"/>
                    <a:pt x="19860" y="22701"/>
                  </a:cubicBezTo>
                  <a:lnTo>
                    <a:pt x="19037" y="20780"/>
                  </a:lnTo>
                  <a:cubicBezTo>
                    <a:pt x="19794" y="20194"/>
                    <a:pt x="20467" y="19503"/>
                    <a:pt x="21034" y="18732"/>
                  </a:cubicBezTo>
                  <a:lnTo>
                    <a:pt x="22975" y="19508"/>
                  </a:lnTo>
                  <a:cubicBezTo>
                    <a:pt x="23070" y="19546"/>
                    <a:pt x="23168" y="19564"/>
                    <a:pt x="23265" y="19564"/>
                  </a:cubicBezTo>
                  <a:cubicBezTo>
                    <a:pt x="23576" y="19564"/>
                    <a:pt x="23869" y="19378"/>
                    <a:pt x="23992" y="19073"/>
                  </a:cubicBezTo>
                  <a:lnTo>
                    <a:pt x="25326" y="15737"/>
                  </a:lnTo>
                  <a:cubicBezTo>
                    <a:pt x="25486" y="15337"/>
                    <a:pt x="25290" y="14882"/>
                    <a:pt x="24890" y="14722"/>
                  </a:cubicBezTo>
                  <a:lnTo>
                    <a:pt x="22948" y="13945"/>
                  </a:lnTo>
                  <a:cubicBezTo>
                    <a:pt x="23071" y="12994"/>
                    <a:pt x="23060" y="12032"/>
                    <a:pt x="22914" y="11084"/>
                  </a:cubicBezTo>
                  <a:lnTo>
                    <a:pt x="24835" y="10261"/>
                  </a:lnTo>
                  <a:cubicBezTo>
                    <a:pt x="25231" y="10091"/>
                    <a:pt x="25415" y="9631"/>
                    <a:pt x="25245" y="9234"/>
                  </a:cubicBezTo>
                  <a:lnTo>
                    <a:pt x="23830" y="5934"/>
                  </a:lnTo>
                  <a:cubicBezTo>
                    <a:pt x="23703" y="5637"/>
                    <a:pt x="23414" y="5459"/>
                    <a:pt x="23111" y="5459"/>
                  </a:cubicBezTo>
                  <a:cubicBezTo>
                    <a:pt x="23008" y="5459"/>
                    <a:pt x="22904" y="5479"/>
                    <a:pt x="22803" y="5522"/>
                  </a:cubicBezTo>
                  <a:lnTo>
                    <a:pt x="20882" y="6347"/>
                  </a:lnTo>
                  <a:cubicBezTo>
                    <a:pt x="20297" y="5588"/>
                    <a:pt x="19607" y="4915"/>
                    <a:pt x="18835" y="4348"/>
                  </a:cubicBezTo>
                  <a:lnTo>
                    <a:pt x="19610" y="2408"/>
                  </a:lnTo>
                  <a:cubicBezTo>
                    <a:pt x="19770" y="2006"/>
                    <a:pt x="19577" y="1551"/>
                    <a:pt x="19175" y="1391"/>
                  </a:cubicBezTo>
                  <a:lnTo>
                    <a:pt x="15841" y="57"/>
                  </a:lnTo>
                  <a:cubicBezTo>
                    <a:pt x="15745" y="19"/>
                    <a:pt x="15647" y="1"/>
                    <a:pt x="1555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59" name="Google Shape;8159;p74"/>
            <p:cNvSpPr/>
            <p:nvPr/>
          </p:nvSpPr>
          <p:spPr>
            <a:xfrm>
              <a:off x="4557499" y="1656607"/>
              <a:ext cx="306674" cy="306648"/>
            </a:xfrm>
            <a:custGeom>
              <a:avLst/>
              <a:gdLst/>
              <a:ahLst/>
              <a:cxnLst/>
              <a:rect l="l" t="t" r="r" b="b"/>
              <a:pathLst>
                <a:path w="24034" h="24032" extrusionOk="0">
                  <a:moveTo>
                    <a:pt x="12017" y="4775"/>
                  </a:moveTo>
                  <a:cubicBezTo>
                    <a:pt x="16016" y="4775"/>
                    <a:pt x="19258" y="8018"/>
                    <a:pt x="19258" y="12017"/>
                  </a:cubicBezTo>
                  <a:cubicBezTo>
                    <a:pt x="19258" y="16015"/>
                    <a:pt x="16016" y="19256"/>
                    <a:pt x="12019" y="19256"/>
                  </a:cubicBezTo>
                  <a:lnTo>
                    <a:pt x="12017" y="19256"/>
                  </a:lnTo>
                  <a:cubicBezTo>
                    <a:pt x="8019" y="19256"/>
                    <a:pt x="4778" y="16015"/>
                    <a:pt x="4778" y="12017"/>
                  </a:cubicBezTo>
                  <a:cubicBezTo>
                    <a:pt x="4778" y="8018"/>
                    <a:pt x="8019" y="4775"/>
                    <a:pt x="12017" y="4775"/>
                  </a:cubicBezTo>
                  <a:close/>
                  <a:moveTo>
                    <a:pt x="10336" y="0"/>
                  </a:moveTo>
                  <a:cubicBezTo>
                    <a:pt x="9932" y="0"/>
                    <a:pt x="9604" y="327"/>
                    <a:pt x="9604" y="732"/>
                  </a:cubicBezTo>
                  <a:lnTo>
                    <a:pt x="9604" y="2689"/>
                  </a:lnTo>
                  <a:cubicBezTo>
                    <a:pt x="8734" y="2913"/>
                    <a:pt x="7902" y="3259"/>
                    <a:pt x="7128" y="3714"/>
                  </a:cubicBezTo>
                  <a:lnTo>
                    <a:pt x="5745" y="2330"/>
                  </a:lnTo>
                  <a:cubicBezTo>
                    <a:pt x="5602" y="2187"/>
                    <a:pt x="5415" y="2115"/>
                    <a:pt x="5228" y="2115"/>
                  </a:cubicBezTo>
                  <a:cubicBezTo>
                    <a:pt x="5040" y="2115"/>
                    <a:pt x="4853" y="2187"/>
                    <a:pt x="4710" y="2330"/>
                  </a:cubicBezTo>
                  <a:lnTo>
                    <a:pt x="2332" y="4708"/>
                  </a:lnTo>
                  <a:cubicBezTo>
                    <a:pt x="2046" y="4995"/>
                    <a:pt x="2046" y="5457"/>
                    <a:pt x="2332" y="5744"/>
                  </a:cubicBezTo>
                  <a:lnTo>
                    <a:pt x="3716" y="7128"/>
                  </a:lnTo>
                  <a:cubicBezTo>
                    <a:pt x="3260" y="7900"/>
                    <a:pt x="2915" y="8734"/>
                    <a:pt x="2691" y="9602"/>
                  </a:cubicBezTo>
                  <a:lnTo>
                    <a:pt x="734" y="9602"/>
                  </a:lnTo>
                  <a:cubicBezTo>
                    <a:pt x="329" y="9602"/>
                    <a:pt x="1" y="9930"/>
                    <a:pt x="1" y="10335"/>
                  </a:cubicBezTo>
                  <a:lnTo>
                    <a:pt x="1" y="13698"/>
                  </a:lnTo>
                  <a:cubicBezTo>
                    <a:pt x="1" y="14101"/>
                    <a:pt x="329" y="14430"/>
                    <a:pt x="734" y="14430"/>
                  </a:cubicBezTo>
                  <a:lnTo>
                    <a:pt x="2691" y="14430"/>
                  </a:lnTo>
                  <a:cubicBezTo>
                    <a:pt x="2915" y="15298"/>
                    <a:pt x="3260" y="16132"/>
                    <a:pt x="3716" y="16904"/>
                  </a:cubicBezTo>
                  <a:lnTo>
                    <a:pt x="2332" y="18289"/>
                  </a:lnTo>
                  <a:cubicBezTo>
                    <a:pt x="2046" y="18574"/>
                    <a:pt x="2046" y="19038"/>
                    <a:pt x="2332" y="19323"/>
                  </a:cubicBezTo>
                  <a:lnTo>
                    <a:pt x="4710" y="21701"/>
                  </a:lnTo>
                  <a:cubicBezTo>
                    <a:pt x="4853" y="21845"/>
                    <a:pt x="5040" y="21916"/>
                    <a:pt x="5228" y="21916"/>
                  </a:cubicBezTo>
                  <a:cubicBezTo>
                    <a:pt x="5415" y="21916"/>
                    <a:pt x="5602" y="21845"/>
                    <a:pt x="5745" y="21701"/>
                  </a:cubicBezTo>
                  <a:lnTo>
                    <a:pt x="7128" y="20318"/>
                  </a:lnTo>
                  <a:cubicBezTo>
                    <a:pt x="7902" y="20774"/>
                    <a:pt x="8736" y="21118"/>
                    <a:pt x="9604" y="21343"/>
                  </a:cubicBezTo>
                  <a:lnTo>
                    <a:pt x="9604" y="23299"/>
                  </a:lnTo>
                  <a:cubicBezTo>
                    <a:pt x="9604" y="23705"/>
                    <a:pt x="9932" y="24031"/>
                    <a:pt x="10336" y="24031"/>
                  </a:cubicBezTo>
                  <a:lnTo>
                    <a:pt x="13699" y="24031"/>
                  </a:lnTo>
                  <a:cubicBezTo>
                    <a:pt x="14104" y="24031"/>
                    <a:pt x="14432" y="23705"/>
                    <a:pt x="14432" y="23299"/>
                  </a:cubicBezTo>
                  <a:lnTo>
                    <a:pt x="14432" y="21343"/>
                  </a:lnTo>
                  <a:cubicBezTo>
                    <a:pt x="15300" y="21118"/>
                    <a:pt x="16134" y="20773"/>
                    <a:pt x="16906" y="20318"/>
                  </a:cubicBezTo>
                  <a:lnTo>
                    <a:pt x="18290" y="21701"/>
                  </a:lnTo>
                  <a:cubicBezTo>
                    <a:pt x="18433" y="21844"/>
                    <a:pt x="18620" y="21915"/>
                    <a:pt x="18808" y="21915"/>
                  </a:cubicBezTo>
                  <a:cubicBezTo>
                    <a:pt x="18995" y="21915"/>
                    <a:pt x="19182" y="21844"/>
                    <a:pt x="19326" y="21701"/>
                  </a:cubicBezTo>
                  <a:lnTo>
                    <a:pt x="21704" y="19323"/>
                  </a:lnTo>
                  <a:cubicBezTo>
                    <a:pt x="21989" y="19037"/>
                    <a:pt x="21989" y="18574"/>
                    <a:pt x="21704" y="18287"/>
                  </a:cubicBezTo>
                  <a:lnTo>
                    <a:pt x="20320" y="16904"/>
                  </a:lnTo>
                  <a:cubicBezTo>
                    <a:pt x="20775" y="16130"/>
                    <a:pt x="21121" y="15298"/>
                    <a:pt x="21345" y="14430"/>
                  </a:cubicBezTo>
                  <a:lnTo>
                    <a:pt x="23302" y="14430"/>
                  </a:lnTo>
                  <a:cubicBezTo>
                    <a:pt x="23705" y="14430"/>
                    <a:pt x="24034" y="14101"/>
                    <a:pt x="24034" y="13696"/>
                  </a:cubicBezTo>
                  <a:lnTo>
                    <a:pt x="24034" y="10334"/>
                  </a:lnTo>
                  <a:cubicBezTo>
                    <a:pt x="24034" y="9930"/>
                    <a:pt x="23705" y="9602"/>
                    <a:pt x="23302" y="9602"/>
                  </a:cubicBezTo>
                  <a:lnTo>
                    <a:pt x="21343" y="9602"/>
                  </a:lnTo>
                  <a:cubicBezTo>
                    <a:pt x="21121" y="8734"/>
                    <a:pt x="20775" y="7900"/>
                    <a:pt x="20320" y="7128"/>
                  </a:cubicBezTo>
                  <a:lnTo>
                    <a:pt x="21704" y="5744"/>
                  </a:lnTo>
                  <a:cubicBezTo>
                    <a:pt x="21989" y="5457"/>
                    <a:pt x="21989" y="4995"/>
                    <a:pt x="21704" y="4708"/>
                  </a:cubicBezTo>
                  <a:lnTo>
                    <a:pt x="19326" y="2330"/>
                  </a:lnTo>
                  <a:cubicBezTo>
                    <a:pt x="19182" y="2187"/>
                    <a:pt x="18995" y="2115"/>
                    <a:pt x="18808" y="2115"/>
                  </a:cubicBezTo>
                  <a:cubicBezTo>
                    <a:pt x="18620" y="2115"/>
                    <a:pt x="18433" y="2187"/>
                    <a:pt x="18290" y="2330"/>
                  </a:cubicBezTo>
                  <a:lnTo>
                    <a:pt x="16906" y="3714"/>
                  </a:lnTo>
                  <a:cubicBezTo>
                    <a:pt x="16133" y="3259"/>
                    <a:pt x="15300" y="2913"/>
                    <a:pt x="14430" y="2689"/>
                  </a:cubicBezTo>
                  <a:lnTo>
                    <a:pt x="14430" y="732"/>
                  </a:lnTo>
                  <a:cubicBezTo>
                    <a:pt x="14430" y="327"/>
                    <a:pt x="14104" y="0"/>
                    <a:pt x="13699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60" name="Google Shape;8160;p74"/>
            <p:cNvSpPr/>
            <p:nvPr/>
          </p:nvSpPr>
          <p:spPr>
            <a:xfrm>
              <a:off x="4251067" y="1523035"/>
              <a:ext cx="327536" cy="325023"/>
            </a:xfrm>
            <a:custGeom>
              <a:avLst/>
              <a:gdLst/>
              <a:ahLst/>
              <a:cxnLst/>
              <a:rect l="l" t="t" r="r" b="b"/>
              <a:pathLst>
                <a:path w="25669" h="25472" extrusionOk="0">
                  <a:moveTo>
                    <a:pt x="12840" y="5002"/>
                  </a:moveTo>
                  <a:cubicBezTo>
                    <a:pt x="13949" y="5002"/>
                    <a:pt x="15075" y="5242"/>
                    <a:pt x="16144" y="5747"/>
                  </a:cubicBezTo>
                  <a:cubicBezTo>
                    <a:pt x="20003" y="7575"/>
                    <a:pt x="21651" y="12185"/>
                    <a:pt x="19822" y="16044"/>
                  </a:cubicBezTo>
                  <a:cubicBezTo>
                    <a:pt x="18501" y="18836"/>
                    <a:pt x="15726" y="20470"/>
                    <a:pt x="12830" y="20470"/>
                  </a:cubicBezTo>
                  <a:cubicBezTo>
                    <a:pt x="11721" y="20470"/>
                    <a:pt x="10595" y="20230"/>
                    <a:pt x="9525" y="19724"/>
                  </a:cubicBezTo>
                  <a:cubicBezTo>
                    <a:pt x="5666" y="17897"/>
                    <a:pt x="4018" y="13286"/>
                    <a:pt x="5845" y="9427"/>
                  </a:cubicBezTo>
                  <a:cubicBezTo>
                    <a:pt x="7167" y="6636"/>
                    <a:pt x="9944" y="5002"/>
                    <a:pt x="12840" y="5002"/>
                  </a:cubicBezTo>
                  <a:close/>
                  <a:moveTo>
                    <a:pt x="10471" y="1"/>
                  </a:moveTo>
                  <a:cubicBezTo>
                    <a:pt x="10383" y="1"/>
                    <a:pt x="10294" y="16"/>
                    <a:pt x="10208" y="47"/>
                  </a:cubicBezTo>
                  <a:lnTo>
                    <a:pt x="6824" y="1256"/>
                  </a:lnTo>
                  <a:cubicBezTo>
                    <a:pt x="6417" y="1401"/>
                    <a:pt x="6206" y="1848"/>
                    <a:pt x="6351" y="2255"/>
                  </a:cubicBezTo>
                  <a:lnTo>
                    <a:pt x="7054" y="4223"/>
                  </a:lnTo>
                  <a:cubicBezTo>
                    <a:pt x="6262" y="4761"/>
                    <a:pt x="5548" y="5408"/>
                    <a:pt x="4934" y="6145"/>
                  </a:cubicBezTo>
                  <a:lnTo>
                    <a:pt x="3045" y="5249"/>
                  </a:lnTo>
                  <a:cubicBezTo>
                    <a:pt x="2937" y="5199"/>
                    <a:pt x="2823" y="5174"/>
                    <a:pt x="2711" y="5174"/>
                  </a:cubicBezTo>
                  <a:cubicBezTo>
                    <a:pt x="2418" y="5174"/>
                    <a:pt x="2137" y="5340"/>
                    <a:pt x="2004" y="5623"/>
                  </a:cubicBezTo>
                  <a:lnTo>
                    <a:pt x="467" y="8868"/>
                  </a:lnTo>
                  <a:cubicBezTo>
                    <a:pt x="282" y="9259"/>
                    <a:pt x="449" y="9725"/>
                    <a:pt x="840" y="9909"/>
                  </a:cubicBezTo>
                  <a:lnTo>
                    <a:pt x="2729" y="10804"/>
                  </a:lnTo>
                  <a:cubicBezTo>
                    <a:pt x="2548" y="11744"/>
                    <a:pt x="2500" y="12707"/>
                    <a:pt x="2587" y="13661"/>
                  </a:cubicBezTo>
                  <a:lnTo>
                    <a:pt x="619" y="14364"/>
                  </a:lnTo>
                  <a:cubicBezTo>
                    <a:pt x="212" y="14510"/>
                    <a:pt x="1" y="14957"/>
                    <a:pt x="145" y="15363"/>
                  </a:cubicBezTo>
                  <a:lnTo>
                    <a:pt x="1354" y="18747"/>
                  </a:lnTo>
                  <a:cubicBezTo>
                    <a:pt x="1467" y="19067"/>
                    <a:pt x="1768" y="19265"/>
                    <a:pt x="2089" y="19265"/>
                  </a:cubicBezTo>
                  <a:cubicBezTo>
                    <a:pt x="2177" y="19265"/>
                    <a:pt x="2266" y="19251"/>
                    <a:pt x="2353" y="19219"/>
                  </a:cubicBezTo>
                  <a:lnTo>
                    <a:pt x="4321" y="18516"/>
                  </a:lnTo>
                  <a:cubicBezTo>
                    <a:pt x="4859" y="19309"/>
                    <a:pt x="5506" y="20023"/>
                    <a:pt x="6243" y="20637"/>
                  </a:cubicBezTo>
                  <a:lnTo>
                    <a:pt x="5347" y="22526"/>
                  </a:lnTo>
                  <a:cubicBezTo>
                    <a:pt x="5163" y="22917"/>
                    <a:pt x="5330" y="23383"/>
                    <a:pt x="5721" y="23567"/>
                  </a:cubicBezTo>
                  <a:lnTo>
                    <a:pt x="8966" y="25104"/>
                  </a:lnTo>
                  <a:cubicBezTo>
                    <a:pt x="9074" y="25155"/>
                    <a:pt x="9188" y="25179"/>
                    <a:pt x="9300" y="25179"/>
                  </a:cubicBezTo>
                  <a:cubicBezTo>
                    <a:pt x="9593" y="25179"/>
                    <a:pt x="9874" y="25014"/>
                    <a:pt x="10007" y="24731"/>
                  </a:cubicBezTo>
                  <a:lnTo>
                    <a:pt x="10902" y="22842"/>
                  </a:lnTo>
                  <a:cubicBezTo>
                    <a:pt x="11540" y="22964"/>
                    <a:pt x="12187" y="23026"/>
                    <a:pt x="12836" y="23026"/>
                  </a:cubicBezTo>
                  <a:cubicBezTo>
                    <a:pt x="13144" y="23026"/>
                    <a:pt x="13452" y="23012"/>
                    <a:pt x="13759" y="22984"/>
                  </a:cubicBezTo>
                  <a:lnTo>
                    <a:pt x="14462" y="24952"/>
                  </a:lnTo>
                  <a:cubicBezTo>
                    <a:pt x="14577" y="25272"/>
                    <a:pt x="14878" y="25471"/>
                    <a:pt x="15200" y="25471"/>
                  </a:cubicBezTo>
                  <a:cubicBezTo>
                    <a:pt x="15286" y="25471"/>
                    <a:pt x="15375" y="25457"/>
                    <a:pt x="15461" y="25426"/>
                  </a:cubicBezTo>
                  <a:lnTo>
                    <a:pt x="18845" y="24217"/>
                  </a:lnTo>
                  <a:cubicBezTo>
                    <a:pt x="19252" y="24071"/>
                    <a:pt x="19463" y="23625"/>
                    <a:pt x="19318" y="23218"/>
                  </a:cubicBezTo>
                  <a:lnTo>
                    <a:pt x="18615" y="21250"/>
                  </a:lnTo>
                  <a:cubicBezTo>
                    <a:pt x="19407" y="20712"/>
                    <a:pt x="20121" y="20065"/>
                    <a:pt x="20735" y="19328"/>
                  </a:cubicBezTo>
                  <a:lnTo>
                    <a:pt x="22624" y="20223"/>
                  </a:lnTo>
                  <a:cubicBezTo>
                    <a:pt x="22732" y="20274"/>
                    <a:pt x="22846" y="20298"/>
                    <a:pt x="22958" y="20298"/>
                  </a:cubicBezTo>
                  <a:cubicBezTo>
                    <a:pt x="23251" y="20298"/>
                    <a:pt x="23532" y="20133"/>
                    <a:pt x="23665" y="19850"/>
                  </a:cubicBezTo>
                  <a:lnTo>
                    <a:pt x="25202" y="16604"/>
                  </a:lnTo>
                  <a:cubicBezTo>
                    <a:pt x="25387" y="16214"/>
                    <a:pt x="25220" y="15748"/>
                    <a:pt x="24829" y="15564"/>
                  </a:cubicBezTo>
                  <a:lnTo>
                    <a:pt x="22940" y="14668"/>
                  </a:lnTo>
                  <a:cubicBezTo>
                    <a:pt x="23121" y="13727"/>
                    <a:pt x="23169" y="12766"/>
                    <a:pt x="23082" y="11812"/>
                  </a:cubicBezTo>
                  <a:lnTo>
                    <a:pt x="25050" y="11107"/>
                  </a:lnTo>
                  <a:cubicBezTo>
                    <a:pt x="25457" y="10963"/>
                    <a:pt x="25668" y="10515"/>
                    <a:pt x="25523" y="10108"/>
                  </a:cubicBezTo>
                  <a:lnTo>
                    <a:pt x="24315" y="6726"/>
                  </a:lnTo>
                  <a:cubicBezTo>
                    <a:pt x="24201" y="6406"/>
                    <a:pt x="23898" y="6207"/>
                    <a:pt x="23577" y="6207"/>
                  </a:cubicBezTo>
                  <a:cubicBezTo>
                    <a:pt x="23491" y="6207"/>
                    <a:pt x="23402" y="6221"/>
                    <a:pt x="23316" y="6252"/>
                  </a:cubicBezTo>
                  <a:lnTo>
                    <a:pt x="21348" y="6956"/>
                  </a:lnTo>
                  <a:cubicBezTo>
                    <a:pt x="20810" y="6162"/>
                    <a:pt x="20163" y="5450"/>
                    <a:pt x="19426" y="4836"/>
                  </a:cubicBezTo>
                  <a:lnTo>
                    <a:pt x="20320" y="2947"/>
                  </a:lnTo>
                  <a:cubicBezTo>
                    <a:pt x="20506" y="2556"/>
                    <a:pt x="20339" y="2090"/>
                    <a:pt x="19948" y="1906"/>
                  </a:cubicBezTo>
                  <a:lnTo>
                    <a:pt x="16703" y="369"/>
                  </a:lnTo>
                  <a:cubicBezTo>
                    <a:pt x="16595" y="318"/>
                    <a:pt x="16481" y="294"/>
                    <a:pt x="16369" y="294"/>
                  </a:cubicBezTo>
                  <a:cubicBezTo>
                    <a:pt x="16076" y="294"/>
                    <a:pt x="15795" y="459"/>
                    <a:pt x="15662" y="742"/>
                  </a:cubicBezTo>
                  <a:lnTo>
                    <a:pt x="14767" y="2631"/>
                  </a:lnTo>
                  <a:cubicBezTo>
                    <a:pt x="14130" y="2508"/>
                    <a:pt x="13485" y="2447"/>
                    <a:pt x="12839" y="2447"/>
                  </a:cubicBezTo>
                  <a:cubicBezTo>
                    <a:pt x="12529" y="2447"/>
                    <a:pt x="12219" y="2461"/>
                    <a:pt x="11910" y="2489"/>
                  </a:cubicBezTo>
                  <a:lnTo>
                    <a:pt x="11207" y="521"/>
                  </a:lnTo>
                  <a:cubicBezTo>
                    <a:pt x="11092" y="200"/>
                    <a:pt x="10791" y="1"/>
                    <a:pt x="1047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61" name="Google Shape;8161;p74"/>
            <p:cNvSpPr/>
            <p:nvPr/>
          </p:nvSpPr>
          <p:spPr>
            <a:xfrm>
              <a:off x="4277366" y="1220917"/>
              <a:ext cx="292242" cy="292217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8162" name="Google Shape;8162;p74"/>
            <p:cNvGrpSpPr/>
            <p:nvPr/>
          </p:nvGrpSpPr>
          <p:grpSpPr>
            <a:xfrm>
              <a:off x="4644280" y="1290523"/>
              <a:ext cx="143716" cy="29463"/>
              <a:chOff x="4644280" y="1290523"/>
              <a:chExt cx="143716" cy="29463"/>
            </a:xfrm>
          </p:grpSpPr>
          <p:sp>
            <p:nvSpPr>
              <p:cNvPr id="8163" name="Google Shape;8163;p74"/>
              <p:cNvSpPr/>
              <p:nvPr/>
            </p:nvSpPr>
            <p:spPr>
              <a:xfrm>
                <a:off x="4736292" y="1294223"/>
                <a:ext cx="51704" cy="25762"/>
              </a:xfrm>
              <a:custGeom>
                <a:avLst/>
                <a:gdLst/>
                <a:ahLst/>
                <a:cxnLst/>
                <a:rect l="l" t="t" r="r" b="b"/>
                <a:pathLst>
                  <a:path w="4052" h="2019" extrusionOk="0">
                    <a:moveTo>
                      <a:pt x="273" y="0"/>
                    </a:moveTo>
                    <a:cubicBezTo>
                      <a:pt x="158" y="0"/>
                      <a:pt x="53" y="81"/>
                      <a:pt x="29" y="199"/>
                    </a:cubicBezTo>
                    <a:cubicBezTo>
                      <a:pt x="0" y="339"/>
                      <a:pt x="87" y="475"/>
                      <a:pt x="225" y="507"/>
                    </a:cubicBezTo>
                    <a:cubicBezTo>
                      <a:pt x="1077" y="720"/>
                      <a:pt x="1895" y="1048"/>
                      <a:pt x="2655" y="1487"/>
                    </a:cubicBezTo>
                    <a:lnTo>
                      <a:pt x="2505" y="1740"/>
                    </a:lnTo>
                    <a:cubicBezTo>
                      <a:pt x="2459" y="1818"/>
                      <a:pt x="2511" y="1919"/>
                      <a:pt x="2603" y="1925"/>
                    </a:cubicBezTo>
                    <a:lnTo>
                      <a:pt x="3885" y="2018"/>
                    </a:lnTo>
                    <a:cubicBezTo>
                      <a:pt x="3889" y="2019"/>
                      <a:pt x="3892" y="2019"/>
                      <a:pt x="3896" y="2019"/>
                    </a:cubicBezTo>
                    <a:cubicBezTo>
                      <a:pt x="3991" y="2019"/>
                      <a:pt x="4052" y="1911"/>
                      <a:pt x="3999" y="1829"/>
                    </a:cubicBezTo>
                    <a:lnTo>
                      <a:pt x="3302" y="747"/>
                    </a:lnTo>
                    <a:cubicBezTo>
                      <a:pt x="3278" y="709"/>
                      <a:pt x="3238" y="690"/>
                      <a:pt x="3198" y="690"/>
                    </a:cubicBezTo>
                    <a:cubicBezTo>
                      <a:pt x="3157" y="690"/>
                      <a:pt x="3116" y="710"/>
                      <a:pt x="3093" y="750"/>
                    </a:cubicBezTo>
                    <a:lnTo>
                      <a:pt x="2917" y="1048"/>
                    </a:lnTo>
                    <a:cubicBezTo>
                      <a:pt x="2108" y="582"/>
                      <a:pt x="1237" y="231"/>
                      <a:pt x="330" y="7"/>
                    </a:cubicBezTo>
                    <a:cubicBezTo>
                      <a:pt x="311" y="3"/>
                      <a:pt x="292" y="0"/>
                      <a:pt x="273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64" name="Google Shape;8164;p74"/>
              <p:cNvSpPr/>
              <p:nvPr/>
            </p:nvSpPr>
            <p:spPr>
              <a:xfrm>
                <a:off x="4700066" y="1290523"/>
                <a:ext cx="32206" cy="7988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626" extrusionOk="0">
                    <a:moveTo>
                      <a:pt x="787" y="1"/>
                    </a:moveTo>
                    <a:cubicBezTo>
                      <a:pt x="606" y="1"/>
                      <a:pt x="423" y="7"/>
                      <a:pt x="242" y="18"/>
                    </a:cubicBezTo>
                    <a:cubicBezTo>
                      <a:pt x="104" y="31"/>
                      <a:pt x="0" y="151"/>
                      <a:pt x="10" y="291"/>
                    </a:cubicBezTo>
                    <a:cubicBezTo>
                      <a:pt x="21" y="425"/>
                      <a:pt x="131" y="526"/>
                      <a:pt x="264" y="526"/>
                    </a:cubicBezTo>
                    <a:cubicBezTo>
                      <a:pt x="269" y="526"/>
                      <a:pt x="274" y="526"/>
                      <a:pt x="279" y="526"/>
                    </a:cubicBezTo>
                    <a:cubicBezTo>
                      <a:pt x="447" y="516"/>
                      <a:pt x="617" y="510"/>
                      <a:pt x="787" y="510"/>
                    </a:cubicBezTo>
                    <a:cubicBezTo>
                      <a:pt x="1261" y="512"/>
                      <a:pt x="1735" y="548"/>
                      <a:pt x="2204" y="622"/>
                    </a:cubicBezTo>
                    <a:cubicBezTo>
                      <a:pt x="2218" y="624"/>
                      <a:pt x="2232" y="626"/>
                      <a:pt x="2246" y="626"/>
                    </a:cubicBezTo>
                    <a:cubicBezTo>
                      <a:pt x="2364" y="626"/>
                      <a:pt x="2469" y="542"/>
                      <a:pt x="2495" y="422"/>
                    </a:cubicBezTo>
                    <a:cubicBezTo>
                      <a:pt x="2524" y="281"/>
                      <a:pt x="2430" y="145"/>
                      <a:pt x="2289" y="121"/>
                    </a:cubicBezTo>
                    <a:cubicBezTo>
                      <a:pt x="1792" y="41"/>
                      <a:pt x="1289" y="1"/>
                      <a:pt x="78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65" name="Google Shape;8165;p74"/>
              <p:cNvSpPr/>
              <p:nvPr/>
            </p:nvSpPr>
            <p:spPr>
              <a:xfrm>
                <a:off x="4644280" y="1300641"/>
                <a:ext cx="20225" cy="13283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1041" extrusionOk="0">
                    <a:moveTo>
                      <a:pt x="1331" y="0"/>
                    </a:moveTo>
                    <a:cubicBezTo>
                      <a:pt x="1304" y="0"/>
                      <a:pt x="1277" y="6"/>
                      <a:pt x="1251" y="16"/>
                    </a:cubicBezTo>
                    <a:cubicBezTo>
                      <a:pt x="880" y="175"/>
                      <a:pt x="518" y="356"/>
                      <a:pt x="170" y="558"/>
                    </a:cubicBezTo>
                    <a:cubicBezTo>
                      <a:pt x="60" y="622"/>
                      <a:pt x="1" y="758"/>
                      <a:pt x="47" y="876"/>
                    </a:cubicBezTo>
                    <a:cubicBezTo>
                      <a:pt x="87" y="979"/>
                      <a:pt x="185" y="1040"/>
                      <a:pt x="287" y="1040"/>
                    </a:cubicBezTo>
                    <a:cubicBezTo>
                      <a:pt x="330" y="1040"/>
                      <a:pt x="373" y="1029"/>
                      <a:pt x="414" y="1006"/>
                    </a:cubicBezTo>
                    <a:cubicBezTo>
                      <a:pt x="729" y="822"/>
                      <a:pt x="1056" y="657"/>
                      <a:pt x="1391" y="513"/>
                    </a:cubicBezTo>
                    <a:cubicBezTo>
                      <a:pt x="1520" y="457"/>
                      <a:pt x="1584" y="311"/>
                      <a:pt x="1540" y="178"/>
                    </a:cubicBezTo>
                    <a:lnTo>
                      <a:pt x="1527" y="141"/>
                    </a:lnTo>
                    <a:cubicBezTo>
                      <a:pt x="1497" y="55"/>
                      <a:pt x="1417" y="0"/>
                      <a:pt x="1331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66" name="Google Shape;8166;p74"/>
              <p:cNvSpPr/>
              <p:nvPr/>
            </p:nvSpPr>
            <p:spPr>
              <a:xfrm>
                <a:off x="4667822" y="1291888"/>
                <a:ext cx="27779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7" h="896" extrusionOk="0">
                    <a:moveTo>
                      <a:pt x="1906" y="0"/>
                    </a:moveTo>
                    <a:cubicBezTo>
                      <a:pt x="1894" y="0"/>
                      <a:pt x="1883" y="1"/>
                      <a:pt x="1871" y="3"/>
                    </a:cubicBezTo>
                    <a:lnTo>
                      <a:pt x="1871" y="4"/>
                    </a:lnTo>
                    <a:cubicBezTo>
                      <a:pt x="1306" y="88"/>
                      <a:pt x="748" y="220"/>
                      <a:pt x="205" y="400"/>
                    </a:cubicBezTo>
                    <a:cubicBezTo>
                      <a:pt x="71" y="446"/>
                      <a:pt x="0" y="592"/>
                      <a:pt x="47" y="725"/>
                    </a:cubicBezTo>
                    <a:cubicBezTo>
                      <a:pt x="84" y="830"/>
                      <a:pt x="182" y="896"/>
                      <a:pt x="288" y="896"/>
                    </a:cubicBezTo>
                    <a:cubicBezTo>
                      <a:pt x="315" y="896"/>
                      <a:pt x="343" y="891"/>
                      <a:pt x="370" y="882"/>
                    </a:cubicBezTo>
                    <a:cubicBezTo>
                      <a:pt x="881" y="714"/>
                      <a:pt x="1406" y="587"/>
                      <a:pt x="1940" y="509"/>
                    </a:cubicBezTo>
                    <a:cubicBezTo>
                      <a:pt x="2079" y="490"/>
                      <a:pt x="2177" y="360"/>
                      <a:pt x="2157" y="220"/>
                    </a:cubicBezTo>
                    <a:cubicBezTo>
                      <a:pt x="2140" y="93"/>
                      <a:pt x="2031" y="0"/>
                      <a:pt x="190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167" name="Google Shape;8167;p74"/>
            <p:cNvGrpSpPr/>
            <p:nvPr/>
          </p:nvGrpSpPr>
          <p:grpSpPr>
            <a:xfrm>
              <a:off x="4356567" y="1191441"/>
              <a:ext cx="143690" cy="29488"/>
              <a:chOff x="4356567" y="1191441"/>
              <a:chExt cx="143690" cy="29488"/>
            </a:xfrm>
          </p:grpSpPr>
          <p:sp>
            <p:nvSpPr>
              <p:cNvPr id="8168" name="Google Shape;8168;p74"/>
              <p:cNvSpPr/>
              <p:nvPr/>
            </p:nvSpPr>
            <p:spPr>
              <a:xfrm>
                <a:off x="4448554" y="1195154"/>
                <a:ext cx="51704" cy="25775"/>
              </a:xfrm>
              <a:custGeom>
                <a:avLst/>
                <a:gdLst/>
                <a:ahLst/>
                <a:cxnLst/>
                <a:rect l="l" t="t" r="r" b="b"/>
                <a:pathLst>
                  <a:path w="4052" h="2020" extrusionOk="0">
                    <a:moveTo>
                      <a:pt x="272" y="1"/>
                    </a:moveTo>
                    <a:cubicBezTo>
                      <a:pt x="157" y="1"/>
                      <a:pt x="54" y="82"/>
                      <a:pt x="29" y="200"/>
                    </a:cubicBezTo>
                    <a:cubicBezTo>
                      <a:pt x="0" y="338"/>
                      <a:pt x="87" y="474"/>
                      <a:pt x="225" y="507"/>
                    </a:cubicBezTo>
                    <a:cubicBezTo>
                      <a:pt x="1077" y="719"/>
                      <a:pt x="1895" y="1049"/>
                      <a:pt x="2657" y="1486"/>
                    </a:cubicBezTo>
                    <a:lnTo>
                      <a:pt x="2505" y="1740"/>
                    </a:lnTo>
                    <a:cubicBezTo>
                      <a:pt x="2459" y="1819"/>
                      <a:pt x="2511" y="1918"/>
                      <a:pt x="2603" y="1926"/>
                    </a:cubicBezTo>
                    <a:lnTo>
                      <a:pt x="3887" y="2019"/>
                    </a:lnTo>
                    <a:cubicBezTo>
                      <a:pt x="3890" y="2019"/>
                      <a:pt x="3893" y="2019"/>
                      <a:pt x="3895" y="2019"/>
                    </a:cubicBezTo>
                    <a:cubicBezTo>
                      <a:pt x="3991" y="2019"/>
                      <a:pt x="4052" y="1913"/>
                      <a:pt x="3999" y="1830"/>
                    </a:cubicBezTo>
                    <a:lnTo>
                      <a:pt x="3302" y="746"/>
                    </a:lnTo>
                    <a:cubicBezTo>
                      <a:pt x="3278" y="709"/>
                      <a:pt x="3239" y="690"/>
                      <a:pt x="3200" y="690"/>
                    </a:cubicBezTo>
                    <a:cubicBezTo>
                      <a:pt x="3159" y="690"/>
                      <a:pt x="3118" y="711"/>
                      <a:pt x="3094" y="751"/>
                    </a:cubicBezTo>
                    <a:lnTo>
                      <a:pt x="2917" y="1047"/>
                    </a:lnTo>
                    <a:cubicBezTo>
                      <a:pt x="2108" y="581"/>
                      <a:pt x="1237" y="230"/>
                      <a:pt x="330" y="8"/>
                    </a:cubicBezTo>
                    <a:cubicBezTo>
                      <a:pt x="311" y="3"/>
                      <a:pt x="291" y="1"/>
                      <a:pt x="272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69" name="Google Shape;8169;p74"/>
              <p:cNvSpPr/>
              <p:nvPr/>
            </p:nvSpPr>
            <p:spPr>
              <a:xfrm>
                <a:off x="4412341" y="1191441"/>
                <a:ext cx="32206" cy="8013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628" extrusionOk="0">
                    <a:moveTo>
                      <a:pt x="787" y="1"/>
                    </a:moveTo>
                    <a:cubicBezTo>
                      <a:pt x="605" y="1"/>
                      <a:pt x="424" y="7"/>
                      <a:pt x="241" y="19"/>
                    </a:cubicBezTo>
                    <a:cubicBezTo>
                      <a:pt x="103" y="31"/>
                      <a:pt x="1" y="153"/>
                      <a:pt x="11" y="291"/>
                    </a:cubicBezTo>
                    <a:cubicBezTo>
                      <a:pt x="20" y="425"/>
                      <a:pt x="132" y="528"/>
                      <a:pt x="263" y="528"/>
                    </a:cubicBezTo>
                    <a:cubicBezTo>
                      <a:pt x="268" y="528"/>
                      <a:pt x="273" y="528"/>
                      <a:pt x="278" y="528"/>
                    </a:cubicBezTo>
                    <a:cubicBezTo>
                      <a:pt x="448" y="518"/>
                      <a:pt x="617" y="512"/>
                      <a:pt x="787" y="512"/>
                    </a:cubicBezTo>
                    <a:cubicBezTo>
                      <a:pt x="1261" y="512"/>
                      <a:pt x="1734" y="550"/>
                      <a:pt x="2203" y="624"/>
                    </a:cubicBezTo>
                    <a:cubicBezTo>
                      <a:pt x="2217" y="626"/>
                      <a:pt x="2231" y="627"/>
                      <a:pt x="2245" y="627"/>
                    </a:cubicBezTo>
                    <a:cubicBezTo>
                      <a:pt x="2363" y="627"/>
                      <a:pt x="2470" y="544"/>
                      <a:pt x="2494" y="424"/>
                    </a:cubicBezTo>
                    <a:cubicBezTo>
                      <a:pt x="2523" y="283"/>
                      <a:pt x="2430" y="145"/>
                      <a:pt x="2288" y="121"/>
                    </a:cubicBezTo>
                    <a:cubicBezTo>
                      <a:pt x="1791" y="43"/>
                      <a:pt x="1288" y="3"/>
                      <a:pt x="78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70" name="Google Shape;8170;p74"/>
              <p:cNvSpPr/>
              <p:nvPr/>
            </p:nvSpPr>
            <p:spPr>
              <a:xfrm>
                <a:off x="4356567" y="1201573"/>
                <a:ext cx="20212" cy="13270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1040" extrusionOk="0">
                    <a:moveTo>
                      <a:pt x="1330" y="1"/>
                    </a:moveTo>
                    <a:cubicBezTo>
                      <a:pt x="1303" y="1"/>
                      <a:pt x="1276" y="6"/>
                      <a:pt x="1249" y="17"/>
                    </a:cubicBezTo>
                    <a:cubicBezTo>
                      <a:pt x="878" y="174"/>
                      <a:pt x="518" y="355"/>
                      <a:pt x="168" y="557"/>
                    </a:cubicBezTo>
                    <a:cubicBezTo>
                      <a:pt x="58" y="621"/>
                      <a:pt x="0" y="757"/>
                      <a:pt x="47" y="876"/>
                    </a:cubicBezTo>
                    <a:cubicBezTo>
                      <a:pt x="86" y="979"/>
                      <a:pt x="183" y="1040"/>
                      <a:pt x="284" y="1040"/>
                    </a:cubicBezTo>
                    <a:cubicBezTo>
                      <a:pt x="327" y="1040"/>
                      <a:pt x="371" y="1029"/>
                      <a:pt x="412" y="1005"/>
                    </a:cubicBezTo>
                    <a:cubicBezTo>
                      <a:pt x="727" y="823"/>
                      <a:pt x="1054" y="658"/>
                      <a:pt x="1389" y="512"/>
                    </a:cubicBezTo>
                    <a:cubicBezTo>
                      <a:pt x="1518" y="458"/>
                      <a:pt x="1584" y="312"/>
                      <a:pt x="1538" y="177"/>
                    </a:cubicBezTo>
                    <a:lnTo>
                      <a:pt x="1525" y="141"/>
                    </a:lnTo>
                    <a:cubicBezTo>
                      <a:pt x="1496" y="54"/>
                      <a:pt x="1415" y="1"/>
                      <a:pt x="133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71" name="Google Shape;8171;p74"/>
              <p:cNvSpPr/>
              <p:nvPr/>
            </p:nvSpPr>
            <p:spPr>
              <a:xfrm>
                <a:off x="4380084" y="1192832"/>
                <a:ext cx="27779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7" h="896" extrusionOk="0">
                    <a:moveTo>
                      <a:pt x="1906" y="0"/>
                    </a:moveTo>
                    <a:cubicBezTo>
                      <a:pt x="1894" y="0"/>
                      <a:pt x="1883" y="1"/>
                      <a:pt x="1871" y="2"/>
                    </a:cubicBezTo>
                    <a:cubicBezTo>
                      <a:pt x="1306" y="87"/>
                      <a:pt x="748" y="220"/>
                      <a:pt x="205" y="400"/>
                    </a:cubicBezTo>
                    <a:cubicBezTo>
                      <a:pt x="71" y="444"/>
                      <a:pt x="0" y="590"/>
                      <a:pt x="47" y="725"/>
                    </a:cubicBezTo>
                    <a:cubicBezTo>
                      <a:pt x="84" y="829"/>
                      <a:pt x="183" y="895"/>
                      <a:pt x="288" y="895"/>
                    </a:cubicBezTo>
                    <a:cubicBezTo>
                      <a:pt x="316" y="895"/>
                      <a:pt x="343" y="891"/>
                      <a:pt x="370" y="882"/>
                    </a:cubicBezTo>
                    <a:cubicBezTo>
                      <a:pt x="883" y="712"/>
                      <a:pt x="1408" y="587"/>
                      <a:pt x="1941" y="507"/>
                    </a:cubicBezTo>
                    <a:cubicBezTo>
                      <a:pt x="2081" y="488"/>
                      <a:pt x="2177" y="360"/>
                      <a:pt x="2157" y="220"/>
                    </a:cubicBezTo>
                    <a:cubicBezTo>
                      <a:pt x="2140" y="93"/>
                      <a:pt x="2031" y="0"/>
                      <a:pt x="190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172" name="Google Shape;8172;p74"/>
            <p:cNvGrpSpPr/>
            <p:nvPr/>
          </p:nvGrpSpPr>
          <p:grpSpPr>
            <a:xfrm>
              <a:off x="4339009" y="1863727"/>
              <a:ext cx="143703" cy="29476"/>
              <a:chOff x="4339009" y="1863727"/>
              <a:chExt cx="143703" cy="29476"/>
            </a:xfrm>
          </p:grpSpPr>
          <p:sp>
            <p:nvSpPr>
              <p:cNvPr id="8173" name="Google Shape;8173;p74"/>
              <p:cNvSpPr/>
              <p:nvPr/>
            </p:nvSpPr>
            <p:spPr>
              <a:xfrm>
                <a:off x="4339009" y="1863727"/>
                <a:ext cx="51691" cy="25762"/>
              </a:xfrm>
              <a:custGeom>
                <a:avLst/>
                <a:gdLst/>
                <a:ahLst/>
                <a:cxnLst/>
                <a:rect l="l" t="t" r="r" b="b"/>
                <a:pathLst>
                  <a:path w="4051" h="2019" extrusionOk="0">
                    <a:moveTo>
                      <a:pt x="157" y="1"/>
                    </a:moveTo>
                    <a:cubicBezTo>
                      <a:pt x="61" y="1"/>
                      <a:pt x="1" y="107"/>
                      <a:pt x="54" y="190"/>
                    </a:cubicBezTo>
                    <a:lnTo>
                      <a:pt x="750" y="1274"/>
                    </a:lnTo>
                    <a:cubicBezTo>
                      <a:pt x="774" y="1311"/>
                      <a:pt x="813" y="1330"/>
                      <a:pt x="852" y="1330"/>
                    </a:cubicBezTo>
                    <a:cubicBezTo>
                      <a:pt x="893" y="1330"/>
                      <a:pt x="935" y="1309"/>
                      <a:pt x="958" y="1269"/>
                    </a:cubicBezTo>
                    <a:lnTo>
                      <a:pt x="1136" y="973"/>
                    </a:lnTo>
                    <a:cubicBezTo>
                      <a:pt x="1945" y="1439"/>
                      <a:pt x="2816" y="1788"/>
                      <a:pt x="3722" y="2012"/>
                    </a:cubicBezTo>
                    <a:cubicBezTo>
                      <a:pt x="3741" y="2017"/>
                      <a:pt x="3761" y="2019"/>
                      <a:pt x="3779" y="2019"/>
                    </a:cubicBezTo>
                    <a:cubicBezTo>
                      <a:pt x="3895" y="2019"/>
                      <a:pt x="3999" y="1938"/>
                      <a:pt x="4023" y="1820"/>
                    </a:cubicBezTo>
                    <a:cubicBezTo>
                      <a:pt x="4051" y="1682"/>
                      <a:pt x="3964" y="1546"/>
                      <a:pt x="3828" y="1512"/>
                    </a:cubicBezTo>
                    <a:cubicBezTo>
                      <a:pt x="2976" y="1301"/>
                      <a:pt x="2158" y="971"/>
                      <a:pt x="1396" y="534"/>
                    </a:cubicBezTo>
                    <a:lnTo>
                      <a:pt x="1548" y="279"/>
                    </a:lnTo>
                    <a:cubicBezTo>
                      <a:pt x="1594" y="201"/>
                      <a:pt x="1541" y="100"/>
                      <a:pt x="1450" y="94"/>
                    </a:cubicBezTo>
                    <a:lnTo>
                      <a:pt x="166" y="1"/>
                    </a:lnTo>
                    <a:cubicBezTo>
                      <a:pt x="163" y="1"/>
                      <a:pt x="160" y="1"/>
                      <a:pt x="15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74" name="Google Shape;8174;p74"/>
              <p:cNvSpPr/>
              <p:nvPr/>
            </p:nvSpPr>
            <p:spPr>
              <a:xfrm>
                <a:off x="4394732" y="1885202"/>
                <a:ext cx="32193" cy="8001"/>
              </a:xfrm>
              <a:custGeom>
                <a:avLst/>
                <a:gdLst/>
                <a:ahLst/>
                <a:cxnLst/>
                <a:rect l="l" t="t" r="r" b="b"/>
                <a:pathLst>
                  <a:path w="2523" h="627" extrusionOk="0">
                    <a:moveTo>
                      <a:pt x="279" y="1"/>
                    </a:moveTo>
                    <a:cubicBezTo>
                      <a:pt x="160" y="1"/>
                      <a:pt x="54" y="84"/>
                      <a:pt x="29" y="204"/>
                    </a:cubicBezTo>
                    <a:cubicBezTo>
                      <a:pt x="1" y="345"/>
                      <a:pt x="93" y="483"/>
                      <a:pt x="236" y="507"/>
                    </a:cubicBezTo>
                    <a:cubicBezTo>
                      <a:pt x="732" y="585"/>
                      <a:pt x="1235" y="625"/>
                      <a:pt x="1738" y="627"/>
                    </a:cubicBezTo>
                    <a:cubicBezTo>
                      <a:pt x="1919" y="627"/>
                      <a:pt x="2102" y="621"/>
                      <a:pt x="2282" y="609"/>
                    </a:cubicBezTo>
                    <a:cubicBezTo>
                      <a:pt x="2420" y="596"/>
                      <a:pt x="2523" y="475"/>
                      <a:pt x="2513" y="337"/>
                    </a:cubicBezTo>
                    <a:cubicBezTo>
                      <a:pt x="2504" y="203"/>
                      <a:pt x="2392" y="100"/>
                      <a:pt x="2260" y="100"/>
                    </a:cubicBezTo>
                    <a:cubicBezTo>
                      <a:pt x="2255" y="100"/>
                      <a:pt x="2251" y="100"/>
                      <a:pt x="2246" y="100"/>
                    </a:cubicBezTo>
                    <a:cubicBezTo>
                      <a:pt x="2076" y="110"/>
                      <a:pt x="1908" y="116"/>
                      <a:pt x="1738" y="116"/>
                    </a:cubicBezTo>
                    <a:cubicBezTo>
                      <a:pt x="1262" y="116"/>
                      <a:pt x="790" y="78"/>
                      <a:pt x="321" y="4"/>
                    </a:cubicBezTo>
                    <a:cubicBezTo>
                      <a:pt x="307" y="2"/>
                      <a:pt x="293" y="1"/>
                      <a:pt x="279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75" name="Google Shape;8175;p74"/>
              <p:cNvSpPr/>
              <p:nvPr/>
            </p:nvSpPr>
            <p:spPr>
              <a:xfrm>
                <a:off x="4462488" y="1869814"/>
                <a:ext cx="20225" cy="13258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1039" extrusionOk="0">
                    <a:moveTo>
                      <a:pt x="1300" y="0"/>
                    </a:moveTo>
                    <a:cubicBezTo>
                      <a:pt x="1257" y="0"/>
                      <a:pt x="1213" y="11"/>
                      <a:pt x="1173" y="35"/>
                    </a:cubicBezTo>
                    <a:cubicBezTo>
                      <a:pt x="857" y="217"/>
                      <a:pt x="531" y="382"/>
                      <a:pt x="196" y="528"/>
                    </a:cubicBezTo>
                    <a:cubicBezTo>
                      <a:pt x="66" y="582"/>
                      <a:pt x="1" y="728"/>
                      <a:pt x="47" y="863"/>
                    </a:cubicBezTo>
                    <a:lnTo>
                      <a:pt x="60" y="899"/>
                    </a:lnTo>
                    <a:cubicBezTo>
                      <a:pt x="89" y="986"/>
                      <a:pt x="169" y="1039"/>
                      <a:pt x="255" y="1039"/>
                    </a:cubicBezTo>
                    <a:cubicBezTo>
                      <a:pt x="282" y="1039"/>
                      <a:pt x="309" y="1034"/>
                      <a:pt x="335" y="1023"/>
                    </a:cubicBezTo>
                    <a:cubicBezTo>
                      <a:pt x="707" y="866"/>
                      <a:pt x="1067" y="685"/>
                      <a:pt x="1416" y="483"/>
                    </a:cubicBezTo>
                    <a:cubicBezTo>
                      <a:pt x="1527" y="419"/>
                      <a:pt x="1584" y="283"/>
                      <a:pt x="1538" y="164"/>
                    </a:cubicBezTo>
                    <a:cubicBezTo>
                      <a:pt x="1499" y="61"/>
                      <a:pt x="1401" y="0"/>
                      <a:pt x="1300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76" name="Google Shape;8176;p74"/>
              <p:cNvSpPr/>
              <p:nvPr/>
            </p:nvSpPr>
            <p:spPr>
              <a:xfrm>
                <a:off x="4431392" y="1880392"/>
                <a:ext cx="27804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9" h="896" extrusionOk="0">
                    <a:moveTo>
                      <a:pt x="1890" y="1"/>
                    </a:moveTo>
                    <a:cubicBezTo>
                      <a:pt x="1863" y="1"/>
                      <a:pt x="1835" y="5"/>
                      <a:pt x="1808" y="14"/>
                    </a:cubicBezTo>
                    <a:cubicBezTo>
                      <a:pt x="1296" y="184"/>
                      <a:pt x="771" y="309"/>
                      <a:pt x="237" y="389"/>
                    </a:cubicBezTo>
                    <a:cubicBezTo>
                      <a:pt x="98" y="408"/>
                      <a:pt x="0" y="536"/>
                      <a:pt x="20" y="676"/>
                    </a:cubicBezTo>
                    <a:cubicBezTo>
                      <a:pt x="37" y="803"/>
                      <a:pt x="147" y="896"/>
                      <a:pt x="273" y="896"/>
                    </a:cubicBezTo>
                    <a:cubicBezTo>
                      <a:pt x="284" y="896"/>
                      <a:pt x="296" y="895"/>
                      <a:pt x="308" y="893"/>
                    </a:cubicBezTo>
                    <a:cubicBezTo>
                      <a:pt x="873" y="809"/>
                      <a:pt x="1430" y="676"/>
                      <a:pt x="1973" y="496"/>
                    </a:cubicBezTo>
                    <a:cubicBezTo>
                      <a:pt x="2106" y="451"/>
                      <a:pt x="2178" y="306"/>
                      <a:pt x="2132" y="171"/>
                    </a:cubicBezTo>
                    <a:cubicBezTo>
                      <a:pt x="2095" y="67"/>
                      <a:pt x="1996" y="1"/>
                      <a:pt x="189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177" name="Google Shape;8177;p74"/>
            <p:cNvGrpSpPr/>
            <p:nvPr/>
          </p:nvGrpSpPr>
          <p:grpSpPr>
            <a:xfrm>
              <a:off x="4206459" y="1607315"/>
              <a:ext cx="29539" cy="142899"/>
              <a:chOff x="4206459" y="1607315"/>
              <a:chExt cx="29539" cy="142899"/>
            </a:xfrm>
          </p:grpSpPr>
          <p:sp>
            <p:nvSpPr>
              <p:cNvPr id="8178" name="Google Shape;8178;p74"/>
              <p:cNvSpPr/>
              <p:nvPr/>
            </p:nvSpPr>
            <p:spPr>
              <a:xfrm>
                <a:off x="4209840" y="1607315"/>
                <a:ext cx="26158" cy="50989"/>
              </a:xfrm>
              <a:custGeom>
                <a:avLst/>
                <a:gdLst/>
                <a:ahLst/>
                <a:cxnLst/>
                <a:rect l="l" t="t" r="r" b="b"/>
                <a:pathLst>
                  <a:path w="2050" h="3996" extrusionOk="0">
                    <a:moveTo>
                      <a:pt x="1920" y="0"/>
                    </a:moveTo>
                    <a:cubicBezTo>
                      <a:pt x="1898" y="0"/>
                      <a:pt x="1876" y="6"/>
                      <a:pt x="1854" y="20"/>
                    </a:cubicBezTo>
                    <a:lnTo>
                      <a:pt x="772" y="717"/>
                    </a:lnTo>
                    <a:cubicBezTo>
                      <a:pt x="695" y="766"/>
                      <a:pt x="697" y="878"/>
                      <a:pt x="775" y="926"/>
                    </a:cubicBezTo>
                    <a:lnTo>
                      <a:pt x="1073" y="1102"/>
                    </a:lnTo>
                    <a:cubicBezTo>
                      <a:pt x="607" y="1911"/>
                      <a:pt x="256" y="2782"/>
                      <a:pt x="32" y="3689"/>
                    </a:cubicBezTo>
                    <a:cubicBezTo>
                      <a:pt x="0" y="3825"/>
                      <a:pt x="87" y="3962"/>
                      <a:pt x="224" y="3990"/>
                    </a:cubicBezTo>
                    <a:cubicBezTo>
                      <a:pt x="242" y="3993"/>
                      <a:pt x="260" y="3995"/>
                      <a:pt x="278" y="3995"/>
                    </a:cubicBezTo>
                    <a:cubicBezTo>
                      <a:pt x="397" y="3995"/>
                      <a:pt x="502" y="3914"/>
                      <a:pt x="532" y="3794"/>
                    </a:cubicBezTo>
                    <a:cubicBezTo>
                      <a:pt x="743" y="2942"/>
                      <a:pt x="1073" y="2124"/>
                      <a:pt x="1512" y="1363"/>
                    </a:cubicBezTo>
                    <a:lnTo>
                      <a:pt x="1765" y="1514"/>
                    </a:lnTo>
                    <a:cubicBezTo>
                      <a:pt x="1785" y="1526"/>
                      <a:pt x="1806" y="1531"/>
                      <a:pt x="1827" y="1531"/>
                    </a:cubicBezTo>
                    <a:cubicBezTo>
                      <a:pt x="1888" y="1531"/>
                      <a:pt x="1946" y="1484"/>
                      <a:pt x="1951" y="1416"/>
                    </a:cubicBezTo>
                    <a:lnTo>
                      <a:pt x="2043" y="134"/>
                    </a:lnTo>
                    <a:cubicBezTo>
                      <a:pt x="2049" y="57"/>
                      <a:pt x="1988" y="0"/>
                      <a:pt x="1920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79" name="Google Shape;8179;p74"/>
              <p:cNvSpPr/>
              <p:nvPr/>
            </p:nvSpPr>
            <p:spPr>
              <a:xfrm>
                <a:off x="4206459" y="1662910"/>
                <a:ext cx="8230" cy="31785"/>
              </a:xfrm>
              <a:custGeom>
                <a:avLst/>
                <a:gdLst/>
                <a:ahLst/>
                <a:cxnLst/>
                <a:rect l="l" t="t" r="r" b="b"/>
                <a:pathLst>
                  <a:path w="645" h="2491" extrusionOk="0">
                    <a:moveTo>
                      <a:pt x="371" y="1"/>
                    </a:moveTo>
                    <a:cubicBezTo>
                      <a:pt x="249" y="1"/>
                      <a:pt x="141" y="89"/>
                      <a:pt x="121" y="212"/>
                    </a:cubicBezTo>
                    <a:cubicBezTo>
                      <a:pt x="41" y="709"/>
                      <a:pt x="1" y="1212"/>
                      <a:pt x="1" y="1714"/>
                    </a:cubicBezTo>
                    <a:cubicBezTo>
                      <a:pt x="1" y="1895"/>
                      <a:pt x="7" y="2078"/>
                      <a:pt x="19" y="2259"/>
                    </a:cubicBezTo>
                    <a:cubicBezTo>
                      <a:pt x="31" y="2390"/>
                      <a:pt x="140" y="2490"/>
                      <a:pt x="270" y="2490"/>
                    </a:cubicBezTo>
                    <a:cubicBezTo>
                      <a:pt x="277" y="2490"/>
                      <a:pt x="284" y="2490"/>
                      <a:pt x="291" y="2489"/>
                    </a:cubicBezTo>
                    <a:cubicBezTo>
                      <a:pt x="428" y="2480"/>
                      <a:pt x="534" y="2361"/>
                      <a:pt x="526" y="2222"/>
                    </a:cubicBezTo>
                    <a:cubicBezTo>
                      <a:pt x="517" y="2054"/>
                      <a:pt x="510" y="1884"/>
                      <a:pt x="510" y="1714"/>
                    </a:cubicBezTo>
                    <a:cubicBezTo>
                      <a:pt x="512" y="1240"/>
                      <a:pt x="549" y="766"/>
                      <a:pt x="622" y="297"/>
                    </a:cubicBezTo>
                    <a:cubicBezTo>
                      <a:pt x="645" y="163"/>
                      <a:pt x="557" y="35"/>
                      <a:pt x="422" y="6"/>
                    </a:cubicBezTo>
                    <a:cubicBezTo>
                      <a:pt x="405" y="2"/>
                      <a:pt x="388" y="1"/>
                      <a:pt x="371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80" name="Google Shape;8180;p74"/>
              <p:cNvSpPr/>
              <p:nvPr/>
            </p:nvSpPr>
            <p:spPr>
              <a:xfrm>
                <a:off x="4216194" y="1730768"/>
                <a:ext cx="14227" cy="19446"/>
              </a:xfrm>
              <a:custGeom>
                <a:avLst/>
                <a:gdLst/>
                <a:ahLst/>
                <a:cxnLst/>
                <a:rect l="l" t="t" r="r" b="b"/>
                <a:pathLst>
                  <a:path w="1115" h="1524" extrusionOk="0">
                    <a:moveTo>
                      <a:pt x="296" y="1"/>
                    </a:moveTo>
                    <a:cubicBezTo>
                      <a:pt x="267" y="1"/>
                      <a:pt x="237" y="5"/>
                      <a:pt x="208" y="15"/>
                    </a:cubicBezTo>
                    <a:lnTo>
                      <a:pt x="171" y="28"/>
                    </a:lnTo>
                    <a:cubicBezTo>
                      <a:pt x="58" y="67"/>
                      <a:pt x="0" y="193"/>
                      <a:pt x="47" y="304"/>
                    </a:cubicBezTo>
                    <a:cubicBezTo>
                      <a:pt x="205" y="675"/>
                      <a:pt x="384" y="1035"/>
                      <a:pt x="588" y="1385"/>
                    </a:cubicBezTo>
                    <a:cubicBezTo>
                      <a:pt x="637" y="1469"/>
                      <a:pt x="728" y="1524"/>
                      <a:pt x="822" y="1524"/>
                    </a:cubicBezTo>
                    <a:cubicBezTo>
                      <a:pt x="850" y="1524"/>
                      <a:pt x="879" y="1519"/>
                      <a:pt x="906" y="1508"/>
                    </a:cubicBezTo>
                    <a:cubicBezTo>
                      <a:pt x="1052" y="1450"/>
                      <a:pt x="1115" y="1277"/>
                      <a:pt x="1036" y="1141"/>
                    </a:cubicBezTo>
                    <a:cubicBezTo>
                      <a:pt x="852" y="826"/>
                      <a:pt x="687" y="499"/>
                      <a:pt x="543" y="164"/>
                    </a:cubicBezTo>
                    <a:cubicBezTo>
                      <a:pt x="499" y="63"/>
                      <a:pt x="400" y="1"/>
                      <a:pt x="296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81" name="Google Shape;8181;p74"/>
              <p:cNvSpPr/>
              <p:nvPr/>
            </p:nvSpPr>
            <p:spPr>
              <a:xfrm>
                <a:off x="4207607" y="1699506"/>
                <a:ext cx="12045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944" h="2128" extrusionOk="0">
                    <a:moveTo>
                      <a:pt x="273" y="0"/>
                    </a:moveTo>
                    <a:cubicBezTo>
                      <a:pt x="261" y="0"/>
                      <a:pt x="249" y="1"/>
                      <a:pt x="238" y="3"/>
                    </a:cubicBezTo>
                    <a:cubicBezTo>
                      <a:pt x="98" y="22"/>
                      <a:pt x="1" y="150"/>
                      <a:pt x="20" y="289"/>
                    </a:cubicBezTo>
                    <a:lnTo>
                      <a:pt x="21" y="289"/>
                    </a:lnTo>
                    <a:cubicBezTo>
                      <a:pt x="105" y="854"/>
                      <a:pt x="238" y="1412"/>
                      <a:pt x="417" y="1955"/>
                    </a:cubicBezTo>
                    <a:cubicBezTo>
                      <a:pt x="454" y="2061"/>
                      <a:pt x="553" y="2127"/>
                      <a:pt x="658" y="2127"/>
                    </a:cubicBezTo>
                    <a:cubicBezTo>
                      <a:pt x="686" y="2127"/>
                      <a:pt x="714" y="2123"/>
                      <a:pt x="742" y="2113"/>
                    </a:cubicBezTo>
                    <a:cubicBezTo>
                      <a:pt x="875" y="2067"/>
                      <a:pt x="944" y="1923"/>
                      <a:pt x="899" y="1790"/>
                    </a:cubicBezTo>
                    <a:cubicBezTo>
                      <a:pt x="731" y="1279"/>
                      <a:pt x="604" y="754"/>
                      <a:pt x="526" y="220"/>
                    </a:cubicBezTo>
                    <a:cubicBezTo>
                      <a:pt x="508" y="93"/>
                      <a:pt x="398" y="0"/>
                      <a:pt x="273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sp>
          <p:nvSpPr>
            <p:cNvPr id="8182" name="Google Shape;8182;p74"/>
            <p:cNvSpPr/>
            <p:nvPr/>
          </p:nvSpPr>
          <p:spPr>
            <a:xfrm>
              <a:off x="4250519" y="1416170"/>
              <a:ext cx="26783" cy="52303"/>
            </a:xfrm>
            <a:custGeom>
              <a:avLst/>
              <a:gdLst/>
              <a:ahLst/>
              <a:cxnLst/>
              <a:rect l="l" t="t" r="r" b="b"/>
              <a:pathLst>
                <a:path w="2099" h="4099" extrusionOk="0">
                  <a:moveTo>
                    <a:pt x="412" y="1"/>
                  </a:moveTo>
                  <a:cubicBezTo>
                    <a:pt x="358" y="1"/>
                    <a:pt x="305" y="37"/>
                    <a:pt x="292" y="98"/>
                  </a:cubicBezTo>
                  <a:lnTo>
                    <a:pt x="18" y="1357"/>
                  </a:lnTo>
                  <a:cubicBezTo>
                    <a:pt x="1" y="1436"/>
                    <a:pt x="62" y="1506"/>
                    <a:pt x="139" y="1506"/>
                  </a:cubicBezTo>
                  <a:cubicBezTo>
                    <a:pt x="149" y="1506"/>
                    <a:pt x="158" y="1505"/>
                    <a:pt x="169" y="1502"/>
                  </a:cubicBezTo>
                  <a:lnTo>
                    <a:pt x="503" y="1416"/>
                  </a:lnTo>
                  <a:cubicBezTo>
                    <a:pt x="745" y="2317"/>
                    <a:pt x="1113" y="3181"/>
                    <a:pt x="1597" y="3981"/>
                  </a:cubicBezTo>
                  <a:cubicBezTo>
                    <a:pt x="1644" y="4057"/>
                    <a:pt x="1725" y="4099"/>
                    <a:pt x="1809" y="4099"/>
                  </a:cubicBezTo>
                  <a:cubicBezTo>
                    <a:pt x="1856" y="4099"/>
                    <a:pt x="1903" y="4086"/>
                    <a:pt x="1946" y="4058"/>
                  </a:cubicBezTo>
                  <a:cubicBezTo>
                    <a:pt x="2063" y="3980"/>
                    <a:pt x="2098" y="3823"/>
                    <a:pt x="2024" y="3703"/>
                  </a:cubicBezTo>
                  <a:cubicBezTo>
                    <a:pt x="1571" y="2950"/>
                    <a:pt x="1225" y="2138"/>
                    <a:pt x="998" y="1291"/>
                  </a:cubicBezTo>
                  <a:lnTo>
                    <a:pt x="1283" y="1217"/>
                  </a:lnTo>
                  <a:cubicBezTo>
                    <a:pt x="1373" y="1195"/>
                    <a:pt x="1406" y="1086"/>
                    <a:pt x="1347" y="1017"/>
                  </a:cubicBezTo>
                  <a:lnTo>
                    <a:pt x="505" y="44"/>
                  </a:lnTo>
                  <a:cubicBezTo>
                    <a:pt x="479" y="14"/>
                    <a:pt x="445" y="1"/>
                    <a:pt x="412" y="1"/>
                  </a:cubicBezTo>
                  <a:close/>
                </a:path>
              </a:pathLst>
            </a:custGeom>
            <a:solidFill>
              <a:srgbClr val="667E92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83" name="Google Shape;8183;p74"/>
            <p:cNvSpPr/>
            <p:nvPr/>
          </p:nvSpPr>
          <p:spPr>
            <a:xfrm>
              <a:off x="4276166" y="1471370"/>
              <a:ext cx="24359" cy="25290"/>
            </a:xfrm>
            <a:custGeom>
              <a:avLst/>
              <a:gdLst/>
              <a:ahLst/>
              <a:cxnLst/>
              <a:rect l="l" t="t" r="r" b="b"/>
              <a:pathLst>
                <a:path w="1909" h="1982" extrusionOk="0">
                  <a:moveTo>
                    <a:pt x="291" y="0"/>
                  </a:moveTo>
                  <a:cubicBezTo>
                    <a:pt x="243" y="0"/>
                    <a:pt x="195" y="14"/>
                    <a:pt x="152" y="41"/>
                  </a:cubicBezTo>
                  <a:cubicBezTo>
                    <a:pt x="30" y="121"/>
                    <a:pt x="0" y="285"/>
                    <a:pt x="85" y="403"/>
                  </a:cubicBezTo>
                  <a:cubicBezTo>
                    <a:pt x="380" y="810"/>
                    <a:pt x="706" y="1193"/>
                    <a:pt x="1062" y="1548"/>
                  </a:cubicBezTo>
                  <a:cubicBezTo>
                    <a:pt x="1190" y="1678"/>
                    <a:pt x="1323" y="1801"/>
                    <a:pt x="1459" y="1921"/>
                  </a:cubicBezTo>
                  <a:cubicBezTo>
                    <a:pt x="1507" y="1962"/>
                    <a:pt x="1566" y="1981"/>
                    <a:pt x="1624" y="1981"/>
                  </a:cubicBezTo>
                  <a:cubicBezTo>
                    <a:pt x="1695" y="1981"/>
                    <a:pt x="1766" y="1952"/>
                    <a:pt x="1816" y="1894"/>
                  </a:cubicBezTo>
                  <a:cubicBezTo>
                    <a:pt x="1909" y="1788"/>
                    <a:pt x="1898" y="1628"/>
                    <a:pt x="1794" y="1535"/>
                  </a:cubicBezTo>
                  <a:cubicBezTo>
                    <a:pt x="1665" y="1423"/>
                    <a:pt x="1542" y="1308"/>
                    <a:pt x="1422" y="1188"/>
                  </a:cubicBezTo>
                  <a:cubicBezTo>
                    <a:pt x="1087" y="851"/>
                    <a:pt x="778" y="490"/>
                    <a:pt x="500" y="107"/>
                  </a:cubicBezTo>
                  <a:cubicBezTo>
                    <a:pt x="449" y="38"/>
                    <a:pt x="371" y="0"/>
                    <a:pt x="291" y="0"/>
                  </a:cubicBezTo>
                  <a:close/>
                </a:path>
              </a:pathLst>
            </a:custGeom>
            <a:solidFill>
              <a:srgbClr val="667E92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84" name="Google Shape;8184;p74"/>
            <p:cNvSpPr/>
            <p:nvPr/>
          </p:nvSpPr>
          <p:spPr>
            <a:xfrm>
              <a:off x="4330231" y="1513121"/>
              <a:ext cx="21462" cy="10986"/>
            </a:xfrm>
            <a:custGeom>
              <a:avLst/>
              <a:gdLst/>
              <a:ahLst/>
              <a:cxnLst/>
              <a:rect l="l" t="t" r="r" b="b"/>
              <a:pathLst>
                <a:path w="1682" h="861" extrusionOk="0">
                  <a:moveTo>
                    <a:pt x="311" y="0"/>
                  </a:moveTo>
                  <a:cubicBezTo>
                    <a:pt x="211" y="0"/>
                    <a:pt x="116" y="56"/>
                    <a:pt x="69" y="151"/>
                  </a:cubicBezTo>
                  <a:lnTo>
                    <a:pt x="53" y="185"/>
                  </a:lnTo>
                  <a:cubicBezTo>
                    <a:pt x="0" y="292"/>
                    <a:pt x="48" y="423"/>
                    <a:pt x="160" y="468"/>
                  </a:cubicBezTo>
                  <a:cubicBezTo>
                    <a:pt x="533" y="619"/>
                    <a:pt x="916" y="747"/>
                    <a:pt x="1307" y="851"/>
                  </a:cubicBezTo>
                  <a:cubicBezTo>
                    <a:pt x="1331" y="857"/>
                    <a:pt x="1355" y="861"/>
                    <a:pt x="1379" y="861"/>
                  </a:cubicBezTo>
                  <a:cubicBezTo>
                    <a:pt x="1480" y="861"/>
                    <a:pt x="1576" y="806"/>
                    <a:pt x="1618" y="713"/>
                  </a:cubicBezTo>
                  <a:cubicBezTo>
                    <a:pt x="1682" y="569"/>
                    <a:pt x="1602" y="403"/>
                    <a:pt x="1451" y="363"/>
                  </a:cubicBezTo>
                  <a:cubicBezTo>
                    <a:pt x="1097" y="268"/>
                    <a:pt x="751" y="154"/>
                    <a:pt x="412" y="20"/>
                  </a:cubicBezTo>
                  <a:cubicBezTo>
                    <a:pt x="379" y="7"/>
                    <a:pt x="345" y="0"/>
                    <a:pt x="311" y="0"/>
                  </a:cubicBezTo>
                  <a:close/>
                </a:path>
              </a:pathLst>
            </a:custGeom>
            <a:solidFill>
              <a:srgbClr val="667E92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85" name="Google Shape;8185;p74"/>
            <p:cNvSpPr/>
            <p:nvPr/>
          </p:nvSpPr>
          <p:spPr>
            <a:xfrm>
              <a:off x="4302005" y="1497298"/>
              <a:ext cx="25469" cy="17647"/>
            </a:xfrm>
            <a:custGeom>
              <a:avLst/>
              <a:gdLst/>
              <a:ahLst/>
              <a:cxnLst/>
              <a:rect l="l" t="t" r="r" b="b"/>
              <a:pathLst>
                <a:path w="1996" h="1383" extrusionOk="0">
                  <a:moveTo>
                    <a:pt x="289" y="1"/>
                  </a:moveTo>
                  <a:cubicBezTo>
                    <a:pt x="212" y="1"/>
                    <a:pt x="136" y="36"/>
                    <a:pt x="86" y="102"/>
                  </a:cubicBezTo>
                  <a:cubicBezTo>
                    <a:pt x="1" y="214"/>
                    <a:pt x="23" y="374"/>
                    <a:pt x="135" y="459"/>
                  </a:cubicBezTo>
                  <a:cubicBezTo>
                    <a:pt x="595" y="800"/>
                    <a:pt x="1082" y="1100"/>
                    <a:pt x="1592" y="1356"/>
                  </a:cubicBezTo>
                  <a:cubicBezTo>
                    <a:pt x="1629" y="1374"/>
                    <a:pt x="1667" y="1382"/>
                    <a:pt x="1705" y="1382"/>
                  </a:cubicBezTo>
                  <a:cubicBezTo>
                    <a:pt x="1799" y="1382"/>
                    <a:pt x="1891" y="1329"/>
                    <a:pt x="1935" y="1239"/>
                  </a:cubicBezTo>
                  <a:cubicBezTo>
                    <a:pt x="1996" y="1113"/>
                    <a:pt x="1943" y="960"/>
                    <a:pt x="1817" y="898"/>
                  </a:cubicBezTo>
                  <a:cubicBezTo>
                    <a:pt x="1336" y="656"/>
                    <a:pt x="875" y="373"/>
                    <a:pt x="443" y="52"/>
                  </a:cubicBezTo>
                  <a:cubicBezTo>
                    <a:pt x="397" y="18"/>
                    <a:pt x="343" y="1"/>
                    <a:pt x="289" y="1"/>
                  </a:cubicBezTo>
                  <a:close/>
                </a:path>
              </a:pathLst>
            </a:custGeom>
            <a:solidFill>
              <a:srgbClr val="667E92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8186" name="Google Shape;8186;p74"/>
            <p:cNvGrpSpPr/>
            <p:nvPr/>
          </p:nvGrpSpPr>
          <p:grpSpPr>
            <a:xfrm>
              <a:off x="4889463" y="1423737"/>
              <a:ext cx="29552" cy="142899"/>
              <a:chOff x="4889463" y="1423737"/>
              <a:chExt cx="29552" cy="142899"/>
            </a:xfrm>
          </p:grpSpPr>
          <p:sp>
            <p:nvSpPr>
              <p:cNvPr id="8187" name="Google Shape;8187;p74"/>
              <p:cNvSpPr/>
              <p:nvPr/>
            </p:nvSpPr>
            <p:spPr>
              <a:xfrm>
                <a:off x="4889463" y="1515647"/>
                <a:ext cx="26158" cy="50989"/>
              </a:xfrm>
              <a:custGeom>
                <a:avLst/>
                <a:gdLst/>
                <a:ahLst/>
                <a:cxnLst/>
                <a:rect l="l" t="t" r="r" b="b"/>
                <a:pathLst>
                  <a:path w="2050" h="3996" extrusionOk="0">
                    <a:moveTo>
                      <a:pt x="1772" y="0"/>
                    </a:moveTo>
                    <a:cubicBezTo>
                      <a:pt x="1653" y="0"/>
                      <a:pt x="1547" y="82"/>
                      <a:pt x="1518" y="201"/>
                    </a:cubicBezTo>
                    <a:cubicBezTo>
                      <a:pt x="1307" y="1053"/>
                      <a:pt x="977" y="1872"/>
                      <a:pt x="540" y="2634"/>
                    </a:cubicBezTo>
                    <a:lnTo>
                      <a:pt x="285" y="2482"/>
                    </a:lnTo>
                    <a:cubicBezTo>
                      <a:pt x="265" y="2470"/>
                      <a:pt x="244" y="2465"/>
                      <a:pt x="223" y="2465"/>
                    </a:cubicBezTo>
                    <a:cubicBezTo>
                      <a:pt x="162" y="2465"/>
                      <a:pt x="104" y="2511"/>
                      <a:pt x="99" y="2579"/>
                    </a:cubicBezTo>
                    <a:lnTo>
                      <a:pt x="6" y="3864"/>
                    </a:lnTo>
                    <a:cubicBezTo>
                      <a:pt x="0" y="3939"/>
                      <a:pt x="62" y="3995"/>
                      <a:pt x="129" y="3995"/>
                    </a:cubicBezTo>
                    <a:cubicBezTo>
                      <a:pt x="152" y="3995"/>
                      <a:pt x="174" y="3989"/>
                      <a:pt x="195" y="3976"/>
                    </a:cubicBezTo>
                    <a:lnTo>
                      <a:pt x="1278" y="3279"/>
                    </a:lnTo>
                    <a:cubicBezTo>
                      <a:pt x="1355" y="3229"/>
                      <a:pt x="1353" y="3117"/>
                      <a:pt x="1275" y="3071"/>
                    </a:cubicBezTo>
                    <a:lnTo>
                      <a:pt x="978" y="2893"/>
                    </a:lnTo>
                    <a:cubicBezTo>
                      <a:pt x="1444" y="2085"/>
                      <a:pt x="1794" y="1213"/>
                      <a:pt x="2018" y="307"/>
                    </a:cubicBezTo>
                    <a:cubicBezTo>
                      <a:pt x="2050" y="171"/>
                      <a:pt x="1963" y="35"/>
                      <a:pt x="1826" y="6"/>
                    </a:cubicBezTo>
                    <a:cubicBezTo>
                      <a:pt x="1808" y="2"/>
                      <a:pt x="1790" y="0"/>
                      <a:pt x="1772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88" name="Google Shape;8188;p74"/>
              <p:cNvSpPr/>
              <p:nvPr/>
            </p:nvSpPr>
            <p:spPr>
              <a:xfrm>
                <a:off x="4910772" y="1479256"/>
                <a:ext cx="8243" cy="31785"/>
              </a:xfrm>
              <a:custGeom>
                <a:avLst/>
                <a:gdLst/>
                <a:ahLst/>
                <a:cxnLst/>
                <a:rect l="l" t="t" r="r" b="b"/>
                <a:pathLst>
                  <a:path w="646" h="2491" extrusionOk="0">
                    <a:moveTo>
                      <a:pt x="375" y="0"/>
                    </a:moveTo>
                    <a:cubicBezTo>
                      <a:pt x="368" y="0"/>
                      <a:pt x="361" y="1"/>
                      <a:pt x="354" y="1"/>
                    </a:cubicBezTo>
                    <a:cubicBezTo>
                      <a:pt x="216" y="11"/>
                      <a:pt x="111" y="129"/>
                      <a:pt x="119" y="269"/>
                    </a:cubicBezTo>
                    <a:cubicBezTo>
                      <a:pt x="128" y="438"/>
                      <a:pt x="135" y="607"/>
                      <a:pt x="135" y="776"/>
                    </a:cubicBezTo>
                    <a:cubicBezTo>
                      <a:pt x="135" y="1252"/>
                      <a:pt x="96" y="1724"/>
                      <a:pt x="23" y="2193"/>
                    </a:cubicBezTo>
                    <a:cubicBezTo>
                      <a:pt x="0" y="2328"/>
                      <a:pt x="88" y="2458"/>
                      <a:pt x="223" y="2485"/>
                    </a:cubicBezTo>
                    <a:cubicBezTo>
                      <a:pt x="240" y="2488"/>
                      <a:pt x="257" y="2490"/>
                      <a:pt x="274" y="2490"/>
                    </a:cubicBezTo>
                    <a:cubicBezTo>
                      <a:pt x="396" y="2490"/>
                      <a:pt x="504" y="2403"/>
                      <a:pt x="526" y="2278"/>
                    </a:cubicBezTo>
                    <a:cubicBezTo>
                      <a:pt x="604" y="1782"/>
                      <a:pt x="644" y="1279"/>
                      <a:pt x="646" y="776"/>
                    </a:cubicBezTo>
                    <a:cubicBezTo>
                      <a:pt x="646" y="595"/>
                      <a:pt x="638" y="413"/>
                      <a:pt x="626" y="232"/>
                    </a:cubicBezTo>
                    <a:cubicBezTo>
                      <a:pt x="616" y="101"/>
                      <a:pt x="505" y="0"/>
                      <a:pt x="375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89" name="Google Shape;8189;p74"/>
              <p:cNvSpPr/>
              <p:nvPr/>
            </p:nvSpPr>
            <p:spPr>
              <a:xfrm>
                <a:off x="4895052" y="1423737"/>
                <a:ext cx="14215" cy="19446"/>
              </a:xfrm>
              <a:custGeom>
                <a:avLst/>
                <a:gdLst/>
                <a:ahLst/>
                <a:cxnLst/>
                <a:rect l="l" t="t" r="r" b="b"/>
                <a:pathLst>
                  <a:path w="1114" h="1524" extrusionOk="0">
                    <a:moveTo>
                      <a:pt x="293" y="1"/>
                    </a:moveTo>
                    <a:cubicBezTo>
                      <a:pt x="265" y="1"/>
                      <a:pt x="236" y="5"/>
                      <a:pt x="209" y="16"/>
                    </a:cubicBezTo>
                    <a:cubicBezTo>
                      <a:pt x="62" y="74"/>
                      <a:pt x="1" y="246"/>
                      <a:pt x="79" y="383"/>
                    </a:cubicBezTo>
                    <a:cubicBezTo>
                      <a:pt x="262" y="698"/>
                      <a:pt x="427" y="1025"/>
                      <a:pt x="573" y="1359"/>
                    </a:cubicBezTo>
                    <a:cubicBezTo>
                      <a:pt x="615" y="1461"/>
                      <a:pt x="714" y="1523"/>
                      <a:pt x="819" y="1523"/>
                    </a:cubicBezTo>
                    <a:cubicBezTo>
                      <a:pt x="848" y="1523"/>
                      <a:pt x="878" y="1518"/>
                      <a:pt x="907" y="1508"/>
                    </a:cubicBezTo>
                    <a:lnTo>
                      <a:pt x="942" y="1495"/>
                    </a:lnTo>
                    <a:cubicBezTo>
                      <a:pt x="1056" y="1457"/>
                      <a:pt x="1114" y="1331"/>
                      <a:pt x="1067" y="1220"/>
                    </a:cubicBezTo>
                    <a:cubicBezTo>
                      <a:pt x="910" y="849"/>
                      <a:pt x="729" y="488"/>
                      <a:pt x="528" y="139"/>
                    </a:cubicBezTo>
                    <a:cubicBezTo>
                      <a:pt x="478" y="54"/>
                      <a:pt x="387" y="1"/>
                      <a:pt x="293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90" name="Google Shape;8190;p74"/>
              <p:cNvSpPr/>
              <p:nvPr/>
            </p:nvSpPr>
            <p:spPr>
              <a:xfrm>
                <a:off x="4905783" y="1447292"/>
                <a:ext cx="12071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946" h="2128" extrusionOk="0">
                    <a:moveTo>
                      <a:pt x="288" y="0"/>
                    </a:moveTo>
                    <a:cubicBezTo>
                      <a:pt x="260" y="0"/>
                      <a:pt x="232" y="5"/>
                      <a:pt x="204" y="15"/>
                    </a:cubicBezTo>
                    <a:cubicBezTo>
                      <a:pt x="71" y="61"/>
                      <a:pt x="1" y="205"/>
                      <a:pt x="47" y="338"/>
                    </a:cubicBezTo>
                    <a:cubicBezTo>
                      <a:pt x="215" y="850"/>
                      <a:pt x="342" y="1376"/>
                      <a:pt x="420" y="1909"/>
                    </a:cubicBezTo>
                    <a:cubicBezTo>
                      <a:pt x="438" y="2036"/>
                      <a:pt x="548" y="2128"/>
                      <a:pt x="673" y="2128"/>
                    </a:cubicBezTo>
                    <a:cubicBezTo>
                      <a:pt x="685" y="2128"/>
                      <a:pt x="696" y="2127"/>
                      <a:pt x="708" y="2125"/>
                    </a:cubicBezTo>
                    <a:cubicBezTo>
                      <a:pt x="848" y="2106"/>
                      <a:pt x="945" y="1978"/>
                      <a:pt x="926" y="1839"/>
                    </a:cubicBezTo>
                    <a:lnTo>
                      <a:pt x="925" y="1839"/>
                    </a:lnTo>
                    <a:cubicBezTo>
                      <a:pt x="841" y="1273"/>
                      <a:pt x="708" y="716"/>
                      <a:pt x="529" y="173"/>
                    </a:cubicBezTo>
                    <a:cubicBezTo>
                      <a:pt x="492" y="67"/>
                      <a:pt x="393" y="0"/>
                      <a:pt x="288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191" name="Google Shape;8191;p74"/>
            <p:cNvGrpSpPr/>
            <p:nvPr/>
          </p:nvGrpSpPr>
          <p:grpSpPr>
            <a:xfrm>
              <a:off x="4771663" y="1876896"/>
              <a:ext cx="108651" cy="100447"/>
              <a:chOff x="4771663" y="1876896"/>
              <a:chExt cx="108651" cy="100447"/>
            </a:xfrm>
          </p:grpSpPr>
          <p:sp>
            <p:nvSpPr>
              <p:cNvPr id="8192" name="Google Shape;8192;p74"/>
              <p:cNvSpPr/>
              <p:nvPr/>
            </p:nvSpPr>
            <p:spPr>
              <a:xfrm>
                <a:off x="4771663" y="1951210"/>
                <a:ext cx="53184" cy="26132"/>
              </a:xfrm>
              <a:custGeom>
                <a:avLst/>
                <a:gdLst/>
                <a:ahLst/>
                <a:cxnLst/>
                <a:rect l="l" t="t" r="r" b="b"/>
                <a:pathLst>
                  <a:path w="4168" h="2048" extrusionOk="0">
                    <a:moveTo>
                      <a:pt x="3871" y="0"/>
                    </a:moveTo>
                    <a:cubicBezTo>
                      <a:pt x="3824" y="0"/>
                      <a:pt x="3777" y="13"/>
                      <a:pt x="3735" y="39"/>
                    </a:cubicBezTo>
                    <a:cubicBezTo>
                      <a:pt x="2982" y="492"/>
                      <a:pt x="2170" y="838"/>
                      <a:pt x="1323" y="1067"/>
                    </a:cubicBezTo>
                    <a:lnTo>
                      <a:pt x="1249" y="780"/>
                    </a:lnTo>
                    <a:cubicBezTo>
                      <a:pt x="1235" y="721"/>
                      <a:pt x="1183" y="687"/>
                      <a:pt x="1130" y="687"/>
                    </a:cubicBezTo>
                    <a:cubicBezTo>
                      <a:pt x="1102" y="687"/>
                      <a:pt x="1073" y="696"/>
                      <a:pt x="1049" y="717"/>
                    </a:cubicBezTo>
                    <a:lnTo>
                      <a:pt x="76" y="1560"/>
                    </a:lnTo>
                    <a:cubicBezTo>
                      <a:pt x="0" y="1625"/>
                      <a:pt x="32" y="1750"/>
                      <a:pt x="130" y="1773"/>
                    </a:cubicBezTo>
                    <a:lnTo>
                      <a:pt x="1389" y="2045"/>
                    </a:lnTo>
                    <a:cubicBezTo>
                      <a:pt x="1398" y="2047"/>
                      <a:pt x="1407" y="2048"/>
                      <a:pt x="1416" y="2048"/>
                    </a:cubicBezTo>
                    <a:cubicBezTo>
                      <a:pt x="1493" y="2048"/>
                      <a:pt x="1555" y="1975"/>
                      <a:pt x="1534" y="1894"/>
                    </a:cubicBezTo>
                    <a:lnTo>
                      <a:pt x="1450" y="1561"/>
                    </a:lnTo>
                    <a:cubicBezTo>
                      <a:pt x="2351" y="1318"/>
                      <a:pt x="3214" y="950"/>
                      <a:pt x="4013" y="466"/>
                    </a:cubicBezTo>
                    <a:cubicBezTo>
                      <a:pt x="4132" y="392"/>
                      <a:pt x="4167" y="235"/>
                      <a:pt x="4090" y="119"/>
                    </a:cubicBezTo>
                    <a:cubicBezTo>
                      <a:pt x="4039" y="42"/>
                      <a:pt x="3956" y="0"/>
                      <a:pt x="3871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93" name="Google Shape;8193;p74"/>
              <p:cNvSpPr/>
              <p:nvPr/>
            </p:nvSpPr>
            <p:spPr>
              <a:xfrm>
                <a:off x="4826850" y="1927897"/>
                <a:ext cx="26081" cy="23529"/>
              </a:xfrm>
              <a:custGeom>
                <a:avLst/>
                <a:gdLst/>
                <a:ahLst/>
                <a:cxnLst/>
                <a:rect l="l" t="t" r="r" b="b"/>
                <a:pathLst>
                  <a:path w="2044" h="1844" extrusionOk="0">
                    <a:moveTo>
                      <a:pt x="1760" y="1"/>
                    </a:moveTo>
                    <a:cubicBezTo>
                      <a:pt x="1689" y="1"/>
                      <a:pt x="1619" y="31"/>
                      <a:pt x="1568" y="88"/>
                    </a:cubicBezTo>
                    <a:cubicBezTo>
                      <a:pt x="1456" y="215"/>
                      <a:pt x="1341" y="338"/>
                      <a:pt x="1221" y="458"/>
                    </a:cubicBezTo>
                    <a:cubicBezTo>
                      <a:pt x="885" y="793"/>
                      <a:pt x="524" y="1102"/>
                      <a:pt x="140" y="1380"/>
                    </a:cubicBezTo>
                    <a:cubicBezTo>
                      <a:pt x="29" y="1460"/>
                      <a:pt x="1" y="1612"/>
                      <a:pt x="74" y="1728"/>
                    </a:cubicBezTo>
                    <a:cubicBezTo>
                      <a:pt x="124" y="1803"/>
                      <a:pt x="205" y="1844"/>
                      <a:pt x="288" y="1844"/>
                    </a:cubicBezTo>
                    <a:cubicBezTo>
                      <a:pt x="339" y="1844"/>
                      <a:pt x="391" y="1828"/>
                      <a:pt x="436" y="1797"/>
                    </a:cubicBezTo>
                    <a:cubicBezTo>
                      <a:pt x="843" y="1500"/>
                      <a:pt x="1226" y="1174"/>
                      <a:pt x="1581" y="820"/>
                    </a:cubicBezTo>
                    <a:cubicBezTo>
                      <a:pt x="1711" y="690"/>
                      <a:pt x="1834" y="557"/>
                      <a:pt x="1954" y="421"/>
                    </a:cubicBezTo>
                    <a:cubicBezTo>
                      <a:pt x="2044" y="315"/>
                      <a:pt x="2033" y="155"/>
                      <a:pt x="1927" y="64"/>
                    </a:cubicBezTo>
                    <a:cubicBezTo>
                      <a:pt x="1879" y="22"/>
                      <a:pt x="1819" y="1"/>
                      <a:pt x="176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94" name="Google Shape;8194;p74"/>
              <p:cNvSpPr/>
              <p:nvPr/>
            </p:nvSpPr>
            <p:spPr>
              <a:xfrm>
                <a:off x="4868600" y="1876896"/>
                <a:ext cx="11714" cy="20531"/>
              </a:xfrm>
              <a:custGeom>
                <a:avLst/>
                <a:gdLst/>
                <a:ahLst/>
                <a:cxnLst/>
                <a:rect l="l" t="t" r="r" b="b"/>
                <a:pathLst>
                  <a:path w="918" h="1609" extrusionOk="0">
                    <a:moveTo>
                      <a:pt x="642" y="0"/>
                    </a:moveTo>
                    <a:cubicBezTo>
                      <a:pt x="531" y="0"/>
                      <a:pt x="426" y="74"/>
                      <a:pt x="396" y="189"/>
                    </a:cubicBezTo>
                    <a:cubicBezTo>
                      <a:pt x="301" y="543"/>
                      <a:pt x="187" y="889"/>
                      <a:pt x="53" y="1228"/>
                    </a:cubicBezTo>
                    <a:cubicBezTo>
                      <a:pt x="0" y="1360"/>
                      <a:pt x="58" y="1509"/>
                      <a:pt x="184" y="1571"/>
                    </a:cubicBezTo>
                    <a:lnTo>
                      <a:pt x="218" y="1587"/>
                    </a:lnTo>
                    <a:cubicBezTo>
                      <a:pt x="248" y="1602"/>
                      <a:pt x="280" y="1608"/>
                      <a:pt x="311" y="1608"/>
                    </a:cubicBezTo>
                    <a:cubicBezTo>
                      <a:pt x="392" y="1608"/>
                      <a:pt x="469" y="1561"/>
                      <a:pt x="501" y="1480"/>
                    </a:cubicBezTo>
                    <a:cubicBezTo>
                      <a:pt x="653" y="1107"/>
                      <a:pt x="780" y="724"/>
                      <a:pt x="886" y="333"/>
                    </a:cubicBezTo>
                    <a:cubicBezTo>
                      <a:pt x="918" y="210"/>
                      <a:pt x="862" y="74"/>
                      <a:pt x="746" y="22"/>
                    </a:cubicBezTo>
                    <a:cubicBezTo>
                      <a:pt x="712" y="7"/>
                      <a:pt x="677" y="0"/>
                      <a:pt x="642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195" name="Google Shape;8195;p74"/>
              <p:cNvSpPr/>
              <p:nvPr/>
            </p:nvSpPr>
            <p:spPr>
              <a:xfrm>
                <a:off x="4852804" y="1901038"/>
                <a:ext cx="18528" cy="24589"/>
              </a:xfrm>
              <a:custGeom>
                <a:avLst/>
                <a:gdLst/>
                <a:ahLst/>
                <a:cxnLst/>
                <a:rect l="l" t="t" r="r" b="b"/>
                <a:pathLst>
                  <a:path w="1452" h="1927" extrusionOk="0">
                    <a:moveTo>
                      <a:pt x="1159" y="1"/>
                    </a:moveTo>
                    <a:cubicBezTo>
                      <a:pt x="1064" y="1"/>
                      <a:pt x="974" y="53"/>
                      <a:pt x="931" y="143"/>
                    </a:cubicBezTo>
                    <a:cubicBezTo>
                      <a:pt x="689" y="625"/>
                      <a:pt x="405" y="1085"/>
                      <a:pt x="85" y="1519"/>
                    </a:cubicBezTo>
                    <a:cubicBezTo>
                      <a:pt x="0" y="1631"/>
                      <a:pt x="21" y="1790"/>
                      <a:pt x="135" y="1874"/>
                    </a:cubicBezTo>
                    <a:cubicBezTo>
                      <a:pt x="181" y="1909"/>
                      <a:pt x="235" y="1926"/>
                      <a:pt x="289" y="1926"/>
                    </a:cubicBezTo>
                    <a:cubicBezTo>
                      <a:pt x="366" y="1926"/>
                      <a:pt x="441" y="1892"/>
                      <a:pt x="492" y="1826"/>
                    </a:cubicBezTo>
                    <a:cubicBezTo>
                      <a:pt x="831" y="1367"/>
                      <a:pt x="1132" y="878"/>
                      <a:pt x="1389" y="368"/>
                    </a:cubicBezTo>
                    <a:cubicBezTo>
                      <a:pt x="1451" y="241"/>
                      <a:pt x="1398" y="87"/>
                      <a:pt x="1270" y="26"/>
                    </a:cubicBezTo>
                    <a:cubicBezTo>
                      <a:pt x="1234" y="9"/>
                      <a:pt x="1196" y="1"/>
                      <a:pt x="1159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8196" name="Google Shape;8196;p74"/>
          <p:cNvGrpSpPr/>
          <p:nvPr/>
        </p:nvGrpSpPr>
        <p:grpSpPr>
          <a:xfrm>
            <a:off x="5345041" y="2472212"/>
            <a:ext cx="1055049" cy="960467"/>
            <a:chOff x="267375" y="1071875"/>
            <a:chExt cx="470500" cy="428550"/>
          </a:xfrm>
        </p:grpSpPr>
        <p:sp>
          <p:nvSpPr>
            <p:cNvPr id="8197" name="Google Shape;8197;p74"/>
            <p:cNvSpPr/>
            <p:nvPr/>
          </p:nvSpPr>
          <p:spPr>
            <a:xfrm>
              <a:off x="288350" y="1290825"/>
              <a:ext cx="209600" cy="209600"/>
            </a:xfrm>
            <a:custGeom>
              <a:avLst/>
              <a:gdLst/>
              <a:ahLst/>
              <a:cxnLst/>
              <a:rect l="l" t="t" r="r" b="b"/>
              <a:pathLst>
                <a:path w="8384" h="8384" extrusionOk="0">
                  <a:moveTo>
                    <a:pt x="1" y="0"/>
                  </a:moveTo>
                  <a:cubicBezTo>
                    <a:pt x="23" y="1056"/>
                    <a:pt x="239" y="2096"/>
                    <a:pt x="641" y="3073"/>
                  </a:cubicBezTo>
                  <a:cubicBezTo>
                    <a:pt x="676" y="3072"/>
                    <a:pt x="710" y="3070"/>
                    <a:pt x="745" y="3070"/>
                  </a:cubicBezTo>
                  <a:cubicBezTo>
                    <a:pt x="1419" y="3070"/>
                    <a:pt x="2047" y="3416"/>
                    <a:pt x="2406" y="3988"/>
                  </a:cubicBezTo>
                  <a:cubicBezTo>
                    <a:pt x="2766" y="4558"/>
                    <a:pt x="2808" y="5272"/>
                    <a:pt x="2516" y="5880"/>
                  </a:cubicBezTo>
                  <a:cubicBezTo>
                    <a:pt x="4076" y="7440"/>
                    <a:pt x="6179" y="8337"/>
                    <a:pt x="8384" y="8383"/>
                  </a:cubicBezTo>
                  <a:lnTo>
                    <a:pt x="8384" y="3190"/>
                  </a:lnTo>
                  <a:cubicBezTo>
                    <a:pt x="6664" y="3094"/>
                    <a:pt x="5290" y="1720"/>
                    <a:pt x="519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98" name="Google Shape;8198;p74"/>
            <p:cNvSpPr/>
            <p:nvPr/>
          </p:nvSpPr>
          <p:spPr>
            <a:xfrm>
              <a:off x="267375" y="1377050"/>
              <a:ext cx="79225" cy="79200"/>
            </a:xfrm>
            <a:custGeom>
              <a:avLst/>
              <a:gdLst/>
              <a:ahLst/>
              <a:cxnLst/>
              <a:rect l="l" t="t" r="r" b="b"/>
              <a:pathLst>
                <a:path w="3169" h="3168" extrusionOk="0">
                  <a:moveTo>
                    <a:pt x="1584" y="0"/>
                  </a:moveTo>
                  <a:cubicBezTo>
                    <a:pt x="710" y="0"/>
                    <a:pt x="1" y="710"/>
                    <a:pt x="1" y="1584"/>
                  </a:cubicBezTo>
                  <a:cubicBezTo>
                    <a:pt x="1" y="2459"/>
                    <a:pt x="710" y="3168"/>
                    <a:pt x="1584" y="3168"/>
                  </a:cubicBezTo>
                  <a:cubicBezTo>
                    <a:pt x="2459" y="3168"/>
                    <a:pt x="3168" y="2459"/>
                    <a:pt x="3168" y="1584"/>
                  </a:cubicBezTo>
                  <a:cubicBezTo>
                    <a:pt x="3168" y="710"/>
                    <a:pt x="2459" y="0"/>
                    <a:pt x="158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99" name="Google Shape;8199;p74"/>
            <p:cNvSpPr/>
            <p:nvPr/>
          </p:nvSpPr>
          <p:spPr>
            <a:xfrm>
              <a:off x="507325" y="1290825"/>
              <a:ext cx="209600" cy="209600"/>
            </a:xfrm>
            <a:custGeom>
              <a:avLst/>
              <a:gdLst/>
              <a:ahLst/>
              <a:cxnLst/>
              <a:rect l="l" t="t" r="r" b="b"/>
              <a:pathLst>
                <a:path w="8384" h="8384" extrusionOk="0">
                  <a:moveTo>
                    <a:pt x="3189" y="0"/>
                  </a:moveTo>
                  <a:cubicBezTo>
                    <a:pt x="3093" y="1720"/>
                    <a:pt x="1721" y="3092"/>
                    <a:pt x="1" y="3190"/>
                  </a:cubicBezTo>
                  <a:lnTo>
                    <a:pt x="1" y="8383"/>
                  </a:lnTo>
                  <a:cubicBezTo>
                    <a:pt x="2206" y="8337"/>
                    <a:pt x="4309" y="7440"/>
                    <a:pt x="5868" y="5880"/>
                  </a:cubicBezTo>
                  <a:cubicBezTo>
                    <a:pt x="5577" y="5272"/>
                    <a:pt x="5618" y="4558"/>
                    <a:pt x="5979" y="3986"/>
                  </a:cubicBezTo>
                  <a:cubicBezTo>
                    <a:pt x="6337" y="3416"/>
                    <a:pt x="6965" y="3070"/>
                    <a:pt x="7639" y="3070"/>
                  </a:cubicBezTo>
                  <a:cubicBezTo>
                    <a:pt x="7675" y="3070"/>
                    <a:pt x="7710" y="3070"/>
                    <a:pt x="7743" y="3073"/>
                  </a:cubicBezTo>
                  <a:cubicBezTo>
                    <a:pt x="8145" y="2096"/>
                    <a:pt x="8362" y="1056"/>
                    <a:pt x="838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00" name="Google Shape;8200;p74"/>
            <p:cNvSpPr/>
            <p:nvPr/>
          </p:nvSpPr>
          <p:spPr>
            <a:xfrm>
              <a:off x="658700" y="1377050"/>
              <a:ext cx="79175" cy="79200"/>
            </a:xfrm>
            <a:custGeom>
              <a:avLst/>
              <a:gdLst/>
              <a:ahLst/>
              <a:cxnLst/>
              <a:rect l="l" t="t" r="r" b="b"/>
              <a:pathLst>
                <a:path w="3167" h="3168" extrusionOk="0">
                  <a:moveTo>
                    <a:pt x="1583" y="0"/>
                  </a:moveTo>
                  <a:cubicBezTo>
                    <a:pt x="708" y="0"/>
                    <a:pt x="1" y="710"/>
                    <a:pt x="1" y="1584"/>
                  </a:cubicBezTo>
                  <a:cubicBezTo>
                    <a:pt x="1" y="2459"/>
                    <a:pt x="708" y="3168"/>
                    <a:pt x="1583" y="3168"/>
                  </a:cubicBezTo>
                  <a:cubicBezTo>
                    <a:pt x="2457" y="3168"/>
                    <a:pt x="3166" y="2459"/>
                    <a:pt x="3166" y="1584"/>
                  </a:cubicBezTo>
                  <a:cubicBezTo>
                    <a:pt x="3166" y="710"/>
                    <a:pt x="2457" y="0"/>
                    <a:pt x="158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01" name="Google Shape;8201;p74"/>
            <p:cNvSpPr/>
            <p:nvPr/>
          </p:nvSpPr>
          <p:spPr>
            <a:xfrm>
              <a:off x="507325" y="1071875"/>
              <a:ext cx="209575" cy="209600"/>
            </a:xfrm>
            <a:custGeom>
              <a:avLst/>
              <a:gdLst/>
              <a:ahLst/>
              <a:cxnLst/>
              <a:rect l="l" t="t" r="r" b="b"/>
              <a:pathLst>
                <a:path w="8383" h="8384" extrusionOk="0">
                  <a:moveTo>
                    <a:pt x="1" y="1"/>
                  </a:moveTo>
                  <a:lnTo>
                    <a:pt x="1" y="5194"/>
                  </a:lnTo>
                  <a:cubicBezTo>
                    <a:pt x="1721" y="5290"/>
                    <a:pt x="3093" y="6662"/>
                    <a:pt x="3189" y="8384"/>
                  </a:cubicBezTo>
                  <a:lnTo>
                    <a:pt x="8382" y="8384"/>
                  </a:lnTo>
                  <a:cubicBezTo>
                    <a:pt x="8362" y="7328"/>
                    <a:pt x="8144" y="6286"/>
                    <a:pt x="7742" y="5311"/>
                  </a:cubicBezTo>
                  <a:cubicBezTo>
                    <a:pt x="7708" y="5312"/>
                    <a:pt x="7673" y="5314"/>
                    <a:pt x="7638" y="5314"/>
                  </a:cubicBezTo>
                  <a:cubicBezTo>
                    <a:pt x="6964" y="5312"/>
                    <a:pt x="6336" y="4966"/>
                    <a:pt x="5977" y="4396"/>
                  </a:cubicBezTo>
                  <a:cubicBezTo>
                    <a:pt x="5618" y="3825"/>
                    <a:pt x="5577" y="3110"/>
                    <a:pt x="5867" y="2502"/>
                  </a:cubicBezTo>
                  <a:cubicBezTo>
                    <a:pt x="4309" y="942"/>
                    <a:pt x="2206" y="45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02" name="Google Shape;8202;p74"/>
            <p:cNvSpPr/>
            <p:nvPr/>
          </p:nvSpPr>
          <p:spPr>
            <a:xfrm>
              <a:off x="658700" y="1116025"/>
              <a:ext cx="79175" cy="79175"/>
            </a:xfrm>
            <a:custGeom>
              <a:avLst/>
              <a:gdLst/>
              <a:ahLst/>
              <a:cxnLst/>
              <a:rect l="l" t="t" r="r" b="b"/>
              <a:pathLst>
                <a:path w="3167" h="3167" extrusionOk="0">
                  <a:moveTo>
                    <a:pt x="1583" y="1"/>
                  </a:moveTo>
                  <a:cubicBezTo>
                    <a:pt x="708" y="1"/>
                    <a:pt x="1" y="709"/>
                    <a:pt x="1" y="1583"/>
                  </a:cubicBezTo>
                  <a:cubicBezTo>
                    <a:pt x="1" y="2457"/>
                    <a:pt x="708" y="3167"/>
                    <a:pt x="1583" y="3167"/>
                  </a:cubicBezTo>
                  <a:cubicBezTo>
                    <a:pt x="2457" y="3167"/>
                    <a:pt x="3166" y="2457"/>
                    <a:pt x="3166" y="1583"/>
                  </a:cubicBezTo>
                  <a:cubicBezTo>
                    <a:pt x="3166" y="709"/>
                    <a:pt x="2457" y="1"/>
                    <a:pt x="158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03" name="Google Shape;8203;p74"/>
            <p:cNvSpPr/>
            <p:nvPr/>
          </p:nvSpPr>
          <p:spPr>
            <a:xfrm>
              <a:off x="288350" y="1071875"/>
              <a:ext cx="209600" cy="209550"/>
            </a:xfrm>
            <a:custGeom>
              <a:avLst/>
              <a:gdLst/>
              <a:ahLst/>
              <a:cxnLst/>
              <a:rect l="l" t="t" r="r" b="b"/>
              <a:pathLst>
                <a:path w="8384" h="8382" extrusionOk="0">
                  <a:moveTo>
                    <a:pt x="8384" y="1"/>
                  </a:moveTo>
                  <a:cubicBezTo>
                    <a:pt x="6179" y="45"/>
                    <a:pt x="4076" y="942"/>
                    <a:pt x="2516" y="2502"/>
                  </a:cubicBezTo>
                  <a:cubicBezTo>
                    <a:pt x="2808" y="3110"/>
                    <a:pt x="2766" y="3825"/>
                    <a:pt x="2406" y="4396"/>
                  </a:cubicBezTo>
                  <a:cubicBezTo>
                    <a:pt x="2047" y="4966"/>
                    <a:pt x="1419" y="5312"/>
                    <a:pt x="745" y="5312"/>
                  </a:cubicBezTo>
                  <a:cubicBezTo>
                    <a:pt x="710" y="5312"/>
                    <a:pt x="675" y="5312"/>
                    <a:pt x="641" y="5311"/>
                  </a:cubicBezTo>
                  <a:cubicBezTo>
                    <a:pt x="239" y="6286"/>
                    <a:pt x="23" y="7327"/>
                    <a:pt x="1" y="8382"/>
                  </a:cubicBezTo>
                  <a:lnTo>
                    <a:pt x="5194" y="8382"/>
                  </a:lnTo>
                  <a:cubicBezTo>
                    <a:pt x="5290" y="6662"/>
                    <a:pt x="6664" y="5290"/>
                    <a:pt x="8384" y="5194"/>
                  </a:cubicBezTo>
                  <a:lnTo>
                    <a:pt x="8384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04" name="Google Shape;8204;p74"/>
            <p:cNvSpPr/>
            <p:nvPr/>
          </p:nvSpPr>
          <p:spPr>
            <a:xfrm>
              <a:off x="267375" y="1116025"/>
              <a:ext cx="79225" cy="79175"/>
            </a:xfrm>
            <a:custGeom>
              <a:avLst/>
              <a:gdLst/>
              <a:ahLst/>
              <a:cxnLst/>
              <a:rect l="l" t="t" r="r" b="b"/>
              <a:pathLst>
                <a:path w="3169" h="3167" extrusionOk="0">
                  <a:moveTo>
                    <a:pt x="1584" y="1"/>
                  </a:moveTo>
                  <a:cubicBezTo>
                    <a:pt x="710" y="1"/>
                    <a:pt x="1" y="709"/>
                    <a:pt x="1" y="1583"/>
                  </a:cubicBezTo>
                  <a:cubicBezTo>
                    <a:pt x="1" y="2457"/>
                    <a:pt x="710" y="3167"/>
                    <a:pt x="1584" y="3167"/>
                  </a:cubicBezTo>
                  <a:cubicBezTo>
                    <a:pt x="2459" y="3167"/>
                    <a:pt x="3168" y="2457"/>
                    <a:pt x="3168" y="1583"/>
                  </a:cubicBezTo>
                  <a:cubicBezTo>
                    <a:pt x="3168" y="709"/>
                    <a:pt x="2459" y="1"/>
                    <a:pt x="158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205" name="Google Shape;8205;p74"/>
          <p:cNvGrpSpPr/>
          <p:nvPr/>
        </p:nvGrpSpPr>
        <p:grpSpPr>
          <a:xfrm>
            <a:off x="945700" y="4665052"/>
            <a:ext cx="1877925" cy="897555"/>
            <a:chOff x="712664" y="3693287"/>
            <a:chExt cx="1460738" cy="698160"/>
          </a:xfrm>
        </p:grpSpPr>
        <p:grpSp>
          <p:nvGrpSpPr>
            <p:cNvPr id="8206" name="Google Shape;8206;p74"/>
            <p:cNvGrpSpPr/>
            <p:nvPr/>
          </p:nvGrpSpPr>
          <p:grpSpPr>
            <a:xfrm>
              <a:off x="1380079" y="4133090"/>
              <a:ext cx="234048" cy="258099"/>
              <a:chOff x="1380079" y="4133090"/>
              <a:chExt cx="234048" cy="258099"/>
            </a:xfrm>
          </p:grpSpPr>
          <p:sp>
            <p:nvSpPr>
              <p:cNvPr id="8207" name="Google Shape;8207;p74"/>
              <p:cNvSpPr/>
              <p:nvPr/>
            </p:nvSpPr>
            <p:spPr>
              <a:xfrm>
                <a:off x="1380079" y="4323114"/>
                <a:ext cx="136140" cy="68075"/>
              </a:xfrm>
              <a:custGeom>
                <a:avLst/>
                <a:gdLst/>
                <a:ahLst/>
                <a:cxnLst/>
                <a:rect l="l" t="t" r="r" b="b"/>
                <a:pathLst>
                  <a:path w="27160" h="13581" extrusionOk="0">
                    <a:moveTo>
                      <a:pt x="13580" y="1"/>
                    </a:moveTo>
                    <a:cubicBezTo>
                      <a:pt x="6083" y="1"/>
                      <a:pt x="0" y="6077"/>
                      <a:pt x="0" y="13580"/>
                    </a:cubicBezTo>
                    <a:lnTo>
                      <a:pt x="27159" y="13580"/>
                    </a:lnTo>
                    <a:cubicBezTo>
                      <a:pt x="27159" y="6077"/>
                      <a:pt x="21083" y="1"/>
                      <a:pt x="1358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08" name="Google Shape;8208;p74"/>
              <p:cNvSpPr/>
              <p:nvPr/>
            </p:nvSpPr>
            <p:spPr>
              <a:xfrm>
                <a:off x="1432589" y="4133090"/>
                <a:ext cx="29529" cy="191793"/>
              </a:xfrm>
              <a:custGeom>
                <a:avLst/>
                <a:gdLst/>
                <a:ahLst/>
                <a:cxnLst/>
                <a:rect l="l" t="t" r="r" b="b"/>
                <a:pathLst>
                  <a:path w="5891" h="38263" extrusionOk="0">
                    <a:moveTo>
                      <a:pt x="3276" y="0"/>
                    </a:moveTo>
                    <a:lnTo>
                      <a:pt x="0" y="38263"/>
                    </a:lnTo>
                    <a:lnTo>
                      <a:pt x="5890" y="38194"/>
                    </a:lnTo>
                    <a:lnTo>
                      <a:pt x="3276" y="0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09" name="Google Shape;8209;p74"/>
              <p:cNvSpPr/>
              <p:nvPr/>
            </p:nvSpPr>
            <p:spPr>
              <a:xfrm>
                <a:off x="1492085" y="4253278"/>
                <a:ext cx="122041" cy="92186"/>
              </a:xfrm>
              <a:custGeom>
                <a:avLst/>
                <a:gdLst/>
                <a:ahLst/>
                <a:cxnLst/>
                <a:rect l="l" t="t" r="r" b="b"/>
                <a:pathLst>
                  <a:path w="33574" h="25222" extrusionOk="0">
                    <a:moveTo>
                      <a:pt x="32291" y="1"/>
                    </a:moveTo>
                    <a:lnTo>
                      <a:pt x="1" y="23463"/>
                    </a:lnTo>
                    <a:lnTo>
                      <a:pt x="1277" y="25222"/>
                    </a:lnTo>
                    <a:lnTo>
                      <a:pt x="33574" y="1759"/>
                    </a:lnTo>
                    <a:lnTo>
                      <a:pt x="32291" y="1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210" name="Google Shape;8210;p74"/>
            <p:cNvGrpSpPr/>
            <p:nvPr/>
          </p:nvGrpSpPr>
          <p:grpSpPr>
            <a:xfrm>
              <a:off x="884610" y="3864082"/>
              <a:ext cx="1118566" cy="527275"/>
              <a:chOff x="890961" y="3865463"/>
              <a:chExt cx="1115221" cy="525698"/>
            </a:xfrm>
          </p:grpSpPr>
          <p:sp>
            <p:nvSpPr>
              <p:cNvPr id="8211" name="Google Shape;8211;p74"/>
              <p:cNvSpPr/>
              <p:nvPr/>
            </p:nvSpPr>
            <p:spPr>
              <a:xfrm>
                <a:off x="1070568" y="3865463"/>
                <a:ext cx="756474" cy="330074"/>
              </a:xfrm>
              <a:custGeom>
                <a:avLst/>
                <a:gdLst/>
                <a:ahLst/>
                <a:cxnLst/>
                <a:rect l="l" t="t" r="r" b="b"/>
                <a:pathLst>
                  <a:path w="148183" h="64657" extrusionOk="0">
                    <a:moveTo>
                      <a:pt x="74043" y="1"/>
                    </a:moveTo>
                    <a:cubicBezTo>
                      <a:pt x="45518" y="1"/>
                      <a:pt x="19504" y="10966"/>
                      <a:pt x="0" y="28932"/>
                    </a:cubicBezTo>
                    <a:lnTo>
                      <a:pt x="35732" y="64657"/>
                    </a:lnTo>
                    <a:cubicBezTo>
                      <a:pt x="45553" y="54774"/>
                      <a:pt x="59167" y="48663"/>
                      <a:pt x="74208" y="48663"/>
                    </a:cubicBezTo>
                    <a:cubicBezTo>
                      <a:pt x="89215" y="48663"/>
                      <a:pt x="102788" y="54739"/>
                      <a:pt x="112623" y="64567"/>
                    </a:cubicBezTo>
                    <a:lnTo>
                      <a:pt x="148182" y="29008"/>
                    </a:lnTo>
                    <a:cubicBezTo>
                      <a:pt x="128671" y="11008"/>
                      <a:pt x="102623" y="1"/>
                      <a:pt x="7404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12" name="Google Shape;8212;p74"/>
              <p:cNvSpPr/>
              <p:nvPr/>
            </p:nvSpPr>
            <p:spPr>
              <a:xfrm>
                <a:off x="890961" y="4013171"/>
                <a:ext cx="362006" cy="377990"/>
              </a:xfrm>
              <a:custGeom>
                <a:avLst/>
                <a:gdLst/>
                <a:ahLst/>
                <a:cxnLst/>
                <a:rect l="l" t="t" r="r" b="b"/>
                <a:pathLst>
                  <a:path w="70912" h="74043" extrusionOk="0">
                    <a:moveTo>
                      <a:pt x="35180" y="0"/>
                    </a:moveTo>
                    <a:cubicBezTo>
                      <a:pt x="14925" y="18642"/>
                      <a:pt x="1697" y="44814"/>
                      <a:pt x="0" y="74042"/>
                    </a:cubicBezTo>
                    <a:lnTo>
                      <a:pt x="55077" y="74042"/>
                    </a:lnTo>
                    <a:cubicBezTo>
                      <a:pt x="55077" y="59084"/>
                      <a:pt x="61118" y="45545"/>
                      <a:pt x="70912" y="35725"/>
                    </a:cubicBezTo>
                    <a:lnTo>
                      <a:pt x="3518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13" name="Google Shape;8213;p74"/>
              <p:cNvSpPr/>
              <p:nvPr/>
            </p:nvSpPr>
            <p:spPr>
              <a:xfrm>
                <a:off x="1645508" y="4013554"/>
                <a:ext cx="360673" cy="377607"/>
              </a:xfrm>
              <a:custGeom>
                <a:avLst/>
                <a:gdLst/>
                <a:ahLst/>
                <a:cxnLst/>
                <a:rect l="l" t="t" r="r" b="b"/>
                <a:pathLst>
                  <a:path w="70651" h="73968" extrusionOk="0">
                    <a:moveTo>
                      <a:pt x="35567" y="1"/>
                    </a:moveTo>
                    <a:lnTo>
                      <a:pt x="1" y="35560"/>
                    </a:lnTo>
                    <a:cubicBezTo>
                      <a:pt x="9836" y="45388"/>
                      <a:pt x="15912" y="58967"/>
                      <a:pt x="15912" y="73967"/>
                    </a:cubicBezTo>
                    <a:lnTo>
                      <a:pt x="70650" y="73967"/>
                    </a:lnTo>
                    <a:cubicBezTo>
                      <a:pt x="68954" y="44795"/>
                      <a:pt x="55767" y="18643"/>
                      <a:pt x="3556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214" name="Google Shape;8214;p74"/>
            <p:cNvGrpSpPr/>
            <p:nvPr/>
          </p:nvGrpSpPr>
          <p:grpSpPr>
            <a:xfrm>
              <a:off x="712664" y="3693287"/>
              <a:ext cx="1460738" cy="698160"/>
              <a:chOff x="712664" y="3693025"/>
              <a:chExt cx="1460738" cy="698160"/>
            </a:xfrm>
          </p:grpSpPr>
          <p:sp>
            <p:nvSpPr>
              <p:cNvPr id="8215" name="Google Shape;8215;p74"/>
              <p:cNvSpPr/>
              <p:nvPr/>
            </p:nvSpPr>
            <p:spPr>
              <a:xfrm>
                <a:off x="1940752" y="4098034"/>
                <a:ext cx="232651" cy="293151"/>
              </a:xfrm>
              <a:custGeom>
                <a:avLst/>
                <a:gdLst/>
                <a:ahLst/>
                <a:cxnLst/>
                <a:rect l="l" t="t" r="r" b="b"/>
                <a:pathLst>
                  <a:path w="45484" h="57312" extrusionOk="0">
                    <a:moveTo>
                      <a:pt x="30704" y="0"/>
                    </a:moveTo>
                    <a:lnTo>
                      <a:pt x="0" y="13745"/>
                    </a:lnTo>
                    <a:cubicBezTo>
                      <a:pt x="6979" y="27270"/>
                      <a:pt x="11042" y="42111"/>
                      <a:pt x="11917" y="57311"/>
                    </a:cubicBezTo>
                    <a:lnTo>
                      <a:pt x="45484" y="57311"/>
                    </a:lnTo>
                    <a:cubicBezTo>
                      <a:pt x="44594" y="37118"/>
                      <a:pt x="39525" y="17683"/>
                      <a:pt x="3070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16" name="Google Shape;8216;p74"/>
              <p:cNvSpPr/>
              <p:nvPr/>
            </p:nvSpPr>
            <p:spPr>
              <a:xfrm>
                <a:off x="1736852" y="3804671"/>
                <a:ext cx="360950" cy="363671"/>
              </a:xfrm>
              <a:custGeom>
                <a:avLst/>
                <a:gdLst/>
                <a:ahLst/>
                <a:cxnLst/>
                <a:rect l="l" t="t" r="r" b="b"/>
                <a:pathLst>
                  <a:path w="70567" h="71099" extrusionOk="0">
                    <a:moveTo>
                      <a:pt x="18573" y="1"/>
                    </a:moveTo>
                    <a:lnTo>
                      <a:pt x="0" y="28008"/>
                    </a:lnTo>
                    <a:cubicBezTo>
                      <a:pt x="16938" y="38505"/>
                      <a:pt x="30711" y="53395"/>
                      <a:pt x="39863" y="71098"/>
                    </a:cubicBezTo>
                    <a:lnTo>
                      <a:pt x="70567" y="57353"/>
                    </a:lnTo>
                    <a:cubicBezTo>
                      <a:pt x="63753" y="43719"/>
                      <a:pt x="54712" y="31125"/>
                      <a:pt x="43629" y="20042"/>
                    </a:cubicBezTo>
                    <a:cubicBezTo>
                      <a:pt x="36049" y="12449"/>
                      <a:pt x="27642" y="5725"/>
                      <a:pt x="1857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17" name="Google Shape;8217;p74"/>
              <p:cNvSpPr/>
              <p:nvPr/>
            </p:nvSpPr>
            <p:spPr>
              <a:xfrm>
                <a:off x="1443914" y="3693025"/>
                <a:ext cx="387937" cy="254911"/>
              </a:xfrm>
              <a:custGeom>
                <a:avLst/>
                <a:gdLst/>
                <a:ahLst/>
                <a:cxnLst/>
                <a:rect l="l" t="t" r="r" b="b"/>
                <a:pathLst>
                  <a:path w="75843" h="49836" extrusionOk="0">
                    <a:moveTo>
                      <a:pt x="0" y="0"/>
                    </a:moveTo>
                    <a:lnTo>
                      <a:pt x="0" y="33518"/>
                    </a:lnTo>
                    <a:cubicBezTo>
                      <a:pt x="20987" y="33552"/>
                      <a:pt x="40615" y="39518"/>
                      <a:pt x="57270" y="49835"/>
                    </a:cubicBezTo>
                    <a:lnTo>
                      <a:pt x="75843" y="21828"/>
                    </a:lnTo>
                    <a:cubicBezTo>
                      <a:pt x="53339" y="7641"/>
                      <a:pt x="27256" y="28"/>
                      <a:pt x="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18" name="Google Shape;8218;p74"/>
              <p:cNvSpPr/>
              <p:nvPr/>
            </p:nvSpPr>
            <p:spPr>
              <a:xfrm>
                <a:off x="1054844" y="3693025"/>
                <a:ext cx="389072" cy="254558"/>
              </a:xfrm>
              <a:custGeom>
                <a:avLst/>
                <a:gdLst/>
                <a:ahLst/>
                <a:cxnLst/>
                <a:rect l="l" t="t" r="r" b="b"/>
                <a:pathLst>
                  <a:path w="76065" h="49767" extrusionOk="0">
                    <a:moveTo>
                      <a:pt x="75892" y="0"/>
                    </a:moveTo>
                    <a:cubicBezTo>
                      <a:pt x="48629" y="0"/>
                      <a:pt x="22525" y="7579"/>
                      <a:pt x="1" y="21745"/>
                    </a:cubicBezTo>
                    <a:lnTo>
                      <a:pt x="18574" y="49766"/>
                    </a:lnTo>
                    <a:cubicBezTo>
                      <a:pt x="35250" y="39463"/>
                      <a:pt x="54898" y="33518"/>
                      <a:pt x="75892" y="33518"/>
                    </a:cubicBezTo>
                    <a:lnTo>
                      <a:pt x="76064" y="33518"/>
                    </a:lnTo>
                    <a:lnTo>
                      <a:pt x="7606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19" name="Google Shape;8219;p74"/>
              <p:cNvSpPr/>
              <p:nvPr/>
            </p:nvSpPr>
            <p:spPr>
              <a:xfrm>
                <a:off x="788438" y="3804252"/>
                <a:ext cx="361411" cy="363809"/>
              </a:xfrm>
              <a:custGeom>
                <a:avLst/>
                <a:gdLst/>
                <a:ahLst/>
                <a:cxnLst/>
                <a:rect l="l" t="t" r="r" b="b"/>
                <a:pathLst>
                  <a:path w="70657" h="71126" extrusionOk="0">
                    <a:moveTo>
                      <a:pt x="52084" y="0"/>
                    </a:moveTo>
                    <a:cubicBezTo>
                      <a:pt x="42959" y="5745"/>
                      <a:pt x="34518" y="12490"/>
                      <a:pt x="26904" y="20124"/>
                    </a:cubicBezTo>
                    <a:cubicBezTo>
                      <a:pt x="15828" y="31194"/>
                      <a:pt x="6800" y="43759"/>
                      <a:pt x="0" y="57373"/>
                    </a:cubicBezTo>
                    <a:lnTo>
                      <a:pt x="30704" y="71125"/>
                    </a:lnTo>
                    <a:cubicBezTo>
                      <a:pt x="39870" y="53401"/>
                      <a:pt x="53677" y="38504"/>
                      <a:pt x="70657" y="28021"/>
                    </a:cubicBezTo>
                    <a:lnTo>
                      <a:pt x="5208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20" name="Google Shape;8220;p74"/>
              <p:cNvSpPr/>
              <p:nvPr/>
            </p:nvSpPr>
            <p:spPr>
              <a:xfrm>
                <a:off x="712664" y="4097717"/>
                <a:ext cx="232830" cy="293432"/>
              </a:xfrm>
              <a:custGeom>
                <a:avLst/>
                <a:gdLst/>
                <a:ahLst/>
                <a:cxnLst/>
                <a:rect l="l" t="t" r="r" b="b"/>
                <a:pathLst>
                  <a:path w="45519" h="57367" extrusionOk="0">
                    <a:moveTo>
                      <a:pt x="14814" y="0"/>
                    </a:moveTo>
                    <a:cubicBezTo>
                      <a:pt x="5966" y="17697"/>
                      <a:pt x="890" y="37152"/>
                      <a:pt x="0" y="57366"/>
                    </a:cubicBezTo>
                    <a:lnTo>
                      <a:pt x="33566" y="57366"/>
                    </a:lnTo>
                    <a:cubicBezTo>
                      <a:pt x="34442" y="42152"/>
                      <a:pt x="38511" y="27283"/>
                      <a:pt x="45518" y="13745"/>
                    </a:cubicBezTo>
                    <a:lnTo>
                      <a:pt x="1481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8221" name="Google Shape;8221;p74"/>
          <p:cNvGrpSpPr/>
          <p:nvPr/>
        </p:nvGrpSpPr>
        <p:grpSpPr>
          <a:xfrm>
            <a:off x="4195987" y="1294582"/>
            <a:ext cx="1060647" cy="985108"/>
            <a:chOff x="3348603" y="1236445"/>
            <a:chExt cx="749256" cy="695894"/>
          </a:xfrm>
        </p:grpSpPr>
        <p:grpSp>
          <p:nvGrpSpPr>
            <p:cNvPr id="8222" name="Google Shape;8222;p74"/>
            <p:cNvGrpSpPr/>
            <p:nvPr/>
          </p:nvGrpSpPr>
          <p:grpSpPr>
            <a:xfrm>
              <a:off x="3583779" y="1236445"/>
              <a:ext cx="293795" cy="285811"/>
              <a:chOff x="3750225" y="1774000"/>
              <a:chExt cx="149575" cy="145525"/>
            </a:xfrm>
          </p:grpSpPr>
          <p:sp>
            <p:nvSpPr>
              <p:cNvPr id="8223" name="Google Shape;8223;p74"/>
              <p:cNvSpPr/>
              <p:nvPr/>
            </p:nvSpPr>
            <p:spPr>
              <a:xfrm>
                <a:off x="3750225" y="1774000"/>
                <a:ext cx="149575" cy="145525"/>
              </a:xfrm>
              <a:custGeom>
                <a:avLst/>
                <a:gdLst/>
                <a:ahLst/>
                <a:cxnLst/>
                <a:rect l="l" t="t" r="r" b="b"/>
                <a:pathLst>
                  <a:path w="5983" h="5821" extrusionOk="0">
                    <a:moveTo>
                      <a:pt x="2652" y="1"/>
                    </a:moveTo>
                    <a:cubicBezTo>
                      <a:pt x="1473" y="1"/>
                      <a:pt x="333" y="843"/>
                      <a:pt x="176" y="2200"/>
                    </a:cubicBezTo>
                    <a:cubicBezTo>
                      <a:pt x="1" y="3763"/>
                      <a:pt x="1259" y="4955"/>
                      <a:pt x="2643" y="4955"/>
                    </a:cubicBezTo>
                    <a:cubicBezTo>
                      <a:pt x="3079" y="4955"/>
                      <a:pt x="3528" y="4836"/>
                      <a:pt x="3948" y="4573"/>
                    </a:cubicBezTo>
                    <a:lnTo>
                      <a:pt x="5203" y="5821"/>
                    </a:lnTo>
                    <a:lnTo>
                      <a:pt x="5982" y="5035"/>
                    </a:lnTo>
                    <a:lnTo>
                      <a:pt x="4735" y="3787"/>
                    </a:lnTo>
                    <a:cubicBezTo>
                      <a:pt x="5340" y="2813"/>
                      <a:pt x="5196" y="1544"/>
                      <a:pt x="4388" y="729"/>
                    </a:cubicBezTo>
                    <a:cubicBezTo>
                      <a:pt x="3888" y="228"/>
                      <a:pt x="3265" y="1"/>
                      <a:pt x="2652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24" name="Google Shape;8224;p74"/>
              <p:cNvSpPr/>
              <p:nvPr/>
            </p:nvSpPr>
            <p:spPr>
              <a:xfrm>
                <a:off x="3776075" y="1794931"/>
                <a:ext cx="82600" cy="78800"/>
              </a:xfrm>
              <a:custGeom>
                <a:avLst/>
                <a:gdLst/>
                <a:ahLst/>
                <a:cxnLst/>
                <a:rect l="l" t="t" r="r" b="b"/>
                <a:pathLst>
                  <a:path w="3304" h="3152" extrusionOk="0">
                    <a:moveTo>
                      <a:pt x="1658" y="1"/>
                    </a:moveTo>
                    <a:cubicBezTo>
                      <a:pt x="853" y="1"/>
                      <a:pt x="162" y="612"/>
                      <a:pt x="87" y="1428"/>
                    </a:cubicBezTo>
                    <a:cubicBezTo>
                      <a:pt x="1" y="2294"/>
                      <a:pt x="635" y="3058"/>
                      <a:pt x="1501" y="3145"/>
                    </a:cubicBezTo>
                    <a:cubicBezTo>
                      <a:pt x="1550" y="3149"/>
                      <a:pt x="1598" y="3151"/>
                      <a:pt x="1647" y="3151"/>
                    </a:cubicBezTo>
                    <a:cubicBezTo>
                      <a:pt x="2451" y="3151"/>
                      <a:pt x="3142" y="2540"/>
                      <a:pt x="3217" y="1724"/>
                    </a:cubicBezTo>
                    <a:cubicBezTo>
                      <a:pt x="3304" y="858"/>
                      <a:pt x="2669" y="94"/>
                      <a:pt x="1804" y="7"/>
                    </a:cubicBezTo>
                    <a:cubicBezTo>
                      <a:pt x="1755" y="3"/>
                      <a:pt x="1706" y="1"/>
                      <a:pt x="165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225" name="Google Shape;8225;p74"/>
            <p:cNvGrpSpPr/>
            <p:nvPr/>
          </p:nvGrpSpPr>
          <p:grpSpPr>
            <a:xfrm>
              <a:off x="3775534" y="1462599"/>
              <a:ext cx="322325" cy="285958"/>
              <a:chOff x="3847850" y="1889150"/>
              <a:chExt cx="164100" cy="145600"/>
            </a:xfrm>
          </p:grpSpPr>
          <p:sp>
            <p:nvSpPr>
              <p:cNvPr id="8226" name="Google Shape;8226;p74"/>
              <p:cNvSpPr/>
              <p:nvPr/>
            </p:nvSpPr>
            <p:spPr>
              <a:xfrm>
                <a:off x="3847850" y="1889150"/>
                <a:ext cx="164100" cy="145600"/>
              </a:xfrm>
              <a:custGeom>
                <a:avLst/>
                <a:gdLst/>
                <a:ahLst/>
                <a:cxnLst/>
                <a:rect l="l" t="t" r="r" b="b"/>
                <a:pathLst>
                  <a:path w="6564" h="5824" extrusionOk="0">
                    <a:moveTo>
                      <a:pt x="3329" y="0"/>
                    </a:moveTo>
                    <a:cubicBezTo>
                      <a:pt x="1439" y="0"/>
                      <a:pt x="206" y="2117"/>
                      <a:pt x="1255" y="3790"/>
                    </a:cubicBezTo>
                    <a:lnTo>
                      <a:pt x="0" y="5038"/>
                    </a:lnTo>
                    <a:lnTo>
                      <a:pt x="786" y="5824"/>
                    </a:lnTo>
                    <a:lnTo>
                      <a:pt x="2034" y="4569"/>
                    </a:lnTo>
                    <a:cubicBezTo>
                      <a:pt x="2441" y="4823"/>
                      <a:pt x="2897" y="4947"/>
                      <a:pt x="3350" y="4947"/>
                    </a:cubicBezTo>
                    <a:cubicBezTo>
                      <a:pt x="3989" y="4947"/>
                      <a:pt x="4622" y="4700"/>
                      <a:pt x="5099" y="4223"/>
                    </a:cubicBezTo>
                    <a:cubicBezTo>
                      <a:pt x="6563" y="2758"/>
                      <a:pt x="5683" y="248"/>
                      <a:pt x="3628" y="18"/>
                    </a:cubicBezTo>
                    <a:cubicBezTo>
                      <a:pt x="3527" y="6"/>
                      <a:pt x="3427" y="0"/>
                      <a:pt x="332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27" name="Google Shape;8227;p74"/>
              <p:cNvSpPr/>
              <p:nvPr/>
            </p:nvSpPr>
            <p:spPr>
              <a:xfrm>
                <a:off x="3887875" y="1912456"/>
                <a:ext cx="89450" cy="78700"/>
              </a:xfrm>
              <a:custGeom>
                <a:avLst/>
                <a:gdLst/>
                <a:ahLst/>
                <a:cxnLst/>
                <a:rect l="l" t="t" r="r" b="b"/>
                <a:pathLst>
                  <a:path w="3578" h="3148" extrusionOk="0">
                    <a:moveTo>
                      <a:pt x="1788" y="0"/>
                    </a:moveTo>
                    <a:cubicBezTo>
                      <a:pt x="1172" y="0"/>
                      <a:pt x="587" y="366"/>
                      <a:pt x="332" y="968"/>
                    </a:cubicBezTo>
                    <a:cubicBezTo>
                      <a:pt x="0" y="1769"/>
                      <a:pt x="383" y="2692"/>
                      <a:pt x="1183" y="3024"/>
                    </a:cubicBezTo>
                    <a:cubicBezTo>
                      <a:pt x="1382" y="3108"/>
                      <a:pt x="1588" y="3147"/>
                      <a:pt x="1790" y="3147"/>
                    </a:cubicBezTo>
                    <a:cubicBezTo>
                      <a:pt x="2405" y="3147"/>
                      <a:pt x="2989" y="2782"/>
                      <a:pt x="3239" y="2180"/>
                    </a:cubicBezTo>
                    <a:cubicBezTo>
                      <a:pt x="3578" y="1379"/>
                      <a:pt x="3195" y="456"/>
                      <a:pt x="2395" y="124"/>
                    </a:cubicBezTo>
                    <a:cubicBezTo>
                      <a:pt x="2196" y="40"/>
                      <a:pt x="1990" y="0"/>
                      <a:pt x="1788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228" name="Google Shape;8228;p74"/>
            <p:cNvGrpSpPr/>
            <p:nvPr/>
          </p:nvGrpSpPr>
          <p:grpSpPr>
            <a:xfrm>
              <a:off x="3545329" y="1646528"/>
              <a:ext cx="293746" cy="285811"/>
              <a:chOff x="3730650" y="1982800"/>
              <a:chExt cx="149550" cy="145525"/>
            </a:xfrm>
          </p:grpSpPr>
          <p:sp>
            <p:nvSpPr>
              <p:cNvPr id="8229" name="Google Shape;8229;p74"/>
              <p:cNvSpPr/>
              <p:nvPr/>
            </p:nvSpPr>
            <p:spPr>
              <a:xfrm>
                <a:off x="3730650" y="1982800"/>
                <a:ext cx="149550" cy="145525"/>
              </a:xfrm>
              <a:custGeom>
                <a:avLst/>
                <a:gdLst/>
                <a:ahLst/>
                <a:cxnLst/>
                <a:rect l="l" t="t" r="r" b="b"/>
                <a:pathLst>
                  <a:path w="5982" h="5821" extrusionOk="0">
                    <a:moveTo>
                      <a:pt x="786" y="0"/>
                    </a:moveTo>
                    <a:lnTo>
                      <a:pt x="0" y="787"/>
                    </a:lnTo>
                    <a:lnTo>
                      <a:pt x="1255" y="2034"/>
                    </a:lnTo>
                    <a:cubicBezTo>
                      <a:pt x="642" y="3008"/>
                      <a:pt x="786" y="4277"/>
                      <a:pt x="1601" y="5092"/>
                    </a:cubicBezTo>
                    <a:cubicBezTo>
                      <a:pt x="2102" y="5593"/>
                      <a:pt x="2724" y="5821"/>
                      <a:pt x="3335" y="5821"/>
                    </a:cubicBezTo>
                    <a:cubicBezTo>
                      <a:pt x="4512" y="5821"/>
                      <a:pt x="5649" y="4979"/>
                      <a:pt x="5806" y="3621"/>
                    </a:cubicBezTo>
                    <a:cubicBezTo>
                      <a:pt x="5981" y="2058"/>
                      <a:pt x="4723" y="867"/>
                      <a:pt x="3339" y="867"/>
                    </a:cubicBezTo>
                    <a:cubicBezTo>
                      <a:pt x="2903" y="867"/>
                      <a:pt x="2454" y="985"/>
                      <a:pt x="2034" y="1248"/>
                    </a:cubicBezTo>
                    <a:lnTo>
                      <a:pt x="786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30" name="Google Shape;8230;p74"/>
              <p:cNvSpPr/>
              <p:nvPr/>
            </p:nvSpPr>
            <p:spPr>
              <a:xfrm>
                <a:off x="3771925" y="2027231"/>
                <a:ext cx="86575" cy="78750"/>
              </a:xfrm>
              <a:custGeom>
                <a:avLst/>
                <a:gdLst/>
                <a:ahLst/>
                <a:cxnLst/>
                <a:rect l="l" t="t" r="r" b="b"/>
                <a:pathLst>
                  <a:path w="3463" h="3150" extrusionOk="0">
                    <a:moveTo>
                      <a:pt x="1740" y="0"/>
                    </a:moveTo>
                    <a:cubicBezTo>
                      <a:pt x="1022" y="0"/>
                      <a:pt x="376" y="485"/>
                      <a:pt x="203" y="1209"/>
                    </a:cubicBezTo>
                    <a:cubicBezTo>
                      <a:pt x="1" y="2060"/>
                      <a:pt x="527" y="2904"/>
                      <a:pt x="1371" y="3106"/>
                    </a:cubicBezTo>
                    <a:cubicBezTo>
                      <a:pt x="1493" y="3135"/>
                      <a:pt x="1615" y="3149"/>
                      <a:pt x="1735" y="3149"/>
                    </a:cubicBezTo>
                    <a:cubicBezTo>
                      <a:pt x="2447" y="3149"/>
                      <a:pt x="3095" y="2660"/>
                      <a:pt x="3268" y="1938"/>
                    </a:cubicBezTo>
                    <a:cubicBezTo>
                      <a:pt x="3463" y="1094"/>
                      <a:pt x="2943" y="243"/>
                      <a:pt x="2099" y="41"/>
                    </a:cubicBezTo>
                    <a:cubicBezTo>
                      <a:pt x="1979" y="13"/>
                      <a:pt x="1858" y="0"/>
                      <a:pt x="174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231" name="Google Shape;8231;p74"/>
            <p:cNvGrpSpPr/>
            <p:nvPr/>
          </p:nvGrpSpPr>
          <p:grpSpPr>
            <a:xfrm>
              <a:off x="3348603" y="1415046"/>
              <a:ext cx="294384" cy="284387"/>
              <a:chOff x="3630494" y="1864938"/>
              <a:chExt cx="149875" cy="144800"/>
            </a:xfrm>
          </p:grpSpPr>
          <p:sp>
            <p:nvSpPr>
              <p:cNvPr id="8232" name="Google Shape;8232;p74"/>
              <p:cNvSpPr/>
              <p:nvPr/>
            </p:nvSpPr>
            <p:spPr>
              <a:xfrm>
                <a:off x="3630494" y="1864938"/>
                <a:ext cx="149875" cy="144800"/>
              </a:xfrm>
              <a:custGeom>
                <a:avLst/>
                <a:gdLst/>
                <a:ahLst/>
                <a:cxnLst/>
                <a:rect l="l" t="t" r="r" b="b"/>
                <a:pathLst>
                  <a:path w="5995" h="5792" extrusionOk="0">
                    <a:moveTo>
                      <a:pt x="5251" y="0"/>
                    </a:moveTo>
                    <a:lnTo>
                      <a:pt x="4025" y="1226"/>
                    </a:lnTo>
                    <a:cubicBezTo>
                      <a:pt x="3619" y="974"/>
                      <a:pt x="3165" y="852"/>
                      <a:pt x="2716" y="852"/>
                    </a:cubicBezTo>
                    <a:cubicBezTo>
                      <a:pt x="1986" y="852"/>
                      <a:pt x="1267" y="1174"/>
                      <a:pt x="780" y="1782"/>
                    </a:cubicBezTo>
                    <a:cubicBezTo>
                      <a:pt x="1" y="2770"/>
                      <a:pt x="80" y="4183"/>
                      <a:pt x="967" y="5070"/>
                    </a:cubicBezTo>
                    <a:cubicBezTo>
                      <a:pt x="1449" y="5548"/>
                      <a:pt x="2082" y="5792"/>
                      <a:pt x="2716" y="5792"/>
                    </a:cubicBezTo>
                    <a:cubicBezTo>
                      <a:pt x="3259" y="5792"/>
                      <a:pt x="3804" y="5613"/>
                      <a:pt x="4256" y="5251"/>
                    </a:cubicBezTo>
                    <a:cubicBezTo>
                      <a:pt x="5237" y="4472"/>
                      <a:pt x="5475" y="3073"/>
                      <a:pt x="4811" y="2012"/>
                    </a:cubicBezTo>
                    <a:lnTo>
                      <a:pt x="5994" y="822"/>
                    </a:lnTo>
                    <a:cubicBezTo>
                      <a:pt x="5872" y="736"/>
                      <a:pt x="5756" y="642"/>
                      <a:pt x="5655" y="541"/>
                    </a:cubicBezTo>
                    <a:cubicBezTo>
                      <a:pt x="5497" y="382"/>
                      <a:pt x="5360" y="202"/>
                      <a:pt x="525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33" name="Google Shape;8233;p74"/>
              <p:cNvSpPr/>
              <p:nvPr/>
            </p:nvSpPr>
            <p:spPr>
              <a:xfrm>
                <a:off x="3654119" y="1906594"/>
                <a:ext cx="86575" cy="78800"/>
              </a:xfrm>
              <a:custGeom>
                <a:avLst/>
                <a:gdLst/>
                <a:ahLst/>
                <a:cxnLst/>
                <a:rect l="l" t="t" r="r" b="b"/>
                <a:pathLst>
                  <a:path w="3463" h="3152" extrusionOk="0">
                    <a:moveTo>
                      <a:pt x="1733" y="0"/>
                    </a:moveTo>
                    <a:cubicBezTo>
                      <a:pt x="1018" y="0"/>
                      <a:pt x="375" y="490"/>
                      <a:pt x="203" y="1212"/>
                    </a:cubicBezTo>
                    <a:cubicBezTo>
                      <a:pt x="1" y="2056"/>
                      <a:pt x="520" y="2907"/>
                      <a:pt x="1371" y="3109"/>
                    </a:cubicBezTo>
                    <a:cubicBezTo>
                      <a:pt x="1493" y="3138"/>
                      <a:pt x="1615" y="3152"/>
                      <a:pt x="1735" y="3152"/>
                    </a:cubicBezTo>
                    <a:cubicBezTo>
                      <a:pt x="2447" y="3152"/>
                      <a:pt x="3094" y="2662"/>
                      <a:pt x="3261" y="1940"/>
                    </a:cubicBezTo>
                    <a:cubicBezTo>
                      <a:pt x="3463" y="1096"/>
                      <a:pt x="2943" y="245"/>
                      <a:pt x="2099" y="43"/>
                    </a:cubicBezTo>
                    <a:cubicBezTo>
                      <a:pt x="1976" y="14"/>
                      <a:pt x="1854" y="0"/>
                      <a:pt x="173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8234" name="Google Shape;8234;p74"/>
          <p:cNvGrpSpPr/>
          <p:nvPr/>
        </p:nvGrpSpPr>
        <p:grpSpPr>
          <a:xfrm>
            <a:off x="3024690" y="4658443"/>
            <a:ext cx="1766565" cy="904111"/>
            <a:chOff x="2413923" y="3711366"/>
            <a:chExt cx="1374117" cy="703260"/>
          </a:xfrm>
        </p:grpSpPr>
        <p:grpSp>
          <p:nvGrpSpPr>
            <p:cNvPr id="8235" name="Google Shape;8235;p74"/>
            <p:cNvGrpSpPr/>
            <p:nvPr/>
          </p:nvGrpSpPr>
          <p:grpSpPr>
            <a:xfrm>
              <a:off x="2413923" y="3711366"/>
              <a:ext cx="1374117" cy="703260"/>
              <a:chOff x="2413923" y="3711366"/>
              <a:chExt cx="1374117" cy="703260"/>
            </a:xfrm>
          </p:grpSpPr>
          <p:sp>
            <p:nvSpPr>
              <p:cNvPr id="8236" name="Google Shape;8236;p74"/>
              <p:cNvSpPr/>
              <p:nvPr/>
            </p:nvSpPr>
            <p:spPr>
              <a:xfrm>
                <a:off x="2484774" y="3827200"/>
                <a:ext cx="1231201" cy="587426"/>
              </a:xfrm>
              <a:custGeom>
                <a:avLst/>
                <a:gdLst/>
                <a:ahLst/>
                <a:cxnLst/>
                <a:rect l="l" t="t" r="r" b="b"/>
                <a:pathLst>
                  <a:path w="66087" h="33020" extrusionOk="0">
                    <a:moveTo>
                      <a:pt x="33019" y="0"/>
                    </a:moveTo>
                    <a:cubicBezTo>
                      <a:pt x="14818" y="0"/>
                      <a:pt x="0" y="14808"/>
                      <a:pt x="0" y="33019"/>
                    </a:cubicBezTo>
                    <a:lnTo>
                      <a:pt x="1659" y="33019"/>
                    </a:lnTo>
                    <a:cubicBezTo>
                      <a:pt x="1659" y="15718"/>
                      <a:pt x="15718" y="1659"/>
                      <a:pt x="33019" y="1659"/>
                    </a:cubicBezTo>
                    <a:cubicBezTo>
                      <a:pt x="50321" y="1659"/>
                      <a:pt x="64427" y="15718"/>
                      <a:pt x="64427" y="33019"/>
                    </a:cubicBezTo>
                    <a:lnTo>
                      <a:pt x="66086" y="33019"/>
                    </a:lnTo>
                    <a:cubicBezTo>
                      <a:pt x="66086" y="14808"/>
                      <a:pt x="51269" y="0"/>
                      <a:pt x="33019" y="0"/>
                    </a:cubicBezTo>
                    <a:close/>
                  </a:path>
                </a:pathLst>
              </a:cu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8237" name="Google Shape;8237;p74"/>
              <p:cNvGrpSpPr/>
              <p:nvPr/>
            </p:nvGrpSpPr>
            <p:grpSpPr>
              <a:xfrm>
                <a:off x="2600284" y="3808654"/>
                <a:ext cx="234506" cy="138009"/>
                <a:chOff x="2600284" y="3808654"/>
                <a:chExt cx="234506" cy="138009"/>
              </a:xfrm>
            </p:grpSpPr>
            <p:sp>
              <p:nvSpPr>
                <p:cNvPr id="8238" name="Google Shape;8238;p74"/>
                <p:cNvSpPr/>
                <p:nvPr/>
              </p:nvSpPr>
              <p:spPr>
                <a:xfrm>
                  <a:off x="2767890" y="3879764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cxnSp>
              <p:nvCxnSpPr>
                <p:cNvPr id="8239" name="Google Shape;8239;p74"/>
                <p:cNvCxnSpPr/>
                <p:nvPr/>
              </p:nvCxnSpPr>
              <p:spPr>
                <a:xfrm rot="10800000">
                  <a:off x="2600284" y="3808654"/>
                  <a:ext cx="201000" cy="723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240" name="Google Shape;8240;p74"/>
              <p:cNvGrpSpPr/>
              <p:nvPr/>
            </p:nvGrpSpPr>
            <p:grpSpPr>
              <a:xfrm>
                <a:off x="3359659" y="3805664"/>
                <a:ext cx="232294" cy="141000"/>
                <a:chOff x="3359659" y="3805664"/>
                <a:chExt cx="232294" cy="141000"/>
              </a:xfrm>
            </p:grpSpPr>
            <p:sp>
              <p:nvSpPr>
                <p:cNvPr id="8241" name="Google Shape;8241;p74"/>
                <p:cNvSpPr/>
                <p:nvPr/>
              </p:nvSpPr>
              <p:spPr>
                <a:xfrm>
                  <a:off x="3359659" y="3879764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cxnSp>
              <p:nvCxnSpPr>
                <p:cNvPr id="8242" name="Google Shape;8242;p74"/>
                <p:cNvCxnSpPr/>
                <p:nvPr/>
              </p:nvCxnSpPr>
              <p:spPr>
                <a:xfrm rot="10800000" flipH="1">
                  <a:off x="3393053" y="3805664"/>
                  <a:ext cx="198900" cy="780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243" name="Google Shape;8243;p74"/>
              <p:cNvGrpSpPr/>
              <p:nvPr/>
            </p:nvGrpSpPr>
            <p:grpSpPr>
              <a:xfrm>
                <a:off x="3067316" y="3711366"/>
                <a:ext cx="66900" cy="166809"/>
                <a:chOff x="3067316" y="3711366"/>
                <a:chExt cx="66900" cy="166809"/>
              </a:xfrm>
            </p:grpSpPr>
            <p:sp>
              <p:nvSpPr>
                <p:cNvPr id="8244" name="Google Shape;8244;p74"/>
                <p:cNvSpPr/>
                <p:nvPr/>
              </p:nvSpPr>
              <p:spPr>
                <a:xfrm>
                  <a:off x="3067316" y="3811276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cxnSp>
              <p:nvCxnSpPr>
                <p:cNvPr id="8245" name="Google Shape;8245;p74"/>
                <p:cNvCxnSpPr/>
                <p:nvPr/>
              </p:nvCxnSpPr>
              <p:spPr>
                <a:xfrm rot="-5400000">
                  <a:off x="3050460" y="3761616"/>
                  <a:ext cx="101100" cy="6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246" name="Google Shape;8246;p74"/>
              <p:cNvGrpSpPr/>
              <p:nvPr/>
            </p:nvGrpSpPr>
            <p:grpSpPr>
              <a:xfrm>
                <a:off x="2413923" y="4058666"/>
                <a:ext cx="224119" cy="66900"/>
                <a:chOff x="2413923" y="4058666"/>
                <a:chExt cx="224119" cy="66900"/>
              </a:xfrm>
            </p:grpSpPr>
            <p:sp>
              <p:nvSpPr>
                <p:cNvPr id="8247" name="Google Shape;8247;p74"/>
                <p:cNvSpPr/>
                <p:nvPr/>
              </p:nvSpPr>
              <p:spPr>
                <a:xfrm>
                  <a:off x="2571142" y="4058666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cxnSp>
              <p:nvCxnSpPr>
                <p:cNvPr id="8248" name="Google Shape;8248;p74"/>
                <p:cNvCxnSpPr/>
                <p:nvPr/>
              </p:nvCxnSpPr>
              <p:spPr>
                <a:xfrm flipH="1">
                  <a:off x="2413923" y="4092060"/>
                  <a:ext cx="159600" cy="6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249" name="Google Shape;8249;p74"/>
              <p:cNvGrpSpPr/>
              <p:nvPr/>
            </p:nvGrpSpPr>
            <p:grpSpPr>
              <a:xfrm>
                <a:off x="3564643" y="4058666"/>
                <a:ext cx="223397" cy="66900"/>
                <a:chOff x="3564643" y="4058666"/>
                <a:chExt cx="223397" cy="66900"/>
              </a:xfrm>
            </p:grpSpPr>
            <p:sp>
              <p:nvSpPr>
                <p:cNvPr id="8250" name="Google Shape;8250;p74"/>
                <p:cNvSpPr/>
                <p:nvPr/>
              </p:nvSpPr>
              <p:spPr>
                <a:xfrm>
                  <a:off x="3564643" y="4058666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solidFill>
                    <a:schemeClr val="bg1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cxnSp>
              <p:nvCxnSpPr>
                <p:cNvPr id="8251" name="Google Shape;8251;p74"/>
                <p:cNvCxnSpPr/>
                <p:nvPr/>
              </p:nvCxnSpPr>
              <p:spPr>
                <a:xfrm>
                  <a:off x="3630240" y="4092060"/>
                  <a:ext cx="157800" cy="6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8252" name="Google Shape;8252;p74"/>
            <p:cNvGrpSpPr/>
            <p:nvPr/>
          </p:nvGrpSpPr>
          <p:grpSpPr>
            <a:xfrm>
              <a:off x="2633353" y="3965763"/>
              <a:ext cx="933975" cy="445687"/>
              <a:chOff x="2633353" y="3965763"/>
              <a:chExt cx="933975" cy="445687"/>
            </a:xfrm>
          </p:grpSpPr>
          <p:sp>
            <p:nvSpPr>
              <p:cNvPr id="8253" name="Google Shape;8253;p74"/>
              <p:cNvSpPr/>
              <p:nvPr/>
            </p:nvSpPr>
            <p:spPr>
              <a:xfrm>
                <a:off x="2633353" y="3965763"/>
                <a:ext cx="933975" cy="445687"/>
              </a:xfrm>
              <a:custGeom>
                <a:avLst/>
                <a:gdLst/>
                <a:ahLst/>
                <a:cxnLst/>
                <a:rect l="l" t="t" r="r" b="b"/>
                <a:pathLst>
                  <a:path w="66087" h="33020" extrusionOk="0">
                    <a:moveTo>
                      <a:pt x="33019" y="0"/>
                    </a:moveTo>
                    <a:cubicBezTo>
                      <a:pt x="14818" y="0"/>
                      <a:pt x="0" y="14808"/>
                      <a:pt x="0" y="33019"/>
                    </a:cubicBezTo>
                    <a:lnTo>
                      <a:pt x="1659" y="33019"/>
                    </a:lnTo>
                    <a:cubicBezTo>
                      <a:pt x="1659" y="15718"/>
                      <a:pt x="15718" y="1659"/>
                      <a:pt x="33019" y="1659"/>
                    </a:cubicBezTo>
                    <a:cubicBezTo>
                      <a:pt x="50321" y="1659"/>
                      <a:pt x="64427" y="15718"/>
                      <a:pt x="64427" y="33019"/>
                    </a:cubicBezTo>
                    <a:lnTo>
                      <a:pt x="66086" y="33019"/>
                    </a:lnTo>
                    <a:cubicBezTo>
                      <a:pt x="66086" y="14808"/>
                      <a:pt x="51269" y="0"/>
                      <a:pt x="33019" y="0"/>
                    </a:cubicBezTo>
                    <a:close/>
                  </a:path>
                </a:pathLst>
              </a:cu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54" name="Google Shape;8254;p74"/>
              <p:cNvSpPr/>
              <p:nvPr/>
            </p:nvSpPr>
            <p:spPr>
              <a:xfrm>
                <a:off x="2702006" y="4030399"/>
                <a:ext cx="798496" cy="381051"/>
              </a:xfrm>
              <a:custGeom>
                <a:avLst/>
                <a:gdLst/>
                <a:ahLst/>
                <a:cxnLst/>
                <a:rect l="l" t="t" r="r" b="b"/>
                <a:pathLst>
                  <a:path w="66087" h="33020" extrusionOk="0">
                    <a:moveTo>
                      <a:pt x="33019" y="0"/>
                    </a:moveTo>
                    <a:cubicBezTo>
                      <a:pt x="14818" y="0"/>
                      <a:pt x="0" y="14808"/>
                      <a:pt x="0" y="33019"/>
                    </a:cubicBezTo>
                    <a:lnTo>
                      <a:pt x="1659" y="33019"/>
                    </a:lnTo>
                    <a:cubicBezTo>
                      <a:pt x="1659" y="15718"/>
                      <a:pt x="15718" y="1659"/>
                      <a:pt x="33019" y="1659"/>
                    </a:cubicBezTo>
                    <a:cubicBezTo>
                      <a:pt x="50321" y="1659"/>
                      <a:pt x="64427" y="15718"/>
                      <a:pt x="64427" y="33019"/>
                    </a:cubicBezTo>
                    <a:lnTo>
                      <a:pt x="66086" y="33019"/>
                    </a:lnTo>
                    <a:cubicBezTo>
                      <a:pt x="66086" y="14808"/>
                      <a:pt x="51269" y="0"/>
                      <a:pt x="33019" y="0"/>
                    </a:cubicBezTo>
                    <a:close/>
                  </a:path>
                </a:pathLst>
              </a:cu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8255" name="Google Shape;8255;p74"/>
          <p:cNvGrpSpPr/>
          <p:nvPr/>
        </p:nvGrpSpPr>
        <p:grpSpPr>
          <a:xfrm>
            <a:off x="8523719" y="1392508"/>
            <a:ext cx="1508116" cy="783177"/>
            <a:chOff x="238125" y="999450"/>
            <a:chExt cx="7140700" cy="3708225"/>
          </a:xfrm>
        </p:grpSpPr>
        <p:sp>
          <p:nvSpPr>
            <p:cNvPr id="8256" name="Google Shape;8256;p74"/>
            <p:cNvSpPr/>
            <p:nvPr/>
          </p:nvSpPr>
          <p:spPr>
            <a:xfrm>
              <a:off x="2171975" y="3872925"/>
              <a:ext cx="7900" cy="25"/>
            </a:xfrm>
            <a:custGeom>
              <a:avLst/>
              <a:gdLst/>
              <a:ahLst/>
              <a:cxnLst/>
              <a:rect l="l" t="t" r="r" b="b"/>
              <a:pathLst>
                <a:path w="316" h="1" extrusionOk="0">
                  <a:moveTo>
                    <a:pt x="316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57" name="Google Shape;8257;p74"/>
            <p:cNvSpPr/>
            <p:nvPr/>
          </p:nvSpPr>
          <p:spPr>
            <a:xfrm>
              <a:off x="2180300" y="999450"/>
              <a:ext cx="3256350" cy="3708225"/>
            </a:xfrm>
            <a:custGeom>
              <a:avLst/>
              <a:gdLst/>
              <a:ahLst/>
              <a:cxnLst/>
              <a:rect l="l" t="t" r="r" b="b"/>
              <a:pathLst>
                <a:path w="130254" h="148329" extrusionOk="0">
                  <a:moveTo>
                    <a:pt x="130254" y="0"/>
                  </a:moveTo>
                  <a:cubicBezTo>
                    <a:pt x="90641" y="0"/>
                    <a:pt x="69506" y="34788"/>
                    <a:pt x="50871" y="65485"/>
                  </a:cubicBezTo>
                  <a:cubicBezTo>
                    <a:pt x="32725" y="95360"/>
                    <a:pt x="19404" y="114939"/>
                    <a:pt x="0" y="114939"/>
                  </a:cubicBezTo>
                  <a:cubicBezTo>
                    <a:pt x="9213" y="114939"/>
                    <a:pt x="16695" y="122421"/>
                    <a:pt x="16695" y="131634"/>
                  </a:cubicBezTo>
                  <a:cubicBezTo>
                    <a:pt x="16695" y="140846"/>
                    <a:pt x="9213" y="148328"/>
                    <a:pt x="0" y="148328"/>
                  </a:cubicBezTo>
                  <a:cubicBezTo>
                    <a:pt x="39630" y="148328"/>
                    <a:pt x="60765" y="113541"/>
                    <a:pt x="79400" y="82844"/>
                  </a:cubicBezTo>
                  <a:cubicBezTo>
                    <a:pt x="97528" y="52951"/>
                    <a:pt x="110867" y="33372"/>
                    <a:pt x="130254" y="33372"/>
                  </a:cubicBezTo>
                  <a:cubicBezTo>
                    <a:pt x="121041" y="33075"/>
                    <a:pt x="113804" y="25383"/>
                    <a:pt x="114083" y="16170"/>
                  </a:cubicBezTo>
                  <a:cubicBezTo>
                    <a:pt x="114346" y="7360"/>
                    <a:pt x="121425" y="280"/>
                    <a:pt x="13025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58" name="Google Shape;8258;p74"/>
            <p:cNvSpPr/>
            <p:nvPr/>
          </p:nvSpPr>
          <p:spPr>
            <a:xfrm>
              <a:off x="238125" y="2853750"/>
              <a:ext cx="2358675" cy="1853475"/>
            </a:xfrm>
            <a:custGeom>
              <a:avLst/>
              <a:gdLst/>
              <a:ahLst/>
              <a:cxnLst/>
              <a:rect l="l" t="t" r="r" b="b"/>
              <a:pathLst>
                <a:path w="94347" h="74139" extrusionOk="0">
                  <a:moveTo>
                    <a:pt x="33354" y="1"/>
                  </a:moveTo>
                  <a:cubicBezTo>
                    <a:pt x="33354" y="9196"/>
                    <a:pt x="25872" y="16661"/>
                    <a:pt x="16642" y="16661"/>
                  </a:cubicBezTo>
                  <a:cubicBezTo>
                    <a:pt x="7482" y="16661"/>
                    <a:pt x="0" y="9196"/>
                    <a:pt x="0" y="1"/>
                  </a:cubicBezTo>
                  <a:lnTo>
                    <a:pt x="0" y="1"/>
                  </a:lnTo>
                  <a:cubicBezTo>
                    <a:pt x="0" y="40872"/>
                    <a:pt x="34858" y="74139"/>
                    <a:pt x="77670" y="74139"/>
                  </a:cubicBezTo>
                  <a:cubicBezTo>
                    <a:pt x="86882" y="74139"/>
                    <a:pt x="94347" y="66657"/>
                    <a:pt x="94347" y="57444"/>
                  </a:cubicBezTo>
                  <a:cubicBezTo>
                    <a:pt x="94347" y="48214"/>
                    <a:pt x="86882" y="40767"/>
                    <a:pt x="77670" y="40767"/>
                  </a:cubicBezTo>
                  <a:lnTo>
                    <a:pt x="77355" y="40767"/>
                  </a:lnTo>
                  <a:cubicBezTo>
                    <a:pt x="53073" y="40610"/>
                    <a:pt x="33354" y="22394"/>
                    <a:pt x="3335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59" name="Google Shape;8259;p74"/>
            <p:cNvSpPr/>
            <p:nvPr/>
          </p:nvSpPr>
          <p:spPr>
            <a:xfrm>
              <a:off x="238125" y="999450"/>
              <a:ext cx="1942200" cy="2270400"/>
            </a:xfrm>
            <a:custGeom>
              <a:avLst/>
              <a:gdLst/>
              <a:ahLst/>
              <a:cxnLst/>
              <a:rect l="l" t="t" r="r" b="b"/>
              <a:pathLst>
                <a:path w="77688" h="90816" extrusionOk="0">
                  <a:moveTo>
                    <a:pt x="77687" y="0"/>
                  </a:moveTo>
                  <a:cubicBezTo>
                    <a:pt x="34858" y="0"/>
                    <a:pt x="0" y="33249"/>
                    <a:pt x="0" y="74138"/>
                  </a:cubicBezTo>
                  <a:cubicBezTo>
                    <a:pt x="0" y="83368"/>
                    <a:pt x="7482" y="90815"/>
                    <a:pt x="16695" y="90815"/>
                  </a:cubicBezTo>
                  <a:cubicBezTo>
                    <a:pt x="25925" y="90815"/>
                    <a:pt x="33372" y="83351"/>
                    <a:pt x="33389" y="74138"/>
                  </a:cubicBezTo>
                  <a:lnTo>
                    <a:pt x="33389" y="74120"/>
                  </a:lnTo>
                  <a:cubicBezTo>
                    <a:pt x="33389" y="51654"/>
                    <a:pt x="53222" y="33378"/>
                    <a:pt x="77639" y="33354"/>
                  </a:cubicBezTo>
                  <a:lnTo>
                    <a:pt x="77639" y="33354"/>
                  </a:lnTo>
                  <a:cubicBezTo>
                    <a:pt x="77644" y="33354"/>
                    <a:pt x="77650" y="33354"/>
                    <a:pt x="77655" y="33354"/>
                  </a:cubicBezTo>
                  <a:cubicBezTo>
                    <a:pt x="77666" y="33354"/>
                    <a:pt x="77676" y="33354"/>
                    <a:pt x="77687" y="33354"/>
                  </a:cubicBezTo>
                  <a:cubicBezTo>
                    <a:pt x="77671" y="33354"/>
                    <a:pt x="77655" y="33354"/>
                    <a:pt x="77639" y="33354"/>
                  </a:cubicBezTo>
                  <a:lnTo>
                    <a:pt x="77639" y="33354"/>
                  </a:lnTo>
                  <a:cubicBezTo>
                    <a:pt x="68431" y="33346"/>
                    <a:pt x="60992" y="25874"/>
                    <a:pt x="60992" y="16695"/>
                  </a:cubicBezTo>
                  <a:cubicBezTo>
                    <a:pt x="60992" y="7482"/>
                    <a:pt x="68457" y="0"/>
                    <a:pt x="776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60" name="Google Shape;8260;p74"/>
            <p:cNvSpPr/>
            <p:nvPr/>
          </p:nvSpPr>
          <p:spPr>
            <a:xfrm>
              <a:off x="3808250" y="28528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DB634B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61" name="Google Shape;8261;p74"/>
            <p:cNvSpPr/>
            <p:nvPr/>
          </p:nvSpPr>
          <p:spPr>
            <a:xfrm>
              <a:off x="1762475" y="999450"/>
              <a:ext cx="2386250" cy="2044875"/>
            </a:xfrm>
            <a:custGeom>
              <a:avLst/>
              <a:gdLst/>
              <a:ahLst/>
              <a:cxnLst/>
              <a:rect l="l" t="t" r="r" b="b"/>
              <a:pathLst>
                <a:path w="95450" h="81795" extrusionOk="0">
                  <a:moveTo>
                    <a:pt x="16696" y="0"/>
                  </a:moveTo>
                  <a:cubicBezTo>
                    <a:pt x="7465" y="0"/>
                    <a:pt x="1" y="7482"/>
                    <a:pt x="1" y="16695"/>
                  </a:cubicBezTo>
                  <a:cubicBezTo>
                    <a:pt x="1" y="25925"/>
                    <a:pt x="7465" y="33389"/>
                    <a:pt x="16696" y="33389"/>
                  </a:cubicBezTo>
                  <a:cubicBezTo>
                    <a:pt x="36030" y="33389"/>
                    <a:pt x="49473" y="53038"/>
                    <a:pt x="66325" y="80781"/>
                  </a:cubicBezTo>
                  <a:cubicBezTo>
                    <a:pt x="66552" y="81130"/>
                    <a:pt x="66762" y="81463"/>
                    <a:pt x="67007" y="81795"/>
                  </a:cubicBezTo>
                  <a:cubicBezTo>
                    <a:pt x="63021" y="74086"/>
                    <a:pt x="65643" y="64471"/>
                    <a:pt x="73178" y="59891"/>
                  </a:cubicBezTo>
                  <a:cubicBezTo>
                    <a:pt x="75886" y="58251"/>
                    <a:pt x="78874" y="57469"/>
                    <a:pt x="81824" y="57469"/>
                  </a:cubicBezTo>
                  <a:cubicBezTo>
                    <a:pt x="87083" y="57469"/>
                    <a:pt x="92224" y="59953"/>
                    <a:pt x="95449" y="64488"/>
                  </a:cubicBezTo>
                  <a:cubicBezTo>
                    <a:pt x="95274" y="64139"/>
                    <a:pt x="95064" y="63789"/>
                    <a:pt x="94855" y="63439"/>
                  </a:cubicBezTo>
                  <a:cubicBezTo>
                    <a:pt x="77653" y="35190"/>
                    <a:pt x="56291" y="0"/>
                    <a:pt x="1669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62" name="Google Shape;8262;p74"/>
            <p:cNvSpPr/>
            <p:nvPr/>
          </p:nvSpPr>
          <p:spPr>
            <a:xfrm>
              <a:off x="3338000" y="2435975"/>
              <a:ext cx="2101275" cy="2271250"/>
            </a:xfrm>
            <a:custGeom>
              <a:avLst/>
              <a:gdLst/>
              <a:ahLst/>
              <a:cxnLst/>
              <a:rect l="l" t="t" r="r" b="b"/>
              <a:pathLst>
                <a:path w="84051" h="90850" extrusionOk="0">
                  <a:moveTo>
                    <a:pt x="84011" y="57465"/>
                  </a:moveTo>
                  <a:cubicBezTo>
                    <a:pt x="83994" y="57465"/>
                    <a:pt x="83972" y="57469"/>
                    <a:pt x="83946" y="57478"/>
                  </a:cubicBezTo>
                  <a:lnTo>
                    <a:pt x="84050" y="57478"/>
                  </a:lnTo>
                  <a:cubicBezTo>
                    <a:pt x="84042" y="57469"/>
                    <a:pt x="84029" y="57465"/>
                    <a:pt x="84011" y="57465"/>
                  </a:cubicBezTo>
                  <a:close/>
                  <a:moveTo>
                    <a:pt x="18801" y="0"/>
                  </a:moveTo>
                  <a:cubicBezTo>
                    <a:pt x="15851" y="0"/>
                    <a:pt x="12864" y="784"/>
                    <a:pt x="10157" y="2430"/>
                  </a:cubicBezTo>
                  <a:cubicBezTo>
                    <a:pt x="2622" y="7027"/>
                    <a:pt x="0" y="16625"/>
                    <a:pt x="3986" y="24334"/>
                  </a:cubicBezTo>
                  <a:cubicBezTo>
                    <a:pt x="4161" y="24683"/>
                    <a:pt x="4370" y="25033"/>
                    <a:pt x="4563" y="25348"/>
                  </a:cubicBezTo>
                  <a:cubicBezTo>
                    <a:pt x="23198" y="56062"/>
                    <a:pt x="44333" y="90850"/>
                    <a:pt x="83963" y="90850"/>
                  </a:cubicBezTo>
                  <a:cubicBezTo>
                    <a:pt x="74750" y="90850"/>
                    <a:pt x="67268" y="83368"/>
                    <a:pt x="67268" y="74155"/>
                  </a:cubicBezTo>
                  <a:cubicBezTo>
                    <a:pt x="67268" y="64925"/>
                    <a:pt x="74750" y="57478"/>
                    <a:pt x="83946" y="57478"/>
                  </a:cubicBezTo>
                  <a:cubicBezTo>
                    <a:pt x="64541" y="57478"/>
                    <a:pt x="51220" y="37899"/>
                    <a:pt x="33075" y="8024"/>
                  </a:cubicBezTo>
                  <a:cubicBezTo>
                    <a:pt x="32865" y="7674"/>
                    <a:pt x="32638" y="7342"/>
                    <a:pt x="32428" y="7027"/>
                  </a:cubicBezTo>
                  <a:cubicBezTo>
                    <a:pt x="29202" y="2491"/>
                    <a:pt x="24061" y="0"/>
                    <a:pt x="1880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63" name="Google Shape;8263;p74"/>
            <p:cNvSpPr/>
            <p:nvPr/>
          </p:nvSpPr>
          <p:spPr>
            <a:xfrm>
              <a:off x="5019250" y="2852875"/>
              <a:ext cx="2359150" cy="1854350"/>
            </a:xfrm>
            <a:custGeom>
              <a:avLst/>
              <a:gdLst/>
              <a:ahLst/>
              <a:cxnLst/>
              <a:rect l="l" t="t" r="r" b="b"/>
              <a:pathLst>
                <a:path w="94366" h="74174" extrusionOk="0">
                  <a:moveTo>
                    <a:pt x="94365" y="18"/>
                  </a:moveTo>
                  <a:cubicBezTo>
                    <a:pt x="94365" y="47"/>
                    <a:pt x="94365" y="76"/>
                    <a:pt x="94365" y="105"/>
                  </a:cubicBezTo>
                  <a:lnTo>
                    <a:pt x="94365" y="105"/>
                  </a:lnTo>
                  <a:cubicBezTo>
                    <a:pt x="94365" y="76"/>
                    <a:pt x="94365" y="47"/>
                    <a:pt x="94365" y="18"/>
                  </a:cubicBezTo>
                  <a:close/>
                  <a:moveTo>
                    <a:pt x="60993" y="1"/>
                  </a:moveTo>
                  <a:cubicBezTo>
                    <a:pt x="60993" y="22447"/>
                    <a:pt x="41187" y="40715"/>
                    <a:pt x="16800" y="40785"/>
                  </a:cubicBezTo>
                  <a:lnTo>
                    <a:pt x="16696" y="40785"/>
                  </a:lnTo>
                  <a:cubicBezTo>
                    <a:pt x="7465" y="40785"/>
                    <a:pt x="1" y="48249"/>
                    <a:pt x="1" y="57479"/>
                  </a:cubicBezTo>
                  <a:cubicBezTo>
                    <a:pt x="1" y="66692"/>
                    <a:pt x="7483" y="74174"/>
                    <a:pt x="16696" y="74174"/>
                  </a:cubicBezTo>
                  <a:cubicBezTo>
                    <a:pt x="59495" y="74174"/>
                    <a:pt x="94316" y="40954"/>
                    <a:pt x="94365" y="105"/>
                  </a:cubicBezTo>
                  <a:lnTo>
                    <a:pt x="94365" y="105"/>
                  </a:lnTo>
                  <a:cubicBezTo>
                    <a:pt x="94336" y="9278"/>
                    <a:pt x="86872" y="16696"/>
                    <a:pt x="77688" y="16696"/>
                  </a:cubicBezTo>
                  <a:cubicBezTo>
                    <a:pt x="68458" y="16696"/>
                    <a:pt x="60993" y="9231"/>
                    <a:pt x="6099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64" name="Google Shape;8264;p74"/>
            <p:cNvSpPr/>
            <p:nvPr/>
          </p:nvSpPr>
          <p:spPr>
            <a:xfrm>
              <a:off x="5025375" y="999450"/>
              <a:ext cx="2353450" cy="2270825"/>
            </a:xfrm>
            <a:custGeom>
              <a:avLst/>
              <a:gdLst/>
              <a:ahLst/>
              <a:cxnLst/>
              <a:rect l="l" t="t" r="r" b="b"/>
              <a:pathLst>
                <a:path w="94138" h="90833" extrusionOk="0">
                  <a:moveTo>
                    <a:pt x="16451" y="0"/>
                  </a:moveTo>
                  <a:cubicBezTo>
                    <a:pt x="7640" y="280"/>
                    <a:pt x="560" y="7360"/>
                    <a:pt x="280" y="16170"/>
                  </a:cubicBezTo>
                  <a:cubicBezTo>
                    <a:pt x="1" y="25400"/>
                    <a:pt x="7238" y="33092"/>
                    <a:pt x="16451" y="33372"/>
                  </a:cubicBezTo>
                  <a:lnTo>
                    <a:pt x="16520" y="33372"/>
                  </a:lnTo>
                  <a:cubicBezTo>
                    <a:pt x="40907" y="33389"/>
                    <a:pt x="60748" y="51675"/>
                    <a:pt x="60748" y="74138"/>
                  </a:cubicBezTo>
                  <a:cubicBezTo>
                    <a:pt x="60748" y="83368"/>
                    <a:pt x="68213" y="90833"/>
                    <a:pt x="77443" y="90833"/>
                  </a:cubicBezTo>
                  <a:cubicBezTo>
                    <a:pt x="86656" y="90833"/>
                    <a:pt x="94138" y="83368"/>
                    <a:pt x="94138" y="74138"/>
                  </a:cubicBezTo>
                  <a:cubicBezTo>
                    <a:pt x="94138" y="33249"/>
                    <a:pt x="59280" y="0"/>
                    <a:pt x="1645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265" name="Google Shape;8265;p74"/>
          <p:cNvGrpSpPr/>
          <p:nvPr/>
        </p:nvGrpSpPr>
        <p:grpSpPr>
          <a:xfrm>
            <a:off x="4992320" y="4658499"/>
            <a:ext cx="1834472" cy="904175"/>
            <a:chOff x="3913765" y="3641905"/>
            <a:chExt cx="1522805" cy="750560"/>
          </a:xfrm>
        </p:grpSpPr>
        <p:grpSp>
          <p:nvGrpSpPr>
            <p:cNvPr id="8266" name="Google Shape;8266;p74"/>
            <p:cNvGrpSpPr/>
            <p:nvPr/>
          </p:nvGrpSpPr>
          <p:grpSpPr>
            <a:xfrm>
              <a:off x="3913765" y="3997002"/>
              <a:ext cx="1522805" cy="395463"/>
              <a:chOff x="3913765" y="3997002"/>
              <a:chExt cx="1522805" cy="395463"/>
            </a:xfrm>
          </p:grpSpPr>
          <p:grpSp>
            <p:nvGrpSpPr>
              <p:cNvPr id="8267" name="Google Shape;8267;p74"/>
              <p:cNvGrpSpPr/>
              <p:nvPr/>
            </p:nvGrpSpPr>
            <p:grpSpPr>
              <a:xfrm>
                <a:off x="3913765" y="4138659"/>
                <a:ext cx="507602" cy="253806"/>
                <a:chOff x="3913765" y="4138659"/>
                <a:chExt cx="507602" cy="253806"/>
              </a:xfrm>
            </p:grpSpPr>
            <p:sp>
              <p:nvSpPr>
                <p:cNvPr id="8268" name="Google Shape;8268;p74"/>
                <p:cNvSpPr/>
                <p:nvPr/>
              </p:nvSpPr>
              <p:spPr>
                <a:xfrm>
                  <a:off x="3913765" y="4138659"/>
                  <a:ext cx="507602" cy="507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2" h="9502" fill="none" extrusionOk="0">
                      <a:moveTo>
                        <a:pt x="95011" y="1"/>
                      </a:moveTo>
                      <a:lnTo>
                        <a:pt x="23755" y="1"/>
                      </a:lnTo>
                      <a:lnTo>
                        <a:pt x="1" y="9501"/>
                      </a:lnTo>
                      <a:lnTo>
                        <a:pt x="95011" y="950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269" name="Google Shape;8269;p74"/>
                <p:cNvSpPr/>
                <p:nvPr/>
              </p:nvSpPr>
              <p:spPr>
                <a:xfrm>
                  <a:off x="3913765" y="4189418"/>
                  <a:ext cx="507602" cy="203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2" h="38006" fill="none" extrusionOk="0">
                      <a:moveTo>
                        <a:pt x="1" y="0"/>
                      </a:moveTo>
                      <a:lnTo>
                        <a:pt x="1" y="38005"/>
                      </a:lnTo>
                      <a:lnTo>
                        <a:pt x="95011" y="38005"/>
                      </a:lnTo>
                      <a:lnTo>
                        <a:pt x="95011" y="38005"/>
                      </a:lnTo>
                      <a:lnTo>
                        <a:pt x="95011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r>
                    <a:rPr lang="en" sz="2400"/>
                    <a:t>     </a:t>
                  </a:r>
                  <a:endParaRPr sz="2400"/>
                </a:p>
              </p:txBody>
            </p:sp>
          </p:grpSp>
          <p:grpSp>
            <p:nvGrpSpPr>
              <p:cNvPr id="8270" name="Google Shape;8270;p74"/>
              <p:cNvGrpSpPr/>
              <p:nvPr/>
            </p:nvGrpSpPr>
            <p:grpSpPr>
              <a:xfrm>
                <a:off x="4421361" y="3997002"/>
                <a:ext cx="507618" cy="395463"/>
                <a:chOff x="4421361" y="3997002"/>
                <a:chExt cx="507618" cy="395463"/>
              </a:xfrm>
            </p:grpSpPr>
            <p:sp>
              <p:nvSpPr>
                <p:cNvPr id="8271" name="Google Shape;8271;p74"/>
                <p:cNvSpPr/>
                <p:nvPr/>
              </p:nvSpPr>
              <p:spPr>
                <a:xfrm>
                  <a:off x="4421361" y="3997002"/>
                  <a:ext cx="507618" cy="50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5" h="9501" fill="none" extrusionOk="0">
                      <a:moveTo>
                        <a:pt x="71260" y="0"/>
                      </a:moveTo>
                      <a:lnTo>
                        <a:pt x="23755" y="0"/>
                      </a:lnTo>
                      <a:lnTo>
                        <a:pt x="0" y="9501"/>
                      </a:lnTo>
                      <a:lnTo>
                        <a:pt x="95014" y="9501"/>
                      </a:lnTo>
                      <a:close/>
                    </a:path>
                  </a:pathLst>
                </a:custGeom>
                <a:noFill/>
                <a:ln w="9525" cap="sq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272" name="Google Shape;8272;p74"/>
                <p:cNvSpPr/>
                <p:nvPr/>
              </p:nvSpPr>
              <p:spPr>
                <a:xfrm>
                  <a:off x="4421361" y="4047756"/>
                  <a:ext cx="507618" cy="3447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5" h="64522" fill="none" extrusionOk="0">
                      <a:moveTo>
                        <a:pt x="0" y="1"/>
                      </a:moveTo>
                      <a:lnTo>
                        <a:pt x="0" y="64521"/>
                      </a:lnTo>
                      <a:lnTo>
                        <a:pt x="95014" y="64521"/>
                      </a:lnTo>
                      <a:lnTo>
                        <a:pt x="95014" y="35846"/>
                      </a:lnTo>
                      <a:lnTo>
                        <a:pt x="95014" y="35846"/>
                      </a:lnTo>
                      <a:lnTo>
                        <a:pt x="95014" y="26286"/>
                      </a:lnTo>
                      <a:lnTo>
                        <a:pt x="95014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8273" name="Google Shape;8273;p74"/>
              <p:cNvGrpSpPr/>
              <p:nvPr/>
            </p:nvGrpSpPr>
            <p:grpSpPr>
              <a:xfrm>
                <a:off x="4928973" y="4189418"/>
                <a:ext cx="507596" cy="203047"/>
                <a:chOff x="4928973" y="4189418"/>
                <a:chExt cx="507596" cy="203047"/>
              </a:xfrm>
            </p:grpSpPr>
            <p:sp>
              <p:nvSpPr>
                <p:cNvPr id="8274" name="Google Shape;8274;p74"/>
                <p:cNvSpPr/>
                <p:nvPr/>
              </p:nvSpPr>
              <p:spPr>
                <a:xfrm>
                  <a:off x="4928973" y="4189418"/>
                  <a:ext cx="507596" cy="50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1" h="9501" fill="none" extrusionOk="0">
                      <a:moveTo>
                        <a:pt x="95011" y="9501"/>
                      </a:moveTo>
                      <a:lnTo>
                        <a:pt x="71260" y="0"/>
                      </a:lnTo>
                      <a:lnTo>
                        <a:pt x="0" y="0"/>
                      </a:lnTo>
                      <a:lnTo>
                        <a:pt x="0" y="950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275" name="Google Shape;8275;p74"/>
                <p:cNvSpPr/>
                <p:nvPr/>
              </p:nvSpPr>
              <p:spPr>
                <a:xfrm>
                  <a:off x="4928973" y="4240172"/>
                  <a:ext cx="507596" cy="1522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1" h="28506" fill="none" extrusionOk="0">
                      <a:moveTo>
                        <a:pt x="0" y="28505"/>
                      </a:moveTo>
                      <a:lnTo>
                        <a:pt x="0" y="28505"/>
                      </a:lnTo>
                      <a:lnTo>
                        <a:pt x="95011" y="28505"/>
                      </a:lnTo>
                      <a:lnTo>
                        <a:pt x="95011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  <p:grpSp>
          <p:nvGrpSpPr>
            <p:cNvPr id="8276" name="Google Shape;8276;p74"/>
            <p:cNvGrpSpPr/>
            <p:nvPr/>
          </p:nvGrpSpPr>
          <p:grpSpPr>
            <a:xfrm>
              <a:off x="4482186" y="3641905"/>
              <a:ext cx="397605" cy="349784"/>
              <a:chOff x="2906375" y="1159725"/>
              <a:chExt cx="1860575" cy="1636800"/>
            </a:xfrm>
          </p:grpSpPr>
          <p:sp>
            <p:nvSpPr>
              <p:cNvPr id="8277" name="Google Shape;8277;p74"/>
              <p:cNvSpPr/>
              <p:nvPr/>
            </p:nvSpPr>
            <p:spPr>
              <a:xfrm>
                <a:off x="2906375" y="1159725"/>
                <a:ext cx="1860575" cy="1320800"/>
              </a:xfrm>
              <a:custGeom>
                <a:avLst/>
                <a:gdLst/>
                <a:ahLst/>
                <a:cxnLst/>
                <a:rect l="l" t="t" r="r" b="b"/>
                <a:pathLst>
                  <a:path w="74423" h="52832" fill="none" extrusionOk="0">
                    <a:moveTo>
                      <a:pt x="74300" y="9469"/>
                    </a:moveTo>
                    <a:cubicBezTo>
                      <a:pt x="74046" y="6953"/>
                      <a:pt x="72972" y="4566"/>
                      <a:pt x="71233" y="2899"/>
                    </a:cubicBezTo>
                    <a:cubicBezTo>
                      <a:pt x="71029" y="2682"/>
                      <a:pt x="70807" y="2484"/>
                      <a:pt x="70569" y="2305"/>
                    </a:cubicBezTo>
                    <a:cubicBezTo>
                      <a:pt x="70326" y="2123"/>
                      <a:pt x="70133" y="1933"/>
                      <a:pt x="69847" y="1767"/>
                    </a:cubicBezTo>
                    <a:cubicBezTo>
                      <a:pt x="69576" y="1596"/>
                      <a:pt x="69301" y="1435"/>
                      <a:pt x="69030" y="1280"/>
                    </a:cubicBezTo>
                    <a:cubicBezTo>
                      <a:pt x="68792" y="1159"/>
                      <a:pt x="68599" y="1084"/>
                      <a:pt x="68385" y="985"/>
                    </a:cubicBezTo>
                    <a:cubicBezTo>
                      <a:pt x="67280" y="522"/>
                      <a:pt x="66290" y="276"/>
                      <a:pt x="65270" y="188"/>
                    </a:cubicBezTo>
                    <a:cubicBezTo>
                      <a:pt x="63260" y="1"/>
                      <a:pt x="61470" y="332"/>
                      <a:pt x="60001" y="803"/>
                    </a:cubicBezTo>
                    <a:cubicBezTo>
                      <a:pt x="58778" y="1194"/>
                      <a:pt x="57603" y="1727"/>
                      <a:pt x="56500" y="2385"/>
                    </a:cubicBezTo>
                    <a:cubicBezTo>
                      <a:pt x="56396" y="1617"/>
                      <a:pt x="56273" y="1012"/>
                      <a:pt x="56179" y="613"/>
                    </a:cubicBezTo>
                    <a:cubicBezTo>
                      <a:pt x="56104" y="298"/>
                      <a:pt x="55821" y="73"/>
                      <a:pt x="55497" y="78"/>
                    </a:cubicBezTo>
                    <a:lnTo>
                      <a:pt x="38984" y="255"/>
                    </a:lnTo>
                    <a:lnTo>
                      <a:pt x="35208" y="295"/>
                    </a:lnTo>
                    <a:lnTo>
                      <a:pt x="18696" y="472"/>
                    </a:lnTo>
                    <a:cubicBezTo>
                      <a:pt x="18370" y="474"/>
                      <a:pt x="18091" y="704"/>
                      <a:pt x="18027" y="1023"/>
                    </a:cubicBezTo>
                    <a:cubicBezTo>
                      <a:pt x="17941" y="1422"/>
                      <a:pt x="17829" y="2026"/>
                      <a:pt x="17741" y="2800"/>
                    </a:cubicBezTo>
                    <a:cubicBezTo>
                      <a:pt x="16625" y="2163"/>
                      <a:pt x="15439" y="1657"/>
                      <a:pt x="14211" y="1290"/>
                    </a:cubicBezTo>
                    <a:cubicBezTo>
                      <a:pt x="12731" y="854"/>
                      <a:pt x="10935" y="560"/>
                      <a:pt x="8931" y="790"/>
                    </a:cubicBezTo>
                    <a:cubicBezTo>
                      <a:pt x="7908" y="900"/>
                      <a:pt x="6923" y="1167"/>
                      <a:pt x="5832" y="1652"/>
                    </a:cubicBezTo>
                    <a:cubicBezTo>
                      <a:pt x="5620" y="1756"/>
                      <a:pt x="5427" y="1839"/>
                      <a:pt x="5192" y="1965"/>
                    </a:cubicBezTo>
                    <a:cubicBezTo>
                      <a:pt x="4924" y="2125"/>
                      <a:pt x="4651" y="2291"/>
                      <a:pt x="4384" y="2465"/>
                    </a:cubicBezTo>
                    <a:cubicBezTo>
                      <a:pt x="4103" y="2639"/>
                      <a:pt x="3915" y="2832"/>
                      <a:pt x="3675" y="3019"/>
                    </a:cubicBezTo>
                    <a:cubicBezTo>
                      <a:pt x="3439" y="3204"/>
                      <a:pt x="3222" y="3407"/>
                      <a:pt x="3022" y="3627"/>
                    </a:cubicBezTo>
                    <a:cubicBezTo>
                      <a:pt x="1319" y="5332"/>
                      <a:pt x="294" y="7743"/>
                      <a:pt x="99" y="10261"/>
                    </a:cubicBezTo>
                    <a:cubicBezTo>
                      <a:pt x="0" y="11524"/>
                      <a:pt x="104" y="12828"/>
                      <a:pt x="466" y="14096"/>
                    </a:cubicBezTo>
                    <a:cubicBezTo>
                      <a:pt x="653" y="14725"/>
                      <a:pt x="875" y="15354"/>
                      <a:pt x="1175" y="15953"/>
                    </a:cubicBezTo>
                    <a:lnTo>
                      <a:pt x="1282" y="16181"/>
                    </a:lnTo>
                    <a:lnTo>
                      <a:pt x="1362" y="16341"/>
                    </a:lnTo>
                    <a:lnTo>
                      <a:pt x="1416" y="16432"/>
                    </a:lnTo>
                    <a:lnTo>
                      <a:pt x="1622" y="16794"/>
                    </a:lnTo>
                    <a:cubicBezTo>
                      <a:pt x="1769" y="17040"/>
                      <a:pt x="1986" y="17377"/>
                      <a:pt x="2168" y="17639"/>
                    </a:cubicBezTo>
                    <a:cubicBezTo>
                      <a:pt x="3672" y="19764"/>
                      <a:pt x="5719" y="21389"/>
                      <a:pt x="7890" y="22556"/>
                    </a:cubicBezTo>
                    <a:cubicBezTo>
                      <a:pt x="10076" y="23744"/>
                      <a:pt x="12329" y="24512"/>
                      <a:pt x="14535" y="25184"/>
                    </a:cubicBezTo>
                    <a:cubicBezTo>
                      <a:pt x="16734" y="25847"/>
                      <a:pt x="18883" y="26377"/>
                      <a:pt x="20907" y="26937"/>
                    </a:cubicBezTo>
                    <a:cubicBezTo>
                      <a:pt x="23058" y="27539"/>
                      <a:pt x="25044" y="27884"/>
                      <a:pt x="26553" y="28569"/>
                    </a:cubicBezTo>
                    <a:cubicBezTo>
                      <a:pt x="27991" y="29155"/>
                      <a:pt x="29136" y="30359"/>
                      <a:pt x="29449" y="31218"/>
                    </a:cubicBezTo>
                    <a:cubicBezTo>
                      <a:pt x="29527" y="31433"/>
                      <a:pt x="29583" y="31620"/>
                      <a:pt x="29583" y="31813"/>
                    </a:cubicBezTo>
                    <a:cubicBezTo>
                      <a:pt x="29591" y="31992"/>
                      <a:pt x="29572" y="32171"/>
                      <a:pt x="29532" y="32345"/>
                    </a:cubicBezTo>
                    <a:cubicBezTo>
                      <a:pt x="29436" y="32680"/>
                      <a:pt x="29099" y="33060"/>
                      <a:pt x="28702" y="33263"/>
                    </a:cubicBezTo>
                    <a:cubicBezTo>
                      <a:pt x="27926" y="33729"/>
                      <a:pt x="26880" y="33477"/>
                      <a:pt x="26733" y="33049"/>
                    </a:cubicBezTo>
                    <a:cubicBezTo>
                      <a:pt x="26396" y="32372"/>
                      <a:pt x="26414" y="31582"/>
                      <a:pt x="26644" y="31256"/>
                    </a:cubicBezTo>
                    <a:cubicBezTo>
                      <a:pt x="26888" y="30884"/>
                      <a:pt x="27300" y="30937"/>
                      <a:pt x="27273" y="30911"/>
                    </a:cubicBezTo>
                    <a:lnTo>
                      <a:pt x="27067" y="30825"/>
                    </a:lnTo>
                    <a:cubicBezTo>
                      <a:pt x="26928" y="30782"/>
                      <a:pt x="26669" y="30745"/>
                      <a:pt x="26361" y="30897"/>
                    </a:cubicBezTo>
                    <a:cubicBezTo>
                      <a:pt x="26045" y="31044"/>
                      <a:pt x="25777" y="31390"/>
                      <a:pt x="25595" y="31815"/>
                    </a:cubicBezTo>
                    <a:cubicBezTo>
                      <a:pt x="25408" y="32246"/>
                      <a:pt x="25298" y="32765"/>
                      <a:pt x="25379" y="33410"/>
                    </a:cubicBezTo>
                    <a:cubicBezTo>
                      <a:pt x="25403" y="33702"/>
                      <a:pt x="25590" y="34208"/>
                      <a:pt x="25855" y="34499"/>
                    </a:cubicBezTo>
                    <a:cubicBezTo>
                      <a:pt x="26117" y="34807"/>
                      <a:pt x="26444" y="35061"/>
                      <a:pt x="26810" y="35241"/>
                    </a:cubicBezTo>
                    <a:cubicBezTo>
                      <a:pt x="27560" y="35613"/>
                      <a:pt x="28456" y="35736"/>
                      <a:pt x="29398" y="35551"/>
                    </a:cubicBezTo>
                    <a:cubicBezTo>
                      <a:pt x="30316" y="35353"/>
                      <a:pt x="31298" y="34882"/>
                      <a:pt x="32032" y="33889"/>
                    </a:cubicBezTo>
                    <a:cubicBezTo>
                      <a:pt x="32422" y="33325"/>
                      <a:pt x="32615" y="32803"/>
                      <a:pt x="32722" y="32177"/>
                    </a:cubicBezTo>
                    <a:cubicBezTo>
                      <a:pt x="32776" y="31882"/>
                      <a:pt x="32797" y="31582"/>
                      <a:pt x="32784" y="31283"/>
                    </a:cubicBezTo>
                    <a:cubicBezTo>
                      <a:pt x="34828" y="34499"/>
                      <a:pt x="34919" y="37103"/>
                      <a:pt x="34413" y="41899"/>
                    </a:cubicBezTo>
                    <a:cubicBezTo>
                      <a:pt x="33530" y="50222"/>
                      <a:pt x="29511" y="52831"/>
                      <a:pt x="29511" y="52831"/>
                    </a:cubicBezTo>
                    <a:lnTo>
                      <a:pt x="37547" y="52743"/>
                    </a:lnTo>
                    <a:lnTo>
                      <a:pt x="37764" y="52743"/>
                    </a:lnTo>
                    <a:lnTo>
                      <a:pt x="45801" y="52655"/>
                    </a:lnTo>
                    <a:cubicBezTo>
                      <a:pt x="45801" y="52655"/>
                      <a:pt x="41725" y="50137"/>
                      <a:pt x="40668" y="41835"/>
                    </a:cubicBezTo>
                    <a:cubicBezTo>
                      <a:pt x="40058" y="37050"/>
                      <a:pt x="40092" y="34443"/>
                      <a:pt x="42067" y="31186"/>
                    </a:cubicBezTo>
                    <a:cubicBezTo>
                      <a:pt x="42059" y="31486"/>
                      <a:pt x="42089" y="31786"/>
                      <a:pt x="42150" y="32080"/>
                    </a:cubicBezTo>
                    <a:cubicBezTo>
                      <a:pt x="42271" y="32704"/>
                      <a:pt x="42474" y="33220"/>
                      <a:pt x="42876" y="33777"/>
                    </a:cubicBezTo>
                    <a:cubicBezTo>
                      <a:pt x="43630" y="34754"/>
                      <a:pt x="44623" y="35203"/>
                      <a:pt x="45544" y="35380"/>
                    </a:cubicBezTo>
                    <a:cubicBezTo>
                      <a:pt x="46489" y="35546"/>
                      <a:pt x="47382" y="35404"/>
                      <a:pt x="48126" y="35013"/>
                    </a:cubicBezTo>
                    <a:cubicBezTo>
                      <a:pt x="48488" y="34826"/>
                      <a:pt x="48809" y="34566"/>
                      <a:pt x="49066" y="34251"/>
                    </a:cubicBezTo>
                    <a:cubicBezTo>
                      <a:pt x="49323" y="33954"/>
                      <a:pt x="49499" y="33445"/>
                      <a:pt x="49518" y="33153"/>
                    </a:cubicBezTo>
                    <a:cubicBezTo>
                      <a:pt x="49585" y="32508"/>
                      <a:pt x="49462" y="31992"/>
                      <a:pt x="49266" y="31564"/>
                    </a:cubicBezTo>
                    <a:cubicBezTo>
                      <a:pt x="49076" y="31143"/>
                      <a:pt x="48801" y="30801"/>
                      <a:pt x="48482" y="30662"/>
                    </a:cubicBezTo>
                    <a:cubicBezTo>
                      <a:pt x="48172" y="30517"/>
                      <a:pt x="47915" y="30560"/>
                      <a:pt x="47776" y="30606"/>
                    </a:cubicBezTo>
                    <a:lnTo>
                      <a:pt x="47570" y="30697"/>
                    </a:lnTo>
                    <a:cubicBezTo>
                      <a:pt x="47543" y="30721"/>
                      <a:pt x="47955" y="30662"/>
                      <a:pt x="48207" y="31028"/>
                    </a:cubicBezTo>
                    <a:cubicBezTo>
                      <a:pt x="48445" y="31347"/>
                      <a:pt x="48480" y="32136"/>
                      <a:pt x="48156" y="32821"/>
                    </a:cubicBezTo>
                    <a:cubicBezTo>
                      <a:pt x="48019" y="33250"/>
                      <a:pt x="46978" y="33525"/>
                      <a:pt x="46192" y="33078"/>
                    </a:cubicBezTo>
                    <a:cubicBezTo>
                      <a:pt x="45790" y="32883"/>
                      <a:pt x="45448" y="32508"/>
                      <a:pt x="45343" y="32177"/>
                    </a:cubicBezTo>
                    <a:cubicBezTo>
                      <a:pt x="45298" y="32005"/>
                      <a:pt x="45276" y="31826"/>
                      <a:pt x="45282" y="31647"/>
                    </a:cubicBezTo>
                    <a:cubicBezTo>
                      <a:pt x="45279" y="31454"/>
                      <a:pt x="45330" y="31264"/>
                      <a:pt x="45402" y="31047"/>
                    </a:cubicBezTo>
                    <a:cubicBezTo>
                      <a:pt x="45696" y="30183"/>
                      <a:pt x="46818" y="28954"/>
                      <a:pt x="48241" y="28339"/>
                    </a:cubicBezTo>
                    <a:cubicBezTo>
                      <a:pt x="49735" y="27622"/>
                      <a:pt x="51713" y="27234"/>
                      <a:pt x="53851" y="26586"/>
                    </a:cubicBezTo>
                    <a:cubicBezTo>
                      <a:pt x="55861" y="25984"/>
                      <a:pt x="57999" y="25408"/>
                      <a:pt x="60185" y="24699"/>
                    </a:cubicBezTo>
                    <a:cubicBezTo>
                      <a:pt x="62372" y="23979"/>
                      <a:pt x="64609" y="23163"/>
                      <a:pt x="66772" y="21929"/>
                    </a:cubicBezTo>
                    <a:cubicBezTo>
                      <a:pt x="68918" y="20717"/>
                      <a:pt x="70930" y="19047"/>
                      <a:pt x="72386" y="16890"/>
                    </a:cubicBezTo>
                    <a:cubicBezTo>
                      <a:pt x="72563" y="16622"/>
                      <a:pt x="72774" y="16283"/>
                      <a:pt x="72916" y="16034"/>
                    </a:cubicBezTo>
                    <a:lnTo>
                      <a:pt x="73117" y="15664"/>
                    </a:lnTo>
                    <a:lnTo>
                      <a:pt x="73165" y="15573"/>
                    </a:lnTo>
                    <a:lnTo>
                      <a:pt x="73243" y="15413"/>
                    </a:lnTo>
                    <a:lnTo>
                      <a:pt x="73347" y="15183"/>
                    </a:lnTo>
                    <a:cubicBezTo>
                      <a:pt x="73639" y="14578"/>
                      <a:pt x="73845" y="13944"/>
                      <a:pt x="74016" y="13309"/>
                    </a:cubicBezTo>
                    <a:cubicBezTo>
                      <a:pt x="74351" y="12035"/>
                      <a:pt x="74423" y="10729"/>
                      <a:pt x="74300" y="9469"/>
                    </a:cubicBezTo>
                    <a:close/>
                    <a:moveTo>
                      <a:pt x="21867" y="23527"/>
                    </a:moveTo>
                    <a:cubicBezTo>
                      <a:pt x="19791" y="22930"/>
                      <a:pt x="17668" y="22379"/>
                      <a:pt x="15594" y="21729"/>
                    </a:cubicBezTo>
                    <a:cubicBezTo>
                      <a:pt x="13531" y="21078"/>
                      <a:pt x="11470" y="20332"/>
                      <a:pt x="9675" y="19325"/>
                    </a:cubicBezTo>
                    <a:cubicBezTo>
                      <a:pt x="7876" y="18319"/>
                      <a:pt x="6273" y="17040"/>
                      <a:pt x="5176" y="15509"/>
                    </a:cubicBezTo>
                    <a:cubicBezTo>
                      <a:pt x="5042" y="15314"/>
                      <a:pt x="4948" y="15185"/>
                      <a:pt x="4807" y="14955"/>
                    </a:cubicBezTo>
                    <a:lnTo>
                      <a:pt x="4598" y="14597"/>
                    </a:lnTo>
                    <a:lnTo>
                      <a:pt x="4555" y="14522"/>
                    </a:lnTo>
                    <a:cubicBezTo>
                      <a:pt x="4574" y="14554"/>
                      <a:pt x="4536" y="14476"/>
                      <a:pt x="4536" y="14476"/>
                    </a:cubicBezTo>
                    <a:lnTo>
                      <a:pt x="4467" y="14326"/>
                    </a:lnTo>
                    <a:cubicBezTo>
                      <a:pt x="4263" y="13941"/>
                      <a:pt x="4116" y="13523"/>
                      <a:pt x="3988" y="13106"/>
                    </a:cubicBezTo>
                    <a:cubicBezTo>
                      <a:pt x="3739" y="12268"/>
                      <a:pt x="3661" y="11380"/>
                      <a:pt x="3723" y="10521"/>
                    </a:cubicBezTo>
                    <a:cubicBezTo>
                      <a:pt x="3843" y="8805"/>
                      <a:pt x="4526" y="7191"/>
                      <a:pt x="5593" y="6124"/>
                    </a:cubicBezTo>
                    <a:cubicBezTo>
                      <a:pt x="5832" y="5840"/>
                      <a:pt x="6158" y="5610"/>
                      <a:pt x="6412" y="5406"/>
                    </a:cubicBezTo>
                    <a:cubicBezTo>
                      <a:pt x="6543" y="5326"/>
                      <a:pt x="6667" y="5235"/>
                      <a:pt x="6790" y="5142"/>
                    </a:cubicBezTo>
                    <a:cubicBezTo>
                      <a:pt x="6961" y="5040"/>
                      <a:pt x="7194" y="4933"/>
                      <a:pt x="7392" y="4831"/>
                    </a:cubicBezTo>
                    <a:cubicBezTo>
                      <a:pt x="7967" y="4558"/>
                      <a:pt x="8703" y="4307"/>
                      <a:pt x="9380" y="4232"/>
                    </a:cubicBezTo>
                    <a:cubicBezTo>
                      <a:pt x="10761" y="4034"/>
                      <a:pt x="12126" y="4197"/>
                      <a:pt x="13298" y="4515"/>
                    </a:cubicBezTo>
                    <a:cubicBezTo>
                      <a:pt x="14478" y="4831"/>
                      <a:pt x="15474" y="5286"/>
                      <a:pt x="16269" y="5695"/>
                    </a:cubicBezTo>
                    <a:cubicBezTo>
                      <a:pt x="16732" y="5936"/>
                      <a:pt x="17179" y="6201"/>
                      <a:pt x="17612" y="6493"/>
                    </a:cubicBezTo>
                    <a:cubicBezTo>
                      <a:pt x="17800" y="10799"/>
                      <a:pt x="19221" y="16754"/>
                      <a:pt x="24573" y="22090"/>
                    </a:cubicBezTo>
                    <a:cubicBezTo>
                      <a:pt x="25753" y="23265"/>
                      <a:pt x="26805" y="24327"/>
                      <a:pt x="27742" y="25296"/>
                    </a:cubicBezTo>
                    <a:cubicBezTo>
                      <a:pt x="25753" y="24437"/>
                      <a:pt x="23725" y="24089"/>
                      <a:pt x="21867" y="23527"/>
                    </a:cubicBezTo>
                    <a:close/>
                    <a:moveTo>
                      <a:pt x="70470" y="12397"/>
                    </a:moveTo>
                    <a:cubicBezTo>
                      <a:pt x="70347" y="12817"/>
                      <a:pt x="70211" y="13234"/>
                      <a:pt x="70015" y="13628"/>
                    </a:cubicBezTo>
                    <a:lnTo>
                      <a:pt x="69948" y="13778"/>
                    </a:lnTo>
                    <a:cubicBezTo>
                      <a:pt x="69948" y="13778"/>
                      <a:pt x="69903" y="13874"/>
                      <a:pt x="69940" y="13807"/>
                    </a:cubicBezTo>
                    <a:lnTo>
                      <a:pt x="69889" y="13898"/>
                    </a:lnTo>
                    <a:lnTo>
                      <a:pt x="69689" y="14262"/>
                    </a:lnTo>
                    <a:cubicBezTo>
                      <a:pt x="69555" y="14498"/>
                      <a:pt x="69461" y="14626"/>
                      <a:pt x="69333" y="14827"/>
                    </a:cubicBezTo>
                    <a:cubicBezTo>
                      <a:pt x="68270" y="16379"/>
                      <a:pt x="66697" y="17688"/>
                      <a:pt x="64917" y="18737"/>
                    </a:cubicBezTo>
                    <a:cubicBezTo>
                      <a:pt x="63140" y="19786"/>
                      <a:pt x="61103" y="20572"/>
                      <a:pt x="59051" y="21268"/>
                    </a:cubicBezTo>
                    <a:cubicBezTo>
                      <a:pt x="56990" y="21961"/>
                      <a:pt x="54881" y="22556"/>
                      <a:pt x="52818" y="23198"/>
                    </a:cubicBezTo>
                    <a:cubicBezTo>
                      <a:pt x="50969" y="23800"/>
                      <a:pt x="48948" y="24193"/>
                      <a:pt x="46976" y="25095"/>
                    </a:cubicBezTo>
                    <a:cubicBezTo>
                      <a:pt x="47894" y="24105"/>
                      <a:pt x="48924" y="23021"/>
                      <a:pt x="50080" y="21817"/>
                    </a:cubicBezTo>
                    <a:cubicBezTo>
                      <a:pt x="55317" y="16368"/>
                      <a:pt x="56613" y="10387"/>
                      <a:pt x="56704" y="6078"/>
                    </a:cubicBezTo>
                    <a:cubicBezTo>
                      <a:pt x="57132" y="5776"/>
                      <a:pt x="57573" y="5500"/>
                      <a:pt x="58034" y="5251"/>
                    </a:cubicBezTo>
                    <a:cubicBezTo>
                      <a:pt x="58818" y="4826"/>
                      <a:pt x="59803" y="4349"/>
                      <a:pt x="60978" y="4009"/>
                    </a:cubicBezTo>
                    <a:cubicBezTo>
                      <a:pt x="62142" y="3664"/>
                      <a:pt x="63504" y="3474"/>
                      <a:pt x="64890" y="3640"/>
                    </a:cubicBezTo>
                    <a:cubicBezTo>
                      <a:pt x="65567" y="3702"/>
                      <a:pt x="66309" y="3937"/>
                      <a:pt x="66892" y="4197"/>
                    </a:cubicBezTo>
                    <a:cubicBezTo>
                      <a:pt x="67090" y="4296"/>
                      <a:pt x="67326" y="4398"/>
                      <a:pt x="67500" y="4497"/>
                    </a:cubicBezTo>
                    <a:cubicBezTo>
                      <a:pt x="67623" y="4585"/>
                      <a:pt x="67748" y="4673"/>
                      <a:pt x="67882" y="4753"/>
                    </a:cubicBezTo>
                    <a:cubicBezTo>
                      <a:pt x="68139" y="4949"/>
                      <a:pt x="68474" y="5174"/>
                      <a:pt x="68717" y="5452"/>
                    </a:cubicBezTo>
                    <a:cubicBezTo>
                      <a:pt x="69806" y="6496"/>
                      <a:pt x="70524" y="8096"/>
                      <a:pt x="70682" y="9809"/>
                    </a:cubicBezTo>
                    <a:cubicBezTo>
                      <a:pt x="70759" y="10663"/>
                      <a:pt x="70703" y="11551"/>
                      <a:pt x="70470" y="12397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78" name="Google Shape;8278;p74"/>
              <p:cNvSpPr/>
              <p:nvPr/>
            </p:nvSpPr>
            <p:spPr>
              <a:xfrm>
                <a:off x="3520750" y="2496900"/>
                <a:ext cx="656300" cy="214450"/>
              </a:xfrm>
              <a:custGeom>
                <a:avLst/>
                <a:gdLst/>
                <a:ahLst/>
                <a:cxnLst/>
                <a:rect l="l" t="t" r="r" b="b"/>
                <a:pathLst>
                  <a:path w="26252" h="8578" fill="none" extrusionOk="0">
                    <a:moveTo>
                      <a:pt x="26252" y="8347"/>
                    </a:moveTo>
                    <a:lnTo>
                      <a:pt x="108" y="8577"/>
                    </a:lnTo>
                    <a:lnTo>
                      <a:pt x="108" y="8577"/>
                    </a:lnTo>
                    <a:lnTo>
                      <a:pt x="1" y="281"/>
                    </a:lnTo>
                    <a:cubicBezTo>
                      <a:pt x="3" y="254"/>
                      <a:pt x="27" y="233"/>
                      <a:pt x="57" y="236"/>
                    </a:cubicBezTo>
                    <a:lnTo>
                      <a:pt x="57" y="236"/>
                    </a:lnTo>
                    <a:lnTo>
                      <a:pt x="26091" y="3"/>
                    </a:lnTo>
                    <a:cubicBezTo>
                      <a:pt x="26118" y="0"/>
                      <a:pt x="26142" y="22"/>
                      <a:pt x="26147" y="48"/>
                    </a:cubicBezTo>
                    <a:lnTo>
                      <a:pt x="26252" y="8345"/>
                    </a:lnTo>
                    <a:lnTo>
                      <a:pt x="26252" y="834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79" name="Google Shape;8279;p74"/>
              <p:cNvSpPr/>
              <p:nvPr/>
            </p:nvSpPr>
            <p:spPr>
              <a:xfrm>
                <a:off x="3448300" y="2706900"/>
                <a:ext cx="803900" cy="89625"/>
              </a:xfrm>
              <a:custGeom>
                <a:avLst/>
                <a:gdLst/>
                <a:ahLst/>
                <a:cxnLst/>
                <a:rect l="l" t="t" r="r" b="b"/>
                <a:pathLst>
                  <a:path w="32156" h="3585" fill="none" extrusionOk="0">
                    <a:moveTo>
                      <a:pt x="32155" y="3244"/>
                    </a:moveTo>
                    <a:lnTo>
                      <a:pt x="35" y="3584"/>
                    </a:lnTo>
                    <a:lnTo>
                      <a:pt x="35" y="3584"/>
                    </a:lnTo>
                    <a:lnTo>
                      <a:pt x="3" y="399"/>
                    </a:lnTo>
                    <a:cubicBezTo>
                      <a:pt x="0" y="367"/>
                      <a:pt x="27" y="343"/>
                      <a:pt x="57" y="343"/>
                    </a:cubicBezTo>
                    <a:lnTo>
                      <a:pt x="32067" y="1"/>
                    </a:lnTo>
                    <a:cubicBezTo>
                      <a:pt x="32096" y="1"/>
                      <a:pt x="32120" y="25"/>
                      <a:pt x="32123" y="57"/>
                    </a:cubicBezTo>
                    <a:lnTo>
                      <a:pt x="32155" y="3244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80" name="Google Shape;8280;p74"/>
              <p:cNvSpPr/>
              <p:nvPr/>
            </p:nvSpPr>
            <p:spPr>
              <a:xfrm>
                <a:off x="3674575" y="1339775"/>
                <a:ext cx="324050" cy="308175"/>
              </a:xfrm>
              <a:custGeom>
                <a:avLst/>
                <a:gdLst/>
                <a:ahLst/>
                <a:cxnLst/>
                <a:rect l="l" t="t" r="r" b="b"/>
                <a:pathLst>
                  <a:path w="12962" h="12327" fill="none" extrusionOk="0">
                    <a:moveTo>
                      <a:pt x="6479" y="0"/>
                    </a:moveTo>
                    <a:lnTo>
                      <a:pt x="8484" y="4060"/>
                    </a:lnTo>
                    <a:lnTo>
                      <a:pt x="12961" y="4710"/>
                    </a:lnTo>
                    <a:lnTo>
                      <a:pt x="9720" y="7868"/>
                    </a:lnTo>
                    <a:lnTo>
                      <a:pt x="10486" y="12327"/>
                    </a:lnTo>
                    <a:lnTo>
                      <a:pt x="6479" y="10221"/>
                    </a:lnTo>
                    <a:lnTo>
                      <a:pt x="2476" y="12327"/>
                    </a:lnTo>
                    <a:lnTo>
                      <a:pt x="3241" y="7868"/>
                    </a:lnTo>
                    <a:lnTo>
                      <a:pt x="0" y="4710"/>
                    </a:lnTo>
                    <a:lnTo>
                      <a:pt x="4478" y="406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8281" name="Google Shape;8281;p74"/>
          <p:cNvGrpSpPr/>
          <p:nvPr/>
        </p:nvGrpSpPr>
        <p:grpSpPr>
          <a:xfrm>
            <a:off x="8705266" y="2471735"/>
            <a:ext cx="1254316" cy="961423"/>
            <a:chOff x="6599718" y="2068734"/>
            <a:chExt cx="940737" cy="721067"/>
          </a:xfrm>
        </p:grpSpPr>
        <p:sp>
          <p:nvSpPr>
            <p:cNvPr id="8282" name="Google Shape;8282;p74"/>
            <p:cNvSpPr/>
            <p:nvPr/>
          </p:nvSpPr>
          <p:spPr>
            <a:xfrm>
              <a:off x="7138953" y="2569473"/>
              <a:ext cx="366935" cy="115933"/>
            </a:xfrm>
            <a:custGeom>
              <a:avLst/>
              <a:gdLst/>
              <a:ahLst/>
              <a:cxnLst/>
              <a:rect l="l" t="t" r="r" b="b"/>
              <a:pathLst>
                <a:path w="105517" h="33338" fill="none" extrusionOk="0">
                  <a:moveTo>
                    <a:pt x="8231" y="0"/>
                  </a:moveTo>
                  <a:cubicBezTo>
                    <a:pt x="6610" y="2526"/>
                    <a:pt x="5253" y="5215"/>
                    <a:pt x="4198" y="8042"/>
                  </a:cubicBezTo>
                  <a:cubicBezTo>
                    <a:pt x="3205" y="10656"/>
                    <a:pt x="2803" y="13182"/>
                    <a:pt x="2803" y="14991"/>
                  </a:cubicBezTo>
                  <a:cubicBezTo>
                    <a:pt x="2790" y="18636"/>
                    <a:pt x="2840" y="21274"/>
                    <a:pt x="1" y="23008"/>
                  </a:cubicBezTo>
                  <a:cubicBezTo>
                    <a:pt x="164" y="23549"/>
                    <a:pt x="239" y="24114"/>
                    <a:pt x="227" y="24667"/>
                  </a:cubicBezTo>
                  <a:lnTo>
                    <a:pt x="227" y="33338"/>
                  </a:lnTo>
                  <a:lnTo>
                    <a:pt x="105517" y="33338"/>
                  </a:lnTo>
                  <a:lnTo>
                    <a:pt x="105517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83" name="Google Shape;8283;p74"/>
            <p:cNvSpPr/>
            <p:nvPr/>
          </p:nvSpPr>
          <p:spPr>
            <a:xfrm>
              <a:off x="6650497" y="2579172"/>
              <a:ext cx="346397" cy="118079"/>
            </a:xfrm>
            <a:custGeom>
              <a:avLst/>
              <a:gdLst/>
              <a:ahLst/>
              <a:cxnLst/>
              <a:rect l="l" t="t" r="r" b="b"/>
              <a:pathLst>
                <a:path w="99611" h="33955" fill="none" extrusionOk="0">
                  <a:moveTo>
                    <a:pt x="99372" y="21891"/>
                  </a:moveTo>
                  <a:cubicBezTo>
                    <a:pt x="99359" y="21325"/>
                    <a:pt x="99435" y="20760"/>
                    <a:pt x="99611" y="20219"/>
                  </a:cubicBezTo>
                  <a:cubicBezTo>
                    <a:pt x="96758" y="18485"/>
                    <a:pt x="96808" y="15847"/>
                    <a:pt x="96796" y="12215"/>
                  </a:cubicBezTo>
                  <a:cubicBezTo>
                    <a:pt x="96796" y="10405"/>
                    <a:pt x="96394" y="7880"/>
                    <a:pt x="95414" y="5253"/>
                  </a:cubicBezTo>
                  <a:cubicBezTo>
                    <a:pt x="94735" y="3444"/>
                    <a:pt x="93931" y="1697"/>
                    <a:pt x="93014" y="1"/>
                  </a:cubicBezTo>
                  <a:lnTo>
                    <a:pt x="0" y="1"/>
                  </a:lnTo>
                  <a:lnTo>
                    <a:pt x="0" y="33954"/>
                  </a:lnTo>
                  <a:lnTo>
                    <a:pt x="99372" y="33954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84" name="Google Shape;8284;p74"/>
            <p:cNvSpPr/>
            <p:nvPr/>
          </p:nvSpPr>
          <p:spPr>
            <a:xfrm>
              <a:off x="7236268" y="2370428"/>
              <a:ext cx="304187" cy="115978"/>
            </a:xfrm>
            <a:custGeom>
              <a:avLst/>
              <a:gdLst/>
              <a:ahLst/>
              <a:cxnLst/>
              <a:rect l="l" t="t" r="r" b="b"/>
              <a:pathLst>
                <a:path w="87473" h="33351" fill="none" extrusionOk="0">
                  <a:moveTo>
                    <a:pt x="15181" y="0"/>
                  </a:moveTo>
                  <a:cubicBezTo>
                    <a:pt x="12114" y="11913"/>
                    <a:pt x="6975" y="23210"/>
                    <a:pt x="1" y="33350"/>
                  </a:cubicBezTo>
                  <a:lnTo>
                    <a:pt x="87472" y="33350"/>
                  </a:lnTo>
                  <a:lnTo>
                    <a:pt x="87472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85" name="Google Shape;8285;p74"/>
            <p:cNvSpPr/>
            <p:nvPr/>
          </p:nvSpPr>
          <p:spPr>
            <a:xfrm>
              <a:off x="7252744" y="2161243"/>
              <a:ext cx="271454" cy="115982"/>
            </a:xfrm>
            <a:custGeom>
              <a:avLst/>
              <a:gdLst/>
              <a:ahLst/>
              <a:cxnLst/>
              <a:rect l="l" t="t" r="r" b="b"/>
              <a:pathLst>
                <a:path w="78060" h="33352" fill="none" extrusionOk="0">
                  <a:moveTo>
                    <a:pt x="0" y="1"/>
                  </a:moveTo>
                  <a:cubicBezTo>
                    <a:pt x="7288" y="9714"/>
                    <a:pt x="11762" y="21250"/>
                    <a:pt x="12918" y="33351"/>
                  </a:cubicBezTo>
                  <a:lnTo>
                    <a:pt x="78060" y="33351"/>
                  </a:lnTo>
                  <a:lnTo>
                    <a:pt x="78060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86" name="Google Shape;8286;p74"/>
            <p:cNvSpPr/>
            <p:nvPr/>
          </p:nvSpPr>
          <p:spPr>
            <a:xfrm>
              <a:off x="6599718" y="2199610"/>
              <a:ext cx="260051" cy="115978"/>
            </a:xfrm>
            <a:custGeom>
              <a:avLst/>
              <a:gdLst/>
              <a:ahLst/>
              <a:cxnLst/>
              <a:rect l="l" t="t" r="r" b="b"/>
              <a:pathLst>
                <a:path w="74781" h="33351" fill="none" extrusionOk="0">
                  <a:moveTo>
                    <a:pt x="68246" y="28752"/>
                  </a:moveTo>
                  <a:cubicBezTo>
                    <a:pt x="68234" y="18800"/>
                    <a:pt x="70471" y="8973"/>
                    <a:pt x="74781" y="1"/>
                  </a:cubicBezTo>
                  <a:lnTo>
                    <a:pt x="1" y="1"/>
                  </a:lnTo>
                  <a:lnTo>
                    <a:pt x="1" y="33351"/>
                  </a:lnTo>
                  <a:lnTo>
                    <a:pt x="68397" y="33351"/>
                  </a:lnTo>
                  <a:cubicBezTo>
                    <a:pt x="68284" y="31818"/>
                    <a:pt x="68221" y="30285"/>
                    <a:pt x="68246" y="28752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87" name="Google Shape;8287;p74"/>
            <p:cNvSpPr/>
            <p:nvPr/>
          </p:nvSpPr>
          <p:spPr>
            <a:xfrm>
              <a:off x="6605967" y="2389697"/>
              <a:ext cx="307727" cy="116023"/>
            </a:xfrm>
            <a:custGeom>
              <a:avLst/>
              <a:gdLst/>
              <a:ahLst/>
              <a:cxnLst/>
              <a:rect l="l" t="t" r="r" b="b"/>
              <a:pathLst>
                <a:path w="88491" h="33364" fill="none" extrusionOk="0">
                  <a:moveTo>
                    <a:pt x="70835" y="1"/>
                  </a:moveTo>
                  <a:lnTo>
                    <a:pt x="1" y="1"/>
                  </a:lnTo>
                  <a:lnTo>
                    <a:pt x="1" y="33363"/>
                  </a:lnTo>
                  <a:lnTo>
                    <a:pt x="88490" y="33363"/>
                  </a:lnTo>
                  <a:cubicBezTo>
                    <a:pt x="80662" y="23386"/>
                    <a:pt x="74680" y="12089"/>
                    <a:pt x="7083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8288" name="Google Shape;8288;p74"/>
            <p:cNvGrpSpPr/>
            <p:nvPr/>
          </p:nvGrpSpPr>
          <p:grpSpPr>
            <a:xfrm>
              <a:off x="6836957" y="2068734"/>
              <a:ext cx="461892" cy="721067"/>
              <a:chOff x="6836957" y="2068734"/>
              <a:chExt cx="461892" cy="721067"/>
            </a:xfrm>
          </p:grpSpPr>
          <p:sp>
            <p:nvSpPr>
              <p:cNvPr id="8289" name="Google Shape;8289;p74"/>
              <p:cNvSpPr/>
              <p:nvPr/>
            </p:nvSpPr>
            <p:spPr>
              <a:xfrm>
                <a:off x="7080441" y="2287271"/>
                <a:ext cx="187336" cy="123319"/>
              </a:xfrm>
              <a:custGeom>
                <a:avLst/>
                <a:gdLst/>
                <a:ahLst/>
                <a:cxnLst/>
                <a:rect l="l" t="t" r="r" b="b"/>
                <a:pathLst>
                  <a:path w="53871" h="35462" fill="none" extrusionOk="0">
                    <a:moveTo>
                      <a:pt x="1" y="35461"/>
                    </a:moveTo>
                    <a:lnTo>
                      <a:pt x="47249" y="35461"/>
                    </a:lnTo>
                    <a:cubicBezTo>
                      <a:pt x="51018" y="26213"/>
                      <a:pt x="52665" y="18083"/>
                      <a:pt x="53368" y="12453"/>
                    </a:cubicBezTo>
                    <a:lnTo>
                      <a:pt x="53368" y="12415"/>
                    </a:lnTo>
                    <a:cubicBezTo>
                      <a:pt x="53381" y="12315"/>
                      <a:pt x="53381" y="12227"/>
                      <a:pt x="53393" y="12139"/>
                    </a:cubicBezTo>
                    <a:lnTo>
                      <a:pt x="53419" y="11950"/>
                    </a:lnTo>
                    <a:lnTo>
                      <a:pt x="53469" y="11548"/>
                    </a:lnTo>
                    <a:cubicBezTo>
                      <a:pt x="53506" y="11171"/>
                      <a:pt x="53544" y="10807"/>
                      <a:pt x="53582" y="10455"/>
                    </a:cubicBezTo>
                    <a:cubicBezTo>
                      <a:pt x="53620" y="10091"/>
                      <a:pt x="53645" y="9789"/>
                      <a:pt x="53670" y="9487"/>
                    </a:cubicBezTo>
                    <a:lnTo>
                      <a:pt x="53682" y="9362"/>
                    </a:lnTo>
                    <a:lnTo>
                      <a:pt x="53682" y="9324"/>
                    </a:lnTo>
                    <a:cubicBezTo>
                      <a:pt x="53871" y="6899"/>
                      <a:pt x="53846" y="5441"/>
                      <a:pt x="53846" y="5253"/>
                    </a:cubicBezTo>
                    <a:lnTo>
                      <a:pt x="53833" y="5077"/>
                    </a:lnTo>
                    <a:lnTo>
                      <a:pt x="53833" y="4951"/>
                    </a:lnTo>
                    <a:cubicBezTo>
                      <a:pt x="53833" y="3280"/>
                      <a:pt x="53758" y="1634"/>
                      <a:pt x="5362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90" name="Google Shape;8290;p74"/>
              <p:cNvSpPr/>
              <p:nvPr/>
            </p:nvSpPr>
            <p:spPr>
              <a:xfrm>
                <a:off x="7080441" y="2105091"/>
                <a:ext cx="182750" cy="157141"/>
              </a:xfrm>
              <a:custGeom>
                <a:avLst/>
                <a:gdLst/>
                <a:ahLst/>
                <a:cxnLst/>
                <a:rect l="l" t="t" r="r" b="b"/>
                <a:pathLst>
                  <a:path w="52552" h="45188" fill="none" extrusionOk="0">
                    <a:moveTo>
                      <a:pt x="1" y="45188"/>
                    </a:moveTo>
                    <a:lnTo>
                      <a:pt x="52551" y="45188"/>
                    </a:lnTo>
                    <a:cubicBezTo>
                      <a:pt x="47211" y="20458"/>
                      <a:pt x="25899" y="1609"/>
                      <a:pt x="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91" name="Google Shape;8291;p74"/>
              <p:cNvSpPr/>
              <p:nvPr/>
            </p:nvSpPr>
            <p:spPr>
              <a:xfrm>
                <a:off x="6872702" y="2287006"/>
                <a:ext cx="187378" cy="123364"/>
              </a:xfrm>
              <a:custGeom>
                <a:avLst/>
                <a:gdLst/>
                <a:ahLst/>
                <a:cxnLst/>
                <a:rect l="l" t="t" r="r" b="b"/>
                <a:pathLst>
                  <a:path w="53883" h="35475" fill="none" extrusionOk="0">
                    <a:moveTo>
                      <a:pt x="53883" y="1"/>
                    </a:moveTo>
                    <a:lnTo>
                      <a:pt x="239" y="1"/>
                    </a:lnTo>
                    <a:cubicBezTo>
                      <a:pt x="101" y="1634"/>
                      <a:pt x="13" y="3293"/>
                      <a:pt x="13" y="4964"/>
                    </a:cubicBezTo>
                    <a:lnTo>
                      <a:pt x="13" y="5266"/>
                    </a:lnTo>
                    <a:cubicBezTo>
                      <a:pt x="13" y="5454"/>
                      <a:pt x="0" y="6912"/>
                      <a:pt x="189" y="9312"/>
                    </a:cubicBezTo>
                    <a:lnTo>
                      <a:pt x="189" y="9375"/>
                    </a:lnTo>
                    <a:lnTo>
                      <a:pt x="189" y="9488"/>
                    </a:lnTo>
                    <a:lnTo>
                      <a:pt x="189" y="9488"/>
                    </a:lnTo>
                    <a:cubicBezTo>
                      <a:pt x="214" y="9802"/>
                      <a:pt x="252" y="10116"/>
                      <a:pt x="277" y="10443"/>
                    </a:cubicBezTo>
                    <a:cubicBezTo>
                      <a:pt x="314" y="10820"/>
                      <a:pt x="352" y="11185"/>
                      <a:pt x="390" y="11536"/>
                    </a:cubicBezTo>
                    <a:lnTo>
                      <a:pt x="440" y="11964"/>
                    </a:lnTo>
                    <a:lnTo>
                      <a:pt x="465" y="12140"/>
                    </a:lnTo>
                    <a:lnTo>
                      <a:pt x="503" y="12416"/>
                    </a:lnTo>
                    <a:lnTo>
                      <a:pt x="503" y="12466"/>
                    </a:lnTo>
                    <a:cubicBezTo>
                      <a:pt x="1194" y="18083"/>
                      <a:pt x="2840" y="26226"/>
                      <a:pt x="6610" y="35475"/>
                    </a:cubicBezTo>
                    <a:lnTo>
                      <a:pt x="53883" y="3547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92" name="Google Shape;8292;p74"/>
              <p:cNvSpPr/>
              <p:nvPr/>
            </p:nvSpPr>
            <p:spPr>
              <a:xfrm>
                <a:off x="6902504" y="2430686"/>
                <a:ext cx="152902" cy="185984"/>
              </a:xfrm>
              <a:custGeom>
                <a:avLst/>
                <a:gdLst/>
                <a:ahLst/>
                <a:cxnLst/>
                <a:rect l="l" t="t" r="r" b="b"/>
                <a:pathLst>
                  <a:path w="43969" h="53482" fill="none" extrusionOk="0">
                    <a:moveTo>
                      <a:pt x="43968" y="1"/>
                    </a:moveTo>
                    <a:lnTo>
                      <a:pt x="0" y="1"/>
                    </a:lnTo>
                    <a:cubicBezTo>
                      <a:pt x="4235" y="8319"/>
                      <a:pt x="10254" y="17191"/>
                      <a:pt x="18837" y="25723"/>
                    </a:cubicBezTo>
                    <a:cubicBezTo>
                      <a:pt x="24454" y="31315"/>
                      <a:pt x="28638" y="37724"/>
                      <a:pt x="31302" y="44823"/>
                    </a:cubicBezTo>
                    <a:cubicBezTo>
                      <a:pt x="31792" y="46130"/>
                      <a:pt x="32194" y="47462"/>
                      <a:pt x="32508" y="48819"/>
                    </a:cubicBezTo>
                    <a:cubicBezTo>
                      <a:pt x="33111" y="51534"/>
                      <a:pt x="35524" y="53469"/>
                      <a:pt x="38301" y="53481"/>
                    </a:cubicBezTo>
                    <a:lnTo>
                      <a:pt x="43968" y="5348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93" name="Google Shape;8293;p74"/>
              <p:cNvSpPr/>
              <p:nvPr/>
            </p:nvSpPr>
            <p:spPr>
              <a:xfrm>
                <a:off x="6877289" y="2104831"/>
                <a:ext cx="182791" cy="157141"/>
              </a:xfrm>
              <a:custGeom>
                <a:avLst/>
                <a:gdLst/>
                <a:ahLst/>
                <a:cxnLst/>
                <a:rect l="l" t="t" r="r" b="b"/>
                <a:pathLst>
                  <a:path w="52564" h="45188" fill="none" extrusionOk="0">
                    <a:moveTo>
                      <a:pt x="52564" y="45187"/>
                    </a:moveTo>
                    <a:lnTo>
                      <a:pt x="52564" y="0"/>
                    </a:lnTo>
                    <a:cubicBezTo>
                      <a:pt x="26653" y="1621"/>
                      <a:pt x="5354" y="20470"/>
                      <a:pt x="1" y="45187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94" name="Google Shape;8294;p74"/>
              <p:cNvSpPr/>
              <p:nvPr/>
            </p:nvSpPr>
            <p:spPr>
              <a:xfrm>
                <a:off x="7080441" y="2430686"/>
                <a:ext cx="152860" cy="185938"/>
              </a:xfrm>
              <a:custGeom>
                <a:avLst/>
                <a:gdLst/>
                <a:ahLst/>
                <a:cxnLst/>
                <a:rect l="l" t="t" r="r" b="b"/>
                <a:pathLst>
                  <a:path w="43957" h="53469" fill="none" extrusionOk="0">
                    <a:moveTo>
                      <a:pt x="1" y="1"/>
                    </a:moveTo>
                    <a:lnTo>
                      <a:pt x="1" y="53469"/>
                    </a:lnTo>
                    <a:lnTo>
                      <a:pt x="5668" y="53469"/>
                    </a:lnTo>
                    <a:cubicBezTo>
                      <a:pt x="8445" y="53456"/>
                      <a:pt x="10845" y="51521"/>
                      <a:pt x="11448" y="48819"/>
                    </a:cubicBezTo>
                    <a:cubicBezTo>
                      <a:pt x="11762" y="47450"/>
                      <a:pt x="12165" y="46118"/>
                      <a:pt x="12655" y="44811"/>
                    </a:cubicBezTo>
                    <a:cubicBezTo>
                      <a:pt x="15319" y="37724"/>
                      <a:pt x="19503" y="31302"/>
                      <a:pt x="25120" y="25723"/>
                    </a:cubicBezTo>
                    <a:cubicBezTo>
                      <a:pt x="33703" y="17191"/>
                      <a:pt x="39722" y="8319"/>
                      <a:pt x="43956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8295" name="Google Shape;8295;p74"/>
              <p:cNvGrpSpPr/>
              <p:nvPr/>
            </p:nvGrpSpPr>
            <p:grpSpPr>
              <a:xfrm>
                <a:off x="6836957" y="2068734"/>
                <a:ext cx="461892" cy="721067"/>
                <a:chOff x="6836957" y="2068734"/>
                <a:chExt cx="461892" cy="721067"/>
              </a:xfrm>
            </p:grpSpPr>
            <p:sp>
              <p:nvSpPr>
                <p:cNvPr id="8296" name="Google Shape;8296;p74"/>
                <p:cNvSpPr/>
                <p:nvPr/>
              </p:nvSpPr>
              <p:spPr>
                <a:xfrm>
                  <a:off x="6996059" y="2711098"/>
                  <a:ext cx="143729" cy="78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331" h="22632" fill="none" extrusionOk="0">
                      <a:moveTo>
                        <a:pt x="20659" y="22632"/>
                      </a:moveTo>
                      <a:lnTo>
                        <a:pt x="20659" y="22632"/>
                      </a:lnTo>
                      <a:cubicBezTo>
                        <a:pt x="19252" y="22632"/>
                        <a:pt x="1" y="15658"/>
                        <a:pt x="1" y="5253"/>
                      </a:cubicBezTo>
                      <a:lnTo>
                        <a:pt x="1" y="0"/>
                      </a:lnTo>
                      <a:lnTo>
                        <a:pt x="41318" y="0"/>
                      </a:lnTo>
                      <a:lnTo>
                        <a:pt x="41318" y="5253"/>
                      </a:lnTo>
                      <a:cubicBezTo>
                        <a:pt x="41330" y="14125"/>
                        <a:pt x="22079" y="22632"/>
                        <a:pt x="20659" y="22632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297" name="Google Shape;8297;p74"/>
                <p:cNvSpPr/>
                <p:nvPr/>
              </p:nvSpPr>
              <p:spPr>
                <a:xfrm>
                  <a:off x="6996059" y="2647693"/>
                  <a:ext cx="143683" cy="887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318" h="25522" fill="none" extrusionOk="0">
                      <a:moveTo>
                        <a:pt x="667" y="0"/>
                      </a:moveTo>
                      <a:lnTo>
                        <a:pt x="40652" y="0"/>
                      </a:lnTo>
                      <a:cubicBezTo>
                        <a:pt x="41016" y="0"/>
                        <a:pt x="41318" y="980"/>
                        <a:pt x="41318" y="2199"/>
                      </a:cubicBezTo>
                      <a:lnTo>
                        <a:pt x="41318" y="23323"/>
                      </a:lnTo>
                      <a:cubicBezTo>
                        <a:pt x="41318" y="24542"/>
                        <a:pt x="41016" y="25522"/>
                        <a:pt x="40652" y="25522"/>
                      </a:cubicBezTo>
                      <a:lnTo>
                        <a:pt x="667" y="25522"/>
                      </a:lnTo>
                      <a:cubicBezTo>
                        <a:pt x="302" y="25522"/>
                        <a:pt x="1" y="24542"/>
                        <a:pt x="1" y="23323"/>
                      </a:cubicBezTo>
                      <a:lnTo>
                        <a:pt x="1" y="2187"/>
                      </a:lnTo>
                      <a:cubicBezTo>
                        <a:pt x="1" y="980"/>
                        <a:pt x="302" y="0"/>
                        <a:pt x="667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298" name="Google Shape;8298;p74"/>
                <p:cNvSpPr/>
                <p:nvPr/>
              </p:nvSpPr>
              <p:spPr>
                <a:xfrm>
                  <a:off x="6990467" y="2723683"/>
                  <a:ext cx="154870" cy="127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5" h="3658" fill="none" extrusionOk="0">
                      <a:moveTo>
                        <a:pt x="327" y="0"/>
                      </a:moveTo>
                      <a:lnTo>
                        <a:pt x="44207" y="0"/>
                      </a:lnTo>
                      <a:cubicBezTo>
                        <a:pt x="44383" y="0"/>
                        <a:pt x="44534" y="139"/>
                        <a:pt x="44534" y="327"/>
                      </a:cubicBezTo>
                      <a:lnTo>
                        <a:pt x="44534" y="3343"/>
                      </a:lnTo>
                      <a:cubicBezTo>
                        <a:pt x="44534" y="3519"/>
                        <a:pt x="44383" y="3657"/>
                        <a:pt x="44207" y="3657"/>
                      </a:cubicBezTo>
                      <a:lnTo>
                        <a:pt x="327" y="3657"/>
                      </a:lnTo>
                      <a:cubicBezTo>
                        <a:pt x="151" y="3657"/>
                        <a:pt x="0" y="3519"/>
                        <a:pt x="0" y="3343"/>
                      </a:cubicBezTo>
                      <a:lnTo>
                        <a:pt x="0" y="327"/>
                      </a:lnTo>
                      <a:cubicBezTo>
                        <a:pt x="0" y="139"/>
                        <a:pt x="151" y="0"/>
                        <a:pt x="327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299" name="Google Shape;8299;p74"/>
                <p:cNvSpPr/>
                <p:nvPr/>
              </p:nvSpPr>
              <p:spPr>
                <a:xfrm>
                  <a:off x="6990467" y="2698339"/>
                  <a:ext cx="154870" cy="12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5" h="3670" fill="none" extrusionOk="0">
                      <a:moveTo>
                        <a:pt x="42700" y="3669"/>
                      </a:moveTo>
                      <a:lnTo>
                        <a:pt x="1835" y="3669"/>
                      </a:lnTo>
                      <a:cubicBezTo>
                        <a:pt x="830" y="3657"/>
                        <a:pt x="13" y="2840"/>
                        <a:pt x="0" y="1835"/>
                      </a:cubicBezTo>
                      <a:lnTo>
                        <a:pt x="0" y="1835"/>
                      </a:lnTo>
                      <a:cubicBezTo>
                        <a:pt x="13" y="817"/>
                        <a:pt x="830" y="0"/>
                        <a:pt x="1835" y="0"/>
                      </a:cubicBezTo>
                      <a:lnTo>
                        <a:pt x="42700" y="0"/>
                      </a:lnTo>
                      <a:cubicBezTo>
                        <a:pt x="43717" y="0"/>
                        <a:pt x="44534" y="817"/>
                        <a:pt x="44534" y="1835"/>
                      </a:cubicBezTo>
                      <a:lnTo>
                        <a:pt x="44534" y="1835"/>
                      </a:lnTo>
                      <a:cubicBezTo>
                        <a:pt x="44534" y="2840"/>
                        <a:pt x="43717" y="3657"/>
                        <a:pt x="42700" y="3669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300" name="Google Shape;8300;p74"/>
                <p:cNvSpPr/>
                <p:nvPr/>
              </p:nvSpPr>
              <p:spPr>
                <a:xfrm>
                  <a:off x="6990467" y="2647648"/>
                  <a:ext cx="154870" cy="12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5" h="3670" fill="none" extrusionOk="0">
                      <a:moveTo>
                        <a:pt x="42700" y="3670"/>
                      </a:moveTo>
                      <a:lnTo>
                        <a:pt x="1835" y="3670"/>
                      </a:lnTo>
                      <a:cubicBezTo>
                        <a:pt x="830" y="3670"/>
                        <a:pt x="13" y="2853"/>
                        <a:pt x="0" y="1835"/>
                      </a:cubicBezTo>
                      <a:lnTo>
                        <a:pt x="0" y="1835"/>
                      </a:lnTo>
                      <a:cubicBezTo>
                        <a:pt x="13" y="830"/>
                        <a:pt x="830" y="13"/>
                        <a:pt x="1835" y="1"/>
                      </a:cubicBezTo>
                      <a:lnTo>
                        <a:pt x="42700" y="1"/>
                      </a:lnTo>
                      <a:cubicBezTo>
                        <a:pt x="43717" y="13"/>
                        <a:pt x="44534" y="830"/>
                        <a:pt x="44534" y="1835"/>
                      </a:cubicBezTo>
                      <a:lnTo>
                        <a:pt x="44534" y="1835"/>
                      </a:lnTo>
                      <a:cubicBezTo>
                        <a:pt x="44534" y="2853"/>
                        <a:pt x="43717" y="3670"/>
                        <a:pt x="42700" y="367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301" name="Google Shape;8301;p74"/>
                <p:cNvSpPr/>
                <p:nvPr/>
              </p:nvSpPr>
              <p:spPr>
                <a:xfrm>
                  <a:off x="6990467" y="2672992"/>
                  <a:ext cx="154870" cy="127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5" h="3671" fill="none" extrusionOk="0">
                      <a:moveTo>
                        <a:pt x="42700" y="3670"/>
                      </a:moveTo>
                      <a:lnTo>
                        <a:pt x="1835" y="3670"/>
                      </a:lnTo>
                      <a:cubicBezTo>
                        <a:pt x="817" y="3670"/>
                        <a:pt x="0" y="2841"/>
                        <a:pt x="0" y="1836"/>
                      </a:cubicBezTo>
                      <a:lnTo>
                        <a:pt x="0" y="1836"/>
                      </a:lnTo>
                      <a:cubicBezTo>
                        <a:pt x="13" y="818"/>
                        <a:pt x="830" y="1"/>
                        <a:pt x="1835" y="1"/>
                      </a:cubicBezTo>
                      <a:lnTo>
                        <a:pt x="42700" y="1"/>
                      </a:lnTo>
                      <a:cubicBezTo>
                        <a:pt x="43717" y="1"/>
                        <a:pt x="44534" y="818"/>
                        <a:pt x="44534" y="1836"/>
                      </a:cubicBezTo>
                      <a:lnTo>
                        <a:pt x="44534" y="1836"/>
                      </a:lnTo>
                      <a:cubicBezTo>
                        <a:pt x="44534" y="2841"/>
                        <a:pt x="43717" y="3670"/>
                        <a:pt x="42700" y="367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302" name="Google Shape;8302;p74"/>
                <p:cNvSpPr/>
                <p:nvPr/>
              </p:nvSpPr>
              <p:spPr>
                <a:xfrm>
                  <a:off x="6836957" y="2068734"/>
                  <a:ext cx="461892" cy="5897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823" h="169592" fill="none" extrusionOk="0">
                      <a:moveTo>
                        <a:pt x="132307" y="74442"/>
                      </a:moveTo>
                      <a:cubicBezTo>
                        <a:pt x="132332" y="74278"/>
                        <a:pt x="132345" y="74127"/>
                        <a:pt x="132357" y="73977"/>
                      </a:cubicBezTo>
                      <a:cubicBezTo>
                        <a:pt x="132408" y="73562"/>
                        <a:pt x="132458" y="73135"/>
                        <a:pt x="132496" y="72720"/>
                      </a:cubicBezTo>
                      <a:cubicBezTo>
                        <a:pt x="132533" y="72343"/>
                        <a:pt x="132558" y="71991"/>
                        <a:pt x="132584" y="71639"/>
                      </a:cubicBezTo>
                      <a:cubicBezTo>
                        <a:pt x="132584" y="71577"/>
                        <a:pt x="132596" y="71501"/>
                        <a:pt x="132609" y="71438"/>
                      </a:cubicBezTo>
                      <a:cubicBezTo>
                        <a:pt x="132759" y="69754"/>
                        <a:pt x="132822" y="68071"/>
                        <a:pt x="132797" y="66387"/>
                      </a:cubicBezTo>
                      <a:cubicBezTo>
                        <a:pt x="132797" y="29719"/>
                        <a:pt x="103079" y="1"/>
                        <a:pt x="66411" y="1"/>
                      </a:cubicBezTo>
                      <a:cubicBezTo>
                        <a:pt x="29744" y="1"/>
                        <a:pt x="25" y="29719"/>
                        <a:pt x="25" y="66387"/>
                      </a:cubicBezTo>
                      <a:cubicBezTo>
                        <a:pt x="0" y="68071"/>
                        <a:pt x="63" y="69754"/>
                        <a:pt x="214" y="71438"/>
                      </a:cubicBezTo>
                      <a:cubicBezTo>
                        <a:pt x="214" y="71501"/>
                        <a:pt x="226" y="71577"/>
                        <a:pt x="239" y="71639"/>
                      </a:cubicBezTo>
                      <a:cubicBezTo>
                        <a:pt x="264" y="71991"/>
                        <a:pt x="289" y="72343"/>
                        <a:pt x="327" y="72720"/>
                      </a:cubicBezTo>
                      <a:cubicBezTo>
                        <a:pt x="365" y="73135"/>
                        <a:pt x="415" y="73562"/>
                        <a:pt x="465" y="73977"/>
                      </a:cubicBezTo>
                      <a:cubicBezTo>
                        <a:pt x="478" y="74127"/>
                        <a:pt x="490" y="74278"/>
                        <a:pt x="515" y="74442"/>
                      </a:cubicBezTo>
                      <a:cubicBezTo>
                        <a:pt x="528" y="74617"/>
                        <a:pt x="553" y="74806"/>
                        <a:pt x="578" y="74994"/>
                      </a:cubicBezTo>
                      <a:cubicBezTo>
                        <a:pt x="2187" y="87887"/>
                        <a:pt x="8306" y="113182"/>
                        <a:pt x="31390" y="136140"/>
                      </a:cubicBezTo>
                      <a:cubicBezTo>
                        <a:pt x="35926" y="140652"/>
                        <a:pt x="39545" y="146030"/>
                        <a:pt x="41782" y="152036"/>
                      </a:cubicBezTo>
                      <a:cubicBezTo>
                        <a:pt x="42775" y="154650"/>
                        <a:pt x="43164" y="157176"/>
                        <a:pt x="43177" y="158985"/>
                      </a:cubicBezTo>
                      <a:cubicBezTo>
                        <a:pt x="43202" y="166299"/>
                        <a:pt x="42976" y="169591"/>
                        <a:pt x="66411" y="169591"/>
                      </a:cubicBezTo>
                      <a:cubicBezTo>
                        <a:pt x="89834" y="169591"/>
                        <a:pt x="89621" y="166286"/>
                        <a:pt x="89646" y="158985"/>
                      </a:cubicBezTo>
                      <a:cubicBezTo>
                        <a:pt x="89646" y="157176"/>
                        <a:pt x="90048" y="154650"/>
                        <a:pt x="91041" y="152036"/>
                      </a:cubicBezTo>
                      <a:cubicBezTo>
                        <a:pt x="93277" y="146042"/>
                        <a:pt x="96896" y="140652"/>
                        <a:pt x="101433" y="136140"/>
                      </a:cubicBezTo>
                      <a:cubicBezTo>
                        <a:pt x="124516" y="113182"/>
                        <a:pt x="130636" y="87887"/>
                        <a:pt x="132244" y="74994"/>
                      </a:cubicBezTo>
                      <a:cubicBezTo>
                        <a:pt x="132269" y="74806"/>
                        <a:pt x="132295" y="74617"/>
                        <a:pt x="132307" y="74442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</p:grpSp>
      <p:grpSp>
        <p:nvGrpSpPr>
          <p:cNvPr id="8303" name="Google Shape;8303;p74"/>
          <p:cNvGrpSpPr/>
          <p:nvPr/>
        </p:nvGrpSpPr>
        <p:grpSpPr>
          <a:xfrm>
            <a:off x="3216357" y="2477529"/>
            <a:ext cx="950103" cy="949832"/>
            <a:chOff x="2559249" y="2069323"/>
            <a:chExt cx="685566" cy="685634"/>
          </a:xfrm>
        </p:grpSpPr>
        <p:sp>
          <p:nvSpPr>
            <p:cNvPr id="8304" name="Google Shape;8304;p74"/>
            <p:cNvSpPr/>
            <p:nvPr/>
          </p:nvSpPr>
          <p:spPr>
            <a:xfrm>
              <a:off x="2637836" y="2532965"/>
              <a:ext cx="376180" cy="221993"/>
            </a:xfrm>
            <a:custGeom>
              <a:avLst/>
              <a:gdLst/>
              <a:ahLst/>
              <a:cxnLst/>
              <a:rect l="l" t="t" r="r" b="b"/>
              <a:pathLst>
                <a:path w="114864" h="67784" extrusionOk="0">
                  <a:moveTo>
                    <a:pt x="106357" y="13065"/>
                  </a:moveTo>
                  <a:cubicBezTo>
                    <a:pt x="104189" y="14178"/>
                    <a:pt x="101932" y="15164"/>
                    <a:pt x="99610" y="15997"/>
                  </a:cubicBezTo>
                  <a:cubicBezTo>
                    <a:pt x="99509" y="16034"/>
                    <a:pt x="99407" y="16071"/>
                    <a:pt x="99307" y="16108"/>
                  </a:cubicBezTo>
                  <a:lnTo>
                    <a:pt x="99307" y="16108"/>
                  </a:lnTo>
                  <a:cubicBezTo>
                    <a:pt x="101716" y="15259"/>
                    <a:pt x="104072" y="14244"/>
                    <a:pt x="106357" y="13065"/>
                  </a:cubicBezTo>
                  <a:close/>
                  <a:moveTo>
                    <a:pt x="28508" y="0"/>
                  </a:moveTo>
                  <a:cubicBezTo>
                    <a:pt x="24492" y="0"/>
                    <a:pt x="20462" y="1024"/>
                    <a:pt x="16807" y="3134"/>
                  </a:cubicBezTo>
                  <a:lnTo>
                    <a:pt x="16196" y="3489"/>
                  </a:lnTo>
                  <a:cubicBezTo>
                    <a:pt x="1800" y="11798"/>
                    <a:pt x="1" y="31827"/>
                    <a:pt x="12628" y="42646"/>
                  </a:cubicBezTo>
                  <a:cubicBezTo>
                    <a:pt x="28344" y="56100"/>
                    <a:pt x="48088" y="64977"/>
                    <a:pt x="69813" y="67214"/>
                  </a:cubicBezTo>
                  <a:cubicBezTo>
                    <a:pt x="70015" y="67229"/>
                    <a:pt x="70217" y="67254"/>
                    <a:pt x="70424" y="67273"/>
                  </a:cubicBezTo>
                  <a:cubicBezTo>
                    <a:pt x="70803" y="67313"/>
                    <a:pt x="71193" y="67347"/>
                    <a:pt x="71572" y="67377"/>
                  </a:cubicBezTo>
                  <a:cubicBezTo>
                    <a:pt x="72085" y="67421"/>
                    <a:pt x="72592" y="67465"/>
                    <a:pt x="73100" y="67500"/>
                  </a:cubicBezTo>
                  <a:lnTo>
                    <a:pt x="73445" y="67525"/>
                  </a:lnTo>
                  <a:cubicBezTo>
                    <a:pt x="75888" y="67697"/>
                    <a:pt x="78340" y="67783"/>
                    <a:pt x="80797" y="67783"/>
                  </a:cubicBezTo>
                  <a:cubicBezTo>
                    <a:pt x="92212" y="67783"/>
                    <a:pt x="103723" y="65913"/>
                    <a:pt x="114864" y="62044"/>
                  </a:cubicBezTo>
                  <a:lnTo>
                    <a:pt x="114864" y="62044"/>
                  </a:lnTo>
                  <a:cubicBezTo>
                    <a:pt x="112427" y="62820"/>
                    <a:pt x="109978" y="63185"/>
                    <a:pt x="107581" y="63185"/>
                  </a:cubicBezTo>
                  <a:cubicBezTo>
                    <a:pt x="94740" y="63185"/>
                    <a:pt x="83396" y="52710"/>
                    <a:pt x="83396" y="38875"/>
                  </a:cubicBezTo>
                  <a:cubicBezTo>
                    <a:pt x="83396" y="28688"/>
                    <a:pt x="89785" y="19663"/>
                    <a:pt x="99307" y="16108"/>
                  </a:cubicBezTo>
                  <a:lnTo>
                    <a:pt x="99307" y="16108"/>
                  </a:lnTo>
                  <a:cubicBezTo>
                    <a:pt x="93355" y="18205"/>
                    <a:pt x="87080" y="19284"/>
                    <a:pt x="80750" y="19284"/>
                  </a:cubicBezTo>
                  <a:cubicBezTo>
                    <a:pt x="79680" y="19284"/>
                    <a:pt x="78608" y="19253"/>
                    <a:pt x="77536" y="19191"/>
                  </a:cubicBezTo>
                  <a:cubicBezTo>
                    <a:pt x="77230" y="19171"/>
                    <a:pt x="76920" y="19146"/>
                    <a:pt x="76609" y="19127"/>
                  </a:cubicBezTo>
                  <a:cubicBezTo>
                    <a:pt x="76077" y="19092"/>
                    <a:pt x="75554" y="19048"/>
                    <a:pt x="75022" y="18999"/>
                  </a:cubicBezTo>
                  <a:cubicBezTo>
                    <a:pt x="74948" y="18994"/>
                    <a:pt x="74869" y="18979"/>
                    <a:pt x="74795" y="18974"/>
                  </a:cubicBezTo>
                  <a:cubicBezTo>
                    <a:pt x="73346" y="18821"/>
                    <a:pt x="71912" y="18609"/>
                    <a:pt x="70483" y="18353"/>
                  </a:cubicBezTo>
                  <a:cubicBezTo>
                    <a:pt x="70414" y="18338"/>
                    <a:pt x="70340" y="18333"/>
                    <a:pt x="70276" y="18323"/>
                  </a:cubicBezTo>
                  <a:cubicBezTo>
                    <a:pt x="60651" y="16515"/>
                    <a:pt x="51671" y="12222"/>
                    <a:pt x="44234" y="5859"/>
                  </a:cubicBezTo>
                  <a:cubicBezTo>
                    <a:pt x="39736" y="2011"/>
                    <a:pt x="34136" y="0"/>
                    <a:pt x="2850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05" name="Google Shape;8305;p74"/>
            <p:cNvSpPr/>
            <p:nvPr/>
          </p:nvSpPr>
          <p:spPr>
            <a:xfrm>
              <a:off x="2910955" y="2421038"/>
              <a:ext cx="327385" cy="318821"/>
            </a:xfrm>
            <a:custGeom>
              <a:avLst/>
              <a:gdLst/>
              <a:ahLst/>
              <a:cxnLst/>
              <a:rect l="l" t="t" r="r" b="b"/>
              <a:pathLst>
                <a:path w="99965" h="97350" extrusionOk="0">
                  <a:moveTo>
                    <a:pt x="53376" y="1"/>
                  </a:moveTo>
                  <a:lnTo>
                    <a:pt x="53376" y="6"/>
                  </a:lnTo>
                  <a:cubicBezTo>
                    <a:pt x="52883" y="9853"/>
                    <a:pt x="49823" y="19400"/>
                    <a:pt x="44500" y="27694"/>
                  </a:cubicBezTo>
                  <a:lnTo>
                    <a:pt x="44495" y="27689"/>
                  </a:lnTo>
                  <a:cubicBezTo>
                    <a:pt x="39162" y="35945"/>
                    <a:pt x="31740" y="42706"/>
                    <a:pt x="22962" y="47236"/>
                  </a:cubicBezTo>
                  <a:cubicBezTo>
                    <a:pt x="20794" y="48354"/>
                    <a:pt x="18537" y="49335"/>
                    <a:pt x="16215" y="50168"/>
                  </a:cubicBezTo>
                  <a:cubicBezTo>
                    <a:pt x="6526" y="53643"/>
                    <a:pt x="1" y="62751"/>
                    <a:pt x="1" y="73041"/>
                  </a:cubicBezTo>
                  <a:cubicBezTo>
                    <a:pt x="1" y="86877"/>
                    <a:pt x="11338" y="97350"/>
                    <a:pt x="24179" y="97350"/>
                  </a:cubicBezTo>
                  <a:cubicBezTo>
                    <a:pt x="26579" y="97350"/>
                    <a:pt x="29032" y="96984"/>
                    <a:pt x="31474" y="96205"/>
                  </a:cubicBezTo>
                  <a:cubicBezTo>
                    <a:pt x="31730" y="96126"/>
                    <a:pt x="31977" y="96043"/>
                    <a:pt x="32223" y="95954"/>
                  </a:cubicBezTo>
                  <a:cubicBezTo>
                    <a:pt x="49305" y="89907"/>
                    <a:pt x="64347" y="79542"/>
                    <a:pt x="76047" y="66176"/>
                  </a:cubicBezTo>
                  <a:cubicBezTo>
                    <a:pt x="76333" y="65870"/>
                    <a:pt x="76609" y="65575"/>
                    <a:pt x="76880" y="65254"/>
                  </a:cubicBezTo>
                  <a:cubicBezTo>
                    <a:pt x="88664" y="51450"/>
                    <a:pt x="96520" y="34919"/>
                    <a:pt x="99965" y="17468"/>
                  </a:cubicBezTo>
                  <a:lnTo>
                    <a:pt x="99965" y="17468"/>
                  </a:lnTo>
                  <a:cubicBezTo>
                    <a:pt x="97249" y="28811"/>
                    <a:pt x="87103" y="36062"/>
                    <a:pt x="76340" y="36062"/>
                  </a:cubicBezTo>
                  <a:cubicBezTo>
                    <a:pt x="72278" y="36062"/>
                    <a:pt x="68129" y="35030"/>
                    <a:pt x="64258" y="32795"/>
                  </a:cubicBezTo>
                  <a:cubicBezTo>
                    <a:pt x="55426" y="27694"/>
                    <a:pt x="50641" y="17596"/>
                    <a:pt x="52509" y="7571"/>
                  </a:cubicBezTo>
                  <a:cubicBezTo>
                    <a:pt x="52977" y="5067"/>
                    <a:pt x="53268" y="2534"/>
                    <a:pt x="5339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06" name="Google Shape;8306;p74"/>
            <p:cNvSpPr/>
            <p:nvPr/>
          </p:nvSpPr>
          <p:spPr>
            <a:xfrm>
              <a:off x="3122726" y="2149918"/>
              <a:ext cx="10490" cy="10015"/>
            </a:xfrm>
            <a:custGeom>
              <a:avLst/>
              <a:gdLst/>
              <a:ahLst/>
              <a:cxnLst/>
              <a:rect l="l" t="t" r="r" b="b"/>
              <a:pathLst>
                <a:path w="3203" h="3058" extrusionOk="0">
                  <a:moveTo>
                    <a:pt x="21" y="0"/>
                  </a:moveTo>
                  <a:cubicBezTo>
                    <a:pt x="0" y="0"/>
                    <a:pt x="1234" y="1124"/>
                    <a:pt x="3203" y="3058"/>
                  </a:cubicBezTo>
                  <a:cubicBezTo>
                    <a:pt x="2429" y="2170"/>
                    <a:pt x="1576" y="1328"/>
                    <a:pt x="645" y="529"/>
                  </a:cubicBezTo>
                  <a:cubicBezTo>
                    <a:pt x="227" y="170"/>
                    <a:pt x="29" y="0"/>
                    <a:pt x="21" y="0"/>
                  </a:cubicBez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07" name="Google Shape;8307;p74"/>
            <p:cNvSpPr/>
            <p:nvPr/>
          </p:nvSpPr>
          <p:spPr>
            <a:xfrm>
              <a:off x="3022956" y="2159929"/>
              <a:ext cx="221858" cy="379216"/>
            </a:xfrm>
            <a:custGeom>
              <a:avLst/>
              <a:gdLst/>
              <a:ahLst/>
              <a:cxnLst/>
              <a:rect l="l" t="t" r="r" b="b"/>
              <a:pathLst>
                <a:path w="67743" h="115791" extrusionOk="0">
                  <a:moveTo>
                    <a:pt x="33667" y="1"/>
                  </a:moveTo>
                  <a:cubicBezTo>
                    <a:pt x="43405" y="11169"/>
                    <a:pt x="40882" y="28926"/>
                    <a:pt x="27541" y="36624"/>
                  </a:cubicBezTo>
                  <a:lnTo>
                    <a:pt x="26934" y="36974"/>
                  </a:lnTo>
                  <a:cubicBezTo>
                    <a:pt x="23278" y="39085"/>
                    <a:pt x="19248" y="40109"/>
                    <a:pt x="15233" y="40109"/>
                  </a:cubicBezTo>
                  <a:cubicBezTo>
                    <a:pt x="9809" y="40109"/>
                    <a:pt x="4413" y="38242"/>
                    <a:pt x="0" y="34668"/>
                  </a:cubicBezTo>
                  <a:lnTo>
                    <a:pt x="0" y="34668"/>
                  </a:lnTo>
                  <a:cubicBezTo>
                    <a:pt x="4658" y="38719"/>
                    <a:pt x="8625" y="43529"/>
                    <a:pt x="11725" y="48916"/>
                  </a:cubicBezTo>
                  <a:cubicBezTo>
                    <a:pt x="12179" y="49709"/>
                    <a:pt x="12617" y="50513"/>
                    <a:pt x="13026" y="51316"/>
                  </a:cubicBezTo>
                  <a:cubicBezTo>
                    <a:pt x="13090" y="51439"/>
                    <a:pt x="13150" y="51568"/>
                    <a:pt x="13219" y="51691"/>
                  </a:cubicBezTo>
                  <a:cubicBezTo>
                    <a:pt x="13460" y="52169"/>
                    <a:pt x="13692" y="52642"/>
                    <a:pt x="13913" y="53125"/>
                  </a:cubicBezTo>
                  <a:cubicBezTo>
                    <a:pt x="14047" y="53396"/>
                    <a:pt x="14175" y="53672"/>
                    <a:pt x="14298" y="53948"/>
                  </a:cubicBezTo>
                  <a:cubicBezTo>
                    <a:pt x="14569" y="54544"/>
                    <a:pt x="14835" y="55151"/>
                    <a:pt x="15081" y="55752"/>
                  </a:cubicBezTo>
                  <a:cubicBezTo>
                    <a:pt x="15165" y="55964"/>
                    <a:pt x="15244" y="56171"/>
                    <a:pt x="15328" y="56383"/>
                  </a:cubicBezTo>
                  <a:cubicBezTo>
                    <a:pt x="15525" y="56880"/>
                    <a:pt x="15712" y="57378"/>
                    <a:pt x="15900" y="57886"/>
                  </a:cubicBezTo>
                  <a:cubicBezTo>
                    <a:pt x="18438" y="64904"/>
                    <a:pt x="19547" y="72326"/>
                    <a:pt x="19187" y="79729"/>
                  </a:cubicBezTo>
                  <a:cubicBezTo>
                    <a:pt x="19064" y="82262"/>
                    <a:pt x="18778" y="84795"/>
                    <a:pt x="18310" y="87304"/>
                  </a:cubicBezTo>
                  <a:cubicBezTo>
                    <a:pt x="16442" y="97324"/>
                    <a:pt x="21227" y="107422"/>
                    <a:pt x="30054" y="112523"/>
                  </a:cubicBezTo>
                  <a:cubicBezTo>
                    <a:pt x="33927" y="114758"/>
                    <a:pt x="38077" y="115790"/>
                    <a:pt x="42139" y="115790"/>
                  </a:cubicBezTo>
                  <a:cubicBezTo>
                    <a:pt x="52903" y="115790"/>
                    <a:pt x="63049" y="108539"/>
                    <a:pt x="65761" y="97196"/>
                  </a:cubicBezTo>
                  <a:cubicBezTo>
                    <a:pt x="66717" y="92366"/>
                    <a:pt x="67328" y="87462"/>
                    <a:pt x="67594" y="82533"/>
                  </a:cubicBezTo>
                  <a:cubicBezTo>
                    <a:pt x="67644" y="81602"/>
                    <a:pt x="67678" y="80665"/>
                    <a:pt x="67703" y="79739"/>
                  </a:cubicBezTo>
                  <a:cubicBezTo>
                    <a:pt x="67728" y="78832"/>
                    <a:pt x="67742" y="77920"/>
                    <a:pt x="67742" y="77013"/>
                  </a:cubicBezTo>
                  <a:cubicBezTo>
                    <a:pt x="67737" y="58916"/>
                    <a:pt x="63144" y="41893"/>
                    <a:pt x="55061" y="27043"/>
                  </a:cubicBezTo>
                  <a:lnTo>
                    <a:pt x="55047" y="27058"/>
                  </a:lnTo>
                  <a:cubicBezTo>
                    <a:pt x="54613" y="26255"/>
                    <a:pt x="54169" y="25461"/>
                    <a:pt x="53716" y="24673"/>
                  </a:cubicBezTo>
                  <a:cubicBezTo>
                    <a:pt x="47915" y="14623"/>
                    <a:pt x="38541" y="4811"/>
                    <a:pt x="3366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08" name="Google Shape;8308;p74"/>
            <p:cNvSpPr/>
            <p:nvPr/>
          </p:nvSpPr>
          <p:spPr>
            <a:xfrm>
              <a:off x="3001649" y="2257452"/>
              <a:ext cx="4395" cy="2908"/>
            </a:xfrm>
            <a:custGeom>
              <a:avLst/>
              <a:gdLst/>
              <a:ahLst/>
              <a:cxnLst/>
              <a:rect l="l" t="t" r="r" b="b"/>
              <a:pathLst>
                <a:path w="1342" h="888" extrusionOk="0">
                  <a:moveTo>
                    <a:pt x="1" y="1"/>
                  </a:moveTo>
                  <a:cubicBezTo>
                    <a:pt x="449" y="291"/>
                    <a:pt x="898" y="587"/>
                    <a:pt x="1341" y="888"/>
                  </a:cubicBezTo>
                  <a:cubicBezTo>
                    <a:pt x="898" y="587"/>
                    <a:pt x="449" y="291"/>
                    <a:pt x="1" y="1"/>
                  </a:cubicBez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09" name="Google Shape;8309;p74"/>
            <p:cNvSpPr/>
            <p:nvPr/>
          </p:nvSpPr>
          <p:spPr>
            <a:xfrm>
              <a:off x="3006814" y="2260907"/>
              <a:ext cx="504" cy="373"/>
            </a:xfrm>
            <a:custGeom>
              <a:avLst/>
              <a:gdLst/>
              <a:ahLst/>
              <a:cxnLst/>
              <a:rect l="l" t="t" r="r" b="b"/>
              <a:pathLst>
                <a:path w="154" h="114" extrusionOk="0">
                  <a:moveTo>
                    <a:pt x="1" y="0"/>
                  </a:moveTo>
                  <a:lnTo>
                    <a:pt x="1" y="0"/>
                  </a:lnTo>
                  <a:cubicBezTo>
                    <a:pt x="50" y="40"/>
                    <a:pt x="104" y="74"/>
                    <a:pt x="154" y="114"/>
                  </a:cubicBezTo>
                  <a:cubicBezTo>
                    <a:pt x="104" y="74"/>
                    <a:pt x="55" y="40"/>
                    <a:pt x="1" y="0"/>
                  </a:cubicBez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10" name="Google Shape;8310;p74"/>
            <p:cNvSpPr/>
            <p:nvPr/>
          </p:nvSpPr>
          <p:spPr>
            <a:xfrm>
              <a:off x="3007315" y="2261277"/>
              <a:ext cx="15645" cy="12190"/>
            </a:xfrm>
            <a:custGeom>
              <a:avLst/>
              <a:gdLst/>
              <a:ahLst/>
              <a:cxnLst/>
              <a:rect l="l" t="t" r="r" b="b"/>
              <a:pathLst>
                <a:path w="4777" h="3722" extrusionOk="0">
                  <a:moveTo>
                    <a:pt x="1" y="1"/>
                  </a:moveTo>
                  <a:lnTo>
                    <a:pt x="1" y="1"/>
                  </a:lnTo>
                  <a:cubicBezTo>
                    <a:pt x="1479" y="1026"/>
                    <a:pt x="2908" y="2135"/>
                    <a:pt x="4283" y="3313"/>
                  </a:cubicBezTo>
                  <a:cubicBezTo>
                    <a:pt x="4441" y="3456"/>
                    <a:pt x="4609" y="3589"/>
                    <a:pt x="4776" y="3722"/>
                  </a:cubicBezTo>
                  <a:cubicBezTo>
                    <a:pt x="3253" y="2396"/>
                    <a:pt x="1666" y="1149"/>
                    <a:pt x="1" y="1"/>
                  </a:cubicBezTo>
                  <a:close/>
                </a:path>
              </a:pathLst>
            </a:custGeom>
            <a:solidFill>
              <a:srgbClr val="CFD9E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11" name="Google Shape;8311;p74"/>
            <p:cNvSpPr/>
            <p:nvPr/>
          </p:nvSpPr>
          <p:spPr>
            <a:xfrm>
              <a:off x="3006025" y="2260357"/>
              <a:ext cx="793" cy="553"/>
            </a:xfrm>
            <a:custGeom>
              <a:avLst/>
              <a:gdLst/>
              <a:ahLst/>
              <a:cxnLst/>
              <a:rect l="l" t="t" r="r" b="b"/>
              <a:pathLst>
                <a:path w="242" h="169" extrusionOk="0">
                  <a:moveTo>
                    <a:pt x="0" y="1"/>
                  </a:moveTo>
                  <a:lnTo>
                    <a:pt x="201" y="140"/>
                  </a:lnTo>
                  <a:lnTo>
                    <a:pt x="201" y="140"/>
                  </a:lnTo>
                  <a:cubicBezTo>
                    <a:pt x="137" y="95"/>
                    <a:pt x="74" y="50"/>
                    <a:pt x="0" y="1"/>
                  </a:cubicBezTo>
                  <a:close/>
                  <a:moveTo>
                    <a:pt x="201" y="140"/>
                  </a:moveTo>
                  <a:cubicBezTo>
                    <a:pt x="215" y="150"/>
                    <a:pt x="228" y="159"/>
                    <a:pt x="242" y="168"/>
                  </a:cubicBezTo>
                  <a:lnTo>
                    <a:pt x="201" y="140"/>
                  </a:lnTo>
                  <a:close/>
                </a:path>
              </a:pathLst>
            </a:custGeom>
            <a:solidFill>
              <a:srgbClr val="CFD9E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12" name="Google Shape;8312;p74"/>
            <p:cNvSpPr/>
            <p:nvPr/>
          </p:nvSpPr>
          <p:spPr>
            <a:xfrm>
              <a:off x="2790124" y="2069323"/>
              <a:ext cx="376068" cy="221963"/>
            </a:xfrm>
            <a:custGeom>
              <a:avLst/>
              <a:gdLst/>
              <a:ahLst/>
              <a:cxnLst/>
              <a:rect l="l" t="t" r="r" b="b"/>
              <a:pathLst>
                <a:path w="114830" h="67775" extrusionOk="0">
                  <a:moveTo>
                    <a:pt x="15387" y="51713"/>
                  </a:moveTo>
                  <a:cubicBezTo>
                    <a:pt x="13025" y="52552"/>
                    <a:pt x="10715" y="53552"/>
                    <a:pt x="8473" y="54709"/>
                  </a:cubicBezTo>
                  <a:lnTo>
                    <a:pt x="8473" y="54709"/>
                  </a:lnTo>
                  <a:cubicBezTo>
                    <a:pt x="10647" y="53591"/>
                    <a:pt x="12899" y="52605"/>
                    <a:pt x="15225" y="51772"/>
                  </a:cubicBezTo>
                  <a:cubicBezTo>
                    <a:pt x="15279" y="51753"/>
                    <a:pt x="15333" y="51733"/>
                    <a:pt x="15387" y="51713"/>
                  </a:cubicBezTo>
                  <a:close/>
                  <a:moveTo>
                    <a:pt x="34032" y="1"/>
                  </a:moveTo>
                  <a:cubicBezTo>
                    <a:pt x="22630" y="1"/>
                    <a:pt x="11132" y="1868"/>
                    <a:pt x="1" y="5720"/>
                  </a:cubicBezTo>
                  <a:cubicBezTo>
                    <a:pt x="2428" y="4951"/>
                    <a:pt x="4866" y="4589"/>
                    <a:pt x="7253" y="4589"/>
                  </a:cubicBezTo>
                  <a:cubicBezTo>
                    <a:pt x="20092" y="4589"/>
                    <a:pt x="31430" y="15063"/>
                    <a:pt x="31430" y="28899"/>
                  </a:cubicBezTo>
                  <a:cubicBezTo>
                    <a:pt x="31430" y="39137"/>
                    <a:pt x="24982" y="48196"/>
                    <a:pt x="15387" y="51713"/>
                  </a:cubicBezTo>
                  <a:lnTo>
                    <a:pt x="15387" y="51713"/>
                  </a:lnTo>
                  <a:cubicBezTo>
                    <a:pt x="21370" y="49588"/>
                    <a:pt x="27683" y="48494"/>
                    <a:pt x="34053" y="48494"/>
                  </a:cubicBezTo>
                  <a:cubicBezTo>
                    <a:pt x="35131" y="48494"/>
                    <a:pt x="36210" y="48525"/>
                    <a:pt x="37290" y="48588"/>
                  </a:cubicBezTo>
                  <a:cubicBezTo>
                    <a:pt x="37605" y="48608"/>
                    <a:pt x="37911" y="48632"/>
                    <a:pt x="38221" y="48647"/>
                  </a:cubicBezTo>
                  <a:cubicBezTo>
                    <a:pt x="38749" y="48687"/>
                    <a:pt x="39276" y="48731"/>
                    <a:pt x="39803" y="48780"/>
                  </a:cubicBezTo>
                  <a:cubicBezTo>
                    <a:pt x="39877" y="48785"/>
                    <a:pt x="39956" y="48795"/>
                    <a:pt x="40030" y="48805"/>
                  </a:cubicBezTo>
                  <a:cubicBezTo>
                    <a:pt x="41479" y="48958"/>
                    <a:pt x="42913" y="49165"/>
                    <a:pt x="44343" y="49426"/>
                  </a:cubicBezTo>
                  <a:cubicBezTo>
                    <a:pt x="44412" y="49436"/>
                    <a:pt x="44485" y="49446"/>
                    <a:pt x="44554" y="49456"/>
                  </a:cubicBezTo>
                  <a:cubicBezTo>
                    <a:pt x="51706" y="50801"/>
                    <a:pt x="58507" y="53517"/>
                    <a:pt x="64584" y="57440"/>
                  </a:cubicBezTo>
                  <a:cubicBezTo>
                    <a:pt x="65032" y="57730"/>
                    <a:pt x="65481" y="58026"/>
                    <a:pt x="65924" y="58332"/>
                  </a:cubicBezTo>
                  <a:lnTo>
                    <a:pt x="66166" y="58499"/>
                  </a:lnTo>
                  <a:cubicBezTo>
                    <a:pt x="66215" y="58539"/>
                    <a:pt x="66269" y="58573"/>
                    <a:pt x="66319" y="58613"/>
                  </a:cubicBezTo>
                  <a:cubicBezTo>
                    <a:pt x="67975" y="59771"/>
                    <a:pt x="69571" y="61008"/>
                    <a:pt x="71094" y="62334"/>
                  </a:cubicBezTo>
                  <a:cubicBezTo>
                    <a:pt x="75504" y="65908"/>
                    <a:pt x="80901" y="67775"/>
                    <a:pt x="86325" y="67775"/>
                  </a:cubicBezTo>
                  <a:cubicBezTo>
                    <a:pt x="90341" y="67775"/>
                    <a:pt x="94372" y="66751"/>
                    <a:pt x="98028" y="64640"/>
                  </a:cubicBezTo>
                  <a:lnTo>
                    <a:pt x="98640" y="64290"/>
                  </a:lnTo>
                  <a:cubicBezTo>
                    <a:pt x="113036" y="55981"/>
                    <a:pt x="114830" y="35951"/>
                    <a:pt x="102203" y="25138"/>
                  </a:cubicBezTo>
                  <a:cubicBezTo>
                    <a:pt x="98028" y="21560"/>
                    <a:pt x="93563" y="18307"/>
                    <a:pt x="88857" y="15419"/>
                  </a:cubicBezTo>
                  <a:cubicBezTo>
                    <a:pt x="75850" y="7435"/>
                    <a:pt x="60966" y="2216"/>
                    <a:pt x="45018" y="570"/>
                  </a:cubicBezTo>
                  <a:cubicBezTo>
                    <a:pt x="44811" y="555"/>
                    <a:pt x="44609" y="530"/>
                    <a:pt x="44407" y="511"/>
                  </a:cubicBezTo>
                  <a:cubicBezTo>
                    <a:pt x="44022" y="471"/>
                    <a:pt x="43643" y="437"/>
                    <a:pt x="43253" y="407"/>
                  </a:cubicBezTo>
                  <a:cubicBezTo>
                    <a:pt x="42741" y="363"/>
                    <a:pt x="42238" y="318"/>
                    <a:pt x="41726" y="284"/>
                  </a:cubicBezTo>
                  <a:lnTo>
                    <a:pt x="41381" y="259"/>
                  </a:lnTo>
                  <a:cubicBezTo>
                    <a:pt x="38938" y="87"/>
                    <a:pt x="36487" y="1"/>
                    <a:pt x="3403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13" name="Google Shape;8313;p74"/>
            <p:cNvSpPr/>
            <p:nvPr/>
          </p:nvSpPr>
          <p:spPr>
            <a:xfrm>
              <a:off x="2559328" y="2381300"/>
              <a:ext cx="1294" cy="21877"/>
            </a:xfrm>
            <a:custGeom>
              <a:avLst/>
              <a:gdLst/>
              <a:ahLst/>
              <a:cxnLst/>
              <a:rect l="l" t="t" r="r" b="b"/>
              <a:pathLst>
                <a:path w="395" h="6680" extrusionOk="0">
                  <a:moveTo>
                    <a:pt x="395" y="1"/>
                  </a:moveTo>
                  <a:cubicBezTo>
                    <a:pt x="193" y="2219"/>
                    <a:pt x="65" y="4447"/>
                    <a:pt x="1" y="6679"/>
                  </a:cubicBezTo>
                  <a:lnTo>
                    <a:pt x="15" y="6679"/>
                  </a:lnTo>
                  <a:cubicBezTo>
                    <a:pt x="70" y="4447"/>
                    <a:pt x="198" y="2224"/>
                    <a:pt x="395" y="1"/>
                  </a:cubicBezTo>
                  <a:close/>
                </a:path>
              </a:pathLst>
            </a:custGeom>
            <a:solidFill>
              <a:srgbClr val="A5B7C5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14" name="Google Shape;8314;p74"/>
            <p:cNvSpPr/>
            <p:nvPr/>
          </p:nvSpPr>
          <p:spPr>
            <a:xfrm>
              <a:off x="2565429" y="2084349"/>
              <a:ext cx="327628" cy="318828"/>
            </a:xfrm>
            <a:custGeom>
              <a:avLst/>
              <a:gdLst/>
              <a:ahLst/>
              <a:cxnLst/>
              <a:rect l="l" t="t" r="r" b="b"/>
              <a:pathLst>
                <a:path w="100039" h="97352" extrusionOk="0">
                  <a:moveTo>
                    <a:pt x="75862" y="1"/>
                  </a:moveTo>
                  <a:cubicBezTo>
                    <a:pt x="73475" y="1"/>
                    <a:pt x="71037" y="363"/>
                    <a:pt x="68610" y="1132"/>
                  </a:cubicBezTo>
                  <a:cubicBezTo>
                    <a:pt x="68344" y="1221"/>
                    <a:pt x="68088" y="1304"/>
                    <a:pt x="67821" y="1398"/>
                  </a:cubicBezTo>
                  <a:cubicBezTo>
                    <a:pt x="50739" y="7450"/>
                    <a:pt x="35693" y="17810"/>
                    <a:pt x="23992" y="31181"/>
                  </a:cubicBezTo>
                  <a:cubicBezTo>
                    <a:pt x="23712" y="31482"/>
                    <a:pt x="23436" y="31782"/>
                    <a:pt x="23164" y="32098"/>
                  </a:cubicBezTo>
                  <a:cubicBezTo>
                    <a:pt x="11277" y="46021"/>
                    <a:pt x="3391" y="62709"/>
                    <a:pt x="1" y="80328"/>
                  </a:cubicBezTo>
                  <a:cubicBezTo>
                    <a:pt x="2554" y="68739"/>
                    <a:pt x="12822" y="61297"/>
                    <a:pt x="23723" y="61297"/>
                  </a:cubicBezTo>
                  <a:cubicBezTo>
                    <a:pt x="27782" y="61297"/>
                    <a:pt x="31928" y="62329"/>
                    <a:pt x="35796" y="64562"/>
                  </a:cubicBezTo>
                  <a:cubicBezTo>
                    <a:pt x="44628" y="69658"/>
                    <a:pt x="49414" y="79756"/>
                    <a:pt x="47546" y="89781"/>
                  </a:cubicBezTo>
                  <a:cubicBezTo>
                    <a:pt x="47077" y="92285"/>
                    <a:pt x="46787" y="94818"/>
                    <a:pt x="46663" y="97351"/>
                  </a:cubicBezTo>
                  <a:lnTo>
                    <a:pt x="46673" y="97351"/>
                  </a:lnTo>
                  <a:cubicBezTo>
                    <a:pt x="47166" y="87504"/>
                    <a:pt x="50227" y="77957"/>
                    <a:pt x="55550" y="69663"/>
                  </a:cubicBezTo>
                  <a:lnTo>
                    <a:pt x="55554" y="69673"/>
                  </a:lnTo>
                  <a:cubicBezTo>
                    <a:pt x="60882" y="61417"/>
                    <a:pt x="68309" y="54651"/>
                    <a:pt x="77082" y="50131"/>
                  </a:cubicBezTo>
                  <a:cubicBezTo>
                    <a:pt x="79251" y="49007"/>
                    <a:pt x="81503" y="48027"/>
                    <a:pt x="83834" y="47189"/>
                  </a:cubicBezTo>
                  <a:cubicBezTo>
                    <a:pt x="93523" y="43714"/>
                    <a:pt x="100039" y="34611"/>
                    <a:pt x="100039" y="24316"/>
                  </a:cubicBezTo>
                  <a:cubicBezTo>
                    <a:pt x="100039" y="10476"/>
                    <a:pt x="88701" y="1"/>
                    <a:pt x="7586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15" name="Google Shape;8315;p74"/>
            <p:cNvSpPr/>
            <p:nvPr/>
          </p:nvSpPr>
          <p:spPr>
            <a:xfrm>
              <a:off x="2560618" y="2347407"/>
              <a:ext cx="4814" cy="33896"/>
            </a:xfrm>
            <a:custGeom>
              <a:avLst/>
              <a:gdLst/>
              <a:ahLst/>
              <a:cxnLst/>
              <a:rect l="l" t="t" r="r" b="b"/>
              <a:pathLst>
                <a:path w="1470" h="10350" extrusionOk="0">
                  <a:moveTo>
                    <a:pt x="1470" y="0"/>
                  </a:moveTo>
                  <a:lnTo>
                    <a:pt x="1470" y="0"/>
                  </a:lnTo>
                  <a:cubicBezTo>
                    <a:pt x="1401" y="306"/>
                    <a:pt x="1337" y="611"/>
                    <a:pt x="1282" y="917"/>
                  </a:cubicBezTo>
                  <a:cubicBezTo>
                    <a:pt x="711" y="4042"/>
                    <a:pt x="287" y="7191"/>
                    <a:pt x="1" y="10350"/>
                  </a:cubicBezTo>
                  <a:cubicBezTo>
                    <a:pt x="316" y="6875"/>
                    <a:pt x="809" y="3421"/>
                    <a:pt x="1470" y="0"/>
                  </a:cubicBez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16" name="Google Shape;8316;p74"/>
            <p:cNvSpPr/>
            <p:nvPr/>
          </p:nvSpPr>
          <p:spPr>
            <a:xfrm>
              <a:off x="2559249" y="2285083"/>
              <a:ext cx="222808" cy="417520"/>
            </a:xfrm>
            <a:custGeom>
              <a:avLst/>
              <a:gdLst/>
              <a:ahLst/>
              <a:cxnLst/>
              <a:rect l="l" t="t" r="r" b="b"/>
              <a:pathLst>
                <a:path w="68033" h="127487" extrusionOk="0">
                  <a:moveTo>
                    <a:pt x="25602" y="1"/>
                  </a:moveTo>
                  <a:cubicBezTo>
                    <a:pt x="14703" y="1"/>
                    <a:pt x="4439" y="7441"/>
                    <a:pt x="1883" y="19035"/>
                  </a:cubicBezTo>
                  <a:cubicBezTo>
                    <a:pt x="1227" y="22455"/>
                    <a:pt x="734" y="25910"/>
                    <a:pt x="419" y="29385"/>
                  </a:cubicBezTo>
                  <a:cubicBezTo>
                    <a:pt x="222" y="31603"/>
                    <a:pt x="94" y="33835"/>
                    <a:pt x="35" y="36063"/>
                  </a:cubicBezTo>
                  <a:cubicBezTo>
                    <a:pt x="10" y="36975"/>
                    <a:pt x="0" y="37887"/>
                    <a:pt x="0" y="38798"/>
                  </a:cubicBezTo>
                  <a:cubicBezTo>
                    <a:pt x="0" y="56881"/>
                    <a:pt x="4588" y="73904"/>
                    <a:pt x="12671" y="88749"/>
                  </a:cubicBezTo>
                  <a:lnTo>
                    <a:pt x="12691" y="88739"/>
                  </a:lnTo>
                  <a:cubicBezTo>
                    <a:pt x="13125" y="89537"/>
                    <a:pt x="13568" y="90331"/>
                    <a:pt x="14022" y="91119"/>
                  </a:cubicBezTo>
                  <a:cubicBezTo>
                    <a:pt x="22883" y="106467"/>
                    <a:pt x="35042" y="118709"/>
                    <a:pt x="49088" y="127487"/>
                  </a:cubicBezTo>
                  <a:cubicBezTo>
                    <a:pt x="44716" y="124746"/>
                    <a:pt x="40552" y="121676"/>
                    <a:pt x="36624" y="118320"/>
                  </a:cubicBezTo>
                  <a:cubicBezTo>
                    <a:pt x="23997" y="107507"/>
                    <a:pt x="25796" y="87482"/>
                    <a:pt x="40192" y="79163"/>
                  </a:cubicBezTo>
                  <a:lnTo>
                    <a:pt x="40803" y="78813"/>
                  </a:lnTo>
                  <a:cubicBezTo>
                    <a:pt x="44454" y="76704"/>
                    <a:pt x="48478" y="75683"/>
                    <a:pt x="52488" y="75683"/>
                  </a:cubicBezTo>
                  <a:cubicBezTo>
                    <a:pt x="58037" y="75683"/>
                    <a:pt x="63561" y="77639"/>
                    <a:pt x="68033" y="81376"/>
                  </a:cubicBezTo>
                  <a:cubicBezTo>
                    <a:pt x="63232" y="77255"/>
                    <a:pt x="59166" y="72352"/>
                    <a:pt x="56012" y="66871"/>
                  </a:cubicBezTo>
                  <a:cubicBezTo>
                    <a:pt x="55559" y="66078"/>
                    <a:pt x="55120" y="65279"/>
                    <a:pt x="54706" y="64471"/>
                  </a:cubicBezTo>
                  <a:cubicBezTo>
                    <a:pt x="54642" y="64348"/>
                    <a:pt x="54583" y="64220"/>
                    <a:pt x="54514" y="64096"/>
                  </a:cubicBezTo>
                  <a:cubicBezTo>
                    <a:pt x="54272" y="63618"/>
                    <a:pt x="54041" y="63145"/>
                    <a:pt x="53819" y="62667"/>
                  </a:cubicBezTo>
                  <a:cubicBezTo>
                    <a:pt x="53691" y="62396"/>
                    <a:pt x="53558" y="62115"/>
                    <a:pt x="53435" y="61839"/>
                  </a:cubicBezTo>
                  <a:cubicBezTo>
                    <a:pt x="53164" y="61243"/>
                    <a:pt x="52902" y="60637"/>
                    <a:pt x="52656" y="60035"/>
                  </a:cubicBezTo>
                  <a:cubicBezTo>
                    <a:pt x="52567" y="59823"/>
                    <a:pt x="52488" y="59616"/>
                    <a:pt x="52409" y="59399"/>
                  </a:cubicBezTo>
                  <a:cubicBezTo>
                    <a:pt x="52212" y="58902"/>
                    <a:pt x="52020" y="58404"/>
                    <a:pt x="51843" y="57901"/>
                  </a:cubicBezTo>
                  <a:cubicBezTo>
                    <a:pt x="49305" y="50888"/>
                    <a:pt x="48196" y="43461"/>
                    <a:pt x="48550" y="36058"/>
                  </a:cubicBezTo>
                  <a:cubicBezTo>
                    <a:pt x="48674" y="33525"/>
                    <a:pt x="48964" y="30992"/>
                    <a:pt x="49433" y="28488"/>
                  </a:cubicBezTo>
                  <a:cubicBezTo>
                    <a:pt x="51301" y="18463"/>
                    <a:pt x="46510" y="8365"/>
                    <a:pt x="37683" y="3269"/>
                  </a:cubicBezTo>
                  <a:cubicBezTo>
                    <a:pt x="33812" y="1033"/>
                    <a:pt x="29663" y="1"/>
                    <a:pt x="2560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317" name="Google Shape;8317;p74"/>
          <p:cNvGrpSpPr/>
          <p:nvPr/>
        </p:nvGrpSpPr>
        <p:grpSpPr>
          <a:xfrm>
            <a:off x="10126274" y="1294582"/>
            <a:ext cx="1127527" cy="949215"/>
            <a:chOff x="951975" y="315800"/>
            <a:chExt cx="5860325" cy="4933550"/>
          </a:xfrm>
        </p:grpSpPr>
        <p:sp>
          <p:nvSpPr>
            <p:cNvPr id="8318" name="Google Shape;8318;p74"/>
            <p:cNvSpPr/>
            <p:nvPr/>
          </p:nvSpPr>
          <p:spPr>
            <a:xfrm>
              <a:off x="6501500" y="3684025"/>
              <a:ext cx="310800" cy="261200"/>
            </a:xfrm>
            <a:custGeom>
              <a:avLst/>
              <a:gdLst/>
              <a:ahLst/>
              <a:cxnLst/>
              <a:rect l="l" t="t" r="r" b="b"/>
              <a:pathLst>
                <a:path w="12432" h="10448" extrusionOk="0">
                  <a:moveTo>
                    <a:pt x="4963" y="0"/>
                  </a:moveTo>
                  <a:cubicBezTo>
                    <a:pt x="2239" y="0"/>
                    <a:pt x="0" y="2356"/>
                    <a:pt x="0" y="5120"/>
                  </a:cubicBezTo>
                  <a:cubicBezTo>
                    <a:pt x="0" y="8227"/>
                    <a:pt x="2220" y="10447"/>
                    <a:pt x="5328" y="10447"/>
                  </a:cubicBezTo>
                  <a:cubicBezTo>
                    <a:pt x="9989" y="10447"/>
                    <a:pt x="12431" y="4898"/>
                    <a:pt x="8879" y="1568"/>
                  </a:cubicBezTo>
                  <a:cubicBezTo>
                    <a:pt x="7991" y="458"/>
                    <a:pt x="6660" y="14"/>
                    <a:pt x="5328" y="14"/>
                  </a:cubicBezTo>
                  <a:cubicBezTo>
                    <a:pt x="5205" y="5"/>
                    <a:pt x="5084" y="0"/>
                    <a:pt x="496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19" name="Google Shape;8319;p74"/>
            <p:cNvSpPr/>
            <p:nvPr/>
          </p:nvSpPr>
          <p:spPr>
            <a:xfrm>
              <a:off x="6501500" y="2945200"/>
              <a:ext cx="310800" cy="261925"/>
            </a:xfrm>
            <a:custGeom>
              <a:avLst/>
              <a:gdLst/>
              <a:ahLst/>
              <a:cxnLst/>
              <a:rect l="l" t="t" r="r" b="b"/>
              <a:pathLst>
                <a:path w="12432" h="10477" extrusionOk="0">
                  <a:moveTo>
                    <a:pt x="5852" y="1"/>
                  </a:moveTo>
                  <a:cubicBezTo>
                    <a:pt x="5678" y="1"/>
                    <a:pt x="5503" y="15"/>
                    <a:pt x="5328" y="44"/>
                  </a:cubicBezTo>
                  <a:cubicBezTo>
                    <a:pt x="5205" y="34"/>
                    <a:pt x="5084" y="30"/>
                    <a:pt x="4963" y="30"/>
                  </a:cubicBezTo>
                  <a:cubicBezTo>
                    <a:pt x="2239" y="30"/>
                    <a:pt x="0" y="2386"/>
                    <a:pt x="0" y="5149"/>
                  </a:cubicBezTo>
                  <a:cubicBezTo>
                    <a:pt x="0" y="8035"/>
                    <a:pt x="2220" y="10477"/>
                    <a:pt x="5328" y="10477"/>
                  </a:cubicBezTo>
                  <a:cubicBezTo>
                    <a:pt x="9989" y="10477"/>
                    <a:pt x="12431" y="4705"/>
                    <a:pt x="8879" y="1376"/>
                  </a:cubicBezTo>
                  <a:cubicBezTo>
                    <a:pt x="8108" y="604"/>
                    <a:pt x="7002" y="1"/>
                    <a:pt x="585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20" name="Google Shape;8320;p74"/>
            <p:cNvSpPr/>
            <p:nvPr/>
          </p:nvSpPr>
          <p:spPr>
            <a:xfrm>
              <a:off x="6501500" y="2202650"/>
              <a:ext cx="310800" cy="266400"/>
            </a:xfrm>
            <a:custGeom>
              <a:avLst/>
              <a:gdLst/>
              <a:ahLst/>
              <a:cxnLst/>
              <a:rect l="l" t="t" r="r" b="b"/>
              <a:pathLst>
                <a:path w="12432" h="10656" extrusionOk="0">
                  <a:moveTo>
                    <a:pt x="5328" y="0"/>
                  </a:moveTo>
                  <a:cubicBezTo>
                    <a:pt x="2442" y="0"/>
                    <a:pt x="0" y="2442"/>
                    <a:pt x="0" y="5328"/>
                  </a:cubicBezTo>
                  <a:cubicBezTo>
                    <a:pt x="0" y="8214"/>
                    <a:pt x="2220" y="10655"/>
                    <a:pt x="5328" y="10655"/>
                  </a:cubicBezTo>
                  <a:cubicBezTo>
                    <a:pt x="9989" y="10655"/>
                    <a:pt x="12431" y="4884"/>
                    <a:pt x="8879" y="1554"/>
                  </a:cubicBezTo>
                  <a:cubicBezTo>
                    <a:pt x="7991" y="444"/>
                    <a:pt x="6660" y="0"/>
                    <a:pt x="532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21" name="Google Shape;8321;p74"/>
            <p:cNvSpPr/>
            <p:nvPr/>
          </p:nvSpPr>
          <p:spPr>
            <a:xfrm>
              <a:off x="951975" y="3495675"/>
              <a:ext cx="5460750" cy="1753675"/>
            </a:xfrm>
            <a:custGeom>
              <a:avLst/>
              <a:gdLst/>
              <a:ahLst/>
              <a:cxnLst/>
              <a:rect l="l" t="t" r="r" b="b"/>
              <a:pathLst>
                <a:path w="218430" h="70147" fill="none" extrusionOk="0">
                  <a:moveTo>
                    <a:pt x="29746" y="1"/>
                  </a:moveTo>
                  <a:lnTo>
                    <a:pt x="0" y="14430"/>
                  </a:lnTo>
                  <a:lnTo>
                    <a:pt x="109215" y="70147"/>
                  </a:lnTo>
                  <a:lnTo>
                    <a:pt x="218429" y="14430"/>
                  </a:lnTo>
                  <a:lnTo>
                    <a:pt x="188684" y="1"/>
                  </a:lnTo>
                  <a:lnTo>
                    <a:pt x="109215" y="40623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22" name="Google Shape;8322;p74"/>
            <p:cNvSpPr/>
            <p:nvPr/>
          </p:nvSpPr>
          <p:spPr>
            <a:xfrm>
              <a:off x="951975" y="2757600"/>
              <a:ext cx="5460750" cy="1753675"/>
            </a:xfrm>
            <a:custGeom>
              <a:avLst/>
              <a:gdLst/>
              <a:ahLst/>
              <a:cxnLst/>
              <a:rect l="l" t="t" r="r" b="b"/>
              <a:pathLst>
                <a:path w="218430" h="70147" fill="none" extrusionOk="0">
                  <a:moveTo>
                    <a:pt x="188684" y="0"/>
                  </a:moveTo>
                  <a:lnTo>
                    <a:pt x="158939" y="15095"/>
                  </a:lnTo>
                  <a:lnTo>
                    <a:pt x="109215" y="40623"/>
                  </a:lnTo>
                  <a:lnTo>
                    <a:pt x="59491" y="15095"/>
                  </a:lnTo>
                  <a:lnTo>
                    <a:pt x="29746" y="0"/>
                  </a:lnTo>
                  <a:lnTo>
                    <a:pt x="0" y="14429"/>
                  </a:lnTo>
                  <a:lnTo>
                    <a:pt x="29746" y="29524"/>
                  </a:lnTo>
                  <a:lnTo>
                    <a:pt x="109215" y="70146"/>
                  </a:lnTo>
                  <a:lnTo>
                    <a:pt x="188684" y="29524"/>
                  </a:lnTo>
                  <a:lnTo>
                    <a:pt x="218429" y="14429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23" name="Google Shape;8323;p74"/>
            <p:cNvSpPr/>
            <p:nvPr/>
          </p:nvSpPr>
          <p:spPr>
            <a:xfrm>
              <a:off x="951975" y="2019500"/>
              <a:ext cx="5460750" cy="1753675"/>
            </a:xfrm>
            <a:custGeom>
              <a:avLst/>
              <a:gdLst/>
              <a:ahLst/>
              <a:cxnLst/>
              <a:rect l="l" t="t" r="r" b="b"/>
              <a:pathLst>
                <a:path w="218430" h="70147" fill="none" extrusionOk="0">
                  <a:moveTo>
                    <a:pt x="188684" y="1"/>
                  </a:moveTo>
                  <a:lnTo>
                    <a:pt x="158939" y="15096"/>
                  </a:lnTo>
                  <a:lnTo>
                    <a:pt x="129193" y="30190"/>
                  </a:lnTo>
                  <a:lnTo>
                    <a:pt x="109215" y="40623"/>
                  </a:lnTo>
                  <a:lnTo>
                    <a:pt x="89237" y="30190"/>
                  </a:lnTo>
                  <a:lnTo>
                    <a:pt x="59491" y="15096"/>
                  </a:lnTo>
                  <a:lnTo>
                    <a:pt x="29746" y="1"/>
                  </a:lnTo>
                  <a:lnTo>
                    <a:pt x="0" y="14208"/>
                  </a:lnTo>
                  <a:lnTo>
                    <a:pt x="29746" y="29524"/>
                  </a:lnTo>
                  <a:lnTo>
                    <a:pt x="59491" y="44619"/>
                  </a:lnTo>
                  <a:lnTo>
                    <a:pt x="109215" y="70147"/>
                  </a:lnTo>
                  <a:lnTo>
                    <a:pt x="158939" y="44619"/>
                  </a:lnTo>
                  <a:lnTo>
                    <a:pt x="188684" y="29524"/>
                  </a:lnTo>
                  <a:lnTo>
                    <a:pt x="218429" y="14208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24" name="Google Shape;8324;p74"/>
            <p:cNvSpPr/>
            <p:nvPr/>
          </p:nvSpPr>
          <p:spPr>
            <a:xfrm>
              <a:off x="951975" y="315800"/>
              <a:ext cx="5460750" cy="2719300"/>
            </a:xfrm>
            <a:custGeom>
              <a:avLst/>
              <a:gdLst/>
              <a:ahLst/>
              <a:cxnLst/>
              <a:rect l="l" t="t" r="r" b="b"/>
              <a:pathLst>
                <a:path w="218430" h="108772" fill="none" extrusionOk="0">
                  <a:moveTo>
                    <a:pt x="109215" y="1"/>
                  </a:moveTo>
                  <a:lnTo>
                    <a:pt x="0" y="52832"/>
                  </a:lnTo>
                  <a:lnTo>
                    <a:pt x="109215" y="108771"/>
                  </a:lnTo>
                  <a:lnTo>
                    <a:pt x="218429" y="52832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25" name="Google Shape;8325;p74"/>
            <p:cNvSpPr/>
            <p:nvPr/>
          </p:nvSpPr>
          <p:spPr>
            <a:xfrm>
              <a:off x="6501500" y="1464200"/>
              <a:ext cx="310800" cy="261550"/>
            </a:xfrm>
            <a:custGeom>
              <a:avLst/>
              <a:gdLst/>
              <a:ahLst/>
              <a:cxnLst/>
              <a:rect l="l" t="t" r="r" b="b"/>
              <a:pathLst>
                <a:path w="12432" h="10462" extrusionOk="0">
                  <a:moveTo>
                    <a:pt x="4963" y="1"/>
                  </a:moveTo>
                  <a:cubicBezTo>
                    <a:pt x="2239" y="1"/>
                    <a:pt x="0" y="2357"/>
                    <a:pt x="0" y="5120"/>
                  </a:cubicBezTo>
                  <a:cubicBezTo>
                    <a:pt x="0" y="8097"/>
                    <a:pt x="2036" y="10462"/>
                    <a:pt x="4938" y="10462"/>
                  </a:cubicBezTo>
                  <a:cubicBezTo>
                    <a:pt x="5066" y="10462"/>
                    <a:pt x="5196" y="10457"/>
                    <a:pt x="5328" y="10448"/>
                  </a:cubicBezTo>
                  <a:cubicBezTo>
                    <a:pt x="9989" y="10448"/>
                    <a:pt x="12431" y="4898"/>
                    <a:pt x="8879" y="1569"/>
                  </a:cubicBezTo>
                  <a:cubicBezTo>
                    <a:pt x="7991" y="459"/>
                    <a:pt x="6660" y="15"/>
                    <a:pt x="5328" y="15"/>
                  </a:cubicBezTo>
                  <a:cubicBezTo>
                    <a:pt x="5205" y="5"/>
                    <a:pt x="5084" y="1"/>
                    <a:pt x="496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326" name="Google Shape;8326;p74"/>
          <p:cNvGrpSpPr/>
          <p:nvPr/>
        </p:nvGrpSpPr>
        <p:grpSpPr>
          <a:xfrm>
            <a:off x="4922445" y="3609394"/>
            <a:ext cx="2157243" cy="828965"/>
            <a:chOff x="3862800" y="3038525"/>
            <a:chExt cx="1329006" cy="510698"/>
          </a:xfrm>
        </p:grpSpPr>
        <p:sp>
          <p:nvSpPr>
            <p:cNvPr id="8327" name="Google Shape;8327;p74"/>
            <p:cNvSpPr/>
            <p:nvPr/>
          </p:nvSpPr>
          <p:spPr>
            <a:xfrm>
              <a:off x="4185913" y="3040337"/>
              <a:ext cx="71107" cy="143789"/>
            </a:xfrm>
            <a:custGeom>
              <a:avLst/>
              <a:gdLst/>
              <a:ahLst/>
              <a:cxnLst/>
              <a:rect l="l" t="t" r="r" b="b"/>
              <a:pathLst>
                <a:path w="14722" h="29770" extrusionOk="0">
                  <a:moveTo>
                    <a:pt x="0" y="1"/>
                  </a:moveTo>
                  <a:cubicBezTo>
                    <a:pt x="0" y="11614"/>
                    <a:pt x="5398" y="22573"/>
                    <a:pt x="14721" y="29770"/>
                  </a:cubicBezTo>
                  <a:cubicBezTo>
                    <a:pt x="5562" y="22573"/>
                    <a:pt x="164" y="11614"/>
                    <a:pt x="164" y="1"/>
                  </a:cubicBezTo>
                  <a:close/>
                </a:path>
              </a:pathLst>
            </a:custGeom>
            <a:solidFill>
              <a:srgbClr val="CFD9E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28" name="Google Shape;8328;p74"/>
            <p:cNvSpPr/>
            <p:nvPr/>
          </p:nvSpPr>
          <p:spPr>
            <a:xfrm>
              <a:off x="3967075" y="3045080"/>
              <a:ext cx="403706" cy="397383"/>
            </a:xfrm>
            <a:custGeom>
              <a:avLst/>
              <a:gdLst/>
              <a:ahLst/>
              <a:cxnLst/>
              <a:rect l="l" t="t" r="r" b="b"/>
              <a:pathLst>
                <a:path w="83583" h="82274" extrusionOk="0">
                  <a:moveTo>
                    <a:pt x="83583" y="82273"/>
                  </a:moveTo>
                  <a:cubicBezTo>
                    <a:pt x="37948" y="82273"/>
                    <a:pt x="655" y="45635"/>
                    <a:pt x="0" y="0"/>
                  </a:cubicBezTo>
                  <a:cubicBezTo>
                    <a:pt x="655" y="45635"/>
                    <a:pt x="37948" y="82273"/>
                    <a:pt x="83583" y="82273"/>
                  </a:cubicBezTo>
                  <a:close/>
                </a:path>
              </a:pathLst>
            </a:custGeom>
            <a:solidFill>
              <a:srgbClr val="445D73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8329" name="Google Shape;8329;p74"/>
            <p:cNvGrpSpPr/>
            <p:nvPr/>
          </p:nvGrpSpPr>
          <p:grpSpPr>
            <a:xfrm>
              <a:off x="3967075" y="3040337"/>
              <a:ext cx="1019927" cy="402126"/>
              <a:chOff x="3967075" y="3040337"/>
              <a:chExt cx="1019927" cy="402126"/>
            </a:xfrm>
          </p:grpSpPr>
          <p:sp>
            <p:nvSpPr>
              <p:cNvPr id="8330" name="Google Shape;8330;p74"/>
              <p:cNvSpPr/>
              <p:nvPr/>
            </p:nvSpPr>
            <p:spPr>
              <a:xfrm>
                <a:off x="4369197" y="3335999"/>
                <a:ext cx="617805" cy="105869"/>
              </a:xfrm>
              <a:custGeom>
                <a:avLst/>
                <a:gdLst/>
                <a:ahLst/>
                <a:cxnLst/>
                <a:rect l="l" t="t" r="r" b="b"/>
                <a:pathLst>
                  <a:path w="127910" h="21919" fill="none" extrusionOk="0">
                    <a:moveTo>
                      <a:pt x="1" y="21918"/>
                    </a:moveTo>
                    <a:lnTo>
                      <a:pt x="127909" y="21918"/>
                    </a:lnTo>
                    <a:lnTo>
                      <a:pt x="127909" y="1"/>
                    </a:lnTo>
                    <a:lnTo>
                      <a:pt x="164" y="164"/>
                    </a:ln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31" name="Google Shape;8331;p74"/>
              <p:cNvSpPr/>
              <p:nvPr/>
            </p:nvSpPr>
            <p:spPr>
              <a:xfrm>
                <a:off x="3967075" y="3040337"/>
                <a:ext cx="403706" cy="402126"/>
              </a:xfrm>
              <a:custGeom>
                <a:avLst/>
                <a:gdLst/>
                <a:ahLst/>
                <a:cxnLst/>
                <a:rect l="l" t="t" r="r" b="b"/>
                <a:pathLst>
                  <a:path w="83583" h="83256" fill="none" extrusionOk="0">
                    <a:moveTo>
                      <a:pt x="83419" y="61501"/>
                    </a:moveTo>
                    <a:cubicBezTo>
                      <a:pt x="49397" y="61501"/>
                      <a:pt x="21755" y="34022"/>
                      <a:pt x="21755" y="1"/>
                    </a:cubicBezTo>
                    <a:lnTo>
                      <a:pt x="0" y="1"/>
                    </a:lnTo>
                    <a:lnTo>
                      <a:pt x="0" y="982"/>
                    </a:lnTo>
                    <a:cubicBezTo>
                      <a:pt x="818" y="46617"/>
                      <a:pt x="37948" y="83255"/>
                      <a:pt x="83583" y="83255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332" name="Google Shape;8332;p74"/>
            <p:cNvGrpSpPr/>
            <p:nvPr/>
          </p:nvGrpSpPr>
          <p:grpSpPr>
            <a:xfrm>
              <a:off x="4186700" y="3040337"/>
              <a:ext cx="390475" cy="183289"/>
              <a:chOff x="4186700" y="3040337"/>
              <a:chExt cx="390475" cy="183289"/>
            </a:xfrm>
          </p:grpSpPr>
          <p:sp>
            <p:nvSpPr>
              <p:cNvPr id="8333" name="Google Shape;8333;p74"/>
              <p:cNvSpPr/>
              <p:nvPr/>
            </p:nvSpPr>
            <p:spPr>
              <a:xfrm>
                <a:off x="4370181" y="3120129"/>
                <a:ext cx="206994" cy="103497"/>
              </a:xfrm>
              <a:custGeom>
                <a:avLst/>
                <a:gdLst/>
                <a:ahLst/>
                <a:cxnLst/>
                <a:rect l="l" t="t" r="r" b="b"/>
                <a:pathLst>
                  <a:path w="42856" h="21428" fill="none" extrusionOk="0">
                    <a:moveTo>
                      <a:pt x="1" y="21428"/>
                    </a:moveTo>
                    <a:lnTo>
                      <a:pt x="42855" y="21428"/>
                    </a:lnTo>
                    <a:lnTo>
                      <a:pt x="42855" y="1"/>
                    </a:lnTo>
                    <a:lnTo>
                      <a:pt x="1" y="1"/>
                    </a:ln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34" name="Google Shape;8334;p74"/>
              <p:cNvSpPr/>
              <p:nvPr/>
            </p:nvSpPr>
            <p:spPr>
              <a:xfrm>
                <a:off x="4186700" y="3040337"/>
                <a:ext cx="184081" cy="183289"/>
              </a:xfrm>
              <a:custGeom>
                <a:avLst/>
                <a:gdLst/>
                <a:ahLst/>
                <a:cxnLst/>
                <a:rect l="l" t="t" r="r" b="b"/>
                <a:pathLst>
                  <a:path w="38112" h="37948" fill="none" extrusionOk="0">
                    <a:moveTo>
                      <a:pt x="38112" y="16521"/>
                    </a:moveTo>
                    <a:cubicBezTo>
                      <a:pt x="28789" y="16521"/>
                      <a:pt x="21264" y="9160"/>
                      <a:pt x="21264" y="1"/>
                    </a:cubicBezTo>
                    <a:lnTo>
                      <a:pt x="1" y="1"/>
                    </a:lnTo>
                    <a:cubicBezTo>
                      <a:pt x="1" y="11614"/>
                      <a:pt x="5399" y="22573"/>
                      <a:pt x="14558" y="29770"/>
                    </a:cubicBezTo>
                    <a:cubicBezTo>
                      <a:pt x="21264" y="35004"/>
                      <a:pt x="29606" y="37948"/>
                      <a:pt x="38112" y="37948"/>
                    </a:cubicBezTo>
                    <a:lnTo>
                      <a:pt x="38112" y="37948"/>
                    </a:ln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335" name="Google Shape;8335;p74"/>
            <p:cNvGrpSpPr/>
            <p:nvPr/>
          </p:nvGrpSpPr>
          <p:grpSpPr>
            <a:xfrm>
              <a:off x="4073727" y="3040337"/>
              <a:ext cx="697794" cy="296263"/>
              <a:chOff x="4073727" y="3040337"/>
              <a:chExt cx="697794" cy="296263"/>
            </a:xfrm>
          </p:grpSpPr>
          <p:sp>
            <p:nvSpPr>
              <p:cNvPr id="8336" name="Google Shape;8336;p74"/>
              <p:cNvSpPr/>
              <p:nvPr/>
            </p:nvSpPr>
            <p:spPr>
              <a:xfrm>
                <a:off x="4370181" y="3223621"/>
                <a:ext cx="401339" cy="112979"/>
              </a:xfrm>
              <a:custGeom>
                <a:avLst/>
                <a:gdLst/>
                <a:ahLst/>
                <a:cxnLst/>
                <a:rect l="l" t="t" r="r" b="b"/>
                <a:pathLst>
                  <a:path w="83093" h="23391" fill="none" extrusionOk="0">
                    <a:moveTo>
                      <a:pt x="1" y="23391"/>
                    </a:moveTo>
                    <a:lnTo>
                      <a:pt x="83092" y="23391"/>
                    </a:lnTo>
                    <a:lnTo>
                      <a:pt x="83092" y="1"/>
                    </a:lnTo>
                    <a:lnTo>
                      <a:pt x="1" y="1"/>
                    </a:ln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37" name="Google Shape;8337;p74"/>
              <p:cNvSpPr/>
              <p:nvPr/>
            </p:nvSpPr>
            <p:spPr>
              <a:xfrm>
                <a:off x="4073727" y="3040337"/>
                <a:ext cx="297055" cy="296263"/>
              </a:xfrm>
              <a:custGeom>
                <a:avLst/>
                <a:gdLst/>
                <a:ahLst/>
                <a:cxnLst/>
                <a:rect l="l" t="t" r="r" b="b"/>
                <a:pathLst>
                  <a:path w="61502" h="61338" fill="none" extrusionOk="0">
                    <a:moveTo>
                      <a:pt x="61502" y="37948"/>
                    </a:moveTo>
                    <a:lnTo>
                      <a:pt x="61502" y="37948"/>
                    </a:lnTo>
                    <a:cubicBezTo>
                      <a:pt x="52833" y="37948"/>
                      <a:pt x="44654" y="35004"/>
                      <a:pt x="37948" y="29770"/>
                    </a:cubicBezTo>
                    <a:cubicBezTo>
                      <a:pt x="28789" y="22573"/>
                      <a:pt x="23391" y="11614"/>
                      <a:pt x="23227" y="1"/>
                    </a:cubicBezTo>
                    <a:lnTo>
                      <a:pt x="1" y="1"/>
                    </a:lnTo>
                    <a:cubicBezTo>
                      <a:pt x="1" y="33859"/>
                      <a:pt x="27480" y="61338"/>
                      <a:pt x="61502" y="61338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338" name="Google Shape;8338;p74"/>
            <p:cNvGrpSpPr/>
            <p:nvPr/>
          </p:nvGrpSpPr>
          <p:grpSpPr>
            <a:xfrm>
              <a:off x="3862800" y="3038525"/>
              <a:ext cx="1329006" cy="510698"/>
              <a:chOff x="3862800" y="3038525"/>
              <a:chExt cx="1329006" cy="510698"/>
            </a:xfrm>
          </p:grpSpPr>
          <p:sp>
            <p:nvSpPr>
              <p:cNvPr id="8339" name="Google Shape;8339;p74"/>
              <p:cNvSpPr/>
              <p:nvPr/>
            </p:nvSpPr>
            <p:spPr>
              <a:xfrm>
                <a:off x="4370175" y="3441875"/>
                <a:ext cx="821631" cy="107348"/>
              </a:xfrm>
              <a:custGeom>
                <a:avLst/>
                <a:gdLst/>
                <a:ahLst/>
                <a:cxnLst/>
                <a:rect l="l" t="t" r="r" b="b"/>
                <a:pathLst>
                  <a:path w="170110" h="21919" fill="none" extrusionOk="0">
                    <a:moveTo>
                      <a:pt x="1" y="21918"/>
                    </a:moveTo>
                    <a:lnTo>
                      <a:pt x="170110" y="21918"/>
                    </a:lnTo>
                    <a:lnTo>
                      <a:pt x="170110" y="0"/>
                    </a:lnTo>
                    <a:lnTo>
                      <a:pt x="1" y="0"/>
                    </a:ln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40" name="Google Shape;8340;p74"/>
              <p:cNvSpPr/>
              <p:nvPr/>
            </p:nvSpPr>
            <p:spPr>
              <a:xfrm>
                <a:off x="3862800" y="3038525"/>
                <a:ext cx="507990" cy="510620"/>
              </a:xfrm>
              <a:custGeom>
                <a:avLst/>
                <a:gdLst/>
                <a:ahLst/>
                <a:cxnLst/>
                <a:rect l="l" t="t" r="r" b="b"/>
                <a:pathLst>
                  <a:path w="105174" h="105500" fill="none" extrusionOk="0">
                    <a:moveTo>
                      <a:pt x="105174" y="83418"/>
                    </a:moveTo>
                    <a:cubicBezTo>
                      <a:pt x="59539" y="83418"/>
                      <a:pt x="22246" y="46780"/>
                      <a:pt x="21591" y="1145"/>
                    </a:cubicBezTo>
                    <a:lnTo>
                      <a:pt x="21591" y="0"/>
                    </a:lnTo>
                    <a:lnTo>
                      <a:pt x="1" y="0"/>
                    </a:lnTo>
                    <a:cubicBezTo>
                      <a:pt x="1" y="58229"/>
                      <a:pt x="46944" y="105336"/>
                      <a:pt x="105174" y="105500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8341" name="Google Shape;8341;p74"/>
          <p:cNvGrpSpPr/>
          <p:nvPr/>
        </p:nvGrpSpPr>
        <p:grpSpPr>
          <a:xfrm>
            <a:off x="933542" y="1294581"/>
            <a:ext cx="1177607" cy="1033568"/>
            <a:chOff x="649648" y="271400"/>
            <a:chExt cx="6215377" cy="5455143"/>
          </a:xfrm>
        </p:grpSpPr>
        <p:sp>
          <p:nvSpPr>
            <p:cNvPr id="8342" name="Google Shape;8342;p74"/>
            <p:cNvSpPr/>
            <p:nvPr/>
          </p:nvSpPr>
          <p:spPr>
            <a:xfrm>
              <a:off x="2641907" y="3717593"/>
              <a:ext cx="3573900" cy="2008950"/>
            </a:xfrm>
            <a:custGeom>
              <a:avLst/>
              <a:gdLst/>
              <a:ahLst/>
              <a:cxnLst/>
              <a:rect l="l" t="t" r="r" b="b"/>
              <a:pathLst>
                <a:path w="142956" h="80358" fill="none" extrusionOk="0">
                  <a:moveTo>
                    <a:pt x="0" y="50612"/>
                  </a:moveTo>
                  <a:cubicBezTo>
                    <a:pt x="53053" y="80357"/>
                    <a:pt x="120314" y="56605"/>
                    <a:pt x="142956" y="0"/>
                  </a:cubicBezTo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43" name="Google Shape;8343;p74"/>
            <p:cNvSpPr/>
            <p:nvPr/>
          </p:nvSpPr>
          <p:spPr>
            <a:xfrm>
              <a:off x="1359875" y="2446825"/>
              <a:ext cx="338550" cy="1598275"/>
            </a:xfrm>
            <a:custGeom>
              <a:avLst/>
              <a:gdLst/>
              <a:ahLst/>
              <a:cxnLst/>
              <a:rect l="l" t="t" r="r" b="b"/>
              <a:pathLst>
                <a:path w="13542" h="63931" fill="none" extrusionOk="0">
                  <a:moveTo>
                    <a:pt x="888" y="0"/>
                  </a:moveTo>
                  <a:cubicBezTo>
                    <a:pt x="223" y="4440"/>
                    <a:pt x="1" y="9102"/>
                    <a:pt x="1" y="13763"/>
                  </a:cubicBezTo>
                  <a:cubicBezTo>
                    <a:pt x="1" y="31300"/>
                    <a:pt x="4662" y="48614"/>
                    <a:pt x="13541" y="63931"/>
                  </a:cubicBezTo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44" name="Google Shape;8344;p74"/>
            <p:cNvSpPr/>
            <p:nvPr/>
          </p:nvSpPr>
          <p:spPr>
            <a:xfrm>
              <a:off x="1709500" y="271400"/>
              <a:ext cx="5149975" cy="2519525"/>
            </a:xfrm>
            <a:custGeom>
              <a:avLst/>
              <a:gdLst/>
              <a:ahLst/>
              <a:cxnLst/>
              <a:rect l="l" t="t" r="r" b="b"/>
              <a:pathLst>
                <a:path w="205999" h="100781" fill="none" extrusionOk="0">
                  <a:moveTo>
                    <a:pt x="187352" y="100780"/>
                  </a:moveTo>
                  <a:cubicBezTo>
                    <a:pt x="187352" y="77694"/>
                    <a:pt x="179361" y="55496"/>
                    <a:pt x="165154" y="37738"/>
                  </a:cubicBezTo>
                  <a:lnTo>
                    <a:pt x="187352" y="37738"/>
                  </a:lnTo>
                  <a:cubicBezTo>
                    <a:pt x="197563" y="37738"/>
                    <a:pt x="205998" y="29302"/>
                    <a:pt x="205998" y="18869"/>
                  </a:cubicBezTo>
                  <a:cubicBezTo>
                    <a:pt x="205998" y="8436"/>
                    <a:pt x="197563" y="1"/>
                    <a:pt x="187352" y="1"/>
                  </a:cubicBezTo>
                  <a:lnTo>
                    <a:pt x="91012" y="1"/>
                  </a:lnTo>
                  <a:lnTo>
                    <a:pt x="89681" y="1"/>
                  </a:lnTo>
                  <a:lnTo>
                    <a:pt x="86573" y="1"/>
                  </a:lnTo>
                  <a:cubicBezTo>
                    <a:pt x="51056" y="1"/>
                    <a:pt x="17981" y="18869"/>
                    <a:pt x="0" y="49725"/>
                  </a:cubicBezTo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45" name="Google Shape;8345;p74"/>
            <p:cNvSpPr/>
            <p:nvPr/>
          </p:nvSpPr>
          <p:spPr>
            <a:xfrm>
              <a:off x="5965975" y="415700"/>
              <a:ext cx="754750" cy="754750"/>
            </a:xfrm>
            <a:custGeom>
              <a:avLst/>
              <a:gdLst/>
              <a:ahLst/>
              <a:cxnLst/>
              <a:rect l="l" t="t" r="r" b="b"/>
              <a:pathLst>
                <a:path w="30190" h="30190" fill="none" extrusionOk="0">
                  <a:moveTo>
                    <a:pt x="17315" y="0"/>
                  </a:moveTo>
                  <a:cubicBezTo>
                    <a:pt x="5772" y="0"/>
                    <a:pt x="0" y="13763"/>
                    <a:pt x="7992" y="21977"/>
                  </a:cubicBezTo>
                  <a:cubicBezTo>
                    <a:pt x="16205" y="30190"/>
                    <a:pt x="30190" y="24418"/>
                    <a:pt x="30190" y="12875"/>
                  </a:cubicBezTo>
                  <a:cubicBezTo>
                    <a:pt x="30190" y="5772"/>
                    <a:pt x="24418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46" name="Google Shape;8346;p74"/>
            <p:cNvSpPr/>
            <p:nvPr/>
          </p:nvSpPr>
          <p:spPr>
            <a:xfrm>
              <a:off x="699475" y="2457925"/>
              <a:ext cx="5183275" cy="2647150"/>
            </a:xfrm>
            <a:custGeom>
              <a:avLst/>
              <a:gdLst/>
              <a:ahLst/>
              <a:cxnLst/>
              <a:rect l="l" t="t" r="r" b="b"/>
              <a:pathLst>
                <a:path w="207331" h="105886" fill="none" extrusionOk="0">
                  <a:moveTo>
                    <a:pt x="39513" y="0"/>
                  </a:moveTo>
                  <a:cubicBezTo>
                    <a:pt x="38847" y="4440"/>
                    <a:pt x="38404" y="8880"/>
                    <a:pt x="38626" y="13319"/>
                  </a:cubicBezTo>
                  <a:cubicBezTo>
                    <a:pt x="38404" y="31300"/>
                    <a:pt x="43953" y="48836"/>
                    <a:pt x="54164" y="63487"/>
                  </a:cubicBezTo>
                  <a:lnTo>
                    <a:pt x="18869" y="63487"/>
                  </a:lnTo>
                  <a:cubicBezTo>
                    <a:pt x="8436" y="63487"/>
                    <a:pt x="1" y="71922"/>
                    <a:pt x="1" y="82355"/>
                  </a:cubicBezTo>
                  <a:cubicBezTo>
                    <a:pt x="1" y="92566"/>
                    <a:pt x="8436" y="101002"/>
                    <a:pt x="18869" y="101002"/>
                  </a:cubicBezTo>
                  <a:lnTo>
                    <a:pt x="116097" y="101002"/>
                  </a:lnTo>
                  <a:cubicBezTo>
                    <a:pt x="154277" y="105885"/>
                    <a:pt x="191126" y="85463"/>
                    <a:pt x="207331" y="50390"/>
                  </a:cubicBezTo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47" name="Google Shape;8347;p74"/>
            <p:cNvSpPr/>
            <p:nvPr/>
          </p:nvSpPr>
          <p:spPr>
            <a:xfrm>
              <a:off x="2075775" y="387950"/>
              <a:ext cx="4012325" cy="2402975"/>
            </a:xfrm>
            <a:custGeom>
              <a:avLst/>
              <a:gdLst/>
              <a:ahLst/>
              <a:cxnLst/>
              <a:rect l="l" t="t" r="r" b="b"/>
              <a:pathLst>
                <a:path w="160493" h="96119" fill="none" extrusionOk="0">
                  <a:moveTo>
                    <a:pt x="160492" y="96118"/>
                  </a:moveTo>
                  <a:cubicBezTo>
                    <a:pt x="160492" y="57494"/>
                    <a:pt x="135630" y="23530"/>
                    <a:pt x="99003" y="11765"/>
                  </a:cubicBezTo>
                  <a:cubicBezTo>
                    <a:pt x="62377" y="0"/>
                    <a:pt x="22420" y="13097"/>
                    <a:pt x="0" y="44397"/>
                  </a:cubicBezTo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48" name="Google Shape;8348;p74"/>
            <p:cNvSpPr/>
            <p:nvPr/>
          </p:nvSpPr>
          <p:spPr>
            <a:xfrm>
              <a:off x="649648" y="670971"/>
              <a:ext cx="5183118" cy="4298214"/>
            </a:xfrm>
            <a:custGeom>
              <a:avLst/>
              <a:gdLst/>
              <a:ahLst/>
              <a:cxnLst/>
              <a:rect l="l" t="t" r="r" b="b"/>
              <a:pathLst>
                <a:path w="205333" h="170260" fill="none" extrusionOk="0">
                  <a:moveTo>
                    <a:pt x="205333" y="84575"/>
                  </a:moveTo>
                  <a:cubicBezTo>
                    <a:pt x="205333" y="51944"/>
                    <a:pt x="185133" y="22865"/>
                    <a:pt x="154721" y="11322"/>
                  </a:cubicBezTo>
                  <a:cubicBezTo>
                    <a:pt x="124088" y="1"/>
                    <a:pt x="89681" y="8880"/>
                    <a:pt x="68371" y="33520"/>
                  </a:cubicBezTo>
                  <a:lnTo>
                    <a:pt x="18869" y="33520"/>
                  </a:lnTo>
                  <a:cubicBezTo>
                    <a:pt x="8436" y="33520"/>
                    <a:pt x="1" y="41955"/>
                    <a:pt x="1" y="52388"/>
                  </a:cubicBezTo>
                  <a:cubicBezTo>
                    <a:pt x="1" y="62599"/>
                    <a:pt x="8436" y="71034"/>
                    <a:pt x="18869" y="71034"/>
                  </a:cubicBezTo>
                  <a:lnTo>
                    <a:pt x="50612" y="71034"/>
                  </a:lnTo>
                  <a:cubicBezTo>
                    <a:pt x="44175" y="108549"/>
                    <a:pt x="65929" y="145176"/>
                    <a:pt x="101668" y="157607"/>
                  </a:cubicBezTo>
                  <a:cubicBezTo>
                    <a:pt x="137629" y="170260"/>
                    <a:pt x="177363" y="155165"/>
                    <a:pt x="195788" y="121868"/>
                  </a:cubicBezTo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49" name="Google Shape;8349;p74"/>
            <p:cNvSpPr/>
            <p:nvPr/>
          </p:nvSpPr>
          <p:spPr>
            <a:xfrm>
              <a:off x="1731700" y="1059450"/>
              <a:ext cx="5133325" cy="3762600"/>
            </a:xfrm>
            <a:custGeom>
              <a:avLst/>
              <a:gdLst/>
              <a:ahLst/>
              <a:cxnLst/>
              <a:rect l="l" t="t" r="r" b="b"/>
              <a:pathLst>
                <a:path w="205333" h="150504" fill="none" extrusionOk="0">
                  <a:moveTo>
                    <a:pt x="85685" y="0"/>
                  </a:moveTo>
                  <a:cubicBezTo>
                    <a:pt x="33297" y="222"/>
                    <a:pt x="0" y="56383"/>
                    <a:pt x="25306" y="102333"/>
                  </a:cubicBezTo>
                  <a:cubicBezTo>
                    <a:pt x="50390" y="148283"/>
                    <a:pt x="115652" y="150503"/>
                    <a:pt x="144066" y="106551"/>
                  </a:cubicBezTo>
                  <a:lnTo>
                    <a:pt x="186464" y="106551"/>
                  </a:lnTo>
                  <a:cubicBezTo>
                    <a:pt x="196897" y="106551"/>
                    <a:pt x="205332" y="98116"/>
                    <a:pt x="205332" y="87683"/>
                  </a:cubicBezTo>
                  <a:cubicBezTo>
                    <a:pt x="205332" y="77250"/>
                    <a:pt x="196897" y="68814"/>
                    <a:pt x="186464" y="68814"/>
                  </a:cubicBezTo>
                  <a:lnTo>
                    <a:pt x="154943" y="68814"/>
                  </a:lnTo>
                  <a:cubicBezTo>
                    <a:pt x="154721" y="30856"/>
                    <a:pt x="123865" y="0"/>
                    <a:pt x="8568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50" name="Google Shape;8350;p74"/>
            <p:cNvSpPr/>
            <p:nvPr/>
          </p:nvSpPr>
          <p:spPr>
            <a:xfrm>
              <a:off x="5965975" y="2912975"/>
              <a:ext cx="754750" cy="754775"/>
            </a:xfrm>
            <a:custGeom>
              <a:avLst/>
              <a:gdLst/>
              <a:ahLst/>
              <a:cxnLst/>
              <a:rect l="l" t="t" r="r" b="b"/>
              <a:pathLst>
                <a:path w="30190" h="30191" fill="none" extrusionOk="0">
                  <a:moveTo>
                    <a:pt x="17315" y="1"/>
                  </a:moveTo>
                  <a:cubicBezTo>
                    <a:pt x="5772" y="1"/>
                    <a:pt x="0" y="13764"/>
                    <a:pt x="7992" y="21977"/>
                  </a:cubicBezTo>
                  <a:cubicBezTo>
                    <a:pt x="16205" y="30190"/>
                    <a:pt x="30190" y="24419"/>
                    <a:pt x="30190" y="12876"/>
                  </a:cubicBezTo>
                  <a:cubicBezTo>
                    <a:pt x="30190" y="5772"/>
                    <a:pt x="24418" y="1"/>
                    <a:pt x="1731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51" name="Google Shape;8351;p74"/>
            <p:cNvSpPr/>
            <p:nvPr/>
          </p:nvSpPr>
          <p:spPr>
            <a:xfrm>
              <a:off x="2453125" y="1464550"/>
              <a:ext cx="2874675" cy="2785900"/>
            </a:xfrm>
            <a:custGeom>
              <a:avLst/>
              <a:gdLst/>
              <a:ahLst/>
              <a:cxnLst/>
              <a:rect l="l" t="t" r="r" b="b"/>
              <a:pathLst>
                <a:path w="114987" h="111436" fill="none" extrusionOk="0">
                  <a:moveTo>
                    <a:pt x="56828" y="1"/>
                  </a:moveTo>
                  <a:cubicBezTo>
                    <a:pt x="31744" y="1"/>
                    <a:pt x="9990" y="17759"/>
                    <a:pt x="4884" y="42621"/>
                  </a:cubicBezTo>
                  <a:cubicBezTo>
                    <a:pt x="1" y="67483"/>
                    <a:pt x="13320" y="92123"/>
                    <a:pt x="36628" y="101890"/>
                  </a:cubicBezTo>
                  <a:cubicBezTo>
                    <a:pt x="59936" y="111435"/>
                    <a:pt x="87017" y="103444"/>
                    <a:pt x="101002" y="82356"/>
                  </a:cubicBezTo>
                  <a:cubicBezTo>
                    <a:pt x="114987" y="61268"/>
                    <a:pt x="112323" y="33298"/>
                    <a:pt x="94343" y="15539"/>
                  </a:cubicBezTo>
                  <a:cubicBezTo>
                    <a:pt x="84353" y="5550"/>
                    <a:pt x="71035" y="1"/>
                    <a:pt x="568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52" name="Google Shape;8352;p74"/>
            <p:cNvSpPr/>
            <p:nvPr/>
          </p:nvSpPr>
          <p:spPr>
            <a:xfrm>
              <a:off x="732775" y="4183825"/>
              <a:ext cx="754775" cy="760300"/>
            </a:xfrm>
            <a:custGeom>
              <a:avLst/>
              <a:gdLst/>
              <a:ahLst/>
              <a:cxnLst/>
              <a:rect l="l" t="t" r="r" b="b"/>
              <a:pathLst>
                <a:path w="30191" h="30412" fill="none" extrusionOk="0">
                  <a:moveTo>
                    <a:pt x="17315" y="0"/>
                  </a:moveTo>
                  <a:cubicBezTo>
                    <a:pt x="5772" y="0"/>
                    <a:pt x="1" y="13985"/>
                    <a:pt x="7992" y="22199"/>
                  </a:cubicBezTo>
                  <a:cubicBezTo>
                    <a:pt x="16205" y="30412"/>
                    <a:pt x="30190" y="24640"/>
                    <a:pt x="30190" y="13097"/>
                  </a:cubicBezTo>
                  <a:cubicBezTo>
                    <a:pt x="30190" y="5772"/>
                    <a:pt x="24419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53" name="Google Shape;8353;p74"/>
            <p:cNvSpPr/>
            <p:nvPr/>
          </p:nvSpPr>
          <p:spPr>
            <a:xfrm>
              <a:off x="732775" y="1669900"/>
              <a:ext cx="754775" cy="754750"/>
            </a:xfrm>
            <a:custGeom>
              <a:avLst/>
              <a:gdLst/>
              <a:ahLst/>
              <a:cxnLst/>
              <a:rect l="l" t="t" r="r" b="b"/>
              <a:pathLst>
                <a:path w="30191" h="30190" fill="none" extrusionOk="0">
                  <a:moveTo>
                    <a:pt x="17315" y="0"/>
                  </a:moveTo>
                  <a:cubicBezTo>
                    <a:pt x="5772" y="0"/>
                    <a:pt x="1" y="13985"/>
                    <a:pt x="8214" y="22198"/>
                  </a:cubicBezTo>
                  <a:cubicBezTo>
                    <a:pt x="16205" y="30189"/>
                    <a:pt x="30190" y="24418"/>
                    <a:pt x="30190" y="12875"/>
                  </a:cubicBezTo>
                  <a:cubicBezTo>
                    <a:pt x="30190" y="5772"/>
                    <a:pt x="24419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354" name="Google Shape;8354;p74"/>
          <p:cNvGrpSpPr/>
          <p:nvPr/>
        </p:nvGrpSpPr>
        <p:grpSpPr>
          <a:xfrm>
            <a:off x="3077943" y="1294582"/>
            <a:ext cx="1023605" cy="1087319"/>
            <a:chOff x="2499700" y="1135950"/>
            <a:chExt cx="732402" cy="777990"/>
          </a:xfrm>
        </p:grpSpPr>
        <p:grpSp>
          <p:nvGrpSpPr>
            <p:cNvPr id="8355" name="Google Shape;8355;p74"/>
            <p:cNvGrpSpPr/>
            <p:nvPr/>
          </p:nvGrpSpPr>
          <p:grpSpPr>
            <a:xfrm>
              <a:off x="2499700" y="1135950"/>
              <a:ext cx="732402" cy="694705"/>
              <a:chOff x="2499700" y="1135950"/>
              <a:chExt cx="732402" cy="694705"/>
            </a:xfrm>
          </p:grpSpPr>
          <p:sp>
            <p:nvSpPr>
              <p:cNvPr id="8356" name="Google Shape;8356;p74"/>
              <p:cNvSpPr/>
              <p:nvPr/>
            </p:nvSpPr>
            <p:spPr>
              <a:xfrm>
                <a:off x="2721907" y="1135950"/>
                <a:ext cx="288719" cy="199571"/>
              </a:xfrm>
              <a:custGeom>
                <a:avLst/>
                <a:gdLst/>
                <a:ahLst/>
                <a:cxnLst/>
                <a:rect l="l" t="t" r="r" b="b"/>
                <a:pathLst>
                  <a:path w="81559" h="56376" extrusionOk="0">
                    <a:moveTo>
                      <a:pt x="40780" y="1"/>
                    </a:moveTo>
                    <a:cubicBezTo>
                      <a:pt x="38862" y="1"/>
                      <a:pt x="36944" y="556"/>
                      <a:pt x="35329" y="1666"/>
                    </a:cubicBezTo>
                    <a:cubicBezTo>
                      <a:pt x="24427" y="9338"/>
                      <a:pt x="1211" y="28718"/>
                      <a:pt x="0" y="51329"/>
                    </a:cubicBezTo>
                    <a:lnTo>
                      <a:pt x="1211" y="51732"/>
                    </a:lnTo>
                    <a:cubicBezTo>
                      <a:pt x="4845" y="52944"/>
                      <a:pt x="8479" y="54357"/>
                      <a:pt x="12113" y="56174"/>
                    </a:cubicBezTo>
                    <a:lnTo>
                      <a:pt x="12113" y="53145"/>
                    </a:lnTo>
                    <a:cubicBezTo>
                      <a:pt x="12113" y="36591"/>
                      <a:pt x="29071" y="22662"/>
                      <a:pt x="36944" y="17009"/>
                    </a:cubicBezTo>
                    <a:cubicBezTo>
                      <a:pt x="38155" y="16202"/>
                      <a:pt x="39467" y="15798"/>
                      <a:pt x="40780" y="15798"/>
                    </a:cubicBezTo>
                    <a:cubicBezTo>
                      <a:pt x="42092" y="15798"/>
                      <a:pt x="43404" y="16202"/>
                      <a:pt x="44615" y="17009"/>
                    </a:cubicBezTo>
                    <a:cubicBezTo>
                      <a:pt x="52489" y="22662"/>
                      <a:pt x="69446" y="36591"/>
                      <a:pt x="69446" y="53145"/>
                    </a:cubicBezTo>
                    <a:lnTo>
                      <a:pt x="69446" y="56376"/>
                    </a:lnTo>
                    <a:cubicBezTo>
                      <a:pt x="72878" y="54559"/>
                      <a:pt x="76512" y="53145"/>
                      <a:pt x="80146" y="51934"/>
                    </a:cubicBezTo>
                    <a:lnTo>
                      <a:pt x="81559" y="51530"/>
                    </a:lnTo>
                    <a:cubicBezTo>
                      <a:pt x="80751" y="28920"/>
                      <a:pt x="57132" y="9540"/>
                      <a:pt x="46230" y="1666"/>
                    </a:cubicBezTo>
                    <a:cubicBezTo>
                      <a:pt x="44615" y="556"/>
                      <a:pt x="42697" y="1"/>
                      <a:pt x="4078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57" name="Google Shape;8357;p74"/>
              <p:cNvSpPr/>
              <p:nvPr/>
            </p:nvSpPr>
            <p:spPr>
              <a:xfrm>
                <a:off x="2499700" y="1313180"/>
                <a:ext cx="225119" cy="278853"/>
              </a:xfrm>
              <a:custGeom>
                <a:avLst/>
                <a:gdLst/>
                <a:ahLst/>
                <a:cxnLst/>
                <a:rect l="l" t="t" r="r" b="b"/>
                <a:pathLst>
                  <a:path w="63593" h="78772" extrusionOk="0">
                    <a:moveTo>
                      <a:pt x="53819" y="1"/>
                    </a:moveTo>
                    <a:cubicBezTo>
                      <a:pt x="53376" y="1"/>
                      <a:pt x="52933" y="13"/>
                      <a:pt x="52489" y="39"/>
                    </a:cubicBezTo>
                    <a:cubicBezTo>
                      <a:pt x="33311" y="39"/>
                      <a:pt x="13527" y="12758"/>
                      <a:pt x="4442" y="19420"/>
                    </a:cubicBezTo>
                    <a:cubicBezTo>
                      <a:pt x="1212" y="21842"/>
                      <a:pt x="1" y="26082"/>
                      <a:pt x="1212" y="29917"/>
                    </a:cubicBezTo>
                    <a:cubicBezTo>
                      <a:pt x="5048" y="42434"/>
                      <a:pt x="16353" y="70697"/>
                      <a:pt x="37550" y="78772"/>
                    </a:cubicBezTo>
                    <a:cubicBezTo>
                      <a:pt x="37752" y="78368"/>
                      <a:pt x="37954" y="77964"/>
                      <a:pt x="38156" y="77561"/>
                    </a:cubicBezTo>
                    <a:cubicBezTo>
                      <a:pt x="40377" y="74533"/>
                      <a:pt x="43001" y="71504"/>
                      <a:pt x="45827" y="68678"/>
                    </a:cubicBezTo>
                    <a:cubicBezTo>
                      <a:pt x="44818" y="68476"/>
                      <a:pt x="43809" y="68072"/>
                      <a:pt x="42799" y="67871"/>
                    </a:cubicBezTo>
                    <a:cubicBezTo>
                      <a:pt x="27255" y="62824"/>
                      <a:pt x="19179" y="42232"/>
                      <a:pt x="16151" y="32946"/>
                    </a:cubicBezTo>
                    <a:cubicBezTo>
                      <a:pt x="15344" y="30321"/>
                      <a:pt x="16353" y="27293"/>
                      <a:pt x="18574" y="25678"/>
                    </a:cubicBezTo>
                    <a:cubicBezTo>
                      <a:pt x="25034" y="20833"/>
                      <a:pt x="38963" y="11748"/>
                      <a:pt x="52489" y="11748"/>
                    </a:cubicBezTo>
                    <a:cubicBezTo>
                      <a:pt x="55316" y="11748"/>
                      <a:pt x="57940" y="12152"/>
                      <a:pt x="60564" y="12960"/>
                    </a:cubicBezTo>
                    <a:cubicBezTo>
                      <a:pt x="61574" y="13363"/>
                      <a:pt x="62583" y="13767"/>
                      <a:pt x="63593" y="14171"/>
                    </a:cubicBezTo>
                    <a:cubicBezTo>
                      <a:pt x="62987" y="10335"/>
                      <a:pt x="62785" y="6701"/>
                      <a:pt x="62785" y="2866"/>
                    </a:cubicBezTo>
                    <a:lnTo>
                      <a:pt x="62785" y="1452"/>
                    </a:lnTo>
                    <a:cubicBezTo>
                      <a:pt x="59796" y="573"/>
                      <a:pt x="56808" y="1"/>
                      <a:pt x="53819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58" name="Google Shape;8358;p74"/>
              <p:cNvSpPr/>
              <p:nvPr/>
            </p:nvSpPr>
            <p:spPr>
              <a:xfrm>
                <a:off x="2721907" y="1317604"/>
                <a:ext cx="53599" cy="72899"/>
              </a:xfrm>
              <a:custGeom>
                <a:avLst/>
                <a:gdLst/>
                <a:ahLst/>
                <a:cxnLst/>
                <a:rect l="l" t="t" r="r" b="b"/>
                <a:pathLst>
                  <a:path w="15141" h="20593" extrusionOk="0">
                    <a:moveTo>
                      <a:pt x="0" y="1"/>
                    </a:moveTo>
                    <a:lnTo>
                      <a:pt x="0" y="1414"/>
                    </a:lnTo>
                    <a:cubicBezTo>
                      <a:pt x="0" y="5249"/>
                      <a:pt x="202" y="9085"/>
                      <a:pt x="808" y="12921"/>
                    </a:cubicBezTo>
                    <a:cubicBezTo>
                      <a:pt x="5653" y="14738"/>
                      <a:pt x="9892" y="17362"/>
                      <a:pt x="13930" y="20592"/>
                    </a:cubicBezTo>
                    <a:cubicBezTo>
                      <a:pt x="14333" y="20188"/>
                      <a:pt x="14737" y="19785"/>
                      <a:pt x="15141" y="19583"/>
                    </a:cubicBezTo>
                    <a:cubicBezTo>
                      <a:pt x="13324" y="14738"/>
                      <a:pt x="12315" y="9893"/>
                      <a:pt x="12113" y="4846"/>
                    </a:cubicBezTo>
                    <a:cubicBezTo>
                      <a:pt x="8681" y="3029"/>
                      <a:pt x="5047" y="1414"/>
                      <a:pt x="1211" y="404"/>
                    </a:cubicBezTo>
                    <a:lnTo>
                      <a:pt x="0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59" name="Google Shape;8359;p74"/>
              <p:cNvSpPr/>
              <p:nvPr/>
            </p:nvSpPr>
            <p:spPr>
              <a:xfrm>
                <a:off x="2764773" y="1334751"/>
                <a:ext cx="47171" cy="52173"/>
              </a:xfrm>
              <a:custGeom>
                <a:avLst/>
                <a:gdLst/>
                <a:ahLst/>
                <a:cxnLst/>
                <a:rect l="l" t="t" r="r" b="b"/>
                <a:pathLst>
                  <a:path w="13325" h="14738" extrusionOk="0">
                    <a:moveTo>
                      <a:pt x="1" y="1"/>
                    </a:moveTo>
                    <a:cubicBezTo>
                      <a:pt x="203" y="5048"/>
                      <a:pt x="1212" y="9893"/>
                      <a:pt x="3029" y="14738"/>
                    </a:cubicBezTo>
                    <a:cubicBezTo>
                      <a:pt x="6259" y="12315"/>
                      <a:pt x="9691" y="10498"/>
                      <a:pt x="13325" y="9085"/>
                    </a:cubicBezTo>
                    <a:cubicBezTo>
                      <a:pt x="9287" y="5451"/>
                      <a:pt x="4846" y="2423"/>
                      <a:pt x="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60" name="Google Shape;8360;p74"/>
              <p:cNvSpPr/>
              <p:nvPr/>
            </p:nvSpPr>
            <p:spPr>
              <a:xfrm>
                <a:off x="2554001" y="1354757"/>
                <a:ext cx="187956" cy="201536"/>
              </a:xfrm>
              <a:custGeom>
                <a:avLst/>
                <a:gdLst/>
                <a:ahLst/>
                <a:cxnLst/>
                <a:rect l="l" t="t" r="r" b="b"/>
                <a:pathLst>
                  <a:path w="53095" h="56931" extrusionOk="0">
                    <a:moveTo>
                      <a:pt x="37146" y="0"/>
                    </a:moveTo>
                    <a:cubicBezTo>
                      <a:pt x="23620" y="0"/>
                      <a:pt x="9489" y="9085"/>
                      <a:pt x="3231" y="13930"/>
                    </a:cubicBezTo>
                    <a:cubicBezTo>
                      <a:pt x="808" y="15545"/>
                      <a:pt x="1" y="18573"/>
                      <a:pt x="808" y="21198"/>
                    </a:cubicBezTo>
                    <a:cubicBezTo>
                      <a:pt x="3634" y="30282"/>
                      <a:pt x="11710" y="51076"/>
                      <a:pt x="27456" y="56123"/>
                    </a:cubicBezTo>
                    <a:cubicBezTo>
                      <a:pt x="28466" y="56324"/>
                      <a:pt x="29273" y="56728"/>
                      <a:pt x="30282" y="56930"/>
                    </a:cubicBezTo>
                    <a:cubicBezTo>
                      <a:pt x="34926" y="52287"/>
                      <a:pt x="40174" y="48249"/>
                      <a:pt x="46029" y="45221"/>
                    </a:cubicBezTo>
                    <a:cubicBezTo>
                      <a:pt x="46029" y="44414"/>
                      <a:pt x="46029" y="43404"/>
                      <a:pt x="46029" y="42395"/>
                    </a:cubicBezTo>
                    <a:cubicBezTo>
                      <a:pt x="45827" y="34118"/>
                      <a:pt x="48452" y="25841"/>
                      <a:pt x="53095" y="18977"/>
                    </a:cubicBezTo>
                    <a:cubicBezTo>
                      <a:pt x="50672" y="13728"/>
                      <a:pt x="49057" y="8075"/>
                      <a:pt x="48250" y="2423"/>
                    </a:cubicBezTo>
                    <a:cubicBezTo>
                      <a:pt x="47240" y="2019"/>
                      <a:pt x="46231" y="1615"/>
                      <a:pt x="45221" y="1413"/>
                    </a:cubicBezTo>
                    <a:cubicBezTo>
                      <a:pt x="42597" y="404"/>
                      <a:pt x="39771" y="0"/>
                      <a:pt x="37146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61" name="Google Shape;8361;p74"/>
              <p:cNvSpPr/>
              <p:nvPr/>
            </p:nvSpPr>
            <p:spPr>
              <a:xfrm>
                <a:off x="2724763" y="1363329"/>
                <a:ext cx="46455" cy="58605"/>
              </a:xfrm>
              <a:custGeom>
                <a:avLst/>
                <a:gdLst/>
                <a:ahLst/>
                <a:cxnLst/>
                <a:rect l="l" t="t" r="r" b="b"/>
                <a:pathLst>
                  <a:path w="13123" h="16555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010" y="5653"/>
                      <a:pt x="2625" y="11306"/>
                      <a:pt x="4846" y="16555"/>
                    </a:cubicBezTo>
                    <a:cubicBezTo>
                      <a:pt x="6461" y="14334"/>
                      <a:pt x="8076" y="12315"/>
                      <a:pt x="10095" y="10297"/>
                    </a:cubicBezTo>
                    <a:cubicBezTo>
                      <a:pt x="10902" y="9489"/>
                      <a:pt x="12113" y="8480"/>
                      <a:pt x="13123" y="7672"/>
                    </a:cubicBezTo>
                    <a:cubicBezTo>
                      <a:pt x="9085" y="4442"/>
                      <a:pt x="4846" y="1818"/>
                      <a:pt x="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62" name="Google Shape;8362;p74"/>
              <p:cNvSpPr/>
              <p:nvPr/>
            </p:nvSpPr>
            <p:spPr>
              <a:xfrm>
                <a:off x="2587581" y="1591246"/>
                <a:ext cx="277288" cy="238695"/>
              </a:xfrm>
              <a:custGeom>
                <a:avLst/>
                <a:gdLst/>
                <a:ahLst/>
                <a:cxnLst/>
                <a:rect l="l" t="t" r="r" b="b"/>
                <a:pathLst>
                  <a:path w="78330" h="67428" extrusionOk="0">
                    <a:moveTo>
                      <a:pt x="12719" y="0"/>
                    </a:moveTo>
                    <a:cubicBezTo>
                      <a:pt x="1" y="18977"/>
                      <a:pt x="7672" y="48451"/>
                      <a:pt x="11912" y="61169"/>
                    </a:cubicBezTo>
                    <a:cubicBezTo>
                      <a:pt x="13123" y="64803"/>
                      <a:pt x="16555" y="67428"/>
                      <a:pt x="20593" y="67428"/>
                    </a:cubicBezTo>
                    <a:lnTo>
                      <a:pt x="22006" y="67428"/>
                    </a:lnTo>
                    <a:cubicBezTo>
                      <a:pt x="35935" y="67428"/>
                      <a:pt x="64602" y="65207"/>
                      <a:pt x="78330" y="48047"/>
                    </a:cubicBezTo>
                    <a:cubicBezTo>
                      <a:pt x="78128" y="47643"/>
                      <a:pt x="77724" y="47442"/>
                      <a:pt x="77522" y="47038"/>
                    </a:cubicBezTo>
                    <a:cubicBezTo>
                      <a:pt x="75302" y="43808"/>
                      <a:pt x="73283" y="40578"/>
                      <a:pt x="71466" y="37146"/>
                    </a:cubicBezTo>
                    <a:cubicBezTo>
                      <a:pt x="70860" y="37953"/>
                      <a:pt x="70457" y="38761"/>
                      <a:pt x="69851" y="39568"/>
                    </a:cubicBezTo>
                    <a:cubicBezTo>
                      <a:pt x="60363" y="52489"/>
                      <a:pt x="39367" y="54104"/>
                      <a:pt x="29273" y="54104"/>
                    </a:cubicBezTo>
                    <a:lnTo>
                      <a:pt x="28466" y="54104"/>
                    </a:lnTo>
                    <a:cubicBezTo>
                      <a:pt x="25640" y="54104"/>
                      <a:pt x="23015" y="52287"/>
                      <a:pt x="22208" y="49662"/>
                    </a:cubicBezTo>
                    <a:cubicBezTo>
                      <a:pt x="19179" y="40578"/>
                      <a:pt x="13527" y="18977"/>
                      <a:pt x="23217" y="5855"/>
                    </a:cubicBezTo>
                    <a:cubicBezTo>
                      <a:pt x="23823" y="4845"/>
                      <a:pt x="24428" y="4038"/>
                      <a:pt x="25236" y="3230"/>
                    </a:cubicBezTo>
                    <a:cubicBezTo>
                      <a:pt x="21400" y="2625"/>
                      <a:pt x="17766" y="1817"/>
                      <a:pt x="14132" y="606"/>
                    </a:cubicBezTo>
                    <a:cubicBezTo>
                      <a:pt x="13527" y="404"/>
                      <a:pt x="13123" y="202"/>
                      <a:pt x="1271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63" name="Google Shape;8363;p74"/>
              <p:cNvSpPr/>
              <p:nvPr/>
            </p:nvSpPr>
            <p:spPr>
              <a:xfrm>
                <a:off x="2631881" y="1556237"/>
                <a:ext cx="95768" cy="46455"/>
              </a:xfrm>
              <a:custGeom>
                <a:avLst/>
                <a:gdLst/>
                <a:ahLst/>
                <a:cxnLst/>
                <a:rect l="l" t="t" r="r" b="b"/>
                <a:pathLst>
                  <a:path w="27053" h="13123" extrusionOk="0">
                    <a:moveTo>
                      <a:pt x="8277" y="0"/>
                    </a:moveTo>
                    <a:cubicBezTo>
                      <a:pt x="5451" y="2826"/>
                      <a:pt x="3029" y="5653"/>
                      <a:pt x="808" y="8883"/>
                    </a:cubicBezTo>
                    <a:cubicBezTo>
                      <a:pt x="404" y="9286"/>
                      <a:pt x="202" y="9690"/>
                      <a:pt x="0" y="9892"/>
                    </a:cubicBezTo>
                    <a:cubicBezTo>
                      <a:pt x="606" y="10094"/>
                      <a:pt x="1010" y="10296"/>
                      <a:pt x="1414" y="10498"/>
                    </a:cubicBezTo>
                    <a:cubicBezTo>
                      <a:pt x="5047" y="11709"/>
                      <a:pt x="8883" y="12517"/>
                      <a:pt x="12719" y="13122"/>
                    </a:cubicBezTo>
                    <a:cubicBezTo>
                      <a:pt x="16554" y="8277"/>
                      <a:pt x="21601" y="4240"/>
                      <a:pt x="27052" y="1211"/>
                    </a:cubicBezTo>
                    <a:lnTo>
                      <a:pt x="27052" y="1211"/>
                    </a:lnTo>
                    <a:cubicBezTo>
                      <a:pt x="25033" y="1615"/>
                      <a:pt x="23015" y="1615"/>
                      <a:pt x="20996" y="1615"/>
                    </a:cubicBezTo>
                    <a:cubicBezTo>
                      <a:pt x="16756" y="1615"/>
                      <a:pt x="12517" y="1009"/>
                      <a:pt x="8277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64" name="Google Shape;8364;p74"/>
              <p:cNvSpPr/>
              <p:nvPr/>
            </p:nvSpPr>
            <p:spPr>
              <a:xfrm>
                <a:off x="2661889" y="1514798"/>
                <a:ext cx="66467" cy="47170"/>
              </a:xfrm>
              <a:custGeom>
                <a:avLst/>
                <a:gdLst/>
                <a:ahLst/>
                <a:cxnLst/>
                <a:rect l="l" t="t" r="r" b="b"/>
                <a:pathLst>
                  <a:path w="18776" h="13325" extrusionOk="0">
                    <a:moveTo>
                      <a:pt x="15747" y="0"/>
                    </a:moveTo>
                    <a:cubicBezTo>
                      <a:pt x="9892" y="3028"/>
                      <a:pt x="4644" y="7066"/>
                      <a:pt x="0" y="11709"/>
                    </a:cubicBezTo>
                    <a:cubicBezTo>
                      <a:pt x="4038" y="12718"/>
                      <a:pt x="8277" y="13324"/>
                      <a:pt x="12517" y="13324"/>
                    </a:cubicBezTo>
                    <a:cubicBezTo>
                      <a:pt x="14536" y="13324"/>
                      <a:pt x="16756" y="13122"/>
                      <a:pt x="18775" y="12920"/>
                    </a:cubicBezTo>
                    <a:cubicBezTo>
                      <a:pt x="16958" y="8883"/>
                      <a:pt x="16151" y="4441"/>
                      <a:pt x="15747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65" name="Google Shape;8365;p74"/>
              <p:cNvSpPr/>
              <p:nvPr/>
            </p:nvSpPr>
            <p:spPr>
              <a:xfrm>
                <a:off x="2635452" y="1602677"/>
                <a:ext cx="205108" cy="180094"/>
              </a:xfrm>
              <a:custGeom>
                <a:avLst/>
                <a:gdLst/>
                <a:ahLst/>
                <a:cxnLst/>
                <a:rect l="l" t="t" r="r" b="b"/>
                <a:pathLst>
                  <a:path w="57940" h="50874" extrusionOk="0">
                    <a:moveTo>
                      <a:pt x="11710" y="0"/>
                    </a:moveTo>
                    <a:cubicBezTo>
                      <a:pt x="10902" y="808"/>
                      <a:pt x="10297" y="1615"/>
                      <a:pt x="9691" y="2625"/>
                    </a:cubicBezTo>
                    <a:cubicBezTo>
                      <a:pt x="1" y="15949"/>
                      <a:pt x="5653" y="37348"/>
                      <a:pt x="8682" y="46432"/>
                    </a:cubicBezTo>
                    <a:cubicBezTo>
                      <a:pt x="9489" y="49057"/>
                      <a:pt x="12114" y="50874"/>
                      <a:pt x="14940" y="50874"/>
                    </a:cubicBezTo>
                    <a:lnTo>
                      <a:pt x="15747" y="50874"/>
                    </a:lnTo>
                    <a:cubicBezTo>
                      <a:pt x="25841" y="50874"/>
                      <a:pt x="46837" y="49259"/>
                      <a:pt x="56325" y="36338"/>
                    </a:cubicBezTo>
                    <a:cubicBezTo>
                      <a:pt x="56931" y="35531"/>
                      <a:pt x="57334" y="34723"/>
                      <a:pt x="57940" y="33916"/>
                    </a:cubicBezTo>
                    <a:cubicBezTo>
                      <a:pt x="54508" y="27052"/>
                      <a:pt x="52085" y="19582"/>
                      <a:pt x="51278" y="11911"/>
                    </a:cubicBezTo>
                    <a:cubicBezTo>
                      <a:pt x="45222" y="9892"/>
                      <a:pt x="39771" y="6460"/>
                      <a:pt x="35330" y="2019"/>
                    </a:cubicBezTo>
                    <a:cubicBezTo>
                      <a:pt x="34522" y="1413"/>
                      <a:pt x="33916" y="606"/>
                      <a:pt x="33311" y="0"/>
                    </a:cubicBezTo>
                    <a:cubicBezTo>
                      <a:pt x="29677" y="606"/>
                      <a:pt x="26043" y="808"/>
                      <a:pt x="22409" y="808"/>
                    </a:cubicBezTo>
                    <a:cubicBezTo>
                      <a:pt x="18776" y="808"/>
                      <a:pt x="15142" y="606"/>
                      <a:pt x="1171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66" name="Google Shape;8366;p74"/>
              <p:cNvSpPr/>
              <p:nvPr/>
            </p:nvSpPr>
            <p:spPr>
              <a:xfrm>
                <a:off x="2676892" y="1560523"/>
                <a:ext cx="76471" cy="45025"/>
              </a:xfrm>
              <a:custGeom>
                <a:avLst/>
                <a:gdLst/>
                <a:ahLst/>
                <a:cxnLst/>
                <a:rect l="l" t="t" r="r" b="b"/>
                <a:pathLst>
                  <a:path w="21602" h="12719" extrusionOk="0">
                    <a:moveTo>
                      <a:pt x="14334" y="0"/>
                    </a:moveTo>
                    <a:cubicBezTo>
                      <a:pt x="8883" y="3029"/>
                      <a:pt x="3836" y="7066"/>
                      <a:pt x="1" y="11911"/>
                    </a:cubicBezTo>
                    <a:cubicBezTo>
                      <a:pt x="3433" y="12517"/>
                      <a:pt x="7067" y="12719"/>
                      <a:pt x="10700" y="12719"/>
                    </a:cubicBezTo>
                    <a:cubicBezTo>
                      <a:pt x="14334" y="12719"/>
                      <a:pt x="17968" y="12517"/>
                      <a:pt x="21602" y="11911"/>
                    </a:cubicBezTo>
                    <a:cubicBezTo>
                      <a:pt x="18574" y="8277"/>
                      <a:pt x="16151" y="4240"/>
                      <a:pt x="1433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67" name="Google Shape;8367;p74"/>
              <p:cNvSpPr/>
              <p:nvPr/>
            </p:nvSpPr>
            <p:spPr>
              <a:xfrm>
                <a:off x="2864801" y="1592672"/>
                <a:ext cx="278003" cy="237984"/>
              </a:xfrm>
              <a:custGeom>
                <a:avLst/>
                <a:gdLst/>
                <a:ahLst/>
                <a:cxnLst/>
                <a:rect l="l" t="t" r="r" b="b"/>
                <a:pathLst>
                  <a:path w="78532" h="67227" extrusionOk="0">
                    <a:moveTo>
                      <a:pt x="66015" y="1"/>
                    </a:moveTo>
                    <a:cubicBezTo>
                      <a:pt x="65611" y="203"/>
                      <a:pt x="65208" y="405"/>
                      <a:pt x="64804" y="405"/>
                    </a:cubicBezTo>
                    <a:cubicBezTo>
                      <a:pt x="61170" y="1616"/>
                      <a:pt x="57334" y="2625"/>
                      <a:pt x="53499" y="3231"/>
                    </a:cubicBezTo>
                    <a:cubicBezTo>
                      <a:pt x="54104" y="4038"/>
                      <a:pt x="54710" y="4644"/>
                      <a:pt x="55315" y="5653"/>
                    </a:cubicBezTo>
                    <a:cubicBezTo>
                      <a:pt x="65006" y="18977"/>
                      <a:pt x="59555" y="40377"/>
                      <a:pt x="56325" y="49461"/>
                    </a:cubicBezTo>
                    <a:cubicBezTo>
                      <a:pt x="55517" y="52086"/>
                      <a:pt x="52893" y="53902"/>
                      <a:pt x="50269" y="53902"/>
                    </a:cubicBezTo>
                    <a:lnTo>
                      <a:pt x="49259" y="53902"/>
                    </a:lnTo>
                    <a:cubicBezTo>
                      <a:pt x="39165" y="53902"/>
                      <a:pt x="18170" y="52287"/>
                      <a:pt x="8883" y="39367"/>
                    </a:cubicBezTo>
                    <a:cubicBezTo>
                      <a:pt x="8076" y="38560"/>
                      <a:pt x="7470" y="37550"/>
                      <a:pt x="7067" y="36743"/>
                    </a:cubicBezTo>
                    <a:cubicBezTo>
                      <a:pt x="5250" y="40175"/>
                      <a:pt x="3231" y="43405"/>
                      <a:pt x="1010" y="46433"/>
                    </a:cubicBezTo>
                    <a:cubicBezTo>
                      <a:pt x="808" y="46837"/>
                      <a:pt x="405" y="47240"/>
                      <a:pt x="1" y="47644"/>
                    </a:cubicBezTo>
                    <a:cubicBezTo>
                      <a:pt x="13729" y="65006"/>
                      <a:pt x="42597" y="67226"/>
                      <a:pt x="56527" y="67226"/>
                    </a:cubicBezTo>
                    <a:lnTo>
                      <a:pt x="57738" y="67226"/>
                    </a:lnTo>
                    <a:cubicBezTo>
                      <a:pt x="61776" y="67226"/>
                      <a:pt x="65409" y="64602"/>
                      <a:pt x="66621" y="60968"/>
                    </a:cubicBezTo>
                    <a:cubicBezTo>
                      <a:pt x="70860" y="48250"/>
                      <a:pt x="78532" y="18977"/>
                      <a:pt x="66015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68" name="Google Shape;8368;p74"/>
              <p:cNvSpPr/>
              <p:nvPr/>
            </p:nvSpPr>
            <p:spPr>
              <a:xfrm>
                <a:off x="2840508" y="1660548"/>
                <a:ext cx="49316" cy="100770"/>
              </a:xfrm>
              <a:custGeom>
                <a:avLst/>
                <a:gdLst/>
                <a:ahLst/>
                <a:cxnLst/>
                <a:rect l="l" t="t" r="r" b="b"/>
                <a:pathLst>
                  <a:path w="13931" h="28466" extrusionOk="0">
                    <a:moveTo>
                      <a:pt x="6865" y="0"/>
                    </a:moveTo>
                    <a:cubicBezTo>
                      <a:pt x="5855" y="6259"/>
                      <a:pt x="3433" y="12113"/>
                      <a:pt x="1" y="17564"/>
                    </a:cubicBezTo>
                    <a:cubicBezTo>
                      <a:pt x="1818" y="20996"/>
                      <a:pt x="3837" y="24428"/>
                      <a:pt x="6057" y="27658"/>
                    </a:cubicBezTo>
                    <a:cubicBezTo>
                      <a:pt x="6259" y="27860"/>
                      <a:pt x="6663" y="28263"/>
                      <a:pt x="6865" y="28465"/>
                    </a:cubicBezTo>
                    <a:cubicBezTo>
                      <a:pt x="7269" y="28061"/>
                      <a:pt x="7470" y="27860"/>
                      <a:pt x="7874" y="27456"/>
                    </a:cubicBezTo>
                    <a:cubicBezTo>
                      <a:pt x="10095" y="24226"/>
                      <a:pt x="12114" y="20996"/>
                      <a:pt x="13931" y="17564"/>
                    </a:cubicBezTo>
                    <a:cubicBezTo>
                      <a:pt x="10297" y="12113"/>
                      <a:pt x="8076" y="6259"/>
                      <a:pt x="6865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69" name="Google Shape;8369;p74"/>
              <p:cNvSpPr/>
              <p:nvPr/>
            </p:nvSpPr>
            <p:spPr>
              <a:xfrm>
                <a:off x="2816930" y="1644831"/>
                <a:ext cx="47886" cy="77898"/>
              </a:xfrm>
              <a:custGeom>
                <a:avLst/>
                <a:gdLst/>
                <a:ahLst/>
                <a:cxnLst/>
                <a:rect l="l" t="t" r="r" b="b"/>
                <a:pathLst>
                  <a:path w="13527" h="22005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808" y="7671"/>
                      <a:pt x="3231" y="15141"/>
                      <a:pt x="6663" y="22005"/>
                    </a:cubicBezTo>
                    <a:cubicBezTo>
                      <a:pt x="10095" y="16554"/>
                      <a:pt x="12517" y="10700"/>
                      <a:pt x="13527" y="4441"/>
                    </a:cubicBezTo>
                    <a:cubicBezTo>
                      <a:pt x="13527" y="3836"/>
                      <a:pt x="13325" y="3028"/>
                      <a:pt x="13325" y="2221"/>
                    </a:cubicBezTo>
                    <a:cubicBezTo>
                      <a:pt x="8682" y="2221"/>
                      <a:pt x="4240" y="1413"/>
                      <a:pt x="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70" name="Google Shape;8370;p74"/>
              <p:cNvSpPr/>
              <p:nvPr/>
            </p:nvSpPr>
            <p:spPr>
              <a:xfrm>
                <a:off x="2889093" y="1602677"/>
                <a:ext cx="205823" cy="180809"/>
              </a:xfrm>
              <a:custGeom>
                <a:avLst/>
                <a:gdLst/>
                <a:ahLst/>
                <a:cxnLst/>
                <a:rect l="l" t="t" r="r" b="b"/>
                <a:pathLst>
                  <a:path w="58142" h="51076" extrusionOk="0">
                    <a:moveTo>
                      <a:pt x="24428" y="0"/>
                    </a:moveTo>
                    <a:cubicBezTo>
                      <a:pt x="23822" y="808"/>
                      <a:pt x="23419" y="1413"/>
                      <a:pt x="22813" y="2019"/>
                    </a:cubicBezTo>
                    <a:cubicBezTo>
                      <a:pt x="18170" y="6460"/>
                      <a:pt x="12719" y="9892"/>
                      <a:pt x="6865" y="11911"/>
                    </a:cubicBezTo>
                    <a:cubicBezTo>
                      <a:pt x="5855" y="19582"/>
                      <a:pt x="3634" y="27052"/>
                      <a:pt x="1" y="33916"/>
                    </a:cubicBezTo>
                    <a:cubicBezTo>
                      <a:pt x="606" y="34723"/>
                      <a:pt x="1212" y="35733"/>
                      <a:pt x="1818" y="36540"/>
                    </a:cubicBezTo>
                    <a:cubicBezTo>
                      <a:pt x="11306" y="49460"/>
                      <a:pt x="32301" y="51075"/>
                      <a:pt x="42395" y="51075"/>
                    </a:cubicBezTo>
                    <a:lnTo>
                      <a:pt x="43203" y="51075"/>
                    </a:lnTo>
                    <a:cubicBezTo>
                      <a:pt x="46029" y="51075"/>
                      <a:pt x="48451" y="49259"/>
                      <a:pt x="49461" y="46634"/>
                    </a:cubicBezTo>
                    <a:cubicBezTo>
                      <a:pt x="52489" y="37550"/>
                      <a:pt x="58142" y="15949"/>
                      <a:pt x="48451" y="2826"/>
                    </a:cubicBezTo>
                    <a:cubicBezTo>
                      <a:pt x="47846" y="1817"/>
                      <a:pt x="47240" y="1211"/>
                      <a:pt x="46433" y="404"/>
                    </a:cubicBezTo>
                    <a:cubicBezTo>
                      <a:pt x="43001" y="808"/>
                      <a:pt x="39569" y="1211"/>
                      <a:pt x="35935" y="1211"/>
                    </a:cubicBezTo>
                    <a:cubicBezTo>
                      <a:pt x="32099" y="1211"/>
                      <a:pt x="28264" y="808"/>
                      <a:pt x="24428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71" name="Google Shape;8371;p74"/>
              <p:cNvSpPr/>
              <p:nvPr/>
            </p:nvSpPr>
            <p:spPr>
              <a:xfrm>
                <a:off x="2864801" y="1644831"/>
                <a:ext cx="48601" cy="77898"/>
              </a:xfrm>
              <a:custGeom>
                <a:avLst/>
                <a:gdLst/>
                <a:ahLst/>
                <a:cxnLst/>
                <a:rect l="l" t="t" r="r" b="b"/>
                <a:pathLst>
                  <a:path w="13729" h="22005" extrusionOk="0">
                    <a:moveTo>
                      <a:pt x="13729" y="0"/>
                    </a:moveTo>
                    <a:cubicBezTo>
                      <a:pt x="9287" y="1413"/>
                      <a:pt x="4846" y="2221"/>
                      <a:pt x="405" y="2221"/>
                    </a:cubicBezTo>
                    <a:cubicBezTo>
                      <a:pt x="405" y="3028"/>
                      <a:pt x="203" y="3836"/>
                      <a:pt x="1" y="4441"/>
                    </a:cubicBezTo>
                    <a:cubicBezTo>
                      <a:pt x="1212" y="10700"/>
                      <a:pt x="3433" y="16554"/>
                      <a:pt x="7067" y="22005"/>
                    </a:cubicBezTo>
                    <a:cubicBezTo>
                      <a:pt x="10498" y="15141"/>
                      <a:pt x="12719" y="7671"/>
                      <a:pt x="1372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72" name="Google Shape;8372;p74"/>
              <p:cNvSpPr/>
              <p:nvPr/>
            </p:nvSpPr>
            <p:spPr>
              <a:xfrm>
                <a:off x="2864086" y="1653402"/>
                <a:ext cx="2149" cy="7151"/>
              </a:xfrm>
              <a:custGeom>
                <a:avLst/>
                <a:gdLst/>
                <a:ahLst/>
                <a:cxnLst/>
                <a:rect l="l" t="t" r="r" b="b"/>
                <a:pathLst>
                  <a:path w="607" h="2020" extrusionOk="0">
                    <a:moveTo>
                      <a:pt x="1" y="1"/>
                    </a:moveTo>
                    <a:cubicBezTo>
                      <a:pt x="1" y="606"/>
                      <a:pt x="203" y="1414"/>
                      <a:pt x="203" y="2019"/>
                    </a:cubicBezTo>
                    <a:cubicBezTo>
                      <a:pt x="405" y="1414"/>
                      <a:pt x="405" y="606"/>
                      <a:pt x="60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73" name="Google Shape;8373;p74"/>
              <p:cNvSpPr/>
              <p:nvPr/>
            </p:nvSpPr>
            <p:spPr>
              <a:xfrm>
                <a:off x="3006983" y="1313318"/>
                <a:ext cx="225119" cy="279430"/>
              </a:xfrm>
              <a:custGeom>
                <a:avLst/>
                <a:gdLst/>
                <a:ahLst/>
                <a:cxnLst/>
                <a:rect l="l" t="t" r="r" b="b"/>
                <a:pathLst>
                  <a:path w="63593" h="78935" extrusionOk="0">
                    <a:moveTo>
                      <a:pt x="11104" y="0"/>
                    </a:moveTo>
                    <a:cubicBezTo>
                      <a:pt x="7672" y="0"/>
                      <a:pt x="4240" y="606"/>
                      <a:pt x="1010" y="1413"/>
                    </a:cubicBezTo>
                    <a:lnTo>
                      <a:pt x="1010" y="2625"/>
                    </a:lnTo>
                    <a:cubicBezTo>
                      <a:pt x="1010" y="6662"/>
                      <a:pt x="606" y="10498"/>
                      <a:pt x="1" y="14334"/>
                    </a:cubicBezTo>
                    <a:cubicBezTo>
                      <a:pt x="1010" y="13930"/>
                      <a:pt x="1818" y="13728"/>
                      <a:pt x="2827" y="13324"/>
                    </a:cubicBezTo>
                    <a:cubicBezTo>
                      <a:pt x="5451" y="12517"/>
                      <a:pt x="8278" y="12113"/>
                      <a:pt x="11104" y="12113"/>
                    </a:cubicBezTo>
                    <a:cubicBezTo>
                      <a:pt x="24630" y="12113"/>
                      <a:pt x="38559" y="21198"/>
                      <a:pt x="45020" y="25841"/>
                    </a:cubicBezTo>
                    <a:cubicBezTo>
                      <a:pt x="47240" y="27456"/>
                      <a:pt x="48048" y="30484"/>
                      <a:pt x="47240" y="33108"/>
                    </a:cubicBezTo>
                    <a:cubicBezTo>
                      <a:pt x="44414" y="42395"/>
                      <a:pt x="36339" y="62986"/>
                      <a:pt x="20592" y="68033"/>
                    </a:cubicBezTo>
                    <a:cubicBezTo>
                      <a:pt x="19583" y="68235"/>
                      <a:pt x="18573" y="68639"/>
                      <a:pt x="17564" y="68841"/>
                    </a:cubicBezTo>
                    <a:cubicBezTo>
                      <a:pt x="20188" y="71667"/>
                      <a:pt x="22813" y="74494"/>
                      <a:pt x="25034" y="77522"/>
                    </a:cubicBezTo>
                    <a:cubicBezTo>
                      <a:pt x="25235" y="77925"/>
                      <a:pt x="25639" y="78531"/>
                      <a:pt x="25841" y="78935"/>
                    </a:cubicBezTo>
                    <a:cubicBezTo>
                      <a:pt x="47240" y="71062"/>
                      <a:pt x="58343" y="42799"/>
                      <a:pt x="62381" y="30080"/>
                    </a:cubicBezTo>
                    <a:cubicBezTo>
                      <a:pt x="63592" y="26245"/>
                      <a:pt x="62179" y="22005"/>
                      <a:pt x="58949" y="19583"/>
                    </a:cubicBezTo>
                    <a:cubicBezTo>
                      <a:pt x="49865" y="12921"/>
                      <a:pt x="30081" y="0"/>
                      <a:pt x="1110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74" name="Google Shape;8374;p74"/>
              <p:cNvSpPr/>
              <p:nvPr/>
            </p:nvSpPr>
            <p:spPr>
              <a:xfrm>
                <a:off x="2956256" y="1319034"/>
                <a:ext cx="54314" cy="72184"/>
              </a:xfrm>
              <a:custGeom>
                <a:avLst/>
                <a:gdLst/>
                <a:ahLst/>
                <a:cxnLst/>
                <a:rect l="l" t="t" r="r" b="b"/>
                <a:pathLst>
                  <a:path w="15343" h="20391" extrusionOk="0">
                    <a:moveTo>
                      <a:pt x="15343" y="0"/>
                    </a:moveTo>
                    <a:lnTo>
                      <a:pt x="13930" y="404"/>
                    </a:lnTo>
                    <a:cubicBezTo>
                      <a:pt x="10094" y="1413"/>
                      <a:pt x="6662" y="2827"/>
                      <a:pt x="3230" y="4644"/>
                    </a:cubicBezTo>
                    <a:cubicBezTo>
                      <a:pt x="2827" y="9691"/>
                      <a:pt x="1817" y="14737"/>
                      <a:pt x="0" y="19583"/>
                    </a:cubicBezTo>
                    <a:lnTo>
                      <a:pt x="1010" y="20390"/>
                    </a:lnTo>
                    <a:cubicBezTo>
                      <a:pt x="5047" y="17160"/>
                      <a:pt x="9489" y="14737"/>
                      <a:pt x="14334" y="12921"/>
                    </a:cubicBezTo>
                    <a:cubicBezTo>
                      <a:pt x="14939" y="9085"/>
                      <a:pt x="15343" y="5047"/>
                      <a:pt x="15343" y="1212"/>
                    </a:cubicBezTo>
                    <a:lnTo>
                      <a:pt x="15343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75" name="Google Shape;8375;p74"/>
              <p:cNvSpPr/>
              <p:nvPr/>
            </p:nvSpPr>
            <p:spPr>
              <a:xfrm>
                <a:off x="2919817" y="1335466"/>
                <a:ext cx="47886" cy="52888"/>
              </a:xfrm>
              <a:custGeom>
                <a:avLst/>
                <a:gdLst/>
                <a:ahLst/>
                <a:cxnLst/>
                <a:rect l="l" t="t" r="r" b="b"/>
                <a:pathLst>
                  <a:path w="13527" h="14940" extrusionOk="0">
                    <a:moveTo>
                      <a:pt x="13526" y="1"/>
                    </a:moveTo>
                    <a:cubicBezTo>
                      <a:pt x="8681" y="2423"/>
                      <a:pt x="4038" y="5451"/>
                      <a:pt x="0" y="9085"/>
                    </a:cubicBezTo>
                    <a:cubicBezTo>
                      <a:pt x="3634" y="10498"/>
                      <a:pt x="7066" y="12517"/>
                      <a:pt x="10296" y="14940"/>
                    </a:cubicBezTo>
                    <a:cubicBezTo>
                      <a:pt x="12113" y="10094"/>
                      <a:pt x="13123" y="5048"/>
                      <a:pt x="13526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76" name="Google Shape;8376;p74"/>
              <p:cNvSpPr/>
              <p:nvPr/>
            </p:nvSpPr>
            <p:spPr>
              <a:xfrm>
                <a:off x="3002697" y="1557663"/>
                <a:ext cx="95053" cy="46455"/>
              </a:xfrm>
              <a:custGeom>
                <a:avLst/>
                <a:gdLst/>
                <a:ahLst/>
                <a:cxnLst/>
                <a:rect l="l" t="t" r="r" b="b"/>
                <a:pathLst>
                  <a:path w="26851" h="13123" extrusionOk="0">
                    <a:moveTo>
                      <a:pt x="18775" y="1"/>
                    </a:moveTo>
                    <a:cubicBezTo>
                      <a:pt x="14737" y="1010"/>
                      <a:pt x="10700" y="1414"/>
                      <a:pt x="6460" y="1616"/>
                    </a:cubicBezTo>
                    <a:cubicBezTo>
                      <a:pt x="4240" y="1616"/>
                      <a:pt x="2019" y="1414"/>
                      <a:pt x="0" y="1010"/>
                    </a:cubicBezTo>
                    <a:lnTo>
                      <a:pt x="0" y="1010"/>
                    </a:lnTo>
                    <a:cubicBezTo>
                      <a:pt x="5451" y="4038"/>
                      <a:pt x="10498" y="8076"/>
                      <a:pt x="14334" y="13123"/>
                    </a:cubicBezTo>
                    <a:cubicBezTo>
                      <a:pt x="18169" y="12517"/>
                      <a:pt x="22005" y="11508"/>
                      <a:pt x="25841" y="10297"/>
                    </a:cubicBezTo>
                    <a:cubicBezTo>
                      <a:pt x="26245" y="10297"/>
                      <a:pt x="26648" y="10095"/>
                      <a:pt x="26850" y="9893"/>
                    </a:cubicBezTo>
                    <a:cubicBezTo>
                      <a:pt x="26648" y="9489"/>
                      <a:pt x="26446" y="9085"/>
                      <a:pt x="26043" y="8682"/>
                    </a:cubicBezTo>
                    <a:cubicBezTo>
                      <a:pt x="23822" y="5452"/>
                      <a:pt x="21399" y="2625"/>
                      <a:pt x="18775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77" name="Google Shape;8377;p74"/>
              <p:cNvSpPr/>
              <p:nvPr/>
            </p:nvSpPr>
            <p:spPr>
              <a:xfrm>
                <a:off x="2975545" y="1561238"/>
                <a:ext cx="78616" cy="45740"/>
              </a:xfrm>
              <a:custGeom>
                <a:avLst/>
                <a:gdLst/>
                <a:ahLst/>
                <a:cxnLst/>
                <a:rect l="l" t="t" r="r" b="b"/>
                <a:pathLst>
                  <a:path w="22208" h="12921" extrusionOk="0">
                    <a:moveTo>
                      <a:pt x="7672" y="0"/>
                    </a:moveTo>
                    <a:cubicBezTo>
                      <a:pt x="5654" y="4442"/>
                      <a:pt x="3231" y="8277"/>
                      <a:pt x="1" y="11709"/>
                    </a:cubicBezTo>
                    <a:cubicBezTo>
                      <a:pt x="3837" y="12517"/>
                      <a:pt x="7672" y="12920"/>
                      <a:pt x="11508" y="12920"/>
                    </a:cubicBezTo>
                    <a:cubicBezTo>
                      <a:pt x="15142" y="12920"/>
                      <a:pt x="18574" y="12517"/>
                      <a:pt x="22208" y="12113"/>
                    </a:cubicBezTo>
                    <a:cubicBezTo>
                      <a:pt x="18170" y="7066"/>
                      <a:pt x="13123" y="3028"/>
                      <a:pt x="7672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78" name="Google Shape;8378;p74"/>
              <p:cNvSpPr/>
              <p:nvPr/>
            </p:nvSpPr>
            <p:spPr>
              <a:xfrm>
                <a:off x="2959827" y="1364044"/>
                <a:ext cx="47171" cy="60035"/>
              </a:xfrm>
              <a:custGeom>
                <a:avLst/>
                <a:gdLst/>
                <a:ahLst/>
                <a:cxnLst/>
                <a:rect l="l" t="t" r="r" b="b"/>
                <a:pathLst>
                  <a:path w="13325" h="16959" extrusionOk="0">
                    <a:moveTo>
                      <a:pt x="13325" y="1"/>
                    </a:moveTo>
                    <a:lnTo>
                      <a:pt x="13325" y="1"/>
                    </a:lnTo>
                    <a:cubicBezTo>
                      <a:pt x="8480" y="1818"/>
                      <a:pt x="4038" y="4442"/>
                      <a:pt x="1" y="7672"/>
                    </a:cubicBezTo>
                    <a:cubicBezTo>
                      <a:pt x="1010" y="8480"/>
                      <a:pt x="2019" y="9287"/>
                      <a:pt x="2827" y="10095"/>
                    </a:cubicBezTo>
                    <a:cubicBezTo>
                      <a:pt x="4846" y="12315"/>
                      <a:pt x="6663" y="14536"/>
                      <a:pt x="8278" y="16959"/>
                    </a:cubicBezTo>
                    <a:cubicBezTo>
                      <a:pt x="10700" y="11508"/>
                      <a:pt x="12315" y="5855"/>
                      <a:pt x="13325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79" name="Google Shape;8379;p74"/>
              <p:cNvSpPr/>
              <p:nvPr/>
            </p:nvSpPr>
            <p:spPr>
              <a:xfrm>
                <a:off x="3002697" y="1515509"/>
                <a:ext cx="67179" cy="47170"/>
              </a:xfrm>
              <a:custGeom>
                <a:avLst/>
                <a:gdLst/>
                <a:ahLst/>
                <a:cxnLst/>
                <a:rect l="l" t="t" r="r" b="b"/>
                <a:pathLst>
                  <a:path w="18977" h="13325" extrusionOk="0">
                    <a:moveTo>
                      <a:pt x="2827" y="1"/>
                    </a:moveTo>
                    <a:cubicBezTo>
                      <a:pt x="2625" y="4442"/>
                      <a:pt x="1615" y="8682"/>
                      <a:pt x="0" y="12921"/>
                    </a:cubicBezTo>
                    <a:cubicBezTo>
                      <a:pt x="2221" y="13123"/>
                      <a:pt x="4442" y="13325"/>
                      <a:pt x="6460" y="13325"/>
                    </a:cubicBezTo>
                    <a:cubicBezTo>
                      <a:pt x="10700" y="13325"/>
                      <a:pt x="14939" y="12719"/>
                      <a:pt x="18977" y="11710"/>
                    </a:cubicBezTo>
                    <a:cubicBezTo>
                      <a:pt x="14132" y="7067"/>
                      <a:pt x="8883" y="3029"/>
                      <a:pt x="282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80" name="Google Shape;8380;p74"/>
              <p:cNvSpPr/>
              <p:nvPr/>
            </p:nvSpPr>
            <p:spPr>
              <a:xfrm>
                <a:off x="3001982" y="1561238"/>
                <a:ext cx="719" cy="4"/>
              </a:xfrm>
              <a:custGeom>
                <a:avLst/>
                <a:gdLst/>
                <a:ahLst/>
                <a:cxnLst/>
                <a:rect l="l" t="t" r="r" b="b"/>
                <a:pathLst>
                  <a:path w="203" h="1" extrusionOk="0">
                    <a:moveTo>
                      <a:pt x="202" y="0"/>
                    </a:moveTo>
                    <a:lnTo>
                      <a:pt x="2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81" name="Google Shape;8381;p74"/>
              <p:cNvSpPr/>
              <p:nvPr/>
            </p:nvSpPr>
            <p:spPr>
              <a:xfrm>
                <a:off x="2727622" y="1560523"/>
                <a:ext cx="4" cy="4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82" name="Google Shape;8382;p74"/>
              <p:cNvSpPr/>
              <p:nvPr/>
            </p:nvSpPr>
            <p:spPr>
              <a:xfrm>
                <a:off x="2706186" y="1356898"/>
                <a:ext cx="321598" cy="311591"/>
              </a:xfrm>
              <a:custGeom>
                <a:avLst/>
                <a:gdLst/>
                <a:ahLst/>
                <a:cxnLst/>
                <a:rect l="l" t="t" r="r" b="b"/>
                <a:pathLst>
                  <a:path w="90847" h="88020" fill="none" extrusionOk="0">
                    <a:moveTo>
                      <a:pt x="44818" y="1"/>
                    </a:moveTo>
                    <a:cubicBezTo>
                      <a:pt x="24832" y="1"/>
                      <a:pt x="7672" y="13931"/>
                      <a:pt x="3836" y="33715"/>
                    </a:cubicBezTo>
                    <a:cubicBezTo>
                      <a:pt x="1" y="53297"/>
                      <a:pt x="10297" y="72879"/>
                      <a:pt x="28869" y="80550"/>
                    </a:cubicBezTo>
                    <a:cubicBezTo>
                      <a:pt x="47240" y="88020"/>
                      <a:pt x="68639" y="81560"/>
                      <a:pt x="79743" y="65006"/>
                    </a:cubicBezTo>
                    <a:cubicBezTo>
                      <a:pt x="90846" y="48452"/>
                      <a:pt x="88625" y="26245"/>
                      <a:pt x="74494" y="12114"/>
                    </a:cubicBezTo>
                    <a:cubicBezTo>
                      <a:pt x="66621" y="4240"/>
                      <a:pt x="55921" y="1"/>
                      <a:pt x="4481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201878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383" name="Google Shape;8383;p74"/>
            <p:cNvGrpSpPr/>
            <p:nvPr/>
          </p:nvGrpSpPr>
          <p:grpSpPr>
            <a:xfrm>
              <a:off x="2517909" y="1188726"/>
              <a:ext cx="702702" cy="725214"/>
              <a:chOff x="2517909" y="1188726"/>
              <a:chExt cx="702702" cy="725214"/>
            </a:xfrm>
          </p:grpSpPr>
          <p:sp>
            <p:nvSpPr>
              <p:cNvPr id="8384" name="Google Shape;8384;p74"/>
              <p:cNvSpPr/>
              <p:nvPr/>
            </p:nvSpPr>
            <p:spPr>
              <a:xfrm>
                <a:off x="2621966" y="1188726"/>
                <a:ext cx="114832" cy="86149"/>
              </a:xfrm>
              <a:custGeom>
                <a:avLst/>
                <a:gdLst/>
                <a:ahLst/>
                <a:cxnLst/>
                <a:rect l="l" t="t" r="r" b="b"/>
                <a:pathLst>
                  <a:path w="10285" h="7716" extrusionOk="0">
                    <a:moveTo>
                      <a:pt x="10284" y="1"/>
                    </a:moveTo>
                    <a:lnTo>
                      <a:pt x="7413" y="282"/>
                    </a:lnTo>
                    <a:lnTo>
                      <a:pt x="7949" y="1144"/>
                    </a:lnTo>
                    <a:cubicBezTo>
                      <a:pt x="4966" y="2788"/>
                      <a:pt x="2280" y="4920"/>
                      <a:pt x="0" y="7451"/>
                    </a:cubicBezTo>
                    <a:lnTo>
                      <a:pt x="294" y="7716"/>
                    </a:lnTo>
                    <a:cubicBezTo>
                      <a:pt x="2547" y="5212"/>
                      <a:pt x="5206" y="3102"/>
                      <a:pt x="8156" y="1479"/>
                    </a:cubicBezTo>
                    <a:lnTo>
                      <a:pt x="8760" y="2450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85" name="Google Shape;8385;p74"/>
              <p:cNvSpPr/>
              <p:nvPr/>
            </p:nvSpPr>
            <p:spPr>
              <a:xfrm>
                <a:off x="2517909" y="1543306"/>
                <a:ext cx="54396" cy="134951"/>
              </a:xfrm>
              <a:custGeom>
                <a:avLst/>
                <a:gdLst/>
                <a:ahLst/>
                <a:cxnLst/>
                <a:rect l="l" t="t" r="r" b="b"/>
                <a:pathLst>
                  <a:path w="4872" h="12087" extrusionOk="0">
                    <a:moveTo>
                      <a:pt x="4871" y="11889"/>
                    </a:moveTo>
                    <a:cubicBezTo>
                      <a:pt x="3186" y="8971"/>
                      <a:pt x="2004" y="5793"/>
                      <a:pt x="1370" y="2482"/>
                    </a:cubicBezTo>
                    <a:lnTo>
                      <a:pt x="2481" y="2209"/>
                    </a:lnTo>
                    <a:lnTo>
                      <a:pt x="620" y="0"/>
                    </a:lnTo>
                    <a:lnTo>
                      <a:pt x="1" y="2820"/>
                    </a:lnTo>
                    <a:lnTo>
                      <a:pt x="987" y="2578"/>
                    </a:lnTo>
                    <a:cubicBezTo>
                      <a:pt x="1629" y="5923"/>
                      <a:pt x="2827" y="9136"/>
                      <a:pt x="4530" y="12087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86" name="Google Shape;8386;p74"/>
              <p:cNvSpPr/>
              <p:nvPr/>
            </p:nvSpPr>
            <p:spPr>
              <a:xfrm>
                <a:off x="3174265" y="1556894"/>
                <a:ext cx="46346" cy="135275"/>
              </a:xfrm>
              <a:custGeom>
                <a:avLst/>
                <a:gdLst/>
                <a:ahLst/>
                <a:cxnLst/>
                <a:rect l="l" t="t" r="r" b="b"/>
                <a:pathLst>
                  <a:path w="4151" h="12116" extrusionOk="0">
                    <a:moveTo>
                      <a:pt x="4150" y="41"/>
                    </a:moveTo>
                    <a:lnTo>
                      <a:pt x="3759" y="0"/>
                    </a:lnTo>
                    <a:cubicBezTo>
                      <a:pt x="3405" y="3350"/>
                      <a:pt x="2494" y="6618"/>
                      <a:pt x="1059" y="9668"/>
                    </a:cubicBezTo>
                    <a:lnTo>
                      <a:pt x="0" y="9237"/>
                    </a:lnTo>
                    <a:lnTo>
                      <a:pt x="208" y="12116"/>
                    </a:lnTo>
                    <a:lnTo>
                      <a:pt x="2367" y="10200"/>
                    </a:lnTo>
                    <a:lnTo>
                      <a:pt x="1426" y="9817"/>
                    </a:lnTo>
                    <a:cubicBezTo>
                      <a:pt x="2873" y="6733"/>
                      <a:pt x="3793" y="3429"/>
                      <a:pt x="4150" y="4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87" name="Google Shape;8387;p74"/>
              <p:cNvSpPr/>
              <p:nvPr/>
            </p:nvSpPr>
            <p:spPr>
              <a:xfrm>
                <a:off x="3023194" y="1197200"/>
                <a:ext cx="116417" cy="83525"/>
              </a:xfrm>
              <a:custGeom>
                <a:avLst/>
                <a:gdLst/>
                <a:ahLst/>
                <a:cxnLst/>
                <a:rect l="l" t="t" r="r" b="b"/>
                <a:pathLst>
                  <a:path w="10427" h="7481" extrusionOk="0">
                    <a:moveTo>
                      <a:pt x="10427" y="7480"/>
                    </a:moveTo>
                    <a:lnTo>
                      <a:pt x="9270" y="4835"/>
                    </a:lnTo>
                    <a:lnTo>
                      <a:pt x="8616" y="5611"/>
                    </a:lnTo>
                    <a:cubicBezTo>
                      <a:pt x="6131" y="3282"/>
                      <a:pt x="3273" y="1386"/>
                      <a:pt x="160" y="1"/>
                    </a:cubicBezTo>
                    <a:lnTo>
                      <a:pt x="0" y="361"/>
                    </a:lnTo>
                    <a:cubicBezTo>
                      <a:pt x="3078" y="1731"/>
                      <a:pt x="5904" y="3608"/>
                      <a:pt x="8362" y="5913"/>
                    </a:cubicBezTo>
                    <a:lnTo>
                      <a:pt x="7624" y="6787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88" name="Google Shape;8388;p74"/>
              <p:cNvSpPr/>
              <p:nvPr/>
            </p:nvSpPr>
            <p:spPr>
              <a:xfrm rot="8660313">
                <a:off x="2818264" y="1804296"/>
                <a:ext cx="116433" cy="83536"/>
              </a:xfrm>
              <a:custGeom>
                <a:avLst/>
                <a:gdLst/>
                <a:ahLst/>
                <a:cxnLst/>
                <a:rect l="l" t="t" r="r" b="b"/>
                <a:pathLst>
                  <a:path w="10427" h="7481" extrusionOk="0">
                    <a:moveTo>
                      <a:pt x="10427" y="7480"/>
                    </a:moveTo>
                    <a:lnTo>
                      <a:pt x="9270" y="4835"/>
                    </a:lnTo>
                    <a:lnTo>
                      <a:pt x="8616" y="5611"/>
                    </a:lnTo>
                    <a:cubicBezTo>
                      <a:pt x="6131" y="3282"/>
                      <a:pt x="3273" y="1386"/>
                      <a:pt x="160" y="1"/>
                    </a:cubicBezTo>
                    <a:lnTo>
                      <a:pt x="0" y="361"/>
                    </a:lnTo>
                    <a:cubicBezTo>
                      <a:pt x="3078" y="1731"/>
                      <a:pt x="5904" y="3608"/>
                      <a:pt x="8362" y="5913"/>
                    </a:cubicBezTo>
                    <a:lnTo>
                      <a:pt x="7624" y="6787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8389" name="Google Shape;8389;p74"/>
          <p:cNvGrpSpPr/>
          <p:nvPr/>
        </p:nvGrpSpPr>
        <p:grpSpPr>
          <a:xfrm>
            <a:off x="2205586" y="1294582"/>
            <a:ext cx="777919" cy="1160305"/>
            <a:chOff x="1716825" y="1121550"/>
            <a:chExt cx="622800" cy="928938"/>
          </a:xfrm>
        </p:grpSpPr>
        <p:grpSp>
          <p:nvGrpSpPr>
            <p:cNvPr id="8390" name="Google Shape;8390;p74"/>
            <p:cNvGrpSpPr/>
            <p:nvPr/>
          </p:nvGrpSpPr>
          <p:grpSpPr>
            <a:xfrm>
              <a:off x="1716825" y="1121550"/>
              <a:ext cx="622800" cy="928938"/>
              <a:chOff x="1716825" y="1121550"/>
              <a:chExt cx="622800" cy="928938"/>
            </a:xfrm>
          </p:grpSpPr>
          <p:cxnSp>
            <p:nvCxnSpPr>
              <p:cNvPr id="8391" name="Google Shape;8391;p74"/>
              <p:cNvCxnSpPr/>
              <p:nvPr/>
            </p:nvCxnSpPr>
            <p:spPr>
              <a:xfrm>
                <a:off x="1954750" y="1738188"/>
                <a:ext cx="0" cy="312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392" name="Google Shape;8392;p74"/>
              <p:cNvSpPr/>
              <p:nvPr/>
            </p:nvSpPr>
            <p:spPr>
              <a:xfrm>
                <a:off x="1716825" y="1121550"/>
                <a:ext cx="622800" cy="622800"/>
              </a:xfrm>
              <a:prstGeom prst="ellipse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393" name="Google Shape;8393;p74"/>
            <p:cNvGrpSpPr/>
            <p:nvPr/>
          </p:nvGrpSpPr>
          <p:grpSpPr>
            <a:xfrm>
              <a:off x="1768050" y="1172775"/>
              <a:ext cx="520200" cy="832000"/>
              <a:chOff x="1768050" y="1172775"/>
              <a:chExt cx="520200" cy="832000"/>
            </a:xfrm>
          </p:grpSpPr>
          <p:cxnSp>
            <p:nvCxnSpPr>
              <p:cNvPr id="8394" name="Google Shape;8394;p74"/>
              <p:cNvCxnSpPr/>
              <p:nvPr/>
            </p:nvCxnSpPr>
            <p:spPr>
              <a:xfrm>
                <a:off x="2003025" y="1692475"/>
                <a:ext cx="0" cy="312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395" name="Google Shape;8395;p74"/>
              <p:cNvSpPr/>
              <p:nvPr/>
            </p:nvSpPr>
            <p:spPr>
              <a:xfrm>
                <a:off x="1768050" y="1172775"/>
                <a:ext cx="520200" cy="520200"/>
              </a:xfrm>
              <a:prstGeom prst="ellipse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396" name="Google Shape;8396;p74"/>
            <p:cNvGrpSpPr/>
            <p:nvPr/>
          </p:nvGrpSpPr>
          <p:grpSpPr>
            <a:xfrm>
              <a:off x="1820100" y="1225475"/>
              <a:ext cx="416400" cy="729575"/>
              <a:chOff x="1820100" y="1225475"/>
              <a:chExt cx="416400" cy="729575"/>
            </a:xfrm>
          </p:grpSpPr>
          <p:cxnSp>
            <p:nvCxnSpPr>
              <p:cNvPr id="8397" name="Google Shape;8397;p74"/>
              <p:cNvCxnSpPr/>
              <p:nvPr/>
            </p:nvCxnSpPr>
            <p:spPr>
              <a:xfrm>
                <a:off x="2051300" y="1642750"/>
                <a:ext cx="0" cy="312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398" name="Google Shape;8398;p74"/>
              <p:cNvSpPr/>
              <p:nvPr/>
            </p:nvSpPr>
            <p:spPr>
              <a:xfrm>
                <a:off x="1820100" y="1225475"/>
                <a:ext cx="416400" cy="416400"/>
              </a:xfrm>
              <a:prstGeom prst="ellipse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399" name="Google Shape;8399;p74"/>
            <p:cNvGrpSpPr/>
            <p:nvPr/>
          </p:nvGrpSpPr>
          <p:grpSpPr>
            <a:xfrm>
              <a:off x="1874250" y="1278825"/>
              <a:ext cx="308100" cy="605275"/>
              <a:chOff x="1874250" y="1278825"/>
              <a:chExt cx="308100" cy="605275"/>
            </a:xfrm>
          </p:grpSpPr>
          <p:cxnSp>
            <p:nvCxnSpPr>
              <p:cNvPr id="8400" name="Google Shape;8400;p74"/>
              <p:cNvCxnSpPr/>
              <p:nvPr/>
            </p:nvCxnSpPr>
            <p:spPr>
              <a:xfrm>
                <a:off x="2099575" y="1571800"/>
                <a:ext cx="0" cy="312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401" name="Google Shape;8401;p74"/>
              <p:cNvSpPr/>
              <p:nvPr/>
            </p:nvSpPr>
            <p:spPr>
              <a:xfrm>
                <a:off x="1874250" y="1278825"/>
                <a:ext cx="308100" cy="308100"/>
              </a:xfrm>
              <a:prstGeom prst="ellipse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sp>
          <p:nvSpPr>
            <p:cNvPr id="8402" name="Google Shape;8402;p74"/>
            <p:cNvSpPr/>
            <p:nvPr/>
          </p:nvSpPr>
          <p:spPr>
            <a:xfrm>
              <a:off x="1920625" y="1326000"/>
              <a:ext cx="215400" cy="215400"/>
            </a:xfrm>
            <a:prstGeom prst="ellipse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403" name="Google Shape;8403;p74"/>
          <p:cNvGrpSpPr/>
          <p:nvPr/>
        </p:nvGrpSpPr>
        <p:grpSpPr>
          <a:xfrm>
            <a:off x="2098683" y="2476344"/>
            <a:ext cx="985429" cy="952203"/>
            <a:chOff x="4334725" y="1355875"/>
            <a:chExt cx="3106650" cy="3001900"/>
          </a:xfrm>
        </p:grpSpPr>
        <p:grpSp>
          <p:nvGrpSpPr>
            <p:cNvPr id="8404" name="Google Shape;8404;p74"/>
            <p:cNvGrpSpPr/>
            <p:nvPr/>
          </p:nvGrpSpPr>
          <p:grpSpPr>
            <a:xfrm>
              <a:off x="4516050" y="1724875"/>
              <a:ext cx="2693725" cy="2632900"/>
              <a:chOff x="4516050" y="1724875"/>
              <a:chExt cx="2693725" cy="2632900"/>
            </a:xfrm>
          </p:grpSpPr>
          <p:sp>
            <p:nvSpPr>
              <p:cNvPr id="8405" name="Google Shape;8405;p74"/>
              <p:cNvSpPr/>
              <p:nvPr/>
            </p:nvSpPr>
            <p:spPr>
              <a:xfrm>
                <a:off x="6227525" y="1737400"/>
                <a:ext cx="982250" cy="1548550"/>
              </a:xfrm>
              <a:custGeom>
                <a:avLst/>
                <a:gdLst/>
                <a:ahLst/>
                <a:cxnLst/>
                <a:rect l="l" t="t" r="r" b="b"/>
                <a:pathLst>
                  <a:path w="39290" h="61942" extrusionOk="0">
                    <a:moveTo>
                      <a:pt x="2948" y="0"/>
                    </a:moveTo>
                    <a:lnTo>
                      <a:pt x="2948" y="0"/>
                    </a:lnTo>
                    <a:cubicBezTo>
                      <a:pt x="2963" y="140"/>
                      <a:pt x="2988" y="275"/>
                      <a:pt x="2997" y="415"/>
                    </a:cubicBezTo>
                    <a:cubicBezTo>
                      <a:pt x="3257" y="4251"/>
                      <a:pt x="2198" y="8060"/>
                      <a:pt x="0" y="11214"/>
                    </a:cubicBezTo>
                    <a:cubicBezTo>
                      <a:pt x="16180" y="17156"/>
                      <a:pt x="27723" y="32699"/>
                      <a:pt x="27723" y="50939"/>
                    </a:cubicBezTo>
                    <a:cubicBezTo>
                      <a:pt x="27725" y="53819"/>
                      <a:pt x="27433" y="56688"/>
                      <a:pt x="26854" y="59506"/>
                    </a:cubicBezTo>
                    <a:cubicBezTo>
                      <a:pt x="27615" y="59401"/>
                      <a:pt x="28380" y="59330"/>
                      <a:pt x="29155" y="59330"/>
                    </a:cubicBezTo>
                    <a:cubicBezTo>
                      <a:pt x="32030" y="59330"/>
                      <a:pt x="34946" y="60066"/>
                      <a:pt x="37619" y="61594"/>
                    </a:cubicBezTo>
                    <a:cubicBezTo>
                      <a:pt x="37808" y="61702"/>
                      <a:pt x="37980" y="61827"/>
                      <a:pt x="38161" y="61942"/>
                    </a:cubicBezTo>
                    <a:cubicBezTo>
                      <a:pt x="38912" y="58322"/>
                      <a:pt x="39289" y="54635"/>
                      <a:pt x="39289" y="50939"/>
                    </a:cubicBezTo>
                    <a:cubicBezTo>
                      <a:pt x="39289" y="27328"/>
                      <a:pt x="24090" y="7277"/>
                      <a:pt x="2948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06" name="Google Shape;8406;p74"/>
              <p:cNvSpPr/>
              <p:nvPr/>
            </p:nvSpPr>
            <p:spPr>
              <a:xfrm>
                <a:off x="4516050" y="1724875"/>
                <a:ext cx="1010900" cy="1581800"/>
              </a:xfrm>
              <a:custGeom>
                <a:avLst/>
                <a:gdLst/>
                <a:ahLst/>
                <a:cxnLst/>
                <a:rect l="l" t="t" r="r" b="b"/>
                <a:pathLst>
                  <a:path w="40436" h="63272" extrusionOk="0">
                    <a:moveTo>
                      <a:pt x="37823" y="1"/>
                    </a:moveTo>
                    <a:lnTo>
                      <a:pt x="37823" y="1"/>
                    </a:lnTo>
                    <a:cubicBezTo>
                      <a:pt x="15908" y="6831"/>
                      <a:pt x="0" y="27279"/>
                      <a:pt x="0" y="51443"/>
                    </a:cubicBezTo>
                    <a:cubicBezTo>
                      <a:pt x="3" y="55421"/>
                      <a:pt x="444" y="59389"/>
                      <a:pt x="1318" y="63272"/>
                    </a:cubicBezTo>
                    <a:cubicBezTo>
                      <a:pt x="1575" y="63078"/>
                      <a:pt x="1825" y="62880"/>
                      <a:pt x="2093" y="62700"/>
                    </a:cubicBezTo>
                    <a:cubicBezTo>
                      <a:pt x="5004" y="60760"/>
                      <a:pt x="8236" y="59853"/>
                      <a:pt x="11420" y="59853"/>
                    </a:cubicBezTo>
                    <a:cubicBezTo>
                      <a:pt x="11754" y="59853"/>
                      <a:pt x="12085" y="59912"/>
                      <a:pt x="12418" y="59931"/>
                    </a:cubicBezTo>
                    <a:cubicBezTo>
                      <a:pt x="11849" y="57138"/>
                      <a:pt x="11565" y="54293"/>
                      <a:pt x="11565" y="51440"/>
                    </a:cubicBezTo>
                    <a:cubicBezTo>
                      <a:pt x="11565" y="32776"/>
                      <a:pt x="23659" y="16944"/>
                      <a:pt x="40435" y="11325"/>
                    </a:cubicBezTo>
                    <a:cubicBezTo>
                      <a:pt x="38630" y="8592"/>
                      <a:pt x="37671" y="5392"/>
                      <a:pt x="37676" y="2117"/>
                    </a:cubicBezTo>
                    <a:cubicBezTo>
                      <a:pt x="37681" y="1409"/>
                      <a:pt x="37730" y="702"/>
                      <a:pt x="3782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07" name="Google Shape;8407;p74"/>
              <p:cNvSpPr/>
              <p:nvPr/>
            </p:nvSpPr>
            <p:spPr>
              <a:xfrm>
                <a:off x="4977525" y="3800325"/>
                <a:ext cx="1782050" cy="557450"/>
              </a:xfrm>
              <a:custGeom>
                <a:avLst/>
                <a:gdLst/>
                <a:ahLst/>
                <a:cxnLst/>
                <a:rect l="l" t="t" r="r" b="b"/>
                <a:pathLst>
                  <a:path w="71282" h="22298" extrusionOk="0">
                    <a:moveTo>
                      <a:pt x="63561" y="0"/>
                    </a:moveTo>
                    <a:cubicBezTo>
                      <a:pt x="56083" y="6671"/>
                      <a:pt x="46226" y="10731"/>
                      <a:pt x="35414" y="10731"/>
                    </a:cubicBezTo>
                    <a:cubicBezTo>
                      <a:pt x="25098" y="10731"/>
                      <a:pt x="15646" y="7034"/>
                      <a:pt x="8302" y="898"/>
                    </a:cubicBezTo>
                    <a:cubicBezTo>
                      <a:pt x="6892" y="3910"/>
                      <a:pt x="4587" y="6522"/>
                      <a:pt x="1428" y="8290"/>
                    </a:cubicBezTo>
                    <a:cubicBezTo>
                      <a:pt x="962" y="8562"/>
                      <a:pt x="481" y="8778"/>
                      <a:pt x="0" y="9001"/>
                    </a:cubicBezTo>
                    <a:cubicBezTo>
                      <a:pt x="9472" y="17274"/>
                      <a:pt x="21853" y="22297"/>
                      <a:pt x="35414" y="22297"/>
                    </a:cubicBezTo>
                    <a:cubicBezTo>
                      <a:pt x="49193" y="22297"/>
                      <a:pt x="61756" y="17117"/>
                      <a:pt x="71282" y="8609"/>
                    </a:cubicBezTo>
                    <a:cubicBezTo>
                      <a:pt x="67593" y="6654"/>
                      <a:pt x="64981" y="3559"/>
                      <a:pt x="6356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408" name="Google Shape;8408;p74"/>
            <p:cNvGrpSpPr/>
            <p:nvPr/>
          </p:nvGrpSpPr>
          <p:grpSpPr>
            <a:xfrm>
              <a:off x="4334725" y="1355875"/>
              <a:ext cx="3106650" cy="2709650"/>
              <a:chOff x="4334725" y="1355875"/>
              <a:chExt cx="3106650" cy="2709650"/>
            </a:xfrm>
          </p:grpSpPr>
          <p:sp>
            <p:nvSpPr>
              <p:cNvPr id="8409" name="Google Shape;8409;p74"/>
              <p:cNvSpPr/>
              <p:nvPr/>
            </p:nvSpPr>
            <p:spPr>
              <a:xfrm>
                <a:off x="5427950" y="1355875"/>
                <a:ext cx="904575" cy="1665925"/>
              </a:xfrm>
              <a:custGeom>
                <a:avLst/>
                <a:gdLst/>
                <a:ahLst/>
                <a:cxnLst/>
                <a:rect l="l" t="t" r="r" b="b"/>
                <a:pathLst>
                  <a:path w="36183" h="66637" fill="none" extrusionOk="0">
                    <a:moveTo>
                      <a:pt x="25479" y="47040"/>
                    </a:moveTo>
                    <a:cubicBezTo>
                      <a:pt x="22352" y="45966"/>
                      <a:pt x="20318" y="42954"/>
                      <a:pt x="20318" y="39712"/>
                    </a:cubicBezTo>
                    <a:lnTo>
                      <a:pt x="20318" y="39474"/>
                    </a:lnTo>
                    <a:cubicBezTo>
                      <a:pt x="20318" y="36347"/>
                      <a:pt x="22239" y="33578"/>
                      <a:pt x="25000" y="32260"/>
                    </a:cubicBezTo>
                    <a:cubicBezTo>
                      <a:pt x="27831" y="31007"/>
                      <a:pt x="30234" y="28986"/>
                      <a:pt x="31983" y="26475"/>
                    </a:cubicBezTo>
                    <a:cubicBezTo>
                      <a:pt x="34181" y="23321"/>
                      <a:pt x="35240" y="19512"/>
                      <a:pt x="34980" y="15676"/>
                    </a:cubicBezTo>
                    <a:cubicBezTo>
                      <a:pt x="34971" y="15536"/>
                      <a:pt x="34944" y="15398"/>
                      <a:pt x="34931" y="15261"/>
                    </a:cubicBezTo>
                    <a:cubicBezTo>
                      <a:pt x="34134" y="7155"/>
                      <a:pt x="27505" y="636"/>
                      <a:pt x="19357" y="47"/>
                    </a:cubicBezTo>
                    <a:cubicBezTo>
                      <a:pt x="18930" y="18"/>
                      <a:pt x="18513" y="1"/>
                      <a:pt x="18094" y="1"/>
                    </a:cubicBezTo>
                    <a:cubicBezTo>
                      <a:pt x="9517" y="1"/>
                      <a:pt x="2397" y="6439"/>
                      <a:pt x="1347" y="14761"/>
                    </a:cubicBezTo>
                    <a:cubicBezTo>
                      <a:pt x="1254" y="15462"/>
                      <a:pt x="1205" y="16169"/>
                      <a:pt x="1200" y="16875"/>
                    </a:cubicBezTo>
                    <a:cubicBezTo>
                      <a:pt x="1195" y="20149"/>
                      <a:pt x="2154" y="23352"/>
                      <a:pt x="3959" y="26085"/>
                    </a:cubicBezTo>
                    <a:cubicBezTo>
                      <a:pt x="5703" y="28734"/>
                      <a:pt x="8168" y="30872"/>
                      <a:pt x="11057" y="32260"/>
                    </a:cubicBezTo>
                    <a:cubicBezTo>
                      <a:pt x="13944" y="33580"/>
                      <a:pt x="15864" y="36464"/>
                      <a:pt x="15864" y="39714"/>
                    </a:cubicBezTo>
                    <a:cubicBezTo>
                      <a:pt x="15864" y="42954"/>
                      <a:pt x="13829" y="45963"/>
                      <a:pt x="10817" y="47040"/>
                    </a:cubicBezTo>
                    <a:cubicBezTo>
                      <a:pt x="6250" y="48725"/>
                      <a:pt x="2404" y="51975"/>
                      <a:pt x="0" y="56176"/>
                    </a:cubicBezTo>
                    <a:lnTo>
                      <a:pt x="18155" y="66637"/>
                    </a:lnTo>
                    <a:lnTo>
                      <a:pt x="36182" y="56176"/>
                    </a:lnTo>
                    <a:cubicBezTo>
                      <a:pt x="33781" y="51972"/>
                      <a:pt x="29930" y="48723"/>
                      <a:pt x="25479" y="4704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2452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10" name="Google Shape;8410;p74"/>
              <p:cNvSpPr/>
              <p:nvPr/>
            </p:nvSpPr>
            <p:spPr>
              <a:xfrm>
                <a:off x="4334725" y="2760325"/>
                <a:ext cx="1547125" cy="1304775"/>
              </a:xfrm>
              <a:custGeom>
                <a:avLst/>
                <a:gdLst/>
                <a:ahLst/>
                <a:cxnLst/>
                <a:rect l="l" t="t" r="r" b="b"/>
                <a:pathLst>
                  <a:path w="61885" h="52191" fill="none" extrusionOk="0">
                    <a:moveTo>
                      <a:pt x="43727" y="1"/>
                    </a:moveTo>
                    <a:cubicBezTo>
                      <a:pt x="41323" y="4212"/>
                      <a:pt x="40487" y="9019"/>
                      <a:pt x="41208" y="13829"/>
                    </a:cubicBezTo>
                    <a:cubicBezTo>
                      <a:pt x="41804" y="17069"/>
                      <a:pt x="40247" y="20321"/>
                      <a:pt x="37362" y="21878"/>
                    </a:cubicBezTo>
                    <a:lnTo>
                      <a:pt x="37237" y="22004"/>
                    </a:lnTo>
                    <a:cubicBezTo>
                      <a:pt x="35989" y="22712"/>
                      <a:pt x="34579" y="23085"/>
                      <a:pt x="33144" y="23090"/>
                    </a:cubicBezTo>
                    <a:cubicBezTo>
                      <a:pt x="31510" y="23095"/>
                      <a:pt x="29914" y="22587"/>
                      <a:pt x="28582" y="21638"/>
                    </a:cubicBezTo>
                    <a:cubicBezTo>
                      <a:pt x="25950" y="19752"/>
                      <a:pt x="22852" y="18705"/>
                      <a:pt x="19671" y="18513"/>
                    </a:cubicBezTo>
                    <a:cubicBezTo>
                      <a:pt x="19338" y="18494"/>
                      <a:pt x="19007" y="18435"/>
                      <a:pt x="18673" y="18435"/>
                    </a:cubicBezTo>
                    <a:cubicBezTo>
                      <a:pt x="15489" y="18435"/>
                      <a:pt x="12257" y="19345"/>
                      <a:pt x="9348" y="21282"/>
                    </a:cubicBezTo>
                    <a:cubicBezTo>
                      <a:pt x="9078" y="21462"/>
                      <a:pt x="8828" y="21663"/>
                      <a:pt x="8573" y="21856"/>
                    </a:cubicBezTo>
                    <a:cubicBezTo>
                      <a:pt x="2203" y="26681"/>
                      <a:pt x="1" y="35395"/>
                      <a:pt x="3579" y="42679"/>
                    </a:cubicBezTo>
                    <a:cubicBezTo>
                      <a:pt x="6535" y="48755"/>
                      <a:pt x="12519" y="52191"/>
                      <a:pt x="18698" y="52191"/>
                    </a:cubicBezTo>
                    <a:cubicBezTo>
                      <a:pt x="21064" y="52191"/>
                      <a:pt x="23448" y="51656"/>
                      <a:pt x="25712" y="50604"/>
                    </a:cubicBezTo>
                    <a:cubicBezTo>
                      <a:pt x="26193" y="50381"/>
                      <a:pt x="26674" y="50165"/>
                      <a:pt x="27140" y="49893"/>
                    </a:cubicBezTo>
                    <a:cubicBezTo>
                      <a:pt x="30299" y="48122"/>
                      <a:pt x="32604" y="45510"/>
                      <a:pt x="34014" y="42498"/>
                    </a:cubicBezTo>
                    <a:cubicBezTo>
                      <a:pt x="35307" y="39741"/>
                      <a:pt x="35837" y="36690"/>
                      <a:pt x="35552" y="33659"/>
                    </a:cubicBezTo>
                    <a:cubicBezTo>
                      <a:pt x="35312" y="30534"/>
                      <a:pt x="36882" y="27409"/>
                      <a:pt x="39641" y="25852"/>
                    </a:cubicBezTo>
                    <a:cubicBezTo>
                      <a:pt x="40902" y="25114"/>
                      <a:pt x="42282" y="24748"/>
                      <a:pt x="43641" y="24748"/>
                    </a:cubicBezTo>
                    <a:cubicBezTo>
                      <a:pt x="45392" y="24748"/>
                      <a:pt x="47119" y="25356"/>
                      <a:pt x="48534" y="26573"/>
                    </a:cubicBezTo>
                    <a:cubicBezTo>
                      <a:pt x="52382" y="29572"/>
                      <a:pt x="57074" y="31255"/>
                      <a:pt x="61884" y="31255"/>
                    </a:cubicBezTo>
                    <a:lnTo>
                      <a:pt x="61884" y="10461"/>
                    </a:lnTo>
                    <a:lnTo>
                      <a:pt x="61884" y="1046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2452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11" name="Google Shape;8411;p74"/>
              <p:cNvSpPr/>
              <p:nvPr/>
            </p:nvSpPr>
            <p:spPr>
              <a:xfrm>
                <a:off x="5881825" y="2760325"/>
                <a:ext cx="1559550" cy="1305200"/>
              </a:xfrm>
              <a:custGeom>
                <a:avLst/>
                <a:gdLst/>
                <a:ahLst/>
                <a:cxnLst/>
                <a:rect l="l" t="t" r="r" b="b"/>
                <a:pathLst>
                  <a:path w="62382" h="52208" fill="none" extrusionOk="0">
                    <a:moveTo>
                      <a:pt x="51989" y="21025"/>
                    </a:moveTo>
                    <a:cubicBezTo>
                      <a:pt x="51805" y="20912"/>
                      <a:pt x="51636" y="20785"/>
                      <a:pt x="51447" y="20677"/>
                    </a:cubicBezTo>
                    <a:cubicBezTo>
                      <a:pt x="48774" y="19149"/>
                      <a:pt x="45855" y="18413"/>
                      <a:pt x="42981" y="18413"/>
                    </a:cubicBezTo>
                    <a:cubicBezTo>
                      <a:pt x="42208" y="18413"/>
                      <a:pt x="41443" y="18484"/>
                      <a:pt x="40682" y="18589"/>
                    </a:cubicBezTo>
                    <a:cubicBezTo>
                      <a:pt x="38034" y="18957"/>
                      <a:pt x="35488" y="19938"/>
                      <a:pt x="33290" y="21523"/>
                    </a:cubicBezTo>
                    <a:cubicBezTo>
                      <a:pt x="31924" y="22519"/>
                      <a:pt x="30276" y="23056"/>
                      <a:pt x="28586" y="23056"/>
                    </a:cubicBezTo>
                    <a:cubicBezTo>
                      <a:pt x="27107" y="23053"/>
                      <a:pt x="25657" y="22646"/>
                      <a:pt x="24394" y="21876"/>
                    </a:cubicBezTo>
                    <a:cubicBezTo>
                      <a:pt x="21510" y="20319"/>
                      <a:pt x="19952" y="17066"/>
                      <a:pt x="20548" y="13829"/>
                    </a:cubicBezTo>
                    <a:cubicBezTo>
                      <a:pt x="21270" y="9019"/>
                      <a:pt x="20433" y="4212"/>
                      <a:pt x="18030" y="1"/>
                    </a:cubicBezTo>
                    <a:lnTo>
                      <a:pt x="0" y="10461"/>
                    </a:lnTo>
                    <a:lnTo>
                      <a:pt x="0" y="10461"/>
                    </a:lnTo>
                    <a:lnTo>
                      <a:pt x="0" y="31250"/>
                    </a:lnTo>
                    <a:cubicBezTo>
                      <a:pt x="4805" y="31250"/>
                      <a:pt x="9489" y="29570"/>
                      <a:pt x="13220" y="26568"/>
                    </a:cubicBezTo>
                    <a:cubicBezTo>
                      <a:pt x="15719" y="24434"/>
                      <a:pt x="19307" y="24142"/>
                      <a:pt x="22116" y="25849"/>
                    </a:cubicBezTo>
                    <a:lnTo>
                      <a:pt x="22356" y="25965"/>
                    </a:lnTo>
                    <a:cubicBezTo>
                      <a:pt x="25003" y="27532"/>
                      <a:pt x="26560" y="30534"/>
                      <a:pt x="26204" y="33659"/>
                    </a:cubicBezTo>
                    <a:cubicBezTo>
                      <a:pt x="25959" y="36371"/>
                      <a:pt x="26391" y="39091"/>
                      <a:pt x="27389" y="41600"/>
                    </a:cubicBezTo>
                    <a:cubicBezTo>
                      <a:pt x="28807" y="45159"/>
                      <a:pt x="31421" y="48254"/>
                      <a:pt x="35110" y="50209"/>
                    </a:cubicBezTo>
                    <a:cubicBezTo>
                      <a:pt x="35274" y="50295"/>
                      <a:pt x="35412" y="50403"/>
                      <a:pt x="35578" y="50484"/>
                    </a:cubicBezTo>
                    <a:cubicBezTo>
                      <a:pt x="37877" y="51619"/>
                      <a:pt x="40405" y="52208"/>
                      <a:pt x="42968" y="52208"/>
                    </a:cubicBezTo>
                    <a:cubicBezTo>
                      <a:pt x="48435" y="52208"/>
                      <a:pt x="53753" y="49542"/>
                      <a:pt x="56975" y="44840"/>
                    </a:cubicBezTo>
                    <a:cubicBezTo>
                      <a:pt x="62381" y="36727"/>
                      <a:pt x="59960" y="25994"/>
                      <a:pt x="51989" y="21025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2452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8412" name="Google Shape;8412;p74"/>
          <p:cNvGrpSpPr/>
          <p:nvPr/>
        </p:nvGrpSpPr>
        <p:grpSpPr>
          <a:xfrm>
            <a:off x="10254615" y="4650706"/>
            <a:ext cx="416099" cy="912231"/>
            <a:chOff x="7645573" y="3754300"/>
            <a:chExt cx="293855" cy="644170"/>
          </a:xfrm>
        </p:grpSpPr>
        <p:sp>
          <p:nvSpPr>
            <p:cNvPr id="8413" name="Google Shape;8413;p74"/>
            <p:cNvSpPr/>
            <p:nvPr/>
          </p:nvSpPr>
          <p:spPr>
            <a:xfrm>
              <a:off x="7645895" y="3855521"/>
              <a:ext cx="293533" cy="164134"/>
            </a:xfrm>
            <a:custGeom>
              <a:avLst/>
              <a:gdLst/>
              <a:ahLst/>
              <a:cxnLst/>
              <a:rect l="l" t="t" r="r" b="b"/>
              <a:pathLst>
                <a:path w="19132" h="10698" extrusionOk="0">
                  <a:moveTo>
                    <a:pt x="1" y="1"/>
                  </a:moveTo>
                  <a:lnTo>
                    <a:pt x="1" y="10698"/>
                  </a:lnTo>
                  <a:lnTo>
                    <a:pt x="19132" y="10698"/>
                  </a:lnTo>
                  <a:lnTo>
                    <a:pt x="19132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14" name="Google Shape;8414;p74"/>
            <p:cNvSpPr/>
            <p:nvPr/>
          </p:nvSpPr>
          <p:spPr>
            <a:xfrm>
              <a:off x="7645573" y="3754300"/>
              <a:ext cx="293303" cy="644170"/>
            </a:xfrm>
            <a:custGeom>
              <a:avLst/>
              <a:gdLst/>
              <a:ahLst/>
              <a:cxnLst/>
              <a:rect l="l" t="t" r="r" b="b"/>
              <a:pathLst>
                <a:path w="19117" h="41986" extrusionOk="0">
                  <a:moveTo>
                    <a:pt x="1155" y="1"/>
                  </a:moveTo>
                  <a:cubicBezTo>
                    <a:pt x="516" y="1"/>
                    <a:pt x="1" y="516"/>
                    <a:pt x="1" y="1152"/>
                  </a:cubicBezTo>
                  <a:lnTo>
                    <a:pt x="1" y="35706"/>
                  </a:lnTo>
                  <a:cubicBezTo>
                    <a:pt x="1" y="36344"/>
                    <a:pt x="9559" y="41985"/>
                    <a:pt x="9559" y="41985"/>
                  </a:cubicBezTo>
                  <a:cubicBezTo>
                    <a:pt x="9559" y="41985"/>
                    <a:pt x="19117" y="36344"/>
                    <a:pt x="19117" y="35706"/>
                  </a:cubicBezTo>
                  <a:lnTo>
                    <a:pt x="19117" y="1152"/>
                  </a:lnTo>
                  <a:cubicBezTo>
                    <a:pt x="19117" y="516"/>
                    <a:pt x="18601" y="1"/>
                    <a:pt x="1796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415" name="Google Shape;8415;p74"/>
          <p:cNvGrpSpPr/>
          <p:nvPr/>
        </p:nvGrpSpPr>
        <p:grpSpPr>
          <a:xfrm>
            <a:off x="7483933" y="1294582"/>
            <a:ext cx="945348" cy="985812"/>
            <a:chOff x="5830645" y="1256617"/>
            <a:chExt cx="530340" cy="553040"/>
          </a:xfrm>
        </p:grpSpPr>
        <p:grpSp>
          <p:nvGrpSpPr>
            <p:cNvPr id="8416" name="Google Shape;8416;p74"/>
            <p:cNvGrpSpPr/>
            <p:nvPr/>
          </p:nvGrpSpPr>
          <p:grpSpPr>
            <a:xfrm>
              <a:off x="5830645" y="1256617"/>
              <a:ext cx="259743" cy="269909"/>
              <a:chOff x="5830645" y="1256617"/>
              <a:chExt cx="259743" cy="269909"/>
            </a:xfrm>
          </p:grpSpPr>
          <p:sp>
            <p:nvSpPr>
              <p:cNvPr id="8417" name="Google Shape;8417;p74"/>
              <p:cNvSpPr/>
              <p:nvPr/>
            </p:nvSpPr>
            <p:spPr>
              <a:xfrm>
                <a:off x="5830645" y="1294145"/>
                <a:ext cx="259743" cy="232380"/>
              </a:xfrm>
              <a:custGeom>
                <a:avLst/>
                <a:gdLst/>
                <a:ahLst/>
                <a:cxnLst/>
                <a:rect l="l" t="t" r="r" b="b"/>
                <a:pathLst>
                  <a:path w="10195" h="9121" extrusionOk="0">
                    <a:moveTo>
                      <a:pt x="7470" y="1"/>
                    </a:moveTo>
                    <a:cubicBezTo>
                      <a:pt x="7469" y="1"/>
                      <a:pt x="7468" y="1"/>
                      <a:pt x="7467" y="1"/>
                    </a:cubicBezTo>
                    <a:lnTo>
                      <a:pt x="7044" y="1"/>
                    </a:lnTo>
                    <a:cubicBezTo>
                      <a:pt x="7044" y="1075"/>
                      <a:pt x="6172" y="1946"/>
                      <a:pt x="5097" y="1946"/>
                    </a:cubicBezTo>
                    <a:cubicBezTo>
                      <a:pt x="4021" y="1946"/>
                      <a:pt x="3150" y="1075"/>
                      <a:pt x="3150" y="1"/>
                    </a:cubicBezTo>
                    <a:lnTo>
                      <a:pt x="0" y="1"/>
                    </a:lnTo>
                    <a:lnTo>
                      <a:pt x="0" y="6393"/>
                    </a:lnTo>
                    <a:cubicBezTo>
                      <a:pt x="0" y="7900"/>
                      <a:pt x="1220" y="9120"/>
                      <a:pt x="2727" y="9120"/>
                    </a:cubicBezTo>
                    <a:lnTo>
                      <a:pt x="6018" y="9120"/>
                    </a:lnTo>
                    <a:cubicBezTo>
                      <a:pt x="6148" y="6883"/>
                      <a:pt x="7951" y="5095"/>
                      <a:pt x="10194" y="4987"/>
                    </a:cubicBezTo>
                    <a:lnTo>
                      <a:pt x="10194" y="2726"/>
                    </a:lnTo>
                    <a:cubicBezTo>
                      <a:pt x="10194" y="1222"/>
                      <a:pt x="8974" y="1"/>
                      <a:pt x="747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18" name="Google Shape;8418;p74"/>
              <p:cNvSpPr/>
              <p:nvPr/>
            </p:nvSpPr>
            <p:spPr>
              <a:xfrm>
                <a:off x="5922950" y="1256617"/>
                <a:ext cx="75057" cy="75057"/>
              </a:xfrm>
              <a:custGeom>
                <a:avLst/>
                <a:gdLst/>
                <a:ahLst/>
                <a:cxnLst/>
                <a:rect l="l" t="t" r="r" b="b"/>
                <a:pathLst>
                  <a:path w="2946" h="2946" extrusionOk="0">
                    <a:moveTo>
                      <a:pt x="1474" y="1"/>
                    </a:moveTo>
                    <a:cubicBezTo>
                      <a:pt x="661" y="1"/>
                      <a:pt x="1" y="660"/>
                      <a:pt x="1" y="1472"/>
                    </a:cubicBezTo>
                    <a:cubicBezTo>
                      <a:pt x="1" y="2286"/>
                      <a:pt x="661" y="2945"/>
                      <a:pt x="1474" y="2945"/>
                    </a:cubicBezTo>
                    <a:cubicBezTo>
                      <a:pt x="2288" y="2945"/>
                      <a:pt x="2946" y="2286"/>
                      <a:pt x="2946" y="1472"/>
                    </a:cubicBezTo>
                    <a:cubicBezTo>
                      <a:pt x="2946" y="660"/>
                      <a:pt x="2288" y="1"/>
                      <a:pt x="1474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419" name="Google Shape;8419;p74"/>
            <p:cNvGrpSpPr/>
            <p:nvPr/>
          </p:nvGrpSpPr>
          <p:grpSpPr>
            <a:xfrm>
              <a:off x="6101293" y="1256617"/>
              <a:ext cx="259692" cy="269909"/>
              <a:chOff x="6101293" y="1256617"/>
              <a:chExt cx="259692" cy="269909"/>
            </a:xfrm>
          </p:grpSpPr>
          <p:sp>
            <p:nvSpPr>
              <p:cNvPr id="8420" name="Google Shape;8420;p74"/>
              <p:cNvSpPr/>
              <p:nvPr/>
            </p:nvSpPr>
            <p:spPr>
              <a:xfrm>
                <a:off x="6101293" y="1294145"/>
                <a:ext cx="259692" cy="232380"/>
              </a:xfrm>
              <a:custGeom>
                <a:avLst/>
                <a:gdLst/>
                <a:ahLst/>
                <a:cxnLst/>
                <a:rect l="l" t="t" r="r" b="b"/>
                <a:pathLst>
                  <a:path w="10193" h="9121" extrusionOk="0">
                    <a:moveTo>
                      <a:pt x="2726" y="1"/>
                    </a:moveTo>
                    <a:cubicBezTo>
                      <a:pt x="1220" y="1"/>
                      <a:pt x="0" y="1221"/>
                      <a:pt x="0" y="2726"/>
                    </a:cubicBezTo>
                    <a:lnTo>
                      <a:pt x="0" y="4987"/>
                    </a:lnTo>
                    <a:cubicBezTo>
                      <a:pt x="2244" y="5095"/>
                      <a:pt x="4045" y="6883"/>
                      <a:pt x="4177" y="9120"/>
                    </a:cubicBezTo>
                    <a:lnTo>
                      <a:pt x="7467" y="9120"/>
                    </a:lnTo>
                    <a:cubicBezTo>
                      <a:pt x="8973" y="9120"/>
                      <a:pt x="10193" y="7900"/>
                      <a:pt x="10193" y="6393"/>
                    </a:cubicBezTo>
                    <a:lnTo>
                      <a:pt x="10193" y="1"/>
                    </a:lnTo>
                    <a:lnTo>
                      <a:pt x="7043" y="1"/>
                    </a:lnTo>
                    <a:cubicBezTo>
                      <a:pt x="7043" y="1075"/>
                      <a:pt x="6172" y="1946"/>
                      <a:pt x="5097" y="1946"/>
                    </a:cubicBezTo>
                    <a:cubicBezTo>
                      <a:pt x="4021" y="1946"/>
                      <a:pt x="3150" y="1075"/>
                      <a:pt x="315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21" name="Google Shape;8421;p74"/>
              <p:cNvSpPr/>
              <p:nvPr/>
            </p:nvSpPr>
            <p:spPr>
              <a:xfrm>
                <a:off x="6193623" y="1256617"/>
                <a:ext cx="75031" cy="75057"/>
              </a:xfrm>
              <a:custGeom>
                <a:avLst/>
                <a:gdLst/>
                <a:ahLst/>
                <a:cxnLst/>
                <a:rect l="l" t="t" r="r" b="b"/>
                <a:pathLst>
                  <a:path w="2945" h="2946" extrusionOk="0">
                    <a:moveTo>
                      <a:pt x="1473" y="1"/>
                    </a:moveTo>
                    <a:cubicBezTo>
                      <a:pt x="660" y="1"/>
                      <a:pt x="0" y="660"/>
                      <a:pt x="0" y="1472"/>
                    </a:cubicBezTo>
                    <a:cubicBezTo>
                      <a:pt x="0" y="2286"/>
                      <a:pt x="660" y="2945"/>
                      <a:pt x="1473" y="2945"/>
                    </a:cubicBezTo>
                    <a:cubicBezTo>
                      <a:pt x="2285" y="2945"/>
                      <a:pt x="2945" y="2286"/>
                      <a:pt x="2945" y="1472"/>
                    </a:cubicBezTo>
                    <a:cubicBezTo>
                      <a:pt x="2945" y="660"/>
                      <a:pt x="2285" y="1"/>
                      <a:pt x="147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422" name="Google Shape;8422;p74"/>
            <p:cNvGrpSpPr/>
            <p:nvPr/>
          </p:nvGrpSpPr>
          <p:grpSpPr>
            <a:xfrm>
              <a:off x="5830645" y="1539749"/>
              <a:ext cx="259692" cy="269909"/>
              <a:chOff x="5830645" y="1539749"/>
              <a:chExt cx="259692" cy="269909"/>
            </a:xfrm>
          </p:grpSpPr>
          <p:sp>
            <p:nvSpPr>
              <p:cNvPr id="8423" name="Google Shape;8423;p74"/>
              <p:cNvSpPr/>
              <p:nvPr/>
            </p:nvSpPr>
            <p:spPr>
              <a:xfrm>
                <a:off x="5830645" y="1539749"/>
                <a:ext cx="259692" cy="232406"/>
              </a:xfrm>
              <a:custGeom>
                <a:avLst/>
                <a:gdLst/>
                <a:ahLst/>
                <a:cxnLst/>
                <a:rect l="l" t="t" r="r" b="b"/>
                <a:pathLst>
                  <a:path w="10193" h="9122" extrusionOk="0">
                    <a:moveTo>
                      <a:pt x="2727" y="1"/>
                    </a:moveTo>
                    <a:cubicBezTo>
                      <a:pt x="1220" y="1"/>
                      <a:pt x="0" y="1223"/>
                      <a:pt x="0" y="2728"/>
                    </a:cubicBezTo>
                    <a:lnTo>
                      <a:pt x="0" y="9122"/>
                    </a:lnTo>
                    <a:lnTo>
                      <a:pt x="3150" y="9122"/>
                    </a:lnTo>
                    <a:cubicBezTo>
                      <a:pt x="3150" y="8046"/>
                      <a:pt x="4021" y="7175"/>
                      <a:pt x="5097" y="7175"/>
                    </a:cubicBezTo>
                    <a:cubicBezTo>
                      <a:pt x="6172" y="7175"/>
                      <a:pt x="7044" y="8046"/>
                      <a:pt x="7044" y="9122"/>
                    </a:cubicBezTo>
                    <a:lnTo>
                      <a:pt x="7467" y="9122"/>
                    </a:lnTo>
                    <a:cubicBezTo>
                      <a:pt x="8972" y="9122"/>
                      <a:pt x="10192" y="7900"/>
                      <a:pt x="10192" y="6395"/>
                    </a:cubicBezTo>
                    <a:lnTo>
                      <a:pt x="10192" y="4135"/>
                    </a:lnTo>
                    <a:cubicBezTo>
                      <a:pt x="7951" y="4028"/>
                      <a:pt x="6148" y="2239"/>
                      <a:pt x="601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24" name="Google Shape;8424;p74"/>
              <p:cNvSpPr/>
              <p:nvPr/>
            </p:nvSpPr>
            <p:spPr>
              <a:xfrm>
                <a:off x="5922950" y="1734600"/>
                <a:ext cx="75057" cy="75057"/>
              </a:xfrm>
              <a:custGeom>
                <a:avLst/>
                <a:gdLst/>
                <a:ahLst/>
                <a:cxnLst/>
                <a:rect l="l" t="t" r="r" b="b"/>
                <a:pathLst>
                  <a:path w="2946" h="2946" extrusionOk="0">
                    <a:moveTo>
                      <a:pt x="1474" y="1"/>
                    </a:moveTo>
                    <a:cubicBezTo>
                      <a:pt x="661" y="1"/>
                      <a:pt x="1" y="660"/>
                      <a:pt x="1" y="1474"/>
                    </a:cubicBezTo>
                    <a:cubicBezTo>
                      <a:pt x="1" y="2287"/>
                      <a:pt x="661" y="2946"/>
                      <a:pt x="1474" y="2946"/>
                    </a:cubicBezTo>
                    <a:cubicBezTo>
                      <a:pt x="2288" y="2946"/>
                      <a:pt x="2946" y="2287"/>
                      <a:pt x="2946" y="1474"/>
                    </a:cubicBezTo>
                    <a:cubicBezTo>
                      <a:pt x="2946" y="660"/>
                      <a:pt x="2288" y="1"/>
                      <a:pt x="1474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425" name="Google Shape;8425;p74"/>
            <p:cNvGrpSpPr/>
            <p:nvPr/>
          </p:nvGrpSpPr>
          <p:grpSpPr>
            <a:xfrm>
              <a:off x="6101293" y="1539749"/>
              <a:ext cx="259692" cy="269909"/>
              <a:chOff x="6101293" y="1539749"/>
              <a:chExt cx="259692" cy="269909"/>
            </a:xfrm>
          </p:grpSpPr>
          <p:sp>
            <p:nvSpPr>
              <p:cNvPr id="8426" name="Google Shape;8426;p74"/>
              <p:cNvSpPr/>
              <p:nvPr/>
            </p:nvSpPr>
            <p:spPr>
              <a:xfrm>
                <a:off x="6101293" y="1539749"/>
                <a:ext cx="259692" cy="232406"/>
              </a:xfrm>
              <a:custGeom>
                <a:avLst/>
                <a:gdLst/>
                <a:ahLst/>
                <a:cxnLst/>
                <a:rect l="l" t="t" r="r" b="b"/>
                <a:pathLst>
                  <a:path w="10193" h="9122" extrusionOk="0">
                    <a:moveTo>
                      <a:pt x="4177" y="1"/>
                    </a:moveTo>
                    <a:cubicBezTo>
                      <a:pt x="4045" y="2239"/>
                      <a:pt x="2244" y="4027"/>
                      <a:pt x="0" y="4135"/>
                    </a:cubicBezTo>
                    <a:lnTo>
                      <a:pt x="0" y="6395"/>
                    </a:lnTo>
                    <a:cubicBezTo>
                      <a:pt x="0" y="7902"/>
                      <a:pt x="1220" y="9122"/>
                      <a:pt x="2726" y="9122"/>
                    </a:cubicBezTo>
                    <a:lnTo>
                      <a:pt x="3148" y="9122"/>
                    </a:lnTo>
                    <a:cubicBezTo>
                      <a:pt x="3148" y="8046"/>
                      <a:pt x="4020" y="7175"/>
                      <a:pt x="5096" y="7175"/>
                    </a:cubicBezTo>
                    <a:cubicBezTo>
                      <a:pt x="6170" y="7175"/>
                      <a:pt x="7043" y="8046"/>
                      <a:pt x="7043" y="9122"/>
                    </a:cubicBezTo>
                    <a:lnTo>
                      <a:pt x="10193" y="9122"/>
                    </a:lnTo>
                    <a:lnTo>
                      <a:pt x="10193" y="2728"/>
                    </a:lnTo>
                    <a:cubicBezTo>
                      <a:pt x="10193" y="1223"/>
                      <a:pt x="8973" y="2"/>
                      <a:pt x="746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27" name="Google Shape;8427;p74"/>
              <p:cNvSpPr/>
              <p:nvPr/>
            </p:nvSpPr>
            <p:spPr>
              <a:xfrm>
                <a:off x="6193623" y="1734600"/>
                <a:ext cx="75031" cy="75057"/>
              </a:xfrm>
              <a:custGeom>
                <a:avLst/>
                <a:gdLst/>
                <a:ahLst/>
                <a:cxnLst/>
                <a:rect l="l" t="t" r="r" b="b"/>
                <a:pathLst>
                  <a:path w="2945" h="2946" extrusionOk="0">
                    <a:moveTo>
                      <a:pt x="1473" y="1"/>
                    </a:moveTo>
                    <a:cubicBezTo>
                      <a:pt x="660" y="1"/>
                      <a:pt x="0" y="660"/>
                      <a:pt x="0" y="1474"/>
                    </a:cubicBezTo>
                    <a:cubicBezTo>
                      <a:pt x="0" y="2287"/>
                      <a:pt x="660" y="2946"/>
                      <a:pt x="1473" y="2946"/>
                    </a:cubicBezTo>
                    <a:cubicBezTo>
                      <a:pt x="2285" y="2946"/>
                      <a:pt x="2945" y="2287"/>
                      <a:pt x="2945" y="1474"/>
                    </a:cubicBezTo>
                    <a:cubicBezTo>
                      <a:pt x="2945" y="660"/>
                      <a:pt x="2285" y="1"/>
                      <a:pt x="147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sp>
          <p:nvSpPr>
            <p:cNvPr id="8428" name="Google Shape;8428;p74"/>
            <p:cNvSpPr/>
            <p:nvPr/>
          </p:nvSpPr>
          <p:spPr>
            <a:xfrm>
              <a:off x="5999148" y="1436800"/>
              <a:ext cx="192625" cy="192690"/>
            </a:xfrm>
            <a:custGeom>
              <a:avLst/>
              <a:gdLst/>
              <a:ahLst/>
              <a:cxnLst/>
              <a:rect l="l" t="t" r="r" b="b"/>
              <a:pathLst>
                <a:path w="2945" h="2946" extrusionOk="0">
                  <a:moveTo>
                    <a:pt x="1473" y="1"/>
                  </a:moveTo>
                  <a:cubicBezTo>
                    <a:pt x="660" y="1"/>
                    <a:pt x="0" y="660"/>
                    <a:pt x="0" y="1472"/>
                  </a:cubicBezTo>
                  <a:cubicBezTo>
                    <a:pt x="0" y="2286"/>
                    <a:pt x="660" y="2945"/>
                    <a:pt x="1473" y="2945"/>
                  </a:cubicBezTo>
                  <a:cubicBezTo>
                    <a:pt x="2285" y="2945"/>
                    <a:pt x="2945" y="2286"/>
                    <a:pt x="2945" y="1472"/>
                  </a:cubicBezTo>
                  <a:cubicBezTo>
                    <a:pt x="2945" y="660"/>
                    <a:pt x="2285" y="1"/>
                    <a:pt x="147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429" name="Google Shape;8429;p74"/>
          <p:cNvGrpSpPr/>
          <p:nvPr/>
        </p:nvGrpSpPr>
        <p:grpSpPr>
          <a:xfrm>
            <a:off x="952593" y="3609403"/>
            <a:ext cx="1937273" cy="828480"/>
            <a:chOff x="732422" y="2990152"/>
            <a:chExt cx="1337773" cy="572102"/>
          </a:xfrm>
        </p:grpSpPr>
        <p:sp>
          <p:nvSpPr>
            <p:cNvPr id="8430" name="Google Shape;8430;p74"/>
            <p:cNvSpPr/>
            <p:nvPr/>
          </p:nvSpPr>
          <p:spPr>
            <a:xfrm>
              <a:off x="923705" y="3182595"/>
              <a:ext cx="380762" cy="379464"/>
            </a:xfrm>
            <a:custGeom>
              <a:avLst/>
              <a:gdLst/>
              <a:ahLst/>
              <a:cxnLst/>
              <a:rect l="l" t="t" r="r" b="b"/>
              <a:pathLst>
                <a:path w="33153" h="33040" extrusionOk="0">
                  <a:moveTo>
                    <a:pt x="16576" y="1"/>
                  </a:moveTo>
                  <a:cubicBezTo>
                    <a:pt x="16428" y="1"/>
                    <a:pt x="16280" y="57"/>
                    <a:pt x="16167" y="170"/>
                  </a:cubicBezTo>
                  <a:lnTo>
                    <a:pt x="9658" y="6680"/>
                  </a:lnTo>
                  <a:cubicBezTo>
                    <a:pt x="9434" y="6906"/>
                    <a:pt x="9434" y="7272"/>
                    <a:pt x="9658" y="7495"/>
                  </a:cubicBezTo>
                  <a:lnTo>
                    <a:pt x="9729" y="7566"/>
                  </a:lnTo>
                  <a:cubicBezTo>
                    <a:pt x="9955" y="7789"/>
                    <a:pt x="10395" y="8000"/>
                    <a:pt x="10712" y="8032"/>
                  </a:cubicBezTo>
                  <a:cubicBezTo>
                    <a:pt x="10712" y="8032"/>
                    <a:pt x="11595" y="8116"/>
                    <a:pt x="12145" y="8663"/>
                  </a:cubicBezTo>
                  <a:cubicBezTo>
                    <a:pt x="13090" y="9608"/>
                    <a:pt x="13090" y="11141"/>
                    <a:pt x="12142" y="12089"/>
                  </a:cubicBezTo>
                  <a:cubicBezTo>
                    <a:pt x="11670" y="12562"/>
                    <a:pt x="11050" y="12798"/>
                    <a:pt x="10431" y="12798"/>
                  </a:cubicBezTo>
                  <a:cubicBezTo>
                    <a:pt x="9811" y="12798"/>
                    <a:pt x="9192" y="12562"/>
                    <a:pt x="8719" y="12089"/>
                  </a:cubicBezTo>
                  <a:cubicBezTo>
                    <a:pt x="8173" y="11539"/>
                    <a:pt x="8085" y="10656"/>
                    <a:pt x="8085" y="10656"/>
                  </a:cubicBezTo>
                  <a:cubicBezTo>
                    <a:pt x="8053" y="10339"/>
                    <a:pt x="7846" y="9899"/>
                    <a:pt x="7623" y="9672"/>
                  </a:cubicBezTo>
                  <a:lnTo>
                    <a:pt x="7551" y="9604"/>
                  </a:lnTo>
                  <a:cubicBezTo>
                    <a:pt x="7438" y="9491"/>
                    <a:pt x="7290" y="9435"/>
                    <a:pt x="7143" y="9435"/>
                  </a:cubicBezTo>
                  <a:cubicBezTo>
                    <a:pt x="6995" y="9435"/>
                    <a:pt x="6848" y="9491"/>
                    <a:pt x="6736" y="9604"/>
                  </a:cubicBezTo>
                  <a:lnTo>
                    <a:pt x="223" y="16111"/>
                  </a:lnTo>
                  <a:cubicBezTo>
                    <a:pt x="0" y="16337"/>
                    <a:pt x="0" y="16703"/>
                    <a:pt x="223" y="16929"/>
                  </a:cubicBezTo>
                  <a:lnTo>
                    <a:pt x="6733" y="23439"/>
                  </a:lnTo>
                  <a:cubicBezTo>
                    <a:pt x="6846" y="23550"/>
                    <a:pt x="6994" y="23606"/>
                    <a:pt x="7142" y="23606"/>
                  </a:cubicBezTo>
                  <a:cubicBezTo>
                    <a:pt x="7290" y="23606"/>
                    <a:pt x="7438" y="23550"/>
                    <a:pt x="7551" y="23439"/>
                  </a:cubicBezTo>
                  <a:lnTo>
                    <a:pt x="7623" y="23364"/>
                  </a:lnTo>
                  <a:cubicBezTo>
                    <a:pt x="7849" y="23141"/>
                    <a:pt x="8056" y="22698"/>
                    <a:pt x="8088" y="22381"/>
                  </a:cubicBezTo>
                  <a:cubicBezTo>
                    <a:pt x="8088" y="22381"/>
                    <a:pt x="8173" y="21497"/>
                    <a:pt x="8719" y="20951"/>
                  </a:cubicBezTo>
                  <a:cubicBezTo>
                    <a:pt x="9194" y="20469"/>
                    <a:pt x="9820" y="20228"/>
                    <a:pt x="10446" y="20228"/>
                  </a:cubicBezTo>
                  <a:cubicBezTo>
                    <a:pt x="11066" y="20228"/>
                    <a:pt x="11685" y="20465"/>
                    <a:pt x="12158" y="20938"/>
                  </a:cubicBezTo>
                  <a:cubicBezTo>
                    <a:pt x="13110" y="21889"/>
                    <a:pt x="13103" y="23432"/>
                    <a:pt x="12145" y="24374"/>
                  </a:cubicBezTo>
                  <a:cubicBezTo>
                    <a:pt x="11599" y="24924"/>
                    <a:pt x="10715" y="25008"/>
                    <a:pt x="10715" y="25008"/>
                  </a:cubicBezTo>
                  <a:cubicBezTo>
                    <a:pt x="10398" y="25040"/>
                    <a:pt x="9955" y="25250"/>
                    <a:pt x="9732" y="25474"/>
                  </a:cubicBezTo>
                  <a:lnTo>
                    <a:pt x="9658" y="25545"/>
                  </a:lnTo>
                  <a:cubicBezTo>
                    <a:pt x="9434" y="25771"/>
                    <a:pt x="9434" y="26137"/>
                    <a:pt x="9658" y="26363"/>
                  </a:cubicBezTo>
                  <a:lnTo>
                    <a:pt x="16167" y="32869"/>
                  </a:lnTo>
                  <a:cubicBezTo>
                    <a:pt x="16280" y="32983"/>
                    <a:pt x="16428" y="33039"/>
                    <a:pt x="16576" y="33039"/>
                  </a:cubicBezTo>
                  <a:cubicBezTo>
                    <a:pt x="16724" y="33039"/>
                    <a:pt x="16872" y="32983"/>
                    <a:pt x="16985" y="32869"/>
                  </a:cubicBezTo>
                  <a:lnTo>
                    <a:pt x="23492" y="26363"/>
                  </a:lnTo>
                  <a:cubicBezTo>
                    <a:pt x="23605" y="26252"/>
                    <a:pt x="23753" y="26196"/>
                    <a:pt x="23901" y="26196"/>
                  </a:cubicBezTo>
                  <a:cubicBezTo>
                    <a:pt x="24049" y="26196"/>
                    <a:pt x="24197" y="26252"/>
                    <a:pt x="24310" y="26363"/>
                  </a:cubicBezTo>
                  <a:lnTo>
                    <a:pt x="24313" y="26370"/>
                  </a:lnTo>
                  <a:cubicBezTo>
                    <a:pt x="24540" y="26593"/>
                    <a:pt x="24750" y="27036"/>
                    <a:pt x="24779" y="27353"/>
                  </a:cubicBezTo>
                  <a:cubicBezTo>
                    <a:pt x="24779" y="27353"/>
                    <a:pt x="24867" y="28237"/>
                    <a:pt x="25413" y="28783"/>
                  </a:cubicBezTo>
                  <a:cubicBezTo>
                    <a:pt x="25888" y="29265"/>
                    <a:pt x="26514" y="29506"/>
                    <a:pt x="27140" y="29506"/>
                  </a:cubicBezTo>
                  <a:cubicBezTo>
                    <a:pt x="27759" y="29506"/>
                    <a:pt x="28378" y="29269"/>
                    <a:pt x="28849" y="28796"/>
                  </a:cubicBezTo>
                  <a:cubicBezTo>
                    <a:pt x="29800" y="27845"/>
                    <a:pt x="29797" y="26302"/>
                    <a:pt x="28840" y="25357"/>
                  </a:cubicBezTo>
                  <a:cubicBezTo>
                    <a:pt x="28290" y="24810"/>
                    <a:pt x="27406" y="24726"/>
                    <a:pt x="27406" y="24726"/>
                  </a:cubicBezTo>
                  <a:cubicBezTo>
                    <a:pt x="27089" y="24694"/>
                    <a:pt x="26646" y="24487"/>
                    <a:pt x="26423" y="24260"/>
                  </a:cubicBezTo>
                  <a:lnTo>
                    <a:pt x="26420" y="24257"/>
                  </a:lnTo>
                  <a:cubicBezTo>
                    <a:pt x="26193" y="24031"/>
                    <a:pt x="26193" y="23665"/>
                    <a:pt x="26420" y="23439"/>
                  </a:cubicBezTo>
                  <a:lnTo>
                    <a:pt x="32926" y="16929"/>
                  </a:lnTo>
                  <a:cubicBezTo>
                    <a:pt x="33152" y="16703"/>
                    <a:pt x="33152" y="16337"/>
                    <a:pt x="32926" y="16111"/>
                  </a:cubicBezTo>
                  <a:lnTo>
                    <a:pt x="26420" y="9604"/>
                  </a:lnTo>
                  <a:cubicBezTo>
                    <a:pt x="26193" y="9378"/>
                    <a:pt x="26193" y="9012"/>
                    <a:pt x="26420" y="8786"/>
                  </a:cubicBezTo>
                  <a:lnTo>
                    <a:pt x="26533" y="8669"/>
                  </a:lnTo>
                  <a:cubicBezTo>
                    <a:pt x="26759" y="8446"/>
                    <a:pt x="27202" y="8236"/>
                    <a:pt x="27516" y="8207"/>
                  </a:cubicBezTo>
                  <a:cubicBezTo>
                    <a:pt x="27516" y="8207"/>
                    <a:pt x="28403" y="8119"/>
                    <a:pt x="28950" y="7573"/>
                  </a:cubicBezTo>
                  <a:cubicBezTo>
                    <a:pt x="29894" y="6628"/>
                    <a:pt x="29894" y="5094"/>
                    <a:pt x="28950" y="4147"/>
                  </a:cubicBezTo>
                  <a:cubicBezTo>
                    <a:pt x="28477" y="3674"/>
                    <a:pt x="27858" y="3438"/>
                    <a:pt x="27238" y="3438"/>
                  </a:cubicBezTo>
                  <a:cubicBezTo>
                    <a:pt x="26618" y="3438"/>
                    <a:pt x="25997" y="3674"/>
                    <a:pt x="25523" y="4147"/>
                  </a:cubicBezTo>
                  <a:cubicBezTo>
                    <a:pt x="24977" y="4697"/>
                    <a:pt x="24892" y="5580"/>
                    <a:pt x="24892" y="5580"/>
                  </a:cubicBezTo>
                  <a:cubicBezTo>
                    <a:pt x="24860" y="5894"/>
                    <a:pt x="24650" y="6337"/>
                    <a:pt x="24427" y="6563"/>
                  </a:cubicBezTo>
                  <a:lnTo>
                    <a:pt x="24310" y="6680"/>
                  </a:lnTo>
                  <a:cubicBezTo>
                    <a:pt x="24197" y="6791"/>
                    <a:pt x="24049" y="6847"/>
                    <a:pt x="23901" y="6847"/>
                  </a:cubicBezTo>
                  <a:cubicBezTo>
                    <a:pt x="23753" y="6847"/>
                    <a:pt x="23605" y="6791"/>
                    <a:pt x="23492" y="6680"/>
                  </a:cubicBezTo>
                  <a:lnTo>
                    <a:pt x="16985" y="170"/>
                  </a:lnTo>
                  <a:cubicBezTo>
                    <a:pt x="16872" y="57"/>
                    <a:pt x="16724" y="1"/>
                    <a:pt x="1657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31" name="Google Shape;8431;p74"/>
            <p:cNvSpPr/>
            <p:nvPr/>
          </p:nvSpPr>
          <p:spPr>
            <a:xfrm>
              <a:off x="1309210" y="3183709"/>
              <a:ext cx="378534" cy="377248"/>
            </a:xfrm>
            <a:custGeom>
              <a:avLst/>
              <a:gdLst/>
              <a:ahLst/>
              <a:cxnLst/>
              <a:rect l="l" t="t" r="r" b="b"/>
              <a:pathLst>
                <a:path w="32959" h="32847" extrusionOk="0">
                  <a:moveTo>
                    <a:pt x="16480" y="1"/>
                  </a:moveTo>
                  <a:cubicBezTo>
                    <a:pt x="16334" y="1"/>
                    <a:pt x="16186" y="57"/>
                    <a:pt x="16073" y="170"/>
                  </a:cubicBezTo>
                  <a:lnTo>
                    <a:pt x="9603" y="6641"/>
                  </a:lnTo>
                  <a:cubicBezTo>
                    <a:pt x="9491" y="6753"/>
                    <a:pt x="9345" y="6808"/>
                    <a:pt x="9198" y="6808"/>
                  </a:cubicBezTo>
                  <a:cubicBezTo>
                    <a:pt x="9051" y="6808"/>
                    <a:pt x="8904" y="6753"/>
                    <a:pt x="8791" y="6641"/>
                  </a:cubicBezTo>
                  <a:lnTo>
                    <a:pt x="8677" y="6525"/>
                  </a:lnTo>
                  <a:cubicBezTo>
                    <a:pt x="8454" y="6301"/>
                    <a:pt x="8244" y="5861"/>
                    <a:pt x="8215" y="5547"/>
                  </a:cubicBezTo>
                  <a:cubicBezTo>
                    <a:pt x="8215" y="5547"/>
                    <a:pt x="8127" y="4667"/>
                    <a:pt x="7584" y="4124"/>
                  </a:cubicBezTo>
                  <a:cubicBezTo>
                    <a:pt x="7113" y="3653"/>
                    <a:pt x="6497" y="3418"/>
                    <a:pt x="5880" y="3418"/>
                  </a:cubicBezTo>
                  <a:cubicBezTo>
                    <a:pt x="5264" y="3418"/>
                    <a:pt x="4648" y="3653"/>
                    <a:pt x="4177" y="4124"/>
                  </a:cubicBezTo>
                  <a:cubicBezTo>
                    <a:pt x="3236" y="5065"/>
                    <a:pt x="3236" y="6589"/>
                    <a:pt x="4177" y="7531"/>
                  </a:cubicBezTo>
                  <a:cubicBezTo>
                    <a:pt x="4721" y="8074"/>
                    <a:pt x="5601" y="8158"/>
                    <a:pt x="5601" y="8158"/>
                  </a:cubicBezTo>
                  <a:cubicBezTo>
                    <a:pt x="5914" y="8191"/>
                    <a:pt x="6354" y="8398"/>
                    <a:pt x="6578" y="8621"/>
                  </a:cubicBezTo>
                  <a:lnTo>
                    <a:pt x="6694" y="8737"/>
                  </a:lnTo>
                  <a:cubicBezTo>
                    <a:pt x="6917" y="8961"/>
                    <a:pt x="6917" y="9323"/>
                    <a:pt x="6694" y="9550"/>
                  </a:cubicBezTo>
                  <a:lnTo>
                    <a:pt x="223" y="16020"/>
                  </a:lnTo>
                  <a:cubicBezTo>
                    <a:pt x="0" y="16243"/>
                    <a:pt x="0" y="16606"/>
                    <a:pt x="223" y="16832"/>
                  </a:cubicBezTo>
                  <a:lnTo>
                    <a:pt x="6694" y="23300"/>
                  </a:lnTo>
                  <a:cubicBezTo>
                    <a:pt x="6807" y="23411"/>
                    <a:pt x="6954" y="23467"/>
                    <a:pt x="7102" y="23467"/>
                  </a:cubicBezTo>
                  <a:cubicBezTo>
                    <a:pt x="7249" y="23467"/>
                    <a:pt x="7396" y="23411"/>
                    <a:pt x="7509" y="23300"/>
                  </a:cubicBezTo>
                  <a:lnTo>
                    <a:pt x="7577" y="23232"/>
                  </a:lnTo>
                  <a:cubicBezTo>
                    <a:pt x="7801" y="23008"/>
                    <a:pt x="8008" y="22568"/>
                    <a:pt x="8040" y="22255"/>
                  </a:cubicBezTo>
                  <a:cubicBezTo>
                    <a:pt x="8040" y="22255"/>
                    <a:pt x="8124" y="21375"/>
                    <a:pt x="8668" y="20831"/>
                  </a:cubicBezTo>
                  <a:cubicBezTo>
                    <a:pt x="9138" y="20360"/>
                    <a:pt x="9755" y="20125"/>
                    <a:pt x="10371" y="20125"/>
                  </a:cubicBezTo>
                  <a:cubicBezTo>
                    <a:pt x="10987" y="20125"/>
                    <a:pt x="11604" y="20360"/>
                    <a:pt x="12074" y="20831"/>
                  </a:cubicBezTo>
                  <a:cubicBezTo>
                    <a:pt x="13013" y="21769"/>
                    <a:pt x="13013" y="23296"/>
                    <a:pt x="12074" y="24235"/>
                  </a:cubicBezTo>
                  <a:cubicBezTo>
                    <a:pt x="11528" y="24781"/>
                    <a:pt x="10651" y="24865"/>
                    <a:pt x="10651" y="24865"/>
                  </a:cubicBezTo>
                  <a:cubicBezTo>
                    <a:pt x="10337" y="24895"/>
                    <a:pt x="9897" y="25105"/>
                    <a:pt x="9674" y="25328"/>
                  </a:cubicBezTo>
                  <a:lnTo>
                    <a:pt x="9603" y="25396"/>
                  </a:lnTo>
                  <a:cubicBezTo>
                    <a:pt x="9379" y="25619"/>
                    <a:pt x="9379" y="25985"/>
                    <a:pt x="9603" y="26208"/>
                  </a:cubicBezTo>
                  <a:lnTo>
                    <a:pt x="16073" y="32679"/>
                  </a:lnTo>
                  <a:cubicBezTo>
                    <a:pt x="16186" y="32790"/>
                    <a:pt x="16334" y="32846"/>
                    <a:pt x="16480" y="32846"/>
                  </a:cubicBezTo>
                  <a:cubicBezTo>
                    <a:pt x="16627" y="32846"/>
                    <a:pt x="16774" y="32790"/>
                    <a:pt x="16885" y="32679"/>
                  </a:cubicBezTo>
                  <a:lnTo>
                    <a:pt x="23356" y="26208"/>
                  </a:lnTo>
                  <a:cubicBezTo>
                    <a:pt x="23582" y="25985"/>
                    <a:pt x="23582" y="25619"/>
                    <a:pt x="23356" y="25396"/>
                  </a:cubicBezTo>
                  <a:lnTo>
                    <a:pt x="23285" y="25325"/>
                  </a:lnTo>
                  <a:cubicBezTo>
                    <a:pt x="23061" y="25102"/>
                    <a:pt x="22621" y="24895"/>
                    <a:pt x="22308" y="24862"/>
                  </a:cubicBezTo>
                  <a:cubicBezTo>
                    <a:pt x="22308" y="24862"/>
                    <a:pt x="21428" y="24778"/>
                    <a:pt x="20884" y="24235"/>
                  </a:cubicBezTo>
                  <a:cubicBezTo>
                    <a:pt x="19962" y="23290"/>
                    <a:pt x="19972" y="21779"/>
                    <a:pt x="20903" y="20847"/>
                  </a:cubicBezTo>
                  <a:cubicBezTo>
                    <a:pt x="21375" y="20378"/>
                    <a:pt x="21991" y="20142"/>
                    <a:pt x="22608" y="20142"/>
                  </a:cubicBezTo>
                  <a:cubicBezTo>
                    <a:pt x="23215" y="20142"/>
                    <a:pt x="23822" y="20370"/>
                    <a:pt x="24291" y="20828"/>
                  </a:cubicBezTo>
                  <a:cubicBezTo>
                    <a:pt x="24834" y="21371"/>
                    <a:pt x="24918" y="22251"/>
                    <a:pt x="24918" y="22251"/>
                  </a:cubicBezTo>
                  <a:cubicBezTo>
                    <a:pt x="24951" y="22565"/>
                    <a:pt x="25158" y="23005"/>
                    <a:pt x="25381" y="23228"/>
                  </a:cubicBezTo>
                  <a:lnTo>
                    <a:pt x="25452" y="23300"/>
                  </a:lnTo>
                  <a:cubicBezTo>
                    <a:pt x="25565" y="23411"/>
                    <a:pt x="25713" y="23467"/>
                    <a:pt x="25859" y="23467"/>
                  </a:cubicBezTo>
                  <a:cubicBezTo>
                    <a:pt x="26006" y="23467"/>
                    <a:pt x="26153" y="23411"/>
                    <a:pt x="26264" y="23300"/>
                  </a:cubicBezTo>
                  <a:lnTo>
                    <a:pt x="32735" y="16829"/>
                  </a:lnTo>
                  <a:cubicBezTo>
                    <a:pt x="32958" y="16606"/>
                    <a:pt x="32958" y="16243"/>
                    <a:pt x="32735" y="16017"/>
                  </a:cubicBezTo>
                  <a:lnTo>
                    <a:pt x="26264" y="9546"/>
                  </a:lnTo>
                  <a:cubicBezTo>
                    <a:pt x="26041" y="9323"/>
                    <a:pt x="26041" y="8961"/>
                    <a:pt x="26264" y="8734"/>
                  </a:cubicBezTo>
                  <a:lnTo>
                    <a:pt x="26271" y="8731"/>
                  </a:lnTo>
                  <a:cubicBezTo>
                    <a:pt x="26494" y="8508"/>
                    <a:pt x="26934" y="8301"/>
                    <a:pt x="27248" y="8268"/>
                  </a:cubicBezTo>
                  <a:cubicBezTo>
                    <a:pt x="27248" y="8268"/>
                    <a:pt x="28125" y="8184"/>
                    <a:pt x="28671" y="7641"/>
                  </a:cubicBezTo>
                  <a:cubicBezTo>
                    <a:pt x="29593" y="6696"/>
                    <a:pt x="29584" y="5185"/>
                    <a:pt x="28652" y="4253"/>
                  </a:cubicBezTo>
                  <a:cubicBezTo>
                    <a:pt x="28181" y="3784"/>
                    <a:pt x="27564" y="3548"/>
                    <a:pt x="26947" y="3548"/>
                  </a:cubicBezTo>
                  <a:cubicBezTo>
                    <a:pt x="26340" y="3548"/>
                    <a:pt x="25733" y="3777"/>
                    <a:pt x="25265" y="4234"/>
                  </a:cubicBezTo>
                  <a:cubicBezTo>
                    <a:pt x="24721" y="4777"/>
                    <a:pt x="24637" y="5657"/>
                    <a:pt x="24637" y="5657"/>
                  </a:cubicBezTo>
                  <a:cubicBezTo>
                    <a:pt x="24605" y="5971"/>
                    <a:pt x="24398" y="6411"/>
                    <a:pt x="24174" y="6635"/>
                  </a:cubicBezTo>
                  <a:lnTo>
                    <a:pt x="24168" y="6641"/>
                  </a:lnTo>
                  <a:cubicBezTo>
                    <a:pt x="24056" y="6753"/>
                    <a:pt x="23910" y="6808"/>
                    <a:pt x="23763" y="6808"/>
                  </a:cubicBezTo>
                  <a:cubicBezTo>
                    <a:pt x="23616" y="6808"/>
                    <a:pt x="23469" y="6753"/>
                    <a:pt x="23356" y="6641"/>
                  </a:cubicBezTo>
                  <a:lnTo>
                    <a:pt x="16885" y="170"/>
                  </a:lnTo>
                  <a:cubicBezTo>
                    <a:pt x="16774" y="57"/>
                    <a:pt x="16627" y="1"/>
                    <a:pt x="1648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32" name="Google Shape;8432;p74"/>
            <p:cNvSpPr/>
            <p:nvPr/>
          </p:nvSpPr>
          <p:spPr>
            <a:xfrm>
              <a:off x="732422" y="2990152"/>
              <a:ext cx="380716" cy="379441"/>
            </a:xfrm>
            <a:custGeom>
              <a:avLst/>
              <a:gdLst/>
              <a:ahLst/>
              <a:cxnLst/>
              <a:rect l="l" t="t" r="r" b="b"/>
              <a:pathLst>
                <a:path w="33149" h="33038" extrusionOk="0">
                  <a:moveTo>
                    <a:pt x="16573" y="0"/>
                  </a:moveTo>
                  <a:cubicBezTo>
                    <a:pt x="16426" y="0"/>
                    <a:pt x="16278" y="56"/>
                    <a:pt x="16167" y="168"/>
                  </a:cubicBezTo>
                  <a:lnTo>
                    <a:pt x="9657" y="6677"/>
                  </a:lnTo>
                  <a:cubicBezTo>
                    <a:pt x="9431" y="6903"/>
                    <a:pt x="9431" y="7269"/>
                    <a:pt x="9657" y="7492"/>
                  </a:cubicBezTo>
                  <a:lnTo>
                    <a:pt x="9725" y="7563"/>
                  </a:lnTo>
                  <a:cubicBezTo>
                    <a:pt x="9952" y="7787"/>
                    <a:pt x="10395" y="7997"/>
                    <a:pt x="10709" y="8026"/>
                  </a:cubicBezTo>
                  <a:cubicBezTo>
                    <a:pt x="10709" y="8026"/>
                    <a:pt x="11592" y="8113"/>
                    <a:pt x="12142" y="8660"/>
                  </a:cubicBezTo>
                  <a:cubicBezTo>
                    <a:pt x="13087" y="9605"/>
                    <a:pt x="13087" y="11142"/>
                    <a:pt x="12142" y="12086"/>
                  </a:cubicBezTo>
                  <a:cubicBezTo>
                    <a:pt x="11669" y="12561"/>
                    <a:pt x="11049" y="12798"/>
                    <a:pt x="10429" y="12798"/>
                  </a:cubicBezTo>
                  <a:cubicBezTo>
                    <a:pt x="9809" y="12798"/>
                    <a:pt x="9189" y="12562"/>
                    <a:pt x="8716" y="12090"/>
                  </a:cubicBezTo>
                  <a:cubicBezTo>
                    <a:pt x="8169" y="11540"/>
                    <a:pt x="8082" y="10656"/>
                    <a:pt x="8082" y="10656"/>
                  </a:cubicBezTo>
                  <a:cubicBezTo>
                    <a:pt x="8053" y="10339"/>
                    <a:pt x="7842" y="9899"/>
                    <a:pt x="7619" y="9673"/>
                  </a:cubicBezTo>
                  <a:lnTo>
                    <a:pt x="7548" y="9605"/>
                  </a:lnTo>
                  <a:cubicBezTo>
                    <a:pt x="7435" y="9492"/>
                    <a:pt x="7287" y="9435"/>
                    <a:pt x="7140" y="9435"/>
                  </a:cubicBezTo>
                  <a:cubicBezTo>
                    <a:pt x="6993" y="9435"/>
                    <a:pt x="6846" y="9492"/>
                    <a:pt x="6733" y="9605"/>
                  </a:cubicBezTo>
                  <a:lnTo>
                    <a:pt x="223" y="16111"/>
                  </a:lnTo>
                  <a:cubicBezTo>
                    <a:pt x="0" y="16338"/>
                    <a:pt x="0" y="16700"/>
                    <a:pt x="223" y="16926"/>
                  </a:cubicBezTo>
                  <a:lnTo>
                    <a:pt x="6733" y="23436"/>
                  </a:lnTo>
                  <a:cubicBezTo>
                    <a:pt x="6956" y="23662"/>
                    <a:pt x="6956" y="24028"/>
                    <a:pt x="6733" y="24254"/>
                  </a:cubicBezTo>
                  <a:lnTo>
                    <a:pt x="6616" y="24368"/>
                  </a:lnTo>
                  <a:cubicBezTo>
                    <a:pt x="6390" y="24594"/>
                    <a:pt x="5950" y="24804"/>
                    <a:pt x="5633" y="24833"/>
                  </a:cubicBezTo>
                  <a:cubicBezTo>
                    <a:pt x="5633" y="24833"/>
                    <a:pt x="4749" y="24921"/>
                    <a:pt x="4199" y="25468"/>
                  </a:cubicBezTo>
                  <a:cubicBezTo>
                    <a:pt x="3255" y="26412"/>
                    <a:pt x="3255" y="27946"/>
                    <a:pt x="4199" y="28890"/>
                  </a:cubicBezTo>
                  <a:cubicBezTo>
                    <a:pt x="4673" y="29364"/>
                    <a:pt x="5294" y="29601"/>
                    <a:pt x="5914" y="29601"/>
                  </a:cubicBezTo>
                  <a:cubicBezTo>
                    <a:pt x="6534" y="29601"/>
                    <a:pt x="7153" y="29364"/>
                    <a:pt x="7626" y="28890"/>
                  </a:cubicBezTo>
                  <a:cubicBezTo>
                    <a:pt x="8172" y="28344"/>
                    <a:pt x="8260" y="27460"/>
                    <a:pt x="8260" y="27460"/>
                  </a:cubicBezTo>
                  <a:cubicBezTo>
                    <a:pt x="8289" y="27143"/>
                    <a:pt x="8499" y="26700"/>
                    <a:pt x="8726" y="26477"/>
                  </a:cubicBezTo>
                  <a:lnTo>
                    <a:pt x="8839" y="26360"/>
                  </a:lnTo>
                  <a:cubicBezTo>
                    <a:pt x="8952" y="26249"/>
                    <a:pt x="9100" y="26193"/>
                    <a:pt x="9248" y="26193"/>
                  </a:cubicBezTo>
                  <a:cubicBezTo>
                    <a:pt x="9396" y="26193"/>
                    <a:pt x="9544" y="26249"/>
                    <a:pt x="9657" y="26360"/>
                  </a:cubicBezTo>
                  <a:lnTo>
                    <a:pt x="16167" y="32870"/>
                  </a:lnTo>
                  <a:cubicBezTo>
                    <a:pt x="16278" y="32982"/>
                    <a:pt x="16426" y="33037"/>
                    <a:pt x="16573" y="33037"/>
                  </a:cubicBezTo>
                  <a:cubicBezTo>
                    <a:pt x="16721" y="33037"/>
                    <a:pt x="16869" y="32982"/>
                    <a:pt x="16982" y="32870"/>
                  </a:cubicBezTo>
                  <a:lnTo>
                    <a:pt x="23491" y="26360"/>
                  </a:lnTo>
                  <a:cubicBezTo>
                    <a:pt x="23605" y="26247"/>
                    <a:pt x="23752" y="26191"/>
                    <a:pt x="23899" y="26191"/>
                  </a:cubicBezTo>
                  <a:cubicBezTo>
                    <a:pt x="24046" y="26191"/>
                    <a:pt x="24193" y="26247"/>
                    <a:pt x="24307" y="26360"/>
                  </a:cubicBezTo>
                  <a:lnTo>
                    <a:pt x="24313" y="26364"/>
                  </a:lnTo>
                  <a:cubicBezTo>
                    <a:pt x="24536" y="26590"/>
                    <a:pt x="24747" y="27033"/>
                    <a:pt x="24776" y="27350"/>
                  </a:cubicBezTo>
                  <a:cubicBezTo>
                    <a:pt x="24776" y="27350"/>
                    <a:pt x="24863" y="28234"/>
                    <a:pt x="25410" y="28780"/>
                  </a:cubicBezTo>
                  <a:cubicBezTo>
                    <a:pt x="25885" y="29262"/>
                    <a:pt x="26511" y="29503"/>
                    <a:pt x="27137" y="29503"/>
                  </a:cubicBezTo>
                  <a:cubicBezTo>
                    <a:pt x="27756" y="29503"/>
                    <a:pt x="28376" y="29267"/>
                    <a:pt x="28849" y="28793"/>
                  </a:cubicBezTo>
                  <a:cubicBezTo>
                    <a:pt x="29800" y="27842"/>
                    <a:pt x="29794" y="26299"/>
                    <a:pt x="28836" y="25354"/>
                  </a:cubicBezTo>
                  <a:cubicBezTo>
                    <a:pt x="28289" y="24808"/>
                    <a:pt x="27403" y="24720"/>
                    <a:pt x="27403" y="24720"/>
                  </a:cubicBezTo>
                  <a:cubicBezTo>
                    <a:pt x="27089" y="24691"/>
                    <a:pt x="26646" y="24484"/>
                    <a:pt x="26419" y="24258"/>
                  </a:cubicBezTo>
                  <a:lnTo>
                    <a:pt x="26416" y="24254"/>
                  </a:lnTo>
                  <a:cubicBezTo>
                    <a:pt x="26190" y="24028"/>
                    <a:pt x="26190" y="23662"/>
                    <a:pt x="26416" y="23436"/>
                  </a:cubicBezTo>
                  <a:lnTo>
                    <a:pt x="32925" y="16926"/>
                  </a:lnTo>
                  <a:cubicBezTo>
                    <a:pt x="33149" y="16700"/>
                    <a:pt x="33149" y="16338"/>
                    <a:pt x="32925" y="16111"/>
                  </a:cubicBezTo>
                  <a:lnTo>
                    <a:pt x="26416" y="9602"/>
                  </a:lnTo>
                  <a:cubicBezTo>
                    <a:pt x="26303" y="9490"/>
                    <a:pt x="26155" y="9434"/>
                    <a:pt x="26007" y="9434"/>
                  </a:cubicBezTo>
                  <a:cubicBezTo>
                    <a:pt x="25859" y="9434"/>
                    <a:pt x="25711" y="9490"/>
                    <a:pt x="25598" y="9602"/>
                  </a:cubicBezTo>
                  <a:lnTo>
                    <a:pt x="25526" y="9673"/>
                  </a:lnTo>
                  <a:cubicBezTo>
                    <a:pt x="25303" y="9899"/>
                    <a:pt x="25093" y="10339"/>
                    <a:pt x="25064" y="10656"/>
                  </a:cubicBezTo>
                  <a:cubicBezTo>
                    <a:pt x="25064" y="10656"/>
                    <a:pt x="24976" y="11540"/>
                    <a:pt x="24430" y="12090"/>
                  </a:cubicBezTo>
                  <a:cubicBezTo>
                    <a:pt x="23953" y="12577"/>
                    <a:pt x="23323" y="12822"/>
                    <a:pt x="22693" y="12822"/>
                  </a:cubicBezTo>
                  <a:cubicBezTo>
                    <a:pt x="22073" y="12822"/>
                    <a:pt x="21454" y="12585"/>
                    <a:pt x="20981" y="12112"/>
                  </a:cubicBezTo>
                  <a:cubicBezTo>
                    <a:pt x="20026" y="11158"/>
                    <a:pt x="20036" y="9605"/>
                    <a:pt x="21003" y="8663"/>
                  </a:cubicBezTo>
                  <a:cubicBezTo>
                    <a:pt x="21550" y="8117"/>
                    <a:pt x="22437" y="8029"/>
                    <a:pt x="22437" y="8029"/>
                  </a:cubicBezTo>
                  <a:cubicBezTo>
                    <a:pt x="22750" y="8000"/>
                    <a:pt x="23194" y="7790"/>
                    <a:pt x="23420" y="7567"/>
                  </a:cubicBezTo>
                  <a:lnTo>
                    <a:pt x="23491" y="7492"/>
                  </a:lnTo>
                  <a:cubicBezTo>
                    <a:pt x="23715" y="7269"/>
                    <a:pt x="23715" y="6903"/>
                    <a:pt x="23491" y="6677"/>
                  </a:cubicBezTo>
                  <a:lnTo>
                    <a:pt x="16982" y="168"/>
                  </a:lnTo>
                  <a:cubicBezTo>
                    <a:pt x="16869" y="56"/>
                    <a:pt x="16721" y="0"/>
                    <a:pt x="1657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33" name="Google Shape;8433;p74"/>
            <p:cNvSpPr/>
            <p:nvPr/>
          </p:nvSpPr>
          <p:spPr>
            <a:xfrm>
              <a:off x="1115837" y="2990152"/>
              <a:ext cx="380728" cy="379430"/>
            </a:xfrm>
            <a:custGeom>
              <a:avLst/>
              <a:gdLst/>
              <a:ahLst/>
              <a:cxnLst/>
              <a:rect l="l" t="t" r="r" b="b"/>
              <a:pathLst>
                <a:path w="33150" h="33037" extrusionOk="0">
                  <a:moveTo>
                    <a:pt x="16576" y="0"/>
                  </a:moveTo>
                  <a:cubicBezTo>
                    <a:pt x="16429" y="0"/>
                    <a:pt x="16281" y="56"/>
                    <a:pt x="16168" y="168"/>
                  </a:cubicBezTo>
                  <a:lnTo>
                    <a:pt x="9661" y="6677"/>
                  </a:lnTo>
                  <a:cubicBezTo>
                    <a:pt x="9548" y="6789"/>
                    <a:pt x="9400" y="6844"/>
                    <a:pt x="9252" y="6844"/>
                  </a:cubicBezTo>
                  <a:cubicBezTo>
                    <a:pt x="9104" y="6844"/>
                    <a:pt x="8956" y="6789"/>
                    <a:pt x="8843" y="6677"/>
                  </a:cubicBezTo>
                  <a:lnTo>
                    <a:pt x="8836" y="6670"/>
                  </a:lnTo>
                  <a:cubicBezTo>
                    <a:pt x="8613" y="6447"/>
                    <a:pt x="8403" y="6004"/>
                    <a:pt x="8374" y="5687"/>
                  </a:cubicBezTo>
                  <a:cubicBezTo>
                    <a:pt x="8374" y="5687"/>
                    <a:pt x="8286" y="4804"/>
                    <a:pt x="7740" y="4257"/>
                  </a:cubicBezTo>
                  <a:cubicBezTo>
                    <a:pt x="7263" y="3757"/>
                    <a:pt x="6626" y="3507"/>
                    <a:pt x="5987" y="3507"/>
                  </a:cubicBezTo>
                  <a:cubicBezTo>
                    <a:pt x="5368" y="3507"/>
                    <a:pt x="4749" y="3742"/>
                    <a:pt x="4275" y="4215"/>
                  </a:cubicBezTo>
                  <a:cubicBezTo>
                    <a:pt x="3314" y="5176"/>
                    <a:pt x="3330" y="6742"/>
                    <a:pt x="4313" y="7680"/>
                  </a:cubicBezTo>
                  <a:cubicBezTo>
                    <a:pt x="4860" y="8227"/>
                    <a:pt x="5747" y="8314"/>
                    <a:pt x="5747" y="8314"/>
                  </a:cubicBezTo>
                  <a:cubicBezTo>
                    <a:pt x="6061" y="8343"/>
                    <a:pt x="6504" y="8553"/>
                    <a:pt x="6730" y="8777"/>
                  </a:cubicBezTo>
                  <a:lnTo>
                    <a:pt x="6733" y="8783"/>
                  </a:lnTo>
                  <a:cubicBezTo>
                    <a:pt x="6960" y="9010"/>
                    <a:pt x="6960" y="9372"/>
                    <a:pt x="6733" y="9598"/>
                  </a:cubicBezTo>
                  <a:lnTo>
                    <a:pt x="224" y="16111"/>
                  </a:lnTo>
                  <a:cubicBezTo>
                    <a:pt x="1" y="16338"/>
                    <a:pt x="1" y="16700"/>
                    <a:pt x="224" y="16926"/>
                  </a:cubicBezTo>
                  <a:lnTo>
                    <a:pt x="6733" y="23436"/>
                  </a:lnTo>
                  <a:cubicBezTo>
                    <a:pt x="6847" y="23547"/>
                    <a:pt x="6995" y="23603"/>
                    <a:pt x="7143" y="23603"/>
                  </a:cubicBezTo>
                  <a:cubicBezTo>
                    <a:pt x="7291" y="23603"/>
                    <a:pt x="7439" y="23547"/>
                    <a:pt x="7552" y="23436"/>
                  </a:cubicBezTo>
                  <a:lnTo>
                    <a:pt x="7623" y="23365"/>
                  </a:lnTo>
                  <a:cubicBezTo>
                    <a:pt x="7846" y="23138"/>
                    <a:pt x="8057" y="22698"/>
                    <a:pt x="8086" y="22381"/>
                  </a:cubicBezTo>
                  <a:cubicBezTo>
                    <a:pt x="8086" y="22381"/>
                    <a:pt x="8173" y="21498"/>
                    <a:pt x="8720" y="20948"/>
                  </a:cubicBezTo>
                  <a:cubicBezTo>
                    <a:pt x="9195" y="20467"/>
                    <a:pt x="9821" y="20226"/>
                    <a:pt x="10447" y="20226"/>
                  </a:cubicBezTo>
                  <a:cubicBezTo>
                    <a:pt x="11066" y="20226"/>
                    <a:pt x="11686" y="20462"/>
                    <a:pt x="12159" y="20935"/>
                  </a:cubicBezTo>
                  <a:cubicBezTo>
                    <a:pt x="13110" y="21886"/>
                    <a:pt x="13104" y="23429"/>
                    <a:pt x="12146" y="24374"/>
                  </a:cubicBezTo>
                  <a:cubicBezTo>
                    <a:pt x="11599" y="24921"/>
                    <a:pt x="10716" y="25008"/>
                    <a:pt x="10716" y="25008"/>
                  </a:cubicBezTo>
                  <a:cubicBezTo>
                    <a:pt x="10399" y="25037"/>
                    <a:pt x="9956" y="25248"/>
                    <a:pt x="9733" y="25471"/>
                  </a:cubicBezTo>
                  <a:lnTo>
                    <a:pt x="9658" y="25542"/>
                  </a:lnTo>
                  <a:cubicBezTo>
                    <a:pt x="9435" y="25768"/>
                    <a:pt x="9435" y="26134"/>
                    <a:pt x="9658" y="26360"/>
                  </a:cubicBezTo>
                  <a:lnTo>
                    <a:pt x="16168" y="32867"/>
                  </a:lnTo>
                  <a:cubicBezTo>
                    <a:pt x="16281" y="32980"/>
                    <a:pt x="16429" y="33037"/>
                    <a:pt x="16577" y="33037"/>
                  </a:cubicBezTo>
                  <a:cubicBezTo>
                    <a:pt x="16725" y="33037"/>
                    <a:pt x="16873" y="32980"/>
                    <a:pt x="16986" y="32867"/>
                  </a:cubicBezTo>
                  <a:lnTo>
                    <a:pt x="23492" y="26360"/>
                  </a:lnTo>
                  <a:cubicBezTo>
                    <a:pt x="23715" y="26134"/>
                    <a:pt x="23715" y="25768"/>
                    <a:pt x="23492" y="25542"/>
                  </a:cubicBezTo>
                  <a:lnTo>
                    <a:pt x="23421" y="25474"/>
                  </a:lnTo>
                  <a:cubicBezTo>
                    <a:pt x="23198" y="25251"/>
                    <a:pt x="22755" y="25040"/>
                    <a:pt x="22438" y="25011"/>
                  </a:cubicBezTo>
                  <a:cubicBezTo>
                    <a:pt x="22438" y="25011"/>
                    <a:pt x="21554" y="24924"/>
                    <a:pt x="21004" y="24377"/>
                  </a:cubicBezTo>
                  <a:cubicBezTo>
                    <a:pt x="20073" y="23429"/>
                    <a:pt x="20076" y="21905"/>
                    <a:pt x="21017" y="20964"/>
                  </a:cubicBezTo>
                  <a:cubicBezTo>
                    <a:pt x="21490" y="20491"/>
                    <a:pt x="22111" y="20254"/>
                    <a:pt x="22731" y="20254"/>
                  </a:cubicBezTo>
                  <a:cubicBezTo>
                    <a:pt x="23345" y="20254"/>
                    <a:pt x="23959" y="20486"/>
                    <a:pt x="24430" y="20951"/>
                  </a:cubicBezTo>
                  <a:cubicBezTo>
                    <a:pt x="24977" y="21498"/>
                    <a:pt x="25065" y="22381"/>
                    <a:pt x="25065" y="22381"/>
                  </a:cubicBezTo>
                  <a:cubicBezTo>
                    <a:pt x="25097" y="22698"/>
                    <a:pt x="25304" y="23141"/>
                    <a:pt x="25530" y="23365"/>
                  </a:cubicBezTo>
                  <a:lnTo>
                    <a:pt x="25598" y="23436"/>
                  </a:lnTo>
                  <a:cubicBezTo>
                    <a:pt x="25712" y="23547"/>
                    <a:pt x="25860" y="23603"/>
                    <a:pt x="26007" y="23603"/>
                  </a:cubicBezTo>
                  <a:cubicBezTo>
                    <a:pt x="26155" y="23603"/>
                    <a:pt x="26302" y="23547"/>
                    <a:pt x="26414" y="23436"/>
                  </a:cubicBezTo>
                  <a:lnTo>
                    <a:pt x="32923" y="16926"/>
                  </a:lnTo>
                  <a:cubicBezTo>
                    <a:pt x="33150" y="16700"/>
                    <a:pt x="33150" y="16338"/>
                    <a:pt x="32923" y="16111"/>
                  </a:cubicBezTo>
                  <a:lnTo>
                    <a:pt x="26417" y="9602"/>
                  </a:lnTo>
                  <a:cubicBezTo>
                    <a:pt x="26194" y="9375"/>
                    <a:pt x="26194" y="9010"/>
                    <a:pt x="26417" y="8783"/>
                  </a:cubicBezTo>
                  <a:lnTo>
                    <a:pt x="26533" y="8670"/>
                  </a:lnTo>
                  <a:cubicBezTo>
                    <a:pt x="26760" y="8443"/>
                    <a:pt x="27203" y="8233"/>
                    <a:pt x="27517" y="8204"/>
                  </a:cubicBezTo>
                  <a:cubicBezTo>
                    <a:pt x="27517" y="8204"/>
                    <a:pt x="28400" y="8117"/>
                    <a:pt x="28950" y="7570"/>
                  </a:cubicBezTo>
                  <a:cubicBezTo>
                    <a:pt x="29918" y="6628"/>
                    <a:pt x="29927" y="5079"/>
                    <a:pt x="28973" y="4124"/>
                  </a:cubicBezTo>
                  <a:cubicBezTo>
                    <a:pt x="28500" y="3650"/>
                    <a:pt x="27879" y="3413"/>
                    <a:pt x="27259" y="3413"/>
                  </a:cubicBezTo>
                  <a:cubicBezTo>
                    <a:pt x="26629" y="3413"/>
                    <a:pt x="25999" y="3658"/>
                    <a:pt x="25524" y="4144"/>
                  </a:cubicBezTo>
                  <a:lnTo>
                    <a:pt x="25524" y="4147"/>
                  </a:lnTo>
                  <a:cubicBezTo>
                    <a:pt x="24977" y="4694"/>
                    <a:pt x="24890" y="5577"/>
                    <a:pt x="24890" y="5577"/>
                  </a:cubicBezTo>
                  <a:cubicBezTo>
                    <a:pt x="24861" y="5894"/>
                    <a:pt x="24650" y="6337"/>
                    <a:pt x="24427" y="6560"/>
                  </a:cubicBezTo>
                  <a:lnTo>
                    <a:pt x="24311" y="6677"/>
                  </a:lnTo>
                  <a:cubicBezTo>
                    <a:pt x="24198" y="6789"/>
                    <a:pt x="24050" y="6844"/>
                    <a:pt x="23901" y="6844"/>
                  </a:cubicBezTo>
                  <a:cubicBezTo>
                    <a:pt x="23753" y="6844"/>
                    <a:pt x="23605" y="6789"/>
                    <a:pt x="23492" y="6677"/>
                  </a:cubicBezTo>
                  <a:lnTo>
                    <a:pt x="16983" y="168"/>
                  </a:lnTo>
                  <a:cubicBezTo>
                    <a:pt x="16871" y="56"/>
                    <a:pt x="16724" y="0"/>
                    <a:pt x="1657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34" name="Google Shape;8434;p74"/>
            <p:cNvSpPr/>
            <p:nvPr/>
          </p:nvSpPr>
          <p:spPr>
            <a:xfrm>
              <a:off x="1691707" y="3184996"/>
              <a:ext cx="378488" cy="377259"/>
            </a:xfrm>
            <a:custGeom>
              <a:avLst/>
              <a:gdLst/>
              <a:ahLst/>
              <a:cxnLst/>
              <a:rect l="l" t="t" r="r" b="b"/>
              <a:pathLst>
                <a:path w="32955" h="32848" extrusionOk="0">
                  <a:moveTo>
                    <a:pt x="16478" y="1"/>
                  </a:moveTo>
                  <a:cubicBezTo>
                    <a:pt x="16331" y="1"/>
                    <a:pt x="16185" y="57"/>
                    <a:pt x="16073" y="168"/>
                  </a:cubicBezTo>
                  <a:lnTo>
                    <a:pt x="9603" y="6639"/>
                  </a:lnTo>
                  <a:cubicBezTo>
                    <a:pt x="9489" y="6752"/>
                    <a:pt x="9342" y="6809"/>
                    <a:pt x="9195" y="6809"/>
                  </a:cubicBezTo>
                  <a:cubicBezTo>
                    <a:pt x="9048" y="6809"/>
                    <a:pt x="8900" y="6752"/>
                    <a:pt x="8787" y="6639"/>
                  </a:cubicBezTo>
                  <a:lnTo>
                    <a:pt x="8674" y="6526"/>
                  </a:lnTo>
                  <a:cubicBezTo>
                    <a:pt x="8451" y="6303"/>
                    <a:pt x="8244" y="5863"/>
                    <a:pt x="8211" y="5545"/>
                  </a:cubicBezTo>
                  <a:cubicBezTo>
                    <a:pt x="8211" y="5545"/>
                    <a:pt x="8127" y="4669"/>
                    <a:pt x="7581" y="4125"/>
                  </a:cubicBezTo>
                  <a:cubicBezTo>
                    <a:pt x="7109" y="3646"/>
                    <a:pt x="6488" y="3407"/>
                    <a:pt x="5867" y="3407"/>
                  </a:cubicBezTo>
                  <a:cubicBezTo>
                    <a:pt x="5251" y="3407"/>
                    <a:pt x="4634" y="3642"/>
                    <a:pt x="4164" y="4112"/>
                  </a:cubicBezTo>
                  <a:cubicBezTo>
                    <a:pt x="3219" y="5057"/>
                    <a:pt x="3226" y="6590"/>
                    <a:pt x="4177" y="7529"/>
                  </a:cubicBezTo>
                  <a:cubicBezTo>
                    <a:pt x="4721" y="8075"/>
                    <a:pt x="5601" y="8160"/>
                    <a:pt x="5601" y="8160"/>
                  </a:cubicBezTo>
                  <a:cubicBezTo>
                    <a:pt x="5914" y="8189"/>
                    <a:pt x="6354" y="8399"/>
                    <a:pt x="6578" y="8622"/>
                  </a:cubicBezTo>
                  <a:lnTo>
                    <a:pt x="6694" y="8735"/>
                  </a:lnTo>
                  <a:cubicBezTo>
                    <a:pt x="6914" y="8962"/>
                    <a:pt x="6914" y="9324"/>
                    <a:pt x="6694" y="9548"/>
                  </a:cubicBezTo>
                  <a:lnTo>
                    <a:pt x="223" y="16018"/>
                  </a:lnTo>
                  <a:cubicBezTo>
                    <a:pt x="0" y="16245"/>
                    <a:pt x="0" y="16607"/>
                    <a:pt x="223" y="16830"/>
                  </a:cubicBezTo>
                  <a:lnTo>
                    <a:pt x="6694" y="23301"/>
                  </a:lnTo>
                  <a:cubicBezTo>
                    <a:pt x="6917" y="23527"/>
                    <a:pt x="6917" y="23890"/>
                    <a:pt x="6694" y="24113"/>
                  </a:cubicBezTo>
                  <a:lnTo>
                    <a:pt x="6688" y="24119"/>
                  </a:lnTo>
                  <a:cubicBezTo>
                    <a:pt x="6464" y="24343"/>
                    <a:pt x="6024" y="24550"/>
                    <a:pt x="5711" y="24579"/>
                  </a:cubicBezTo>
                  <a:cubicBezTo>
                    <a:pt x="5711" y="24579"/>
                    <a:pt x="4831" y="24666"/>
                    <a:pt x="4287" y="25210"/>
                  </a:cubicBezTo>
                  <a:cubicBezTo>
                    <a:pt x="3346" y="26151"/>
                    <a:pt x="3346" y="27675"/>
                    <a:pt x="4287" y="28616"/>
                  </a:cubicBezTo>
                  <a:cubicBezTo>
                    <a:pt x="4756" y="29085"/>
                    <a:pt x="5372" y="29320"/>
                    <a:pt x="5989" y="29320"/>
                  </a:cubicBezTo>
                  <a:cubicBezTo>
                    <a:pt x="6605" y="29320"/>
                    <a:pt x="7221" y="29085"/>
                    <a:pt x="7691" y="28616"/>
                  </a:cubicBezTo>
                  <a:cubicBezTo>
                    <a:pt x="8237" y="28070"/>
                    <a:pt x="8321" y="27193"/>
                    <a:pt x="8321" y="27193"/>
                  </a:cubicBezTo>
                  <a:cubicBezTo>
                    <a:pt x="8354" y="26876"/>
                    <a:pt x="8561" y="26436"/>
                    <a:pt x="8784" y="26213"/>
                  </a:cubicBezTo>
                  <a:lnTo>
                    <a:pt x="8787" y="26209"/>
                  </a:lnTo>
                  <a:cubicBezTo>
                    <a:pt x="8900" y="26098"/>
                    <a:pt x="9048" y="26042"/>
                    <a:pt x="9195" y="26042"/>
                  </a:cubicBezTo>
                  <a:cubicBezTo>
                    <a:pt x="9341" y="26042"/>
                    <a:pt x="9488" y="26098"/>
                    <a:pt x="9599" y="26209"/>
                  </a:cubicBezTo>
                  <a:lnTo>
                    <a:pt x="16070" y="32680"/>
                  </a:lnTo>
                  <a:cubicBezTo>
                    <a:pt x="16183" y="32792"/>
                    <a:pt x="16330" y="32847"/>
                    <a:pt x="16478" y="32847"/>
                  </a:cubicBezTo>
                  <a:cubicBezTo>
                    <a:pt x="16625" y="32847"/>
                    <a:pt x="16772" y="32792"/>
                    <a:pt x="16885" y="32680"/>
                  </a:cubicBezTo>
                  <a:lnTo>
                    <a:pt x="23356" y="26209"/>
                  </a:lnTo>
                  <a:cubicBezTo>
                    <a:pt x="23579" y="25983"/>
                    <a:pt x="23579" y="25620"/>
                    <a:pt x="23356" y="25397"/>
                  </a:cubicBezTo>
                  <a:lnTo>
                    <a:pt x="23281" y="25326"/>
                  </a:lnTo>
                  <a:cubicBezTo>
                    <a:pt x="23058" y="25103"/>
                    <a:pt x="22618" y="24893"/>
                    <a:pt x="22304" y="24863"/>
                  </a:cubicBezTo>
                  <a:cubicBezTo>
                    <a:pt x="22304" y="24863"/>
                    <a:pt x="21428" y="24779"/>
                    <a:pt x="20881" y="24233"/>
                  </a:cubicBezTo>
                  <a:cubicBezTo>
                    <a:pt x="19939" y="23294"/>
                    <a:pt x="19943" y="21767"/>
                    <a:pt x="20881" y="20829"/>
                  </a:cubicBezTo>
                  <a:cubicBezTo>
                    <a:pt x="21351" y="20358"/>
                    <a:pt x="21968" y="20123"/>
                    <a:pt x="22584" y="20123"/>
                  </a:cubicBezTo>
                  <a:cubicBezTo>
                    <a:pt x="23200" y="20123"/>
                    <a:pt x="23817" y="20358"/>
                    <a:pt x="24287" y="20829"/>
                  </a:cubicBezTo>
                  <a:cubicBezTo>
                    <a:pt x="24831" y="21373"/>
                    <a:pt x="24918" y="22253"/>
                    <a:pt x="24918" y="22253"/>
                  </a:cubicBezTo>
                  <a:cubicBezTo>
                    <a:pt x="24947" y="22566"/>
                    <a:pt x="25155" y="23006"/>
                    <a:pt x="25378" y="23230"/>
                  </a:cubicBezTo>
                  <a:lnTo>
                    <a:pt x="25449" y="23301"/>
                  </a:lnTo>
                  <a:cubicBezTo>
                    <a:pt x="25562" y="23412"/>
                    <a:pt x="25709" y="23468"/>
                    <a:pt x="25856" y="23468"/>
                  </a:cubicBezTo>
                  <a:cubicBezTo>
                    <a:pt x="26003" y="23468"/>
                    <a:pt x="26149" y="23412"/>
                    <a:pt x="26261" y="23301"/>
                  </a:cubicBezTo>
                  <a:lnTo>
                    <a:pt x="32732" y="16830"/>
                  </a:lnTo>
                  <a:cubicBezTo>
                    <a:pt x="32955" y="16607"/>
                    <a:pt x="32955" y="16245"/>
                    <a:pt x="32732" y="16018"/>
                  </a:cubicBezTo>
                  <a:lnTo>
                    <a:pt x="26261" y="9548"/>
                  </a:lnTo>
                  <a:cubicBezTo>
                    <a:pt x="26149" y="9436"/>
                    <a:pt x="26003" y="9380"/>
                    <a:pt x="25856" y="9380"/>
                  </a:cubicBezTo>
                  <a:cubicBezTo>
                    <a:pt x="25709" y="9380"/>
                    <a:pt x="25562" y="9436"/>
                    <a:pt x="25449" y="9548"/>
                  </a:cubicBezTo>
                  <a:lnTo>
                    <a:pt x="25381" y="9615"/>
                  </a:lnTo>
                  <a:cubicBezTo>
                    <a:pt x="25158" y="9839"/>
                    <a:pt x="24951" y="10279"/>
                    <a:pt x="24918" y="10596"/>
                  </a:cubicBezTo>
                  <a:cubicBezTo>
                    <a:pt x="24918" y="10596"/>
                    <a:pt x="24834" y="11473"/>
                    <a:pt x="24291" y="12019"/>
                  </a:cubicBezTo>
                  <a:cubicBezTo>
                    <a:pt x="23820" y="12488"/>
                    <a:pt x="23204" y="12723"/>
                    <a:pt x="22587" y="12723"/>
                  </a:cubicBezTo>
                  <a:cubicBezTo>
                    <a:pt x="21971" y="12723"/>
                    <a:pt x="21355" y="12488"/>
                    <a:pt x="20884" y="12019"/>
                  </a:cubicBezTo>
                  <a:cubicBezTo>
                    <a:pt x="19946" y="11078"/>
                    <a:pt x="19946" y="9554"/>
                    <a:pt x="20884" y="8613"/>
                  </a:cubicBezTo>
                  <a:cubicBezTo>
                    <a:pt x="21428" y="8069"/>
                    <a:pt x="22308" y="7985"/>
                    <a:pt x="22308" y="7985"/>
                  </a:cubicBezTo>
                  <a:cubicBezTo>
                    <a:pt x="22621" y="7953"/>
                    <a:pt x="23061" y="7745"/>
                    <a:pt x="23285" y="7522"/>
                  </a:cubicBezTo>
                  <a:lnTo>
                    <a:pt x="23356" y="7454"/>
                  </a:lnTo>
                  <a:cubicBezTo>
                    <a:pt x="23579" y="7228"/>
                    <a:pt x="23579" y="6865"/>
                    <a:pt x="23356" y="6639"/>
                  </a:cubicBezTo>
                  <a:lnTo>
                    <a:pt x="16885" y="168"/>
                  </a:lnTo>
                  <a:cubicBezTo>
                    <a:pt x="16772" y="57"/>
                    <a:pt x="16625" y="1"/>
                    <a:pt x="1647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35" name="Google Shape;8435;p74"/>
            <p:cNvSpPr/>
            <p:nvPr/>
          </p:nvSpPr>
          <p:spPr>
            <a:xfrm>
              <a:off x="1499792" y="2993162"/>
              <a:ext cx="378523" cy="377213"/>
            </a:xfrm>
            <a:custGeom>
              <a:avLst/>
              <a:gdLst/>
              <a:ahLst/>
              <a:cxnLst/>
              <a:rect l="l" t="t" r="r" b="b"/>
              <a:pathLst>
                <a:path w="32958" h="32844" extrusionOk="0">
                  <a:moveTo>
                    <a:pt x="16479" y="0"/>
                  </a:moveTo>
                  <a:cubicBezTo>
                    <a:pt x="16332" y="0"/>
                    <a:pt x="16185" y="56"/>
                    <a:pt x="16073" y="168"/>
                  </a:cubicBezTo>
                  <a:lnTo>
                    <a:pt x="9602" y="6638"/>
                  </a:lnTo>
                  <a:cubicBezTo>
                    <a:pt x="9489" y="6750"/>
                    <a:pt x="9342" y="6806"/>
                    <a:pt x="9195" y="6806"/>
                  </a:cubicBezTo>
                  <a:cubicBezTo>
                    <a:pt x="9048" y="6806"/>
                    <a:pt x="8902" y="6750"/>
                    <a:pt x="8790" y="6638"/>
                  </a:cubicBezTo>
                  <a:lnTo>
                    <a:pt x="8784" y="6632"/>
                  </a:lnTo>
                  <a:cubicBezTo>
                    <a:pt x="8561" y="6408"/>
                    <a:pt x="8354" y="5968"/>
                    <a:pt x="8324" y="5655"/>
                  </a:cubicBezTo>
                  <a:cubicBezTo>
                    <a:pt x="8324" y="5655"/>
                    <a:pt x="8237" y="4775"/>
                    <a:pt x="7694" y="4231"/>
                  </a:cubicBezTo>
                  <a:cubicBezTo>
                    <a:pt x="7222" y="3753"/>
                    <a:pt x="6600" y="3514"/>
                    <a:pt x="5978" y="3514"/>
                  </a:cubicBezTo>
                  <a:cubicBezTo>
                    <a:pt x="5362" y="3514"/>
                    <a:pt x="4745" y="3748"/>
                    <a:pt x="4274" y="4218"/>
                  </a:cubicBezTo>
                  <a:cubicBezTo>
                    <a:pt x="3329" y="5163"/>
                    <a:pt x="3336" y="6696"/>
                    <a:pt x="4287" y="7635"/>
                  </a:cubicBezTo>
                  <a:cubicBezTo>
                    <a:pt x="4834" y="8181"/>
                    <a:pt x="5710" y="8269"/>
                    <a:pt x="5710" y="8269"/>
                  </a:cubicBezTo>
                  <a:cubicBezTo>
                    <a:pt x="6024" y="8298"/>
                    <a:pt x="6464" y="8505"/>
                    <a:pt x="6687" y="8728"/>
                  </a:cubicBezTo>
                  <a:lnTo>
                    <a:pt x="6694" y="8735"/>
                  </a:lnTo>
                  <a:cubicBezTo>
                    <a:pt x="6917" y="8958"/>
                    <a:pt x="6917" y="9320"/>
                    <a:pt x="6694" y="9547"/>
                  </a:cubicBezTo>
                  <a:lnTo>
                    <a:pt x="223" y="16017"/>
                  </a:lnTo>
                  <a:cubicBezTo>
                    <a:pt x="0" y="16241"/>
                    <a:pt x="0" y="16603"/>
                    <a:pt x="223" y="16829"/>
                  </a:cubicBezTo>
                  <a:lnTo>
                    <a:pt x="6694" y="23300"/>
                  </a:lnTo>
                  <a:cubicBezTo>
                    <a:pt x="6805" y="23412"/>
                    <a:pt x="6952" y="23467"/>
                    <a:pt x="7099" y="23467"/>
                  </a:cubicBezTo>
                  <a:cubicBezTo>
                    <a:pt x="7245" y="23467"/>
                    <a:pt x="7393" y="23412"/>
                    <a:pt x="7506" y="23300"/>
                  </a:cubicBezTo>
                  <a:lnTo>
                    <a:pt x="7577" y="23229"/>
                  </a:lnTo>
                  <a:cubicBezTo>
                    <a:pt x="7800" y="23006"/>
                    <a:pt x="8007" y="22566"/>
                    <a:pt x="8040" y="22248"/>
                  </a:cubicBezTo>
                  <a:cubicBezTo>
                    <a:pt x="8040" y="22248"/>
                    <a:pt x="8124" y="21372"/>
                    <a:pt x="8667" y="20825"/>
                  </a:cubicBezTo>
                  <a:cubicBezTo>
                    <a:pt x="9138" y="20347"/>
                    <a:pt x="9760" y="20108"/>
                    <a:pt x="10383" y="20108"/>
                  </a:cubicBezTo>
                  <a:cubicBezTo>
                    <a:pt x="11000" y="20108"/>
                    <a:pt x="11617" y="20343"/>
                    <a:pt x="12087" y="20815"/>
                  </a:cubicBezTo>
                  <a:cubicBezTo>
                    <a:pt x="13032" y="21760"/>
                    <a:pt x="13025" y="23293"/>
                    <a:pt x="12074" y="24232"/>
                  </a:cubicBezTo>
                  <a:cubicBezTo>
                    <a:pt x="11531" y="24775"/>
                    <a:pt x="10651" y="24863"/>
                    <a:pt x="10651" y="24863"/>
                  </a:cubicBezTo>
                  <a:cubicBezTo>
                    <a:pt x="10337" y="24892"/>
                    <a:pt x="9897" y="25099"/>
                    <a:pt x="9674" y="25322"/>
                  </a:cubicBezTo>
                  <a:lnTo>
                    <a:pt x="9602" y="25393"/>
                  </a:lnTo>
                  <a:cubicBezTo>
                    <a:pt x="9376" y="25620"/>
                    <a:pt x="9376" y="25982"/>
                    <a:pt x="9602" y="26205"/>
                  </a:cubicBezTo>
                  <a:lnTo>
                    <a:pt x="16073" y="32676"/>
                  </a:lnTo>
                  <a:cubicBezTo>
                    <a:pt x="16185" y="32787"/>
                    <a:pt x="16331" y="32843"/>
                    <a:pt x="16478" y="32843"/>
                  </a:cubicBezTo>
                  <a:cubicBezTo>
                    <a:pt x="16625" y="32843"/>
                    <a:pt x="16772" y="32787"/>
                    <a:pt x="16885" y="32676"/>
                  </a:cubicBezTo>
                  <a:lnTo>
                    <a:pt x="23356" y="26205"/>
                  </a:lnTo>
                  <a:cubicBezTo>
                    <a:pt x="23579" y="25982"/>
                    <a:pt x="23579" y="25620"/>
                    <a:pt x="23356" y="25393"/>
                  </a:cubicBezTo>
                  <a:lnTo>
                    <a:pt x="23288" y="25325"/>
                  </a:lnTo>
                  <a:cubicBezTo>
                    <a:pt x="23061" y="25102"/>
                    <a:pt x="22621" y="24895"/>
                    <a:pt x="22307" y="24866"/>
                  </a:cubicBezTo>
                  <a:cubicBezTo>
                    <a:pt x="22307" y="24866"/>
                    <a:pt x="21431" y="24778"/>
                    <a:pt x="20884" y="24235"/>
                  </a:cubicBezTo>
                  <a:cubicBezTo>
                    <a:pt x="19942" y="23293"/>
                    <a:pt x="19942" y="21770"/>
                    <a:pt x="20884" y="20828"/>
                  </a:cubicBezTo>
                  <a:cubicBezTo>
                    <a:pt x="21354" y="20359"/>
                    <a:pt x="21971" y="20125"/>
                    <a:pt x="22587" y="20125"/>
                  </a:cubicBezTo>
                  <a:cubicBezTo>
                    <a:pt x="23203" y="20125"/>
                    <a:pt x="23820" y="20359"/>
                    <a:pt x="24291" y="20828"/>
                  </a:cubicBezTo>
                  <a:cubicBezTo>
                    <a:pt x="24834" y="21372"/>
                    <a:pt x="24918" y="22252"/>
                    <a:pt x="24918" y="22252"/>
                  </a:cubicBezTo>
                  <a:cubicBezTo>
                    <a:pt x="24951" y="22566"/>
                    <a:pt x="25158" y="23006"/>
                    <a:pt x="25381" y="23229"/>
                  </a:cubicBezTo>
                  <a:lnTo>
                    <a:pt x="25452" y="23300"/>
                  </a:lnTo>
                  <a:cubicBezTo>
                    <a:pt x="25564" y="23412"/>
                    <a:pt x="25710" y="23467"/>
                    <a:pt x="25857" y="23467"/>
                  </a:cubicBezTo>
                  <a:cubicBezTo>
                    <a:pt x="26004" y="23467"/>
                    <a:pt x="26151" y="23412"/>
                    <a:pt x="26264" y="23300"/>
                  </a:cubicBezTo>
                  <a:lnTo>
                    <a:pt x="32735" y="16829"/>
                  </a:lnTo>
                  <a:cubicBezTo>
                    <a:pt x="32958" y="16603"/>
                    <a:pt x="32958" y="16241"/>
                    <a:pt x="32735" y="16017"/>
                  </a:cubicBezTo>
                  <a:lnTo>
                    <a:pt x="26264" y="9547"/>
                  </a:lnTo>
                  <a:cubicBezTo>
                    <a:pt x="26041" y="9320"/>
                    <a:pt x="26041" y="8958"/>
                    <a:pt x="26264" y="8735"/>
                  </a:cubicBezTo>
                  <a:lnTo>
                    <a:pt x="26377" y="8618"/>
                  </a:lnTo>
                  <a:cubicBezTo>
                    <a:pt x="26600" y="8395"/>
                    <a:pt x="27044" y="8188"/>
                    <a:pt x="27358" y="8156"/>
                  </a:cubicBezTo>
                  <a:cubicBezTo>
                    <a:pt x="27358" y="8156"/>
                    <a:pt x="28234" y="8071"/>
                    <a:pt x="28781" y="7528"/>
                  </a:cubicBezTo>
                  <a:cubicBezTo>
                    <a:pt x="29732" y="6590"/>
                    <a:pt x="29739" y="5056"/>
                    <a:pt x="28791" y="4108"/>
                  </a:cubicBezTo>
                  <a:cubicBezTo>
                    <a:pt x="28321" y="3638"/>
                    <a:pt x="27705" y="3404"/>
                    <a:pt x="27090" y="3404"/>
                  </a:cubicBezTo>
                  <a:cubicBezTo>
                    <a:pt x="26468" y="3404"/>
                    <a:pt x="25846" y="3643"/>
                    <a:pt x="25374" y="4121"/>
                  </a:cubicBezTo>
                  <a:cubicBezTo>
                    <a:pt x="24831" y="4665"/>
                    <a:pt x="24743" y="5545"/>
                    <a:pt x="24743" y="5545"/>
                  </a:cubicBezTo>
                  <a:cubicBezTo>
                    <a:pt x="24714" y="5858"/>
                    <a:pt x="24507" y="6298"/>
                    <a:pt x="24284" y="6522"/>
                  </a:cubicBezTo>
                  <a:lnTo>
                    <a:pt x="24168" y="6638"/>
                  </a:lnTo>
                  <a:cubicBezTo>
                    <a:pt x="24056" y="6750"/>
                    <a:pt x="23909" y="6806"/>
                    <a:pt x="23762" y="6806"/>
                  </a:cubicBezTo>
                  <a:cubicBezTo>
                    <a:pt x="23614" y="6806"/>
                    <a:pt x="23467" y="6750"/>
                    <a:pt x="23356" y="6638"/>
                  </a:cubicBezTo>
                  <a:lnTo>
                    <a:pt x="16885" y="168"/>
                  </a:lnTo>
                  <a:cubicBezTo>
                    <a:pt x="16773" y="56"/>
                    <a:pt x="16626" y="0"/>
                    <a:pt x="16479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" name="Google Shape;1529;p70">
            <a:extLst>
              <a:ext uri="{FF2B5EF4-FFF2-40B4-BE49-F238E27FC236}">
                <a16:creationId xmlns:a16="http://schemas.microsoft.com/office/drawing/2014/main" id="{7ADDA8D3-5239-87FC-6B32-D24F2191C39E}"/>
              </a:ext>
            </a:extLst>
          </p:cNvPr>
          <p:cNvSpPr txBox="1">
            <a:spLocks/>
          </p:cNvSpPr>
          <p:nvPr/>
        </p:nvSpPr>
        <p:spPr>
          <a:xfrm>
            <a:off x="952592" y="399997"/>
            <a:ext cx="10280800" cy="643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 rtl="1"/>
            <a:r>
              <a:rPr lang="fa-IR" sz="2667" dirty="0">
                <a:solidFill>
                  <a:schemeClr val="lt1"/>
                </a:solidFill>
                <a:cs typeface="B Nazanin" panose="00000700000000000000" pitchFamily="2" charset="-78"/>
              </a:rPr>
              <a:t>انواع نمودارهای خلاقانه:</a:t>
            </a:r>
            <a:endParaRPr lang="fa-IR" sz="2667" dirty="0"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40" name="Google Shape;8440;p75"/>
          <p:cNvGrpSpPr/>
          <p:nvPr/>
        </p:nvGrpSpPr>
        <p:grpSpPr>
          <a:xfrm>
            <a:off x="944773" y="1287829"/>
            <a:ext cx="2181489" cy="2034859"/>
            <a:chOff x="729238" y="1179665"/>
            <a:chExt cx="1636117" cy="1526144"/>
          </a:xfrm>
        </p:grpSpPr>
        <p:grpSp>
          <p:nvGrpSpPr>
            <p:cNvPr id="8441" name="Google Shape;8441;p75"/>
            <p:cNvGrpSpPr/>
            <p:nvPr/>
          </p:nvGrpSpPr>
          <p:grpSpPr>
            <a:xfrm>
              <a:off x="729238" y="1179665"/>
              <a:ext cx="80700" cy="1526144"/>
              <a:chOff x="729238" y="1179665"/>
              <a:chExt cx="80700" cy="1526144"/>
            </a:xfrm>
          </p:grpSpPr>
          <p:sp>
            <p:nvSpPr>
              <p:cNvPr id="8442" name="Google Shape;8442;p75"/>
              <p:cNvSpPr/>
              <p:nvPr/>
            </p:nvSpPr>
            <p:spPr>
              <a:xfrm>
                <a:off x="729238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43" name="Google Shape;8443;p75"/>
              <p:cNvSpPr/>
              <p:nvPr/>
            </p:nvSpPr>
            <p:spPr>
              <a:xfrm>
                <a:off x="729238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44" name="Google Shape;8444;p75"/>
              <p:cNvSpPr/>
              <p:nvPr/>
            </p:nvSpPr>
            <p:spPr>
              <a:xfrm>
                <a:off x="729238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45" name="Google Shape;8445;p75"/>
              <p:cNvSpPr/>
              <p:nvPr/>
            </p:nvSpPr>
            <p:spPr>
              <a:xfrm>
                <a:off x="729238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46" name="Google Shape;8446;p75"/>
              <p:cNvSpPr/>
              <p:nvPr/>
            </p:nvSpPr>
            <p:spPr>
              <a:xfrm>
                <a:off x="729238" y="1821630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47" name="Google Shape;8447;p75"/>
              <p:cNvSpPr/>
              <p:nvPr/>
            </p:nvSpPr>
            <p:spPr>
              <a:xfrm>
                <a:off x="729238" y="1982326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48" name="Google Shape;8448;p75"/>
              <p:cNvSpPr/>
              <p:nvPr/>
            </p:nvSpPr>
            <p:spPr>
              <a:xfrm>
                <a:off x="729238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49" name="Google Shape;8449;p75"/>
              <p:cNvSpPr/>
              <p:nvPr/>
            </p:nvSpPr>
            <p:spPr>
              <a:xfrm>
                <a:off x="729238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50" name="Google Shape;8450;p75"/>
              <p:cNvSpPr/>
              <p:nvPr/>
            </p:nvSpPr>
            <p:spPr>
              <a:xfrm>
                <a:off x="729238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51" name="Google Shape;8451;p75"/>
              <p:cNvSpPr/>
              <p:nvPr/>
            </p:nvSpPr>
            <p:spPr>
              <a:xfrm>
                <a:off x="729238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452" name="Google Shape;8452;p75"/>
            <p:cNvGrpSpPr/>
            <p:nvPr/>
          </p:nvGrpSpPr>
          <p:grpSpPr>
            <a:xfrm>
              <a:off x="903098" y="1179665"/>
              <a:ext cx="80700" cy="1526144"/>
              <a:chOff x="903098" y="1179665"/>
              <a:chExt cx="80700" cy="1526144"/>
            </a:xfrm>
          </p:grpSpPr>
          <p:sp>
            <p:nvSpPr>
              <p:cNvPr id="8453" name="Google Shape;8453;p75"/>
              <p:cNvSpPr/>
              <p:nvPr/>
            </p:nvSpPr>
            <p:spPr>
              <a:xfrm>
                <a:off x="903098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54" name="Google Shape;8454;p75"/>
              <p:cNvSpPr/>
              <p:nvPr/>
            </p:nvSpPr>
            <p:spPr>
              <a:xfrm>
                <a:off x="903098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55" name="Google Shape;8455;p75"/>
              <p:cNvSpPr/>
              <p:nvPr/>
            </p:nvSpPr>
            <p:spPr>
              <a:xfrm>
                <a:off x="903098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56" name="Google Shape;8456;p75"/>
              <p:cNvSpPr/>
              <p:nvPr/>
            </p:nvSpPr>
            <p:spPr>
              <a:xfrm>
                <a:off x="903098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57" name="Google Shape;8457;p75"/>
              <p:cNvSpPr/>
              <p:nvPr/>
            </p:nvSpPr>
            <p:spPr>
              <a:xfrm>
                <a:off x="903098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58" name="Google Shape;8458;p75"/>
              <p:cNvSpPr/>
              <p:nvPr/>
            </p:nvSpPr>
            <p:spPr>
              <a:xfrm>
                <a:off x="903098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59" name="Google Shape;8459;p75"/>
              <p:cNvSpPr/>
              <p:nvPr/>
            </p:nvSpPr>
            <p:spPr>
              <a:xfrm>
                <a:off x="903098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60" name="Google Shape;8460;p75"/>
              <p:cNvSpPr/>
              <p:nvPr/>
            </p:nvSpPr>
            <p:spPr>
              <a:xfrm>
                <a:off x="903098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61" name="Google Shape;8461;p75"/>
              <p:cNvSpPr/>
              <p:nvPr/>
            </p:nvSpPr>
            <p:spPr>
              <a:xfrm>
                <a:off x="903098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62" name="Google Shape;8462;p75"/>
              <p:cNvSpPr/>
              <p:nvPr/>
            </p:nvSpPr>
            <p:spPr>
              <a:xfrm>
                <a:off x="903098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463" name="Google Shape;8463;p75"/>
            <p:cNvGrpSpPr/>
            <p:nvPr/>
          </p:nvGrpSpPr>
          <p:grpSpPr>
            <a:xfrm>
              <a:off x="1076958" y="1179665"/>
              <a:ext cx="80700" cy="1526144"/>
              <a:chOff x="1076958" y="1179665"/>
              <a:chExt cx="80700" cy="1526144"/>
            </a:xfrm>
          </p:grpSpPr>
          <p:sp>
            <p:nvSpPr>
              <p:cNvPr id="8464" name="Google Shape;8464;p75"/>
              <p:cNvSpPr/>
              <p:nvPr/>
            </p:nvSpPr>
            <p:spPr>
              <a:xfrm>
                <a:off x="1076958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65" name="Google Shape;8465;p75"/>
              <p:cNvSpPr/>
              <p:nvPr/>
            </p:nvSpPr>
            <p:spPr>
              <a:xfrm>
                <a:off x="1076958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66" name="Google Shape;8466;p75"/>
              <p:cNvSpPr/>
              <p:nvPr/>
            </p:nvSpPr>
            <p:spPr>
              <a:xfrm>
                <a:off x="1076958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67" name="Google Shape;8467;p75"/>
              <p:cNvSpPr/>
              <p:nvPr/>
            </p:nvSpPr>
            <p:spPr>
              <a:xfrm>
                <a:off x="1076958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68" name="Google Shape;8468;p75"/>
              <p:cNvSpPr/>
              <p:nvPr/>
            </p:nvSpPr>
            <p:spPr>
              <a:xfrm>
                <a:off x="1076958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69" name="Google Shape;8469;p75"/>
              <p:cNvSpPr/>
              <p:nvPr/>
            </p:nvSpPr>
            <p:spPr>
              <a:xfrm>
                <a:off x="1076958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70" name="Google Shape;8470;p75"/>
              <p:cNvSpPr/>
              <p:nvPr/>
            </p:nvSpPr>
            <p:spPr>
              <a:xfrm>
                <a:off x="1076958" y="214302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71" name="Google Shape;8471;p75"/>
              <p:cNvSpPr/>
              <p:nvPr/>
            </p:nvSpPr>
            <p:spPr>
              <a:xfrm>
                <a:off x="1076958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72" name="Google Shape;8472;p75"/>
              <p:cNvSpPr/>
              <p:nvPr/>
            </p:nvSpPr>
            <p:spPr>
              <a:xfrm>
                <a:off x="1076958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73" name="Google Shape;8473;p75"/>
              <p:cNvSpPr/>
              <p:nvPr/>
            </p:nvSpPr>
            <p:spPr>
              <a:xfrm>
                <a:off x="1076958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474" name="Google Shape;8474;p75"/>
            <p:cNvGrpSpPr/>
            <p:nvPr/>
          </p:nvGrpSpPr>
          <p:grpSpPr>
            <a:xfrm>
              <a:off x="1247707" y="1179665"/>
              <a:ext cx="80700" cy="1526144"/>
              <a:chOff x="1247707" y="1179665"/>
              <a:chExt cx="80700" cy="1526144"/>
            </a:xfrm>
          </p:grpSpPr>
          <p:sp>
            <p:nvSpPr>
              <p:cNvPr id="8475" name="Google Shape;8475;p75"/>
              <p:cNvSpPr/>
              <p:nvPr/>
            </p:nvSpPr>
            <p:spPr>
              <a:xfrm>
                <a:off x="1247707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76" name="Google Shape;8476;p75"/>
              <p:cNvSpPr/>
              <p:nvPr/>
            </p:nvSpPr>
            <p:spPr>
              <a:xfrm>
                <a:off x="1247707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77" name="Google Shape;8477;p75"/>
              <p:cNvSpPr/>
              <p:nvPr/>
            </p:nvSpPr>
            <p:spPr>
              <a:xfrm>
                <a:off x="1247707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78" name="Google Shape;8478;p75"/>
              <p:cNvSpPr/>
              <p:nvPr/>
            </p:nvSpPr>
            <p:spPr>
              <a:xfrm>
                <a:off x="1247707" y="166175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79" name="Google Shape;8479;p75"/>
              <p:cNvSpPr/>
              <p:nvPr/>
            </p:nvSpPr>
            <p:spPr>
              <a:xfrm>
                <a:off x="1247707" y="1821630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80" name="Google Shape;8480;p75"/>
              <p:cNvSpPr/>
              <p:nvPr/>
            </p:nvSpPr>
            <p:spPr>
              <a:xfrm>
                <a:off x="1247707" y="1982326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81" name="Google Shape;8481;p75"/>
              <p:cNvSpPr/>
              <p:nvPr/>
            </p:nvSpPr>
            <p:spPr>
              <a:xfrm>
                <a:off x="1247707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82" name="Google Shape;8482;p75"/>
              <p:cNvSpPr/>
              <p:nvPr/>
            </p:nvSpPr>
            <p:spPr>
              <a:xfrm>
                <a:off x="1247707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83" name="Google Shape;8483;p75"/>
              <p:cNvSpPr/>
              <p:nvPr/>
            </p:nvSpPr>
            <p:spPr>
              <a:xfrm>
                <a:off x="1247707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84" name="Google Shape;8484;p75"/>
              <p:cNvSpPr/>
              <p:nvPr/>
            </p:nvSpPr>
            <p:spPr>
              <a:xfrm>
                <a:off x="1247707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485" name="Google Shape;8485;p75"/>
            <p:cNvGrpSpPr/>
            <p:nvPr/>
          </p:nvGrpSpPr>
          <p:grpSpPr>
            <a:xfrm>
              <a:off x="1421567" y="1179665"/>
              <a:ext cx="80700" cy="1526144"/>
              <a:chOff x="1421567" y="1179665"/>
              <a:chExt cx="80700" cy="1526144"/>
            </a:xfrm>
          </p:grpSpPr>
          <p:sp>
            <p:nvSpPr>
              <p:cNvPr id="8486" name="Google Shape;8486;p75"/>
              <p:cNvSpPr/>
              <p:nvPr/>
            </p:nvSpPr>
            <p:spPr>
              <a:xfrm>
                <a:off x="1421567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87" name="Google Shape;8487;p75"/>
              <p:cNvSpPr/>
              <p:nvPr/>
            </p:nvSpPr>
            <p:spPr>
              <a:xfrm>
                <a:off x="1421567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88" name="Google Shape;8488;p75"/>
              <p:cNvSpPr/>
              <p:nvPr/>
            </p:nvSpPr>
            <p:spPr>
              <a:xfrm>
                <a:off x="1421567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89" name="Google Shape;8489;p75"/>
              <p:cNvSpPr/>
              <p:nvPr/>
            </p:nvSpPr>
            <p:spPr>
              <a:xfrm>
                <a:off x="1421567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90" name="Google Shape;8490;p75"/>
              <p:cNvSpPr/>
              <p:nvPr/>
            </p:nvSpPr>
            <p:spPr>
              <a:xfrm>
                <a:off x="1421567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91" name="Google Shape;8491;p75"/>
              <p:cNvSpPr/>
              <p:nvPr/>
            </p:nvSpPr>
            <p:spPr>
              <a:xfrm>
                <a:off x="1421567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92" name="Google Shape;8492;p75"/>
              <p:cNvSpPr/>
              <p:nvPr/>
            </p:nvSpPr>
            <p:spPr>
              <a:xfrm>
                <a:off x="1421567" y="214302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93" name="Google Shape;8493;p75"/>
              <p:cNvSpPr/>
              <p:nvPr/>
            </p:nvSpPr>
            <p:spPr>
              <a:xfrm>
                <a:off x="1421567" y="2303717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94" name="Google Shape;8494;p75"/>
              <p:cNvSpPr/>
              <p:nvPr/>
            </p:nvSpPr>
            <p:spPr>
              <a:xfrm>
                <a:off x="1421567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95" name="Google Shape;8495;p75"/>
              <p:cNvSpPr/>
              <p:nvPr/>
            </p:nvSpPr>
            <p:spPr>
              <a:xfrm>
                <a:off x="1421567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496" name="Google Shape;8496;p75"/>
            <p:cNvGrpSpPr/>
            <p:nvPr/>
          </p:nvGrpSpPr>
          <p:grpSpPr>
            <a:xfrm>
              <a:off x="1592327" y="1179665"/>
              <a:ext cx="80700" cy="1526144"/>
              <a:chOff x="1592327" y="1179665"/>
              <a:chExt cx="80700" cy="1526144"/>
            </a:xfrm>
          </p:grpSpPr>
          <p:sp>
            <p:nvSpPr>
              <p:cNvPr id="8497" name="Google Shape;8497;p75"/>
              <p:cNvSpPr/>
              <p:nvPr/>
            </p:nvSpPr>
            <p:spPr>
              <a:xfrm>
                <a:off x="1592327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98" name="Google Shape;8498;p75"/>
              <p:cNvSpPr/>
              <p:nvPr/>
            </p:nvSpPr>
            <p:spPr>
              <a:xfrm>
                <a:off x="1592327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99" name="Google Shape;8499;p75"/>
              <p:cNvSpPr/>
              <p:nvPr/>
            </p:nvSpPr>
            <p:spPr>
              <a:xfrm>
                <a:off x="1592327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00" name="Google Shape;8500;p75"/>
              <p:cNvSpPr/>
              <p:nvPr/>
            </p:nvSpPr>
            <p:spPr>
              <a:xfrm>
                <a:off x="1592327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01" name="Google Shape;8501;p75"/>
              <p:cNvSpPr/>
              <p:nvPr/>
            </p:nvSpPr>
            <p:spPr>
              <a:xfrm>
                <a:off x="1592327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02" name="Google Shape;8502;p75"/>
              <p:cNvSpPr/>
              <p:nvPr/>
            </p:nvSpPr>
            <p:spPr>
              <a:xfrm>
                <a:off x="1592327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03" name="Google Shape;8503;p75"/>
              <p:cNvSpPr/>
              <p:nvPr/>
            </p:nvSpPr>
            <p:spPr>
              <a:xfrm>
                <a:off x="1592327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04" name="Google Shape;8504;p75"/>
              <p:cNvSpPr/>
              <p:nvPr/>
            </p:nvSpPr>
            <p:spPr>
              <a:xfrm>
                <a:off x="1592327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05" name="Google Shape;8505;p75"/>
              <p:cNvSpPr/>
              <p:nvPr/>
            </p:nvSpPr>
            <p:spPr>
              <a:xfrm>
                <a:off x="1592327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06" name="Google Shape;8506;p75"/>
              <p:cNvSpPr/>
              <p:nvPr/>
            </p:nvSpPr>
            <p:spPr>
              <a:xfrm>
                <a:off x="1592327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507" name="Google Shape;8507;p75"/>
            <p:cNvGrpSpPr/>
            <p:nvPr/>
          </p:nvGrpSpPr>
          <p:grpSpPr>
            <a:xfrm>
              <a:off x="1766187" y="1179665"/>
              <a:ext cx="80700" cy="1526144"/>
              <a:chOff x="1766187" y="1179665"/>
              <a:chExt cx="80700" cy="1526144"/>
            </a:xfrm>
          </p:grpSpPr>
          <p:sp>
            <p:nvSpPr>
              <p:cNvPr id="8508" name="Google Shape;8508;p75"/>
              <p:cNvSpPr/>
              <p:nvPr/>
            </p:nvSpPr>
            <p:spPr>
              <a:xfrm>
                <a:off x="1766187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09" name="Google Shape;8509;p75"/>
              <p:cNvSpPr/>
              <p:nvPr/>
            </p:nvSpPr>
            <p:spPr>
              <a:xfrm>
                <a:off x="1766187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10" name="Google Shape;8510;p75"/>
              <p:cNvSpPr/>
              <p:nvPr/>
            </p:nvSpPr>
            <p:spPr>
              <a:xfrm>
                <a:off x="1766187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11" name="Google Shape;8511;p75"/>
              <p:cNvSpPr/>
              <p:nvPr/>
            </p:nvSpPr>
            <p:spPr>
              <a:xfrm>
                <a:off x="1766187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12" name="Google Shape;8512;p75"/>
              <p:cNvSpPr/>
              <p:nvPr/>
            </p:nvSpPr>
            <p:spPr>
              <a:xfrm>
                <a:off x="1766187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13" name="Google Shape;8513;p75"/>
              <p:cNvSpPr/>
              <p:nvPr/>
            </p:nvSpPr>
            <p:spPr>
              <a:xfrm>
                <a:off x="1766187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14" name="Google Shape;8514;p75"/>
              <p:cNvSpPr/>
              <p:nvPr/>
            </p:nvSpPr>
            <p:spPr>
              <a:xfrm>
                <a:off x="1766187" y="214302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15" name="Google Shape;8515;p75"/>
              <p:cNvSpPr/>
              <p:nvPr/>
            </p:nvSpPr>
            <p:spPr>
              <a:xfrm>
                <a:off x="1766187" y="2303717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16" name="Google Shape;8516;p75"/>
              <p:cNvSpPr/>
              <p:nvPr/>
            </p:nvSpPr>
            <p:spPr>
              <a:xfrm>
                <a:off x="1766187" y="2464413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17" name="Google Shape;8517;p75"/>
              <p:cNvSpPr/>
              <p:nvPr/>
            </p:nvSpPr>
            <p:spPr>
              <a:xfrm>
                <a:off x="1766187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518" name="Google Shape;8518;p75"/>
            <p:cNvGrpSpPr/>
            <p:nvPr/>
          </p:nvGrpSpPr>
          <p:grpSpPr>
            <a:xfrm>
              <a:off x="1936935" y="1179665"/>
              <a:ext cx="80700" cy="1526144"/>
              <a:chOff x="1936935" y="1179665"/>
              <a:chExt cx="80700" cy="1526144"/>
            </a:xfrm>
          </p:grpSpPr>
          <p:sp>
            <p:nvSpPr>
              <p:cNvPr id="8519" name="Google Shape;8519;p75"/>
              <p:cNvSpPr/>
              <p:nvPr/>
            </p:nvSpPr>
            <p:spPr>
              <a:xfrm>
                <a:off x="1936935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20" name="Google Shape;8520;p75"/>
              <p:cNvSpPr/>
              <p:nvPr/>
            </p:nvSpPr>
            <p:spPr>
              <a:xfrm>
                <a:off x="1936935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21" name="Google Shape;8521;p75"/>
              <p:cNvSpPr/>
              <p:nvPr/>
            </p:nvSpPr>
            <p:spPr>
              <a:xfrm>
                <a:off x="1936935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22" name="Google Shape;8522;p75"/>
              <p:cNvSpPr/>
              <p:nvPr/>
            </p:nvSpPr>
            <p:spPr>
              <a:xfrm>
                <a:off x="1936935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23" name="Google Shape;8523;p75"/>
              <p:cNvSpPr/>
              <p:nvPr/>
            </p:nvSpPr>
            <p:spPr>
              <a:xfrm>
                <a:off x="1936935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24" name="Google Shape;8524;p75"/>
              <p:cNvSpPr/>
              <p:nvPr/>
            </p:nvSpPr>
            <p:spPr>
              <a:xfrm>
                <a:off x="1936935" y="1982326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25" name="Google Shape;8525;p75"/>
              <p:cNvSpPr/>
              <p:nvPr/>
            </p:nvSpPr>
            <p:spPr>
              <a:xfrm>
                <a:off x="1936935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26" name="Google Shape;8526;p75"/>
              <p:cNvSpPr/>
              <p:nvPr/>
            </p:nvSpPr>
            <p:spPr>
              <a:xfrm>
                <a:off x="1936935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27" name="Google Shape;8527;p75"/>
              <p:cNvSpPr/>
              <p:nvPr/>
            </p:nvSpPr>
            <p:spPr>
              <a:xfrm>
                <a:off x="1936935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28" name="Google Shape;8528;p75"/>
              <p:cNvSpPr/>
              <p:nvPr/>
            </p:nvSpPr>
            <p:spPr>
              <a:xfrm>
                <a:off x="1936935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529" name="Google Shape;8529;p75"/>
            <p:cNvGrpSpPr/>
            <p:nvPr/>
          </p:nvGrpSpPr>
          <p:grpSpPr>
            <a:xfrm>
              <a:off x="2110795" y="1179665"/>
              <a:ext cx="80700" cy="1526144"/>
              <a:chOff x="2110795" y="1179665"/>
              <a:chExt cx="80700" cy="1526144"/>
            </a:xfrm>
          </p:grpSpPr>
          <p:sp>
            <p:nvSpPr>
              <p:cNvPr id="8530" name="Google Shape;8530;p75"/>
              <p:cNvSpPr/>
              <p:nvPr/>
            </p:nvSpPr>
            <p:spPr>
              <a:xfrm>
                <a:off x="2110795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31" name="Google Shape;8531;p75"/>
              <p:cNvSpPr/>
              <p:nvPr/>
            </p:nvSpPr>
            <p:spPr>
              <a:xfrm>
                <a:off x="2110795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32" name="Google Shape;8532;p75"/>
              <p:cNvSpPr/>
              <p:nvPr/>
            </p:nvSpPr>
            <p:spPr>
              <a:xfrm>
                <a:off x="2110795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33" name="Google Shape;8533;p75"/>
              <p:cNvSpPr/>
              <p:nvPr/>
            </p:nvSpPr>
            <p:spPr>
              <a:xfrm>
                <a:off x="2110795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34" name="Google Shape;8534;p75"/>
              <p:cNvSpPr/>
              <p:nvPr/>
            </p:nvSpPr>
            <p:spPr>
              <a:xfrm>
                <a:off x="2110795" y="1821630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35" name="Google Shape;8535;p75"/>
              <p:cNvSpPr/>
              <p:nvPr/>
            </p:nvSpPr>
            <p:spPr>
              <a:xfrm>
                <a:off x="2110795" y="1982326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36" name="Google Shape;8536;p75"/>
              <p:cNvSpPr/>
              <p:nvPr/>
            </p:nvSpPr>
            <p:spPr>
              <a:xfrm>
                <a:off x="2110795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37" name="Google Shape;8537;p75"/>
              <p:cNvSpPr/>
              <p:nvPr/>
            </p:nvSpPr>
            <p:spPr>
              <a:xfrm>
                <a:off x="2110795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38" name="Google Shape;8538;p75"/>
              <p:cNvSpPr/>
              <p:nvPr/>
            </p:nvSpPr>
            <p:spPr>
              <a:xfrm>
                <a:off x="2110795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39" name="Google Shape;8539;p75"/>
              <p:cNvSpPr/>
              <p:nvPr/>
            </p:nvSpPr>
            <p:spPr>
              <a:xfrm>
                <a:off x="2110795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540" name="Google Shape;8540;p75"/>
            <p:cNvGrpSpPr/>
            <p:nvPr/>
          </p:nvGrpSpPr>
          <p:grpSpPr>
            <a:xfrm>
              <a:off x="2284655" y="1179665"/>
              <a:ext cx="80700" cy="1526144"/>
              <a:chOff x="2284655" y="1179665"/>
              <a:chExt cx="80700" cy="1526144"/>
            </a:xfrm>
          </p:grpSpPr>
          <p:sp>
            <p:nvSpPr>
              <p:cNvPr id="8541" name="Google Shape;8541;p75"/>
              <p:cNvSpPr/>
              <p:nvPr/>
            </p:nvSpPr>
            <p:spPr>
              <a:xfrm>
                <a:off x="2284655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42" name="Google Shape;8542;p75"/>
              <p:cNvSpPr/>
              <p:nvPr/>
            </p:nvSpPr>
            <p:spPr>
              <a:xfrm>
                <a:off x="2284655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43" name="Google Shape;8543;p75"/>
              <p:cNvSpPr/>
              <p:nvPr/>
            </p:nvSpPr>
            <p:spPr>
              <a:xfrm>
                <a:off x="2284655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44" name="Google Shape;8544;p75"/>
              <p:cNvSpPr/>
              <p:nvPr/>
            </p:nvSpPr>
            <p:spPr>
              <a:xfrm>
                <a:off x="2284655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45" name="Google Shape;8545;p75"/>
              <p:cNvSpPr/>
              <p:nvPr/>
            </p:nvSpPr>
            <p:spPr>
              <a:xfrm>
                <a:off x="2284655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46" name="Google Shape;8546;p75"/>
              <p:cNvSpPr/>
              <p:nvPr/>
            </p:nvSpPr>
            <p:spPr>
              <a:xfrm>
                <a:off x="2284655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47" name="Google Shape;8547;p75"/>
              <p:cNvSpPr/>
              <p:nvPr/>
            </p:nvSpPr>
            <p:spPr>
              <a:xfrm>
                <a:off x="2284655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48" name="Google Shape;8548;p75"/>
              <p:cNvSpPr/>
              <p:nvPr/>
            </p:nvSpPr>
            <p:spPr>
              <a:xfrm>
                <a:off x="2284655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49" name="Google Shape;8549;p75"/>
              <p:cNvSpPr/>
              <p:nvPr/>
            </p:nvSpPr>
            <p:spPr>
              <a:xfrm>
                <a:off x="2284655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50" name="Google Shape;8550;p75"/>
              <p:cNvSpPr/>
              <p:nvPr/>
            </p:nvSpPr>
            <p:spPr>
              <a:xfrm>
                <a:off x="2284655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8551" name="Google Shape;8551;p75"/>
          <p:cNvGrpSpPr/>
          <p:nvPr/>
        </p:nvGrpSpPr>
        <p:grpSpPr>
          <a:xfrm>
            <a:off x="3470994" y="1313349"/>
            <a:ext cx="1818997" cy="1469511"/>
            <a:chOff x="2623904" y="1198803"/>
            <a:chExt cx="1364248" cy="1102133"/>
          </a:xfrm>
        </p:grpSpPr>
        <p:grpSp>
          <p:nvGrpSpPr>
            <p:cNvPr id="8552" name="Google Shape;8552;p75"/>
            <p:cNvGrpSpPr/>
            <p:nvPr/>
          </p:nvGrpSpPr>
          <p:grpSpPr>
            <a:xfrm>
              <a:off x="2623907" y="1198803"/>
              <a:ext cx="1364245" cy="273000"/>
              <a:chOff x="2623907" y="1198803"/>
              <a:chExt cx="1364245" cy="273000"/>
            </a:xfrm>
          </p:grpSpPr>
          <p:sp>
            <p:nvSpPr>
              <p:cNvPr id="8553" name="Google Shape;8553;p75"/>
              <p:cNvSpPr/>
              <p:nvPr/>
            </p:nvSpPr>
            <p:spPr>
              <a:xfrm>
                <a:off x="3715152" y="1198803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54" name="Google Shape;8554;p75"/>
              <p:cNvSpPr/>
              <p:nvPr/>
            </p:nvSpPr>
            <p:spPr>
              <a:xfrm>
                <a:off x="2623907" y="1198803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55" name="Google Shape;8555;p75"/>
              <p:cNvSpPr/>
              <p:nvPr/>
            </p:nvSpPr>
            <p:spPr>
              <a:xfrm>
                <a:off x="2896718" y="1198803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56" name="Google Shape;8556;p75"/>
              <p:cNvSpPr/>
              <p:nvPr/>
            </p:nvSpPr>
            <p:spPr>
              <a:xfrm>
                <a:off x="3169529" y="1198803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57" name="Google Shape;8557;p75"/>
              <p:cNvSpPr/>
              <p:nvPr/>
            </p:nvSpPr>
            <p:spPr>
              <a:xfrm>
                <a:off x="3442341" y="1198803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558" name="Google Shape;8558;p75"/>
            <p:cNvGrpSpPr/>
            <p:nvPr/>
          </p:nvGrpSpPr>
          <p:grpSpPr>
            <a:xfrm>
              <a:off x="2623904" y="1476964"/>
              <a:ext cx="1364245" cy="273000"/>
              <a:chOff x="2623904" y="1476964"/>
              <a:chExt cx="1364245" cy="273000"/>
            </a:xfrm>
          </p:grpSpPr>
          <p:sp>
            <p:nvSpPr>
              <p:cNvPr id="8559" name="Google Shape;8559;p75"/>
              <p:cNvSpPr/>
              <p:nvPr/>
            </p:nvSpPr>
            <p:spPr>
              <a:xfrm>
                <a:off x="3169527" y="1476964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60" name="Google Shape;8560;p75"/>
              <p:cNvSpPr/>
              <p:nvPr/>
            </p:nvSpPr>
            <p:spPr>
              <a:xfrm>
                <a:off x="3442338" y="1476964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61" name="Google Shape;8561;p75"/>
              <p:cNvSpPr/>
              <p:nvPr/>
            </p:nvSpPr>
            <p:spPr>
              <a:xfrm>
                <a:off x="3715149" y="1476964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62" name="Google Shape;8562;p75"/>
              <p:cNvSpPr/>
              <p:nvPr/>
            </p:nvSpPr>
            <p:spPr>
              <a:xfrm>
                <a:off x="2623904" y="1476964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63" name="Google Shape;8563;p75"/>
              <p:cNvSpPr/>
              <p:nvPr/>
            </p:nvSpPr>
            <p:spPr>
              <a:xfrm>
                <a:off x="2896716" y="1476964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564" name="Google Shape;8564;p75"/>
            <p:cNvGrpSpPr/>
            <p:nvPr/>
          </p:nvGrpSpPr>
          <p:grpSpPr>
            <a:xfrm>
              <a:off x="2623907" y="1749775"/>
              <a:ext cx="1364245" cy="273000"/>
              <a:chOff x="2623907" y="1749775"/>
              <a:chExt cx="1364245" cy="273000"/>
            </a:xfrm>
          </p:grpSpPr>
          <p:sp>
            <p:nvSpPr>
              <p:cNvPr id="8565" name="Google Shape;8565;p75"/>
              <p:cNvSpPr/>
              <p:nvPr/>
            </p:nvSpPr>
            <p:spPr>
              <a:xfrm>
                <a:off x="3442341" y="1749775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66" name="Google Shape;8566;p75"/>
              <p:cNvSpPr/>
              <p:nvPr/>
            </p:nvSpPr>
            <p:spPr>
              <a:xfrm>
                <a:off x="3715152" y="1749775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67" name="Google Shape;8567;p75"/>
              <p:cNvSpPr/>
              <p:nvPr/>
            </p:nvSpPr>
            <p:spPr>
              <a:xfrm>
                <a:off x="2623907" y="1749775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68" name="Google Shape;8568;p75"/>
              <p:cNvSpPr/>
              <p:nvPr/>
            </p:nvSpPr>
            <p:spPr>
              <a:xfrm>
                <a:off x="2896718" y="1749775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69" name="Google Shape;8569;p75"/>
              <p:cNvSpPr/>
              <p:nvPr/>
            </p:nvSpPr>
            <p:spPr>
              <a:xfrm>
                <a:off x="3169529" y="1749775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570" name="Google Shape;8570;p75"/>
            <p:cNvGrpSpPr/>
            <p:nvPr/>
          </p:nvGrpSpPr>
          <p:grpSpPr>
            <a:xfrm>
              <a:off x="2623904" y="2027936"/>
              <a:ext cx="1364245" cy="273000"/>
              <a:chOff x="2623904" y="2027936"/>
              <a:chExt cx="1364245" cy="273000"/>
            </a:xfrm>
          </p:grpSpPr>
          <p:sp>
            <p:nvSpPr>
              <p:cNvPr id="8571" name="Google Shape;8571;p75"/>
              <p:cNvSpPr/>
              <p:nvPr/>
            </p:nvSpPr>
            <p:spPr>
              <a:xfrm>
                <a:off x="2623904" y="2027936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72" name="Google Shape;8572;p75"/>
              <p:cNvSpPr/>
              <p:nvPr/>
            </p:nvSpPr>
            <p:spPr>
              <a:xfrm>
                <a:off x="2896716" y="2027936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73" name="Google Shape;8573;p75"/>
              <p:cNvSpPr/>
              <p:nvPr/>
            </p:nvSpPr>
            <p:spPr>
              <a:xfrm>
                <a:off x="3169527" y="2027936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74" name="Google Shape;8574;p75"/>
              <p:cNvSpPr/>
              <p:nvPr/>
            </p:nvSpPr>
            <p:spPr>
              <a:xfrm>
                <a:off x="3442338" y="2027936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75" name="Google Shape;8575;p75"/>
              <p:cNvSpPr/>
              <p:nvPr/>
            </p:nvSpPr>
            <p:spPr>
              <a:xfrm>
                <a:off x="3715149" y="2027936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8576" name="Google Shape;8576;p75"/>
          <p:cNvGrpSpPr/>
          <p:nvPr/>
        </p:nvGrpSpPr>
        <p:grpSpPr>
          <a:xfrm>
            <a:off x="3456942" y="3258924"/>
            <a:ext cx="1850055" cy="212165"/>
            <a:chOff x="3200660" y="2180272"/>
            <a:chExt cx="2563824" cy="378237"/>
          </a:xfrm>
        </p:grpSpPr>
        <p:sp>
          <p:nvSpPr>
            <p:cNvPr id="8577" name="Google Shape;8577;p75"/>
            <p:cNvSpPr/>
            <p:nvPr/>
          </p:nvSpPr>
          <p:spPr>
            <a:xfrm>
              <a:off x="3200660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6" y="1"/>
                  </a:moveTo>
                  <a:cubicBezTo>
                    <a:pt x="276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90"/>
                    <a:pt x="606" y="37890"/>
                  </a:cubicBezTo>
                  <a:lnTo>
                    <a:pt x="7922" y="37890"/>
                  </a:lnTo>
                  <a:cubicBezTo>
                    <a:pt x="8267" y="37890"/>
                    <a:pt x="8542" y="37614"/>
                    <a:pt x="8542" y="37270"/>
                  </a:cubicBezTo>
                  <a:lnTo>
                    <a:pt x="8542" y="607"/>
                  </a:lnTo>
                  <a:cubicBezTo>
                    <a:pt x="8542" y="263"/>
                    <a:pt x="8267" y="1"/>
                    <a:pt x="7922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78" name="Google Shape;8578;p75"/>
            <p:cNvSpPr/>
            <p:nvPr/>
          </p:nvSpPr>
          <p:spPr>
            <a:xfrm>
              <a:off x="3345104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62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62" y="37890"/>
                    <a:pt x="607" y="37890"/>
                  </a:cubicBezTo>
                  <a:lnTo>
                    <a:pt x="7923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23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79" name="Google Shape;8579;p75"/>
            <p:cNvSpPr/>
            <p:nvPr/>
          </p:nvSpPr>
          <p:spPr>
            <a:xfrm>
              <a:off x="3489548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21" y="1"/>
                  </a:moveTo>
                  <a:cubicBezTo>
                    <a:pt x="276" y="1"/>
                    <a:pt x="1" y="263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76" y="37890"/>
                    <a:pt x="621" y="37890"/>
                  </a:cubicBezTo>
                  <a:lnTo>
                    <a:pt x="7937" y="37890"/>
                  </a:lnTo>
                  <a:cubicBezTo>
                    <a:pt x="8281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81" y="1"/>
                    <a:pt x="7937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80" name="Google Shape;8580;p75"/>
            <p:cNvSpPr/>
            <p:nvPr/>
          </p:nvSpPr>
          <p:spPr>
            <a:xfrm>
              <a:off x="3633992" y="2180272"/>
              <a:ext cx="108252" cy="378237"/>
            </a:xfrm>
            <a:custGeom>
              <a:avLst/>
              <a:gdLst/>
              <a:ahLst/>
              <a:cxnLst/>
              <a:rect l="l" t="t" r="r" b="b"/>
              <a:pathLst>
                <a:path w="8544" h="37890" extrusionOk="0">
                  <a:moveTo>
                    <a:pt x="621" y="1"/>
                  </a:moveTo>
                  <a:cubicBezTo>
                    <a:pt x="277" y="1"/>
                    <a:pt x="1" y="277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77" y="37890"/>
                    <a:pt x="621" y="37890"/>
                  </a:cubicBezTo>
                  <a:lnTo>
                    <a:pt x="7937" y="37890"/>
                  </a:lnTo>
                  <a:cubicBezTo>
                    <a:pt x="8268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68" y="1"/>
                    <a:pt x="7937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81" name="Google Shape;8581;p75"/>
            <p:cNvSpPr/>
            <p:nvPr/>
          </p:nvSpPr>
          <p:spPr>
            <a:xfrm>
              <a:off x="3778448" y="2180272"/>
              <a:ext cx="108240" cy="378097"/>
            </a:xfrm>
            <a:custGeom>
              <a:avLst/>
              <a:gdLst/>
              <a:ahLst/>
              <a:cxnLst/>
              <a:rect l="l" t="t" r="r" b="b"/>
              <a:pathLst>
                <a:path w="8543" h="37876" extrusionOk="0">
                  <a:moveTo>
                    <a:pt x="606" y="1"/>
                  </a:moveTo>
                  <a:cubicBezTo>
                    <a:pt x="276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76"/>
                    <a:pt x="606" y="37876"/>
                  </a:cubicBezTo>
                  <a:lnTo>
                    <a:pt x="7936" y="37876"/>
                  </a:lnTo>
                  <a:cubicBezTo>
                    <a:pt x="8267" y="37876"/>
                    <a:pt x="8542" y="37614"/>
                    <a:pt x="8542" y="37270"/>
                  </a:cubicBezTo>
                  <a:lnTo>
                    <a:pt x="8542" y="607"/>
                  </a:lnTo>
                  <a:cubicBezTo>
                    <a:pt x="8542" y="263"/>
                    <a:pt x="8267" y="1"/>
                    <a:pt x="7936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82" name="Google Shape;8582;p75"/>
            <p:cNvSpPr/>
            <p:nvPr/>
          </p:nvSpPr>
          <p:spPr>
            <a:xfrm>
              <a:off x="3922892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76" y="1"/>
                    <a:pt x="0" y="277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90"/>
                    <a:pt x="607" y="37890"/>
                  </a:cubicBezTo>
                  <a:lnTo>
                    <a:pt x="7923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67" y="1"/>
                    <a:pt x="7923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83" name="Google Shape;8583;p75"/>
            <p:cNvSpPr/>
            <p:nvPr/>
          </p:nvSpPr>
          <p:spPr>
            <a:xfrm>
              <a:off x="4067336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62" y="1"/>
                    <a:pt x="1" y="263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62" y="37890"/>
                    <a:pt x="607" y="37890"/>
                  </a:cubicBezTo>
                  <a:lnTo>
                    <a:pt x="7923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23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84" name="Google Shape;8584;p75"/>
            <p:cNvSpPr/>
            <p:nvPr/>
          </p:nvSpPr>
          <p:spPr>
            <a:xfrm>
              <a:off x="4211780" y="2180272"/>
              <a:ext cx="108252" cy="378237"/>
            </a:xfrm>
            <a:custGeom>
              <a:avLst/>
              <a:gdLst/>
              <a:ahLst/>
              <a:cxnLst/>
              <a:rect l="l" t="t" r="r" b="b"/>
              <a:pathLst>
                <a:path w="8544" h="37890" extrusionOk="0">
                  <a:moveTo>
                    <a:pt x="621" y="1"/>
                  </a:moveTo>
                  <a:cubicBezTo>
                    <a:pt x="276" y="1"/>
                    <a:pt x="1" y="277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76" y="37890"/>
                    <a:pt x="621" y="37890"/>
                  </a:cubicBezTo>
                  <a:lnTo>
                    <a:pt x="7937" y="37890"/>
                  </a:lnTo>
                  <a:cubicBezTo>
                    <a:pt x="8281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81" y="1"/>
                    <a:pt x="7937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85" name="Google Shape;8585;p75"/>
            <p:cNvSpPr/>
            <p:nvPr/>
          </p:nvSpPr>
          <p:spPr>
            <a:xfrm>
              <a:off x="4356236" y="2180272"/>
              <a:ext cx="108240" cy="378097"/>
            </a:xfrm>
            <a:custGeom>
              <a:avLst/>
              <a:gdLst/>
              <a:ahLst/>
              <a:cxnLst/>
              <a:rect l="l" t="t" r="r" b="b"/>
              <a:pathLst>
                <a:path w="8543" h="37876" extrusionOk="0">
                  <a:moveTo>
                    <a:pt x="620" y="1"/>
                  </a:moveTo>
                  <a:cubicBezTo>
                    <a:pt x="276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76"/>
                    <a:pt x="620" y="37876"/>
                  </a:cubicBezTo>
                  <a:lnTo>
                    <a:pt x="7936" y="37876"/>
                  </a:lnTo>
                  <a:cubicBezTo>
                    <a:pt x="8267" y="37876"/>
                    <a:pt x="8542" y="37614"/>
                    <a:pt x="8542" y="37270"/>
                  </a:cubicBezTo>
                  <a:lnTo>
                    <a:pt x="8542" y="607"/>
                  </a:lnTo>
                  <a:cubicBezTo>
                    <a:pt x="8542" y="263"/>
                    <a:pt x="8267" y="1"/>
                    <a:pt x="7936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86" name="Google Shape;8586;p75"/>
            <p:cNvSpPr/>
            <p:nvPr/>
          </p:nvSpPr>
          <p:spPr>
            <a:xfrm>
              <a:off x="4500680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6" y="1"/>
                  </a:moveTo>
                  <a:cubicBezTo>
                    <a:pt x="276" y="1"/>
                    <a:pt x="0" y="277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90"/>
                    <a:pt x="606" y="37890"/>
                  </a:cubicBezTo>
                  <a:lnTo>
                    <a:pt x="7936" y="37890"/>
                  </a:lnTo>
                  <a:cubicBezTo>
                    <a:pt x="8267" y="37890"/>
                    <a:pt x="8542" y="37614"/>
                    <a:pt x="8542" y="37270"/>
                  </a:cubicBezTo>
                  <a:lnTo>
                    <a:pt x="8542" y="607"/>
                  </a:lnTo>
                  <a:cubicBezTo>
                    <a:pt x="8542" y="277"/>
                    <a:pt x="8267" y="1"/>
                    <a:pt x="7936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87" name="Google Shape;8587;p75"/>
            <p:cNvSpPr/>
            <p:nvPr/>
          </p:nvSpPr>
          <p:spPr>
            <a:xfrm>
              <a:off x="4645124" y="2180272"/>
              <a:ext cx="108240" cy="378097"/>
            </a:xfrm>
            <a:custGeom>
              <a:avLst/>
              <a:gdLst/>
              <a:ahLst/>
              <a:cxnLst/>
              <a:rect l="l" t="t" r="r" b="b"/>
              <a:pathLst>
                <a:path w="8543" h="37876" extrusionOk="0">
                  <a:moveTo>
                    <a:pt x="607" y="1"/>
                  </a:moveTo>
                  <a:cubicBezTo>
                    <a:pt x="276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76"/>
                    <a:pt x="607" y="37876"/>
                  </a:cubicBezTo>
                  <a:lnTo>
                    <a:pt x="7936" y="37876"/>
                  </a:lnTo>
                  <a:cubicBezTo>
                    <a:pt x="8267" y="37876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36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88" name="Google Shape;8588;p75"/>
            <p:cNvSpPr/>
            <p:nvPr/>
          </p:nvSpPr>
          <p:spPr>
            <a:xfrm>
              <a:off x="4789568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62" y="1"/>
                    <a:pt x="1" y="277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62" y="37890"/>
                    <a:pt x="607" y="37890"/>
                  </a:cubicBezTo>
                  <a:lnTo>
                    <a:pt x="7923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67" y="1"/>
                    <a:pt x="792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89" name="Google Shape;8589;p75"/>
            <p:cNvSpPr/>
            <p:nvPr/>
          </p:nvSpPr>
          <p:spPr>
            <a:xfrm>
              <a:off x="4934012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63" y="1"/>
                    <a:pt x="1" y="263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63" y="37890"/>
                    <a:pt x="607" y="37890"/>
                  </a:cubicBezTo>
                  <a:lnTo>
                    <a:pt x="7923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2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90" name="Google Shape;8590;p75"/>
            <p:cNvSpPr/>
            <p:nvPr/>
          </p:nvSpPr>
          <p:spPr>
            <a:xfrm>
              <a:off x="5078456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20" y="1"/>
                  </a:moveTo>
                  <a:cubicBezTo>
                    <a:pt x="276" y="1"/>
                    <a:pt x="0" y="277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90"/>
                    <a:pt x="620" y="37890"/>
                  </a:cubicBezTo>
                  <a:lnTo>
                    <a:pt x="7936" y="37890"/>
                  </a:lnTo>
                  <a:cubicBezTo>
                    <a:pt x="8267" y="37890"/>
                    <a:pt x="8542" y="37614"/>
                    <a:pt x="8542" y="37270"/>
                  </a:cubicBezTo>
                  <a:lnTo>
                    <a:pt x="8542" y="607"/>
                  </a:lnTo>
                  <a:cubicBezTo>
                    <a:pt x="8542" y="277"/>
                    <a:pt x="8267" y="1"/>
                    <a:pt x="793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91" name="Google Shape;8591;p75"/>
            <p:cNvSpPr/>
            <p:nvPr/>
          </p:nvSpPr>
          <p:spPr>
            <a:xfrm>
              <a:off x="5222900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20" y="1"/>
                  </a:moveTo>
                  <a:cubicBezTo>
                    <a:pt x="276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90"/>
                    <a:pt x="620" y="37890"/>
                  </a:cubicBezTo>
                  <a:lnTo>
                    <a:pt x="7936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3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92" name="Google Shape;8592;p75"/>
            <p:cNvSpPr/>
            <p:nvPr/>
          </p:nvSpPr>
          <p:spPr>
            <a:xfrm>
              <a:off x="5367343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76" y="1"/>
                    <a:pt x="1" y="277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76" y="37890"/>
                    <a:pt x="607" y="37890"/>
                  </a:cubicBezTo>
                  <a:lnTo>
                    <a:pt x="7937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67" y="1"/>
                    <a:pt x="793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93" name="Google Shape;8593;p75"/>
            <p:cNvSpPr/>
            <p:nvPr/>
          </p:nvSpPr>
          <p:spPr>
            <a:xfrm>
              <a:off x="5511787" y="2180272"/>
              <a:ext cx="108240" cy="378097"/>
            </a:xfrm>
            <a:custGeom>
              <a:avLst/>
              <a:gdLst/>
              <a:ahLst/>
              <a:cxnLst/>
              <a:rect l="l" t="t" r="r" b="b"/>
              <a:pathLst>
                <a:path w="8543" h="37876" extrusionOk="0">
                  <a:moveTo>
                    <a:pt x="607" y="1"/>
                  </a:moveTo>
                  <a:cubicBezTo>
                    <a:pt x="276" y="1"/>
                    <a:pt x="1" y="263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76" y="37876"/>
                    <a:pt x="607" y="37876"/>
                  </a:cubicBezTo>
                  <a:lnTo>
                    <a:pt x="7923" y="37876"/>
                  </a:lnTo>
                  <a:cubicBezTo>
                    <a:pt x="8267" y="37876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2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94" name="Google Shape;8594;p75"/>
            <p:cNvSpPr/>
            <p:nvPr/>
          </p:nvSpPr>
          <p:spPr>
            <a:xfrm>
              <a:off x="5656231" y="2180272"/>
              <a:ext cx="108252" cy="378237"/>
            </a:xfrm>
            <a:custGeom>
              <a:avLst/>
              <a:gdLst/>
              <a:ahLst/>
              <a:cxnLst/>
              <a:rect l="l" t="t" r="r" b="b"/>
              <a:pathLst>
                <a:path w="8544" h="37890" extrusionOk="0">
                  <a:moveTo>
                    <a:pt x="607" y="1"/>
                  </a:moveTo>
                  <a:cubicBezTo>
                    <a:pt x="263" y="1"/>
                    <a:pt x="1" y="277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63" y="37890"/>
                    <a:pt x="607" y="37890"/>
                  </a:cubicBezTo>
                  <a:lnTo>
                    <a:pt x="7923" y="37890"/>
                  </a:lnTo>
                  <a:cubicBezTo>
                    <a:pt x="8268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68" y="1"/>
                    <a:pt x="792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595" name="Google Shape;8595;p75"/>
          <p:cNvGrpSpPr/>
          <p:nvPr/>
        </p:nvGrpSpPr>
        <p:grpSpPr>
          <a:xfrm>
            <a:off x="3452308" y="3629358"/>
            <a:ext cx="1854003" cy="212833"/>
            <a:chOff x="3530150" y="2790075"/>
            <a:chExt cx="1962600" cy="225300"/>
          </a:xfrm>
        </p:grpSpPr>
        <p:sp>
          <p:nvSpPr>
            <p:cNvPr id="8596" name="Google Shape;8596;p75"/>
            <p:cNvSpPr/>
            <p:nvPr/>
          </p:nvSpPr>
          <p:spPr>
            <a:xfrm>
              <a:off x="3530150" y="2790075"/>
              <a:ext cx="1962600" cy="225300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97" name="Google Shape;8597;p75"/>
            <p:cNvSpPr/>
            <p:nvPr/>
          </p:nvSpPr>
          <p:spPr>
            <a:xfrm>
              <a:off x="3535069" y="2794464"/>
              <a:ext cx="1104900" cy="216900"/>
            </a:xfrm>
            <a:prstGeom prst="rect">
              <a:avLst/>
            </a:prstGeom>
            <a:solidFill>
              <a:srgbClr val="5F7D95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598" name="Google Shape;8598;p75"/>
          <p:cNvGrpSpPr/>
          <p:nvPr/>
        </p:nvGrpSpPr>
        <p:grpSpPr>
          <a:xfrm>
            <a:off x="3453179" y="4000459"/>
            <a:ext cx="1882172" cy="205015"/>
            <a:chOff x="3558802" y="4011427"/>
            <a:chExt cx="1866000" cy="111300"/>
          </a:xfrm>
        </p:grpSpPr>
        <p:sp>
          <p:nvSpPr>
            <p:cNvPr id="8599" name="Google Shape;8599;p75"/>
            <p:cNvSpPr/>
            <p:nvPr/>
          </p:nvSpPr>
          <p:spPr>
            <a:xfrm rot="5400000" flipH="1">
              <a:off x="4436152" y="3134077"/>
              <a:ext cx="111300" cy="1866000"/>
            </a:xfrm>
            <a:prstGeom prst="round2SameRect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00" name="Google Shape;8600;p75"/>
            <p:cNvSpPr/>
            <p:nvPr/>
          </p:nvSpPr>
          <p:spPr>
            <a:xfrm rot="5400000" flipH="1">
              <a:off x="4162472" y="3415277"/>
              <a:ext cx="104700" cy="13047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5F7D95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601" name="Google Shape;8601;p75"/>
          <p:cNvGrpSpPr/>
          <p:nvPr/>
        </p:nvGrpSpPr>
        <p:grpSpPr>
          <a:xfrm>
            <a:off x="3452769" y="2940993"/>
            <a:ext cx="1844671" cy="159665"/>
            <a:chOff x="3465975" y="2270276"/>
            <a:chExt cx="1986364" cy="171929"/>
          </a:xfrm>
        </p:grpSpPr>
        <p:sp>
          <p:nvSpPr>
            <p:cNvPr id="8602" name="Google Shape;8602;p75"/>
            <p:cNvSpPr/>
            <p:nvPr/>
          </p:nvSpPr>
          <p:spPr>
            <a:xfrm rot="-5400000">
              <a:off x="3725184" y="2270305"/>
              <a:ext cx="171900" cy="171900"/>
            </a:xfrm>
            <a:prstGeom prst="ellipse">
              <a:avLst/>
            </a:prstGeom>
            <a:solidFill>
              <a:srgbClr val="5F7D95"/>
            </a:solidFill>
            <a:ln w="190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03" name="Google Shape;8603;p75"/>
            <p:cNvSpPr/>
            <p:nvPr/>
          </p:nvSpPr>
          <p:spPr>
            <a:xfrm rot="-5400000">
              <a:off x="3984394" y="2270305"/>
              <a:ext cx="171900" cy="171900"/>
            </a:xfrm>
            <a:prstGeom prst="ellipse">
              <a:avLst/>
            </a:prstGeom>
            <a:solidFill>
              <a:srgbClr val="5F7D95"/>
            </a:solidFill>
            <a:ln w="190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04" name="Google Shape;8604;p75"/>
            <p:cNvSpPr/>
            <p:nvPr/>
          </p:nvSpPr>
          <p:spPr>
            <a:xfrm rot="-5400000">
              <a:off x="4243603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05" name="Google Shape;8605;p75"/>
            <p:cNvSpPr/>
            <p:nvPr/>
          </p:nvSpPr>
          <p:spPr>
            <a:xfrm rot="-5400000">
              <a:off x="4502812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06" name="Google Shape;8606;p75"/>
            <p:cNvSpPr/>
            <p:nvPr/>
          </p:nvSpPr>
          <p:spPr>
            <a:xfrm rot="-5400000">
              <a:off x="4762021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07" name="Google Shape;8607;p75"/>
            <p:cNvSpPr/>
            <p:nvPr/>
          </p:nvSpPr>
          <p:spPr>
            <a:xfrm rot="-5400000">
              <a:off x="3465975" y="2270305"/>
              <a:ext cx="171900" cy="171900"/>
            </a:xfrm>
            <a:prstGeom prst="ellipse">
              <a:avLst/>
            </a:prstGeom>
            <a:solidFill>
              <a:srgbClr val="5F7D95"/>
            </a:solidFill>
            <a:ln w="190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08" name="Google Shape;8608;p75"/>
            <p:cNvSpPr/>
            <p:nvPr/>
          </p:nvSpPr>
          <p:spPr>
            <a:xfrm rot="-5400000">
              <a:off x="5021230" y="2270276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09" name="Google Shape;8609;p75"/>
            <p:cNvSpPr/>
            <p:nvPr/>
          </p:nvSpPr>
          <p:spPr>
            <a:xfrm rot="-5400000">
              <a:off x="5280440" y="2270276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610" name="Google Shape;8610;p75"/>
          <p:cNvGrpSpPr/>
          <p:nvPr/>
        </p:nvGrpSpPr>
        <p:grpSpPr>
          <a:xfrm>
            <a:off x="3467446" y="4759192"/>
            <a:ext cx="1826041" cy="260613"/>
            <a:chOff x="723300" y="4253549"/>
            <a:chExt cx="2276482" cy="324900"/>
          </a:xfrm>
        </p:grpSpPr>
        <p:sp>
          <p:nvSpPr>
            <p:cNvPr id="8611" name="Google Shape;8611;p75"/>
            <p:cNvSpPr/>
            <p:nvPr/>
          </p:nvSpPr>
          <p:spPr>
            <a:xfrm>
              <a:off x="723300" y="4253549"/>
              <a:ext cx="341700" cy="3249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869FB1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12" name="Google Shape;8612;p75"/>
            <p:cNvSpPr/>
            <p:nvPr/>
          </p:nvSpPr>
          <p:spPr>
            <a:xfrm>
              <a:off x="1206995" y="4253549"/>
              <a:ext cx="341700" cy="3249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869FB1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13" name="Google Shape;8613;p75"/>
            <p:cNvSpPr/>
            <p:nvPr/>
          </p:nvSpPr>
          <p:spPr>
            <a:xfrm>
              <a:off x="1690691" y="4253549"/>
              <a:ext cx="341700" cy="3249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869FB1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14" name="Google Shape;8614;p75"/>
            <p:cNvSpPr/>
            <p:nvPr/>
          </p:nvSpPr>
          <p:spPr>
            <a:xfrm>
              <a:off x="2174386" y="4253549"/>
              <a:ext cx="341700" cy="3249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869FB1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15" name="Google Shape;8615;p75"/>
            <p:cNvSpPr/>
            <p:nvPr/>
          </p:nvSpPr>
          <p:spPr>
            <a:xfrm>
              <a:off x="2658082" y="4253549"/>
              <a:ext cx="341700" cy="3249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616" name="Google Shape;8616;p75"/>
          <p:cNvGrpSpPr/>
          <p:nvPr/>
        </p:nvGrpSpPr>
        <p:grpSpPr>
          <a:xfrm>
            <a:off x="3453527" y="4360766"/>
            <a:ext cx="1852088" cy="240159"/>
            <a:chOff x="705948" y="3788465"/>
            <a:chExt cx="2308953" cy="299400"/>
          </a:xfrm>
        </p:grpSpPr>
        <p:sp>
          <p:nvSpPr>
            <p:cNvPr id="8617" name="Google Shape;8617;p75"/>
            <p:cNvSpPr/>
            <p:nvPr/>
          </p:nvSpPr>
          <p:spPr>
            <a:xfrm>
              <a:off x="705948" y="3788465"/>
              <a:ext cx="335400" cy="299400"/>
            </a:xfrm>
            <a:prstGeom prst="heart">
              <a:avLst/>
            </a:prstGeom>
            <a:solidFill>
              <a:srgbClr val="869FB1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18" name="Google Shape;8618;p75"/>
            <p:cNvSpPr/>
            <p:nvPr/>
          </p:nvSpPr>
          <p:spPr>
            <a:xfrm>
              <a:off x="1209923" y="3788465"/>
              <a:ext cx="335400" cy="299400"/>
            </a:xfrm>
            <a:prstGeom prst="heart">
              <a:avLst/>
            </a:prstGeom>
            <a:solidFill>
              <a:srgbClr val="869FB1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19" name="Google Shape;8619;p75"/>
            <p:cNvSpPr/>
            <p:nvPr/>
          </p:nvSpPr>
          <p:spPr>
            <a:xfrm>
              <a:off x="1713905" y="3788465"/>
              <a:ext cx="335400" cy="299400"/>
            </a:xfrm>
            <a:prstGeom prst="heart">
              <a:avLst/>
            </a:prstGeom>
            <a:solidFill>
              <a:srgbClr val="869FB1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20" name="Google Shape;8620;p75"/>
            <p:cNvSpPr/>
            <p:nvPr/>
          </p:nvSpPr>
          <p:spPr>
            <a:xfrm>
              <a:off x="2189639" y="3788465"/>
              <a:ext cx="335400" cy="299400"/>
            </a:xfrm>
            <a:prstGeom prst="hear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21" name="Google Shape;8621;p75"/>
            <p:cNvSpPr/>
            <p:nvPr/>
          </p:nvSpPr>
          <p:spPr>
            <a:xfrm>
              <a:off x="2679500" y="3788465"/>
              <a:ext cx="335400" cy="299400"/>
            </a:xfrm>
            <a:prstGeom prst="hear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622" name="Google Shape;8622;p75"/>
          <p:cNvGrpSpPr/>
          <p:nvPr/>
        </p:nvGrpSpPr>
        <p:grpSpPr>
          <a:xfrm>
            <a:off x="3517443" y="5178072"/>
            <a:ext cx="1739479" cy="392099"/>
            <a:chOff x="2658741" y="4097347"/>
            <a:chExt cx="1304609" cy="294074"/>
          </a:xfrm>
        </p:grpSpPr>
        <p:grpSp>
          <p:nvGrpSpPr>
            <p:cNvPr id="8623" name="Google Shape;8623;p75"/>
            <p:cNvGrpSpPr/>
            <p:nvPr/>
          </p:nvGrpSpPr>
          <p:grpSpPr>
            <a:xfrm>
              <a:off x="2658741" y="4097347"/>
              <a:ext cx="118572" cy="294074"/>
              <a:chOff x="3343310" y="4475555"/>
              <a:chExt cx="127717" cy="316753"/>
            </a:xfrm>
          </p:grpSpPr>
          <p:sp>
            <p:nvSpPr>
              <p:cNvPr id="8624" name="Google Shape;8624;p75"/>
              <p:cNvSpPr/>
              <p:nvPr/>
            </p:nvSpPr>
            <p:spPr>
              <a:xfrm>
                <a:off x="3343310" y="4535967"/>
                <a:ext cx="127717" cy="256341"/>
              </a:xfrm>
              <a:custGeom>
                <a:avLst/>
                <a:gdLst/>
                <a:ahLst/>
                <a:cxnLst/>
                <a:rect l="l" t="t" r="r" b="b"/>
                <a:pathLst>
                  <a:path w="77995" h="156544" extrusionOk="0">
                    <a:moveTo>
                      <a:pt x="18496" y="1"/>
                    </a:moveTo>
                    <a:cubicBezTo>
                      <a:pt x="8514" y="1"/>
                      <a:pt x="359" y="8123"/>
                      <a:pt x="327" y="18105"/>
                    </a:cubicBezTo>
                    <a:lnTo>
                      <a:pt x="33" y="74537"/>
                    </a:lnTo>
                    <a:cubicBezTo>
                      <a:pt x="0" y="78778"/>
                      <a:pt x="3425" y="82235"/>
                      <a:pt x="7666" y="82268"/>
                    </a:cubicBezTo>
                    <a:lnTo>
                      <a:pt x="7731" y="82268"/>
                    </a:lnTo>
                    <a:cubicBezTo>
                      <a:pt x="11939" y="82268"/>
                      <a:pt x="15364" y="78843"/>
                      <a:pt x="15397" y="74635"/>
                    </a:cubicBezTo>
                    <a:lnTo>
                      <a:pt x="15691" y="18170"/>
                    </a:lnTo>
                    <a:cubicBezTo>
                      <a:pt x="15691" y="17341"/>
                      <a:pt x="16344" y="16668"/>
                      <a:pt x="17166" y="16668"/>
                    </a:cubicBezTo>
                    <a:cubicBezTo>
                      <a:pt x="17185" y="16668"/>
                      <a:pt x="17204" y="16669"/>
                      <a:pt x="17224" y="16669"/>
                    </a:cubicBezTo>
                    <a:cubicBezTo>
                      <a:pt x="18039" y="16669"/>
                      <a:pt x="18724" y="17355"/>
                      <a:pt x="18724" y="18170"/>
                    </a:cubicBezTo>
                    <a:lnTo>
                      <a:pt x="18724" y="147345"/>
                    </a:lnTo>
                    <a:cubicBezTo>
                      <a:pt x="18724" y="152433"/>
                      <a:pt x="22867" y="156543"/>
                      <a:pt x="27956" y="156543"/>
                    </a:cubicBezTo>
                    <a:cubicBezTo>
                      <a:pt x="33044" y="156543"/>
                      <a:pt x="37187" y="152433"/>
                      <a:pt x="37187" y="147345"/>
                    </a:cubicBezTo>
                    <a:lnTo>
                      <a:pt x="37187" y="73656"/>
                    </a:lnTo>
                    <a:lnTo>
                      <a:pt x="41167" y="73656"/>
                    </a:lnTo>
                    <a:lnTo>
                      <a:pt x="41167" y="147345"/>
                    </a:lnTo>
                    <a:cubicBezTo>
                      <a:pt x="41167" y="152433"/>
                      <a:pt x="45277" y="156543"/>
                      <a:pt x="50365" y="156543"/>
                    </a:cubicBezTo>
                    <a:cubicBezTo>
                      <a:pt x="55454" y="156543"/>
                      <a:pt x="59597" y="152433"/>
                      <a:pt x="59597" y="147345"/>
                    </a:cubicBezTo>
                    <a:cubicBezTo>
                      <a:pt x="59597" y="25477"/>
                      <a:pt x="59434" y="95153"/>
                      <a:pt x="59434" y="18300"/>
                    </a:cubicBezTo>
                    <a:cubicBezTo>
                      <a:pt x="59434" y="17420"/>
                      <a:pt x="60119" y="16702"/>
                      <a:pt x="60967" y="16669"/>
                    </a:cubicBezTo>
                    <a:cubicBezTo>
                      <a:pt x="60988" y="16669"/>
                      <a:pt x="61009" y="16668"/>
                      <a:pt x="61030" y="16668"/>
                    </a:cubicBezTo>
                    <a:cubicBezTo>
                      <a:pt x="61882" y="16668"/>
                      <a:pt x="62567" y="17310"/>
                      <a:pt x="62631" y="18170"/>
                    </a:cubicBezTo>
                    <a:lnTo>
                      <a:pt x="62598" y="74570"/>
                    </a:lnTo>
                    <a:cubicBezTo>
                      <a:pt x="62598" y="78810"/>
                      <a:pt x="66023" y="82268"/>
                      <a:pt x="70264" y="82268"/>
                    </a:cubicBezTo>
                    <a:cubicBezTo>
                      <a:pt x="74504" y="82268"/>
                      <a:pt x="77962" y="78843"/>
                      <a:pt x="77962" y="74602"/>
                    </a:cubicBezTo>
                    <a:lnTo>
                      <a:pt x="77994" y="18137"/>
                    </a:lnTo>
                    <a:cubicBezTo>
                      <a:pt x="77994" y="18137"/>
                      <a:pt x="77994" y="18105"/>
                      <a:pt x="77994" y="18105"/>
                    </a:cubicBezTo>
                    <a:cubicBezTo>
                      <a:pt x="77962" y="8123"/>
                      <a:pt x="69807" y="1"/>
                      <a:pt x="59825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25" name="Google Shape;8625;p75"/>
              <p:cNvSpPr/>
              <p:nvPr/>
            </p:nvSpPr>
            <p:spPr>
              <a:xfrm>
                <a:off x="3381341" y="4475555"/>
                <a:ext cx="52189" cy="52135"/>
              </a:xfrm>
              <a:custGeom>
                <a:avLst/>
                <a:gdLst/>
                <a:ahLst/>
                <a:cxnLst/>
                <a:rect l="l" t="t" r="r" b="b"/>
                <a:pathLst>
                  <a:path w="31871" h="31838" extrusionOk="0">
                    <a:moveTo>
                      <a:pt x="15952" y="1"/>
                    </a:moveTo>
                    <a:cubicBezTo>
                      <a:pt x="7144" y="1"/>
                      <a:pt x="1" y="7112"/>
                      <a:pt x="1" y="15919"/>
                    </a:cubicBezTo>
                    <a:cubicBezTo>
                      <a:pt x="1" y="24694"/>
                      <a:pt x="7144" y="31838"/>
                      <a:pt x="15952" y="31838"/>
                    </a:cubicBezTo>
                    <a:cubicBezTo>
                      <a:pt x="24727" y="31838"/>
                      <a:pt x="31870" y="24694"/>
                      <a:pt x="31870" y="15919"/>
                    </a:cubicBezTo>
                    <a:cubicBezTo>
                      <a:pt x="31870" y="7112"/>
                      <a:pt x="24727" y="1"/>
                      <a:pt x="15952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626" name="Google Shape;8626;p75"/>
            <p:cNvGrpSpPr/>
            <p:nvPr/>
          </p:nvGrpSpPr>
          <p:grpSpPr>
            <a:xfrm>
              <a:off x="3815519" y="4098388"/>
              <a:ext cx="147831" cy="291991"/>
              <a:chOff x="3527539" y="4476677"/>
              <a:chExt cx="159232" cy="314510"/>
            </a:xfrm>
          </p:grpSpPr>
          <p:sp>
            <p:nvSpPr>
              <p:cNvPr id="8627" name="Google Shape;8627;p75"/>
              <p:cNvSpPr/>
              <p:nvPr/>
            </p:nvSpPr>
            <p:spPr>
              <a:xfrm>
                <a:off x="3527539" y="4536716"/>
                <a:ext cx="159232" cy="254471"/>
              </a:xfrm>
              <a:custGeom>
                <a:avLst/>
                <a:gdLst/>
                <a:ahLst/>
                <a:cxnLst/>
                <a:rect l="l" t="t" r="r" b="b"/>
                <a:pathLst>
                  <a:path w="97241" h="155402" extrusionOk="0">
                    <a:moveTo>
                      <a:pt x="35360" y="0"/>
                    </a:moveTo>
                    <a:cubicBezTo>
                      <a:pt x="27173" y="0"/>
                      <a:pt x="21268" y="5220"/>
                      <a:pt x="17713" y="15527"/>
                    </a:cubicBezTo>
                    <a:cubicBezTo>
                      <a:pt x="15527" y="21921"/>
                      <a:pt x="1533" y="61750"/>
                      <a:pt x="1403" y="62174"/>
                    </a:cubicBezTo>
                    <a:cubicBezTo>
                      <a:pt x="0" y="66121"/>
                      <a:pt x="2088" y="70492"/>
                      <a:pt x="6068" y="71895"/>
                    </a:cubicBezTo>
                    <a:cubicBezTo>
                      <a:pt x="6895" y="72179"/>
                      <a:pt x="7739" y="72315"/>
                      <a:pt x="8570" y="72315"/>
                    </a:cubicBezTo>
                    <a:cubicBezTo>
                      <a:pt x="11735" y="72315"/>
                      <a:pt x="14703" y="70350"/>
                      <a:pt x="15788" y="67197"/>
                    </a:cubicBezTo>
                    <a:cubicBezTo>
                      <a:pt x="16245" y="65925"/>
                      <a:pt x="24661" y="42569"/>
                      <a:pt x="29358" y="29130"/>
                    </a:cubicBezTo>
                    <a:lnTo>
                      <a:pt x="29358" y="29130"/>
                    </a:lnTo>
                    <a:cubicBezTo>
                      <a:pt x="28869" y="33142"/>
                      <a:pt x="30272" y="24824"/>
                      <a:pt x="18431" y="85856"/>
                    </a:cubicBezTo>
                    <a:cubicBezTo>
                      <a:pt x="17941" y="88498"/>
                      <a:pt x="19964" y="90912"/>
                      <a:pt x="22606" y="90912"/>
                    </a:cubicBezTo>
                    <a:lnTo>
                      <a:pt x="28412" y="90912"/>
                    </a:lnTo>
                    <a:lnTo>
                      <a:pt x="28412" y="146235"/>
                    </a:lnTo>
                    <a:cubicBezTo>
                      <a:pt x="28412" y="151291"/>
                      <a:pt x="32522" y="155401"/>
                      <a:pt x="37578" y="155401"/>
                    </a:cubicBezTo>
                    <a:cubicBezTo>
                      <a:pt x="42634" y="155401"/>
                      <a:pt x="46745" y="151291"/>
                      <a:pt x="46745" y="146235"/>
                    </a:cubicBezTo>
                    <a:lnTo>
                      <a:pt x="46745" y="90912"/>
                    </a:lnTo>
                    <a:lnTo>
                      <a:pt x="50692" y="90912"/>
                    </a:lnTo>
                    <a:lnTo>
                      <a:pt x="50692" y="146235"/>
                    </a:lnTo>
                    <a:cubicBezTo>
                      <a:pt x="50692" y="151291"/>
                      <a:pt x="54769" y="155401"/>
                      <a:pt x="59825" y="155401"/>
                    </a:cubicBezTo>
                    <a:cubicBezTo>
                      <a:pt x="64881" y="155401"/>
                      <a:pt x="68991" y="151291"/>
                      <a:pt x="68991" y="146235"/>
                    </a:cubicBezTo>
                    <a:lnTo>
                      <a:pt x="68991" y="90912"/>
                    </a:lnTo>
                    <a:lnTo>
                      <a:pt x="74798" y="90912"/>
                    </a:lnTo>
                    <a:cubicBezTo>
                      <a:pt x="77472" y="90912"/>
                      <a:pt x="79462" y="88498"/>
                      <a:pt x="78973" y="85856"/>
                    </a:cubicBezTo>
                    <a:cubicBezTo>
                      <a:pt x="67262" y="25379"/>
                      <a:pt x="68535" y="32392"/>
                      <a:pt x="68143" y="29130"/>
                    </a:cubicBezTo>
                    <a:lnTo>
                      <a:pt x="68143" y="29130"/>
                    </a:lnTo>
                    <a:cubicBezTo>
                      <a:pt x="72873" y="42667"/>
                      <a:pt x="81028" y="65958"/>
                      <a:pt x="81485" y="67197"/>
                    </a:cubicBezTo>
                    <a:cubicBezTo>
                      <a:pt x="82570" y="70350"/>
                      <a:pt x="85538" y="72315"/>
                      <a:pt x="88687" y="72315"/>
                    </a:cubicBezTo>
                    <a:cubicBezTo>
                      <a:pt x="89513" y="72315"/>
                      <a:pt x="90352" y="72179"/>
                      <a:pt x="91173" y="71895"/>
                    </a:cubicBezTo>
                    <a:cubicBezTo>
                      <a:pt x="95152" y="70492"/>
                      <a:pt x="97240" y="66121"/>
                      <a:pt x="95870" y="62174"/>
                    </a:cubicBezTo>
                    <a:cubicBezTo>
                      <a:pt x="95707" y="61750"/>
                      <a:pt x="81746" y="21921"/>
                      <a:pt x="79560" y="15527"/>
                    </a:cubicBezTo>
                    <a:cubicBezTo>
                      <a:pt x="76005" y="5220"/>
                      <a:pt x="70068" y="0"/>
                      <a:pt x="6191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28" name="Google Shape;8628;p75"/>
              <p:cNvSpPr/>
              <p:nvPr/>
            </p:nvSpPr>
            <p:spPr>
              <a:xfrm>
                <a:off x="3581381" y="4476677"/>
                <a:ext cx="51814" cy="51761"/>
              </a:xfrm>
              <a:custGeom>
                <a:avLst/>
                <a:gdLst/>
                <a:ahLst/>
                <a:cxnLst/>
                <a:rect l="l" t="t" r="r" b="b"/>
                <a:pathLst>
                  <a:path w="31642" h="31610" extrusionOk="0">
                    <a:moveTo>
                      <a:pt x="15821" y="1"/>
                    </a:moveTo>
                    <a:cubicBezTo>
                      <a:pt x="7079" y="1"/>
                      <a:pt x="0" y="7079"/>
                      <a:pt x="0" y="15821"/>
                    </a:cubicBezTo>
                    <a:cubicBezTo>
                      <a:pt x="0" y="24531"/>
                      <a:pt x="7079" y="31609"/>
                      <a:pt x="15821" y="31609"/>
                    </a:cubicBezTo>
                    <a:cubicBezTo>
                      <a:pt x="24563" y="31609"/>
                      <a:pt x="31641" y="24531"/>
                      <a:pt x="31641" y="15821"/>
                    </a:cubicBezTo>
                    <a:cubicBezTo>
                      <a:pt x="31641" y="7079"/>
                      <a:pt x="24563" y="1"/>
                      <a:pt x="1582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629" name="Google Shape;8629;p75"/>
            <p:cNvGrpSpPr/>
            <p:nvPr/>
          </p:nvGrpSpPr>
          <p:grpSpPr>
            <a:xfrm>
              <a:off x="3511696" y="4098388"/>
              <a:ext cx="147831" cy="291991"/>
              <a:chOff x="3527539" y="4476677"/>
              <a:chExt cx="159232" cy="314510"/>
            </a:xfrm>
          </p:grpSpPr>
          <p:sp>
            <p:nvSpPr>
              <p:cNvPr id="8630" name="Google Shape;8630;p75"/>
              <p:cNvSpPr/>
              <p:nvPr/>
            </p:nvSpPr>
            <p:spPr>
              <a:xfrm>
                <a:off x="3527539" y="4536716"/>
                <a:ext cx="159232" cy="254471"/>
              </a:xfrm>
              <a:custGeom>
                <a:avLst/>
                <a:gdLst/>
                <a:ahLst/>
                <a:cxnLst/>
                <a:rect l="l" t="t" r="r" b="b"/>
                <a:pathLst>
                  <a:path w="97241" h="155402" extrusionOk="0">
                    <a:moveTo>
                      <a:pt x="35360" y="0"/>
                    </a:moveTo>
                    <a:cubicBezTo>
                      <a:pt x="27173" y="0"/>
                      <a:pt x="21268" y="5220"/>
                      <a:pt x="17713" y="15527"/>
                    </a:cubicBezTo>
                    <a:cubicBezTo>
                      <a:pt x="15527" y="21921"/>
                      <a:pt x="1533" y="61750"/>
                      <a:pt x="1403" y="62174"/>
                    </a:cubicBezTo>
                    <a:cubicBezTo>
                      <a:pt x="0" y="66121"/>
                      <a:pt x="2088" y="70492"/>
                      <a:pt x="6068" y="71895"/>
                    </a:cubicBezTo>
                    <a:cubicBezTo>
                      <a:pt x="6895" y="72179"/>
                      <a:pt x="7739" y="72315"/>
                      <a:pt x="8570" y="72315"/>
                    </a:cubicBezTo>
                    <a:cubicBezTo>
                      <a:pt x="11735" y="72315"/>
                      <a:pt x="14703" y="70350"/>
                      <a:pt x="15788" y="67197"/>
                    </a:cubicBezTo>
                    <a:cubicBezTo>
                      <a:pt x="16245" y="65925"/>
                      <a:pt x="24661" y="42569"/>
                      <a:pt x="29358" y="29130"/>
                    </a:cubicBezTo>
                    <a:lnTo>
                      <a:pt x="29358" y="29130"/>
                    </a:lnTo>
                    <a:cubicBezTo>
                      <a:pt x="28869" y="33142"/>
                      <a:pt x="30272" y="24824"/>
                      <a:pt x="18431" y="85856"/>
                    </a:cubicBezTo>
                    <a:cubicBezTo>
                      <a:pt x="17941" y="88498"/>
                      <a:pt x="19964" y="90912"/>
                      <a:pt x="22606" y="90912"/>
                    </a:cubicBezTo>
                    <a:lnTo>
                      <a:pt x="28412" y="90912"/>
                    </a:lnTo>
                    <a:lnTo>
                      <a:pt x="28412" y="146235"/>
                    </a:lnTo>
                    <a:cubicBezTo>
                      <a:pt x="28412" y="151291"/>
                      <a:pt x="32522" y="155401"/>
                      <a:pt x="37578" y="155401"/>
                    </a:cubicBezTo>
                    <a:cubicBezTo>
                      <a:pt x="42634" y="155401"/>
                      <a:pt x="46745" y="151291"/>
                      <a:pt x="46745" y="146235"/>
                    </a:cubicBezTo>
                    <a:lnTo>
                      <a:pt x="46745" y="90912"/>
                    </a:lnTo>
                    <a:lnTo>
                      <a:pt x="50692" y="90912"/>
                    </a:lnTo>
                    <a:lnTo>
                      <a:pt x="50692" y="146235"/>
                    </a:lnTo>
                    <a:cubicBezTo>
                      <a:pt x="50692" y="151291"/>
                      <a:pt x="54769" y="155401"/>
                      <a:pt x="59825" y="155401"/>
                    </a:cubicBezTo>
                    <a:cubicBezTo>
                      <a:pt x="64881" y="155401"/>
                      <a:pt x="68991" y="151291"/>
                      <a:pt x="68991" y="146235"/>
                    </a:cubicBezTo>
                    <a:lnTo>
                      <a:pt x="68991" y="90912"/>
                    </a:lnTo>
                    <a:lnTo>
                      <a:pt x="74798" y="90912"/>
                    </a:lnTo>
                    <a:cubicBezTo>
                      <a:pt x="77472" y="90912"/>
                      <a:pt x="79462" y="88498"/>
                      <a:pt x="78973" y="85856"/>
                    </a:cubicBezTo>
                    <a:cubicBezTo>
                      <a:pt x="67262" y="25379"/>
                      <a:pt x="68535" y="32392"/>
                      <a:pt x="68143" y="29130"/>
                    </a:cubicBezTo>
                    <a:lnTo>
                      <a:pt x="68143" y="29130"/>
                    </a:lnTo>
                    <a:cubicBezTo>
                      <a:pt x="72873" y="42667"/>
                      <a:pt x="81028" y="65958"/>
                      <a:pt x="81485" y="67197"/>
                    </a:cubicBezTo>
                    <a:cubicBezTo>
                      <a:pt x="82570" y="70350"/>
                      <a:pt x="85538" y="72315"/>
                      <a:pt x="88687" y="72315"/>
                    </a:cubicBezTo>
                    <a:cubicBezTo>
                      <a:pt x="89513" y="72315"/>
                      <a:pt x="90352" y="72179"/>
                      <a:pt x="91173" y="71895"/>
                    </a:cubicBezTo>
                    <a:cubicBezTo>
                      <a:pt x="95152" y="70492"/>
                      <a:pt x="97240" y="66121"/>
                      <a:pt x="95870" y="62174"/>
                    </a:cubicBezTo>
                    <a:cubicBezTo>
                      <a:pt x="95707" y="61750"/>
                      <a:pt x="81746" y="21921"/>
                      <a:pt x="79560" y="15527"/>
                    </a:cubicBezTo>
                    <a:cubicBezTo>
                      <a:pt x="76005" y="5220"/>
                      <a:pt x="70068" y="0"/>
                      <a:pt x="6191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31" name="Google Shape;8631;p75"/>
              <p:cNvSpPr/>
              <p:nvPr/>
            </p:nvSpPr>
            <p:spPr>
              <a:xfrm>
                <a:off x="3581381" y="4476677"/>
                <a:ext cx="51814" cy="51761"/>
              </a:xfrm>
              <a:custGeom>
                <a:avLst/>
                <a:gdLst/>
                <a:ahLst/>
                <a:cxnLst/>
                <a:rect l="l" t="t" r="r" b="b"/>
                <a:pathLst>
                  <a:path w="31642" h="31610" extrusionOk="0">
                    <a:moveTo>
                      <a:pt x="15821" y="1"/>
                    </a:moveTo>
                    <a:cubicBezTo>
                      <a:pt x="7079" y="1"/>
                      <a:pt x="0" y="7079"/>
                      <a:pt x="0" y="15821"/>
                    </a:cubicBezTo>
                    <a:cubicBezTo>
                      <a:pt x="0" y="24531"/>
                      <a:pt x="7079" y="31609"/>
                      <a:pt x="15821" y="31609"/>
                    </a:cubicBezTo>
                    <a:cubicBezTo>
                      <a:pt x="24563" y="31609"/>
                      <a:pt x="31641" y="24531"/>
                      <a:pt x="31641" y="15821"/>
                    </a:cubicBezTo>
                    <a:cubicBezTo>
                      <a:pt x="31641" y="7079"/>
                      <a:pt x="24563" y="1"/>
                      <a:pt x="1582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632" name="Google Shape;8632;p75"/>
            <p:cNvGrpSpPr/>
            <p:nvPr/>
          </p:nvGrpSpPr>
          <p:grpSpPr>
            <a:xfrm>
              <a:off x="3207874" y="4098388"/>
              <a:ext cx="147831" cy="291991"/>
              <a:chOff x="3527539" y="4476677"/>
              <a:chExt cx="159232" cy="314510"/>
            </a:xfrm>
          </p:grpSpPr>
          <p:sp>
            <p:nvSpPr>
              <p:cNvPr id="8633" name="Google Shape;8633;p75"/>
              <p:cNvSpPr/>
              <p:nvPr/>
            </p:nvSpPr>
            <p:spPr>
              <a:xfrm>
                <a:off x="3527539" y="4536716"/>
                <a:ext cx="159232" cy="254471"/>
              </a:xfrm>
              <a:custGeom>
                <a:avLst/>
                <a:gdLst/>
                <a:ahLst/>
                <a:cxnLst/>
                <a:rect l="l" t="t" r="r" b="b"/>
                <a:pathLst>
                  <a:path w="97241" h="155402" extrusionOk="0">
                    <a:moveTo>
                      <a:pt x="35360" y="0"/>
                    </a:moveTo>
                    <a:cubicBezTo>
                      <a:pt x="27173" y="0"/>
                      <a:pt x="21268" y="5220"/>
                      <a:pt x="17713" y="15527"/>
                    </a:cubicBezTo>
                    <a:cubicBezTo>
                      <a:pt x="15527" y="21921"/>
                      <a:pt x="1533" y="61750"/>
                      <a:pt x="1403" y="62174"/>
                    </a:cubicBezTo>
                    <a:cubicBezTo>
                      <a:pt x="0" y="66121"/>
                      <a:pt x="2088" y="70492"/>
                      <a:pt x="6068" y="71895"/>
                    </a:cubicBezTo>
                    <a:cubicBezTo>
                      <a:pt x="6895" y="72179"/>
                      <a:pt x="7739" y="72315"/>
                      <a:pt x="8570" y="72315"/>
                    </a:cubicBezTo>
                    <a:cubicBezTo>
                      <a:pt x="11735" y="72315"/>
                      <a:pt x="14703" y="70350"/>
                      <a:pt x="15788" y="67197"/>
                    </a:cubicBezTo>
                    <a:cubicBezTo>
                      <a:pt x="16245" y="65925"/>
                      <a:pt x="24661" y="42569"/>
                      <a:pt x="29358" y="29130"/>
                    </a:cubicBezTo>
                    <a:lnTo>
                      <a:pt x="29358" y="29130"/>
                    </a:lnTo>
                    <a:cubicBezTo>
                      <a:pt x="28869" y="33142"/>
                      <a:pt x="30272" y="24824"/>
                      <a:pt x="18431" y="85856"/>
                    </a:cubicBezTo>
                    <a:cubicBezTo>
                      <a:pt x="17941" y="88498"/>
                      <a:pt x="19964" y="90912"/>
                      <a:pt x="22606" y="90912"/>
                    </a:cubicBezTo>
                    <a:lnTo>
                      <a:pt x="28412" y="90912"/>
                    </a:lnTo>
                    <a:lnTo>
                      <a:pt x="28412" y="146235"/>
                    </a:lnTo>
                    <a:cubicBezTo>
                      <a:pt x="28412" y="151291"/>
                      <a:pt x="32522" y="155401"/>
                      <a:pt x="37578" y="155401"/>
                    </a:cubicBezTo>
                    <a:cubicBezTo>
                      <a:pt x="42634" y="155401"/>
                      <a:pt x="46745" y="151291"/>
                      <a:pt x="46745" y="146235"/>
                    </a:cubicBezTo>
                    <a:lnTo>
                      <a:pt x="46745" y="90912"/>
                    </a:lnTo>
                    <a:lnTo>
                      <a:pt x="50692" y="90912"/>
                    </a:lnTo>
                    <a:lnTo>
                      <a:pt x="50692" y="146235"/>
                    </a:lnTo>
                    <a:cubicBezTo>
                      <a:pt x="50692" y="151291"/>
                      <a:pt x="54769" y="155401"/>
                      <a:pt x="59825" y="155401"/>
                    </a:cubicBezTo>
                    <a:cubicBezTo>
                      <a:pt x="64881" y="155401"/>
                      <a:pt x="68991" y="151291"/>
                      <a:pt x="68991" y="146235"/>
                    </a:cubicBezTo>
                    <a:lnTo>
                      <a:pt x="68991" y="90912"/>
                    </a:lnTo>
                    <a:lnTo>
                      <a:pt x="74798" y="90912"/>
                    </a:lnTo>
                    <a:cubicBezTo>
                      <a:pt x="77472" y="90912"/>
                      <a:pt x="79462" y="88498"/>
                      <a:pt x="78973" y="85856"/>
                    </a:cubicBezTo>
                    <a:cubicBezTo>
                      <a:pt x="67262" y="25379"/>
                      <a:pt x="68535" y="32392"/>
                      <a:pt x="68143" y="29130"/>
                    </a:cubicBezTo>
                    <a:lnTo>
                      <a:pt x="68143" y="29130"/>
                    </a:lnTo>
                    <a:cubicBezTo>
                      <a:pt x="72873" y="42667"/>
                      <a:pt x="81028" y="65958"/>
                      <a:pt x="81485" y="67197"/>
                    </a:cubicBezTo>
                    <a:cubicBezTo>
                      <a:pt x="82570" y="70350"/>
                      <a:pt x="85538" y="72315"/>
                      <a:pt x="88687" y="72315"/>
                    </a:cubicBezTo>
                    <a:cubicBezTo>
                      <a:pt x="89513" y="72315"/>
                      <a:pt x="90352" y="72179"/>
                      <a:pt x="91173" y="71895"/>
                    </a:cubicBezTo>
                    <a:cubicBezTo>
                      <a:pt x="95152" y="70492"/>
                      <a:pt x="97240" y="66121"/>
                      <a:pt x="95870" y="62174"/>
                    </a:cubicBezTo>
                    <a:cubicBezTo>
                      <a:pt x="95707" y="61750"/>
                      <a:pt x="81746" y="21921"/>
                      <a:pt x="79560" y="15527"/>
                    </a:cubicBezTo>
                    <a:cubicBezTo>
                      <a:pt x="76005" y="5220"/>
                      <a:pt x="70068" y="0"/>
                      <a:pt x="61913" y="0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34" name="Google Shape;8634;p75"/>
              <p:cNvSpPr/>
              <p:nvPr/>
            </p:nvSpPr>
            <p:spPr>
              <a:xfrm>
                <a:off x="3581381" y="4476677"/>
                <a:ext cx="51814" cy="51761"/>
              </a:xfrm>
              <a:custGeom>
                <a:avLst/>
                <a:gdLst/>
                <a:ahLst/>
                <a:cxnLst/>
                <a:rect l="l" t="t" r="r" b="b"/>
                <a:pathLst>
                  <a:path w="31642" h="31610" extrusionOk="0">
                    <a:moveTo>
                      <a:pt x="15821" y="1"/>
                    </a:moveTo>
                    <a:cubicBezTo>
                      <a:pt x="7079" y="1"/>
                      <a:pt x="0" y="7079"/>
                      <a:pt x="0" y="15821"/>
                    </a:cubicBezTo>
                    <a:cubicBezTo>
                      <a:pt x="0" y="24531"/>
                      <a:pt x="7079" y="31609"/>
                      <a:pt x="15821" y="31609"/>
                    </a:cubicBezTo>
                    <a:cubicBezTo>
                      <a:pt x="24563" y="31609"/>
                      <a:pt x="31641" y="24531"/>
                      <a:pt x="31641" y="15821"/>
                    </a:cubicBezTo>
                    <a:cubicBezTo>
                      <a:pt x="31641" y="7079"/>
                      <a:pt x="24563" y="1"/>
                      <a:pt x="15821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635" name="Google Shape;8635;p75"/>
            <p:cNvGrpSpPr/>
            <p:nvPr/>
          </p:nvGrpSpPr>
          <p:grpSpPr>
            <a:xfrm>
              <a:off x="2933305" y="4097347"/>
              <a:ext cx="118572" cy="294074"/>
              <a:chOff x="3343310" y="4475555"/>
              <a:chExt cx="127717" cy="316753"/>
            </a:xfrm>
          </p:grpSpPr>
          <p:sp>
            <p:nvSpPr>
              <p:cNvPr id="8636" name="Google Shape;8636;p75"/>
              <p:cNvSpPr/>
              <p:nvPr/>
            </p:nvSpPr>
            <p:spPr>
              <a:xfrm>
                <a:off x="3343310" y="4535967"/>
                <a:ext cx="127717" cy="256341"/>
              </a:xfrm>
              <a:custGeom>
                <a:avLst/>
                <a:gdLst/>
                <a:ahLst/>
                <a:cxnLst/>
                <a:rect l="l" t="t" r="r" b="b"/>
                <a:pathLst>
                  <a:path w="77995" h="156544" extrusionOk="0">
                    <a:moveTo>
                      <a:pt x="18496" y="1"/>
                    </a:moveTo>
                    <a:cubicBezTo>
                      <a:pt x="8514" y="1"/>
                      <a:pt x="359" y="8123"/>
                      <a:pt x="327" y="18105"/>
                    </a:cubicBezTo>
                    <a:lnTo>
                      <a:pt x="33" y="74537"/>
                    </a:lnTo>
                    <a:cubicBezTo>
                      <a:pt x="0" y="78778"/>
                      <a:pt x="3425" y="82235"/>
                      <a:pt x="7666" y="82268"/>
                    </a:cubicBezTo>
                    <a:lnTo>
                      <a:pt x="7731" y="82268"/>
                    </a:lnTo>
                    <a:cubicBezTo>
                      <a:pt x="11939" y="82268"/>
                      <a:pt x="15364" y="78843"/>
                      <a:pt x="15397" y="74635"/>
                    </a:cubicBezTo>
                    <a:lnTo>
                      <a:pt x="15691" y="18170"/>
                    </a:lnTo>
                    <a:cubicBezTo>
                      <a:pt x="15691" y="17341"/>
                      <a:pt x="16344" y="16668"/>
                      <a:pt x="17166" y="16668"/>
                    </a:cubicBezTo>
                    <a:cubicBezTo>
                      <a:pt x="17185" y="16668"/>
                      <a:pt x="17204" y="16669"/>
                      <a:pt x="17224" y="16669"/>
                    </a:cubicBezTo>
                    <a:cubicBezTo>
                      <a:pt x="18039" y="16669"/>
                      <a:pt x="18724" y="17355"/>
                      <a:pt x="18724" y="18170"/>
                    </a:cubicBezTo>
                    <a:lnTo>
                      <a:pt x="18724" y="147345"/>
                    </a:lnTo>
                    <a:cubicBezTo>
                      <a:pt x="18724" y="152433"/>
                      <a:pt x="22867" y="156543"/>
                      <a:pt x="27956" y="156543"/>
                    </a:cubicBezTo>
                    <a:cubicBezTo>
                      <a:pt x="33044" y="156543"/>
                      <a:pt x="37187" y="152433"/>
                      <a:pt x="37187" y="147345"/>
                    </a:cubicBezTo>
                    <a:lnTo>
                      <a:pt x="37187" y="73656"/>
                    </a:lnTo>
                    <a:lnTo>
                      <a:pt x="41167" y="73656"/>
                    </a:lnTo>
                    <a:lnTo>
                      <a:pt x="41167" y="147345"/>
                    </a:lnTo>
                    <a:cubicBezTo>
                      <a:pt x="41167" y="152433"/>
                      <a:pt x="45277" y="156543"/>
                      <a:pt x="50365" y="156543"/>
                    </a:cubicBezTo>
                    <a:cubicBezTo>
                      <a:pt x="55454" y="156543"/>
                      <a:pt x="59597" y="152433"/>
                      <a:pt x="59597" y="147345"/>
                    </a:cubicBezTo>
                    <a:cubicBezTo>
                      <a:pt x="59597" y="25477"/>
                      <a:pt x="59434" y="95153"/>
                      <a:pt x="59434" y="18300"/>
                    </a:cubicBezTo>
                    <a:cubicBezTo>
                      <a:pt x="59434" y="17420"/>
                      <a:pt x="60119" y="16702"/>
                      <a:pt x="60967" y="16669"/>
                    </a:cubicBezTo>
                    <a:cubicBezTo>
                      <a:pt x="60988" y="16669"/>
                      <a:pt x="61009" y="16668"/>
                      <a:pt x="61030" y="16668"/>
                    </a:cubicBezTo>
                    <a:cubicBezTo>
                      <a:pt x="61882" y="16668"/>
                      <a:pt x="62567" y="17310"/>
                      <a:pt x="62631" y="18170"/>
                    </a:cubicBezTo>
                    <a:lnTo>
                      <a:pt x="62598" y="74570"/>
                    </a:lnTo>
                    <a:cubicBezTo>
                      <a:pt x="62598" y="78810"/>
                      <a:pt x="66023" y="82268"/>
                      <a:pt x="70264" y="82268"/>
                    </a:cubicBezTo>
                    <a:cubicBezTo>
                      <a:pt x="74504" y="82268"/>
                      <a:pt x="77962" y="78843"/>
                      <a:pt x="77962" y="74602"/>
                    </a:cubicBezTo>
                    <a:lnTo>
                      <a:pt x="77994" y="18137"/>
                    </a:lnTo>
                    <a:cubicBezTo>
                      <a:pt x="77994" y="18137"/>
                      <a:pt x="77994" y="18105"/>
                      <a:pt x="77994" y="18105"/>
                    </a:cubicBezTo>
                    <a:cubicBezTo>
                      <a:pt x="77962" y="8123"/>
                      <a:pt x="69807" y="1"/>
                      <a:pt x="59825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37" name="Google Shape;8637;p75"/>
              <p:cNvSpPr/>
              <p:nvPr/>
            </p:nvSpPr>
            <p:spPr>
              <a:xfrm>
                <a:off x="3381341" y="4475555"/>
                <a:ext cx="52189" cy="52135"/>
              </a:xfrm>
              <a:custGeom>
                <a:avLst/>
                <a:gdLst/>
                <a:ahLst/>
                <a:cxnLst/>
                <a:rect l="l" t="t" r="r" b="b"/>
                <a:pathLst>
                  <a:path w="31871" h="31838" extrusionOk="0">
                    <a:moveTo>
                      <a:pt x="15952" y="1"/>
                    </a:moveTo>
                    <a:cubicBezTo>
                      <a:pt x="7144" y="1"/>
                      <a:pt x="1" y="7112"/>
                      <a:pt x="1" y="15919"/>
                    </a:cubicBezTo>
                    <a:cubicBezTo>
                      <a:pt x="1" y="24694"/>
                      <a:pt x="7144" y="31838"/>
                      <a:pt x="15952" y="31838"/>
                    </a:cubicBezTo>
                    <a:cubicBezTo>
                      <a:pt x="24727" y="31838"/>
                      <a:pt x="31870" y="24694"/>
                      <a:pt x="31870" y="15919"/>
                    </a:cubicBezTo>
                    <a:cubicBezTo>
                      <a:pt x="31870" y="7112"/>
                      <a:pt x="24727" y="1"/>
                      <a:pt x="15952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8638" name="Google Shape;8638;p75"/>
          <p:cNvGrpSpPr/>
          <p:nvPr/>
        </p:nvGrpSpPr>
        <p:grpSpPr>
          <a:xfrm>
            <a:off x="5675884" y="2488902"/>
            <a:ext cx="1911761" cy="255335"/>
            <a:chOff x="4273350" y="2080469"/>
            <a:chExt cx="1433821" cy="191501"/>
          </a:xfrm>
        </p:grpSpPr>
        <p:grpSp>
          <p:nvGrpSpPr>
            <p:cNvPr id="8639" name="Google Shape;8639;p75"/>
            <p:cNvGrpSpPr/>
            <p:nvPr/>
          </p:nvGrpSpPr>
          <p:grpSpPr>
            <a:xfrm>
              <a:off x="4273350" y="2080469"/>
              <a:ext cx="1433821" cy="0"/>
              <a:chOff x="5224975" y="2962250"/>
              <a:chExt cx="1544400" cy="0"/>
            </a:xfrm>
          </p:grpSpPr>
          <p:cxnSp>
            <p:nvCxnSpPr>
              <p:cNvPr id="8640" name="Google Shape;8640;p75"/>
              <p:cNvCxnSpPr/>
              <p:nvPr/>
            </p:nvCxnSpPr>
            <p:spPr>
              <a:xfrm>
                <a:off x="5224975" y="2962250"/>
                <a:ext cx="15444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641" name="Google Shape;8641;p75"/>
              <p:cNvCxnSpPr/>
              <p:nvPr/>
            </p:nvCxnSpPr>
            <p:spPr>
              <a:xfrm>
                <a:off x="5225150" y="2962250"/>
                <a:ext cx="45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</p:grpSp>
        <p:grpSp>
          <p:nvGrpSpPr>
            <p:cNvPr id="8642" name="Google Shape;8642;p75"/>
            <p:cNvGrpSpPr/>
            <p:nvPr/>
          </p:nvGrpSpPr>
          <p:grpSpPr>
            <a:xfrm>
              <a:off x="4273350" y="2271969"/>
              <a:ext cx="1433821" cy="0"/>
              <a:chOff x="5224975" y="2962250"/>
              <a:chExt cx="1544400" cy="0"/>
            </a:xfrm>
          </p:grpSpPr>
          <p:cxnSp>
            <p:nvCxnSpPr>
              <p:cNvPr id="8643" name="Google Shape;8643;p75"/>
              <p:cNvCxnSpPr/>
              <p:nvPr/>
            </p:nvCxnSpPr>
            <p:spPr>
              <a:xfrm>
                <a:off x="5224975" y="2962250"/>
                <a:ext cx="15444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644" name="Google Shape;8644;p75"/>
              <p:cNvCxnSpPr/>
              <p:nvPr/>
            </p:nvCxnSpPr>
            <p:spPr>
              <a:xfrm>
                <a:off x="5225150" y="2962250"/>
                <a:ext cx="9987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</p:grpSp>
      </p:grpSp>
      <p:grpSp>
        <p:nvGrpSpPr>
          <p:cNvPr id="8645" name="Google Shape;8645;p75"/>
          <p:cNvGrpSpPr/>
          <p:nvPr/>
        </p:nvGrpSpPr>
        <p:grpSpPr>
          <a:xfrm>
            <a:off x="5677957" y="1292326"/>
            <a:ext cx="1907615" cy="991185"/>
            <a:chOff x="5159450" y="1919950"/>
            <a:chExt cx="1541050" cy="862500"/>
          </a:xfrm>
        </p:grpSpPr>
        <p:sp>
          <p:nvSpPr>
            <p:cNvPr id="8646" name="Google Shape;8646;p75"/>
            <p:cNvSpPr/>
            <p:nvPr/>
          </p:nvSpPr>
          <p:spPr>
            <a:xfrm>
              <a:off x="5216414" y="2060033"/>
              <a:ext cx="1436820" cy="600250"/>
            </a:xfrm>
            <a:custGeom>
              <a:avLst/>
              <a:gdLst/>
              <a:ahLst/>
              <a:cxnLst/>
              <a:rect l="l" t="t" r="r" b="b"/>
              <a:pathLst>
                <a:path w="165771" h="69253" extrusionOk="0">
                  <a:moveTo>
                    <a:pt x="0" y="62158"/>
                  </a:moveTo>
                  <a:cubicBezTo>
                    <a:pt x="3093" y="59686"/>
                    <a:pt x="11731" y="46368"/>
                    <a:pt x="18559" y="47324"/>
                  </a:cubicBezTo>
                  <a:cubicBezTo>
                    <a:pt x="25388" y="48280"/>
                    <a:pt x="34933" y="75569"/>
                    <a:pt x="40971" y="67894"/>
                  </a:cubicBezTo>
                  <a:cubicBezTo>
                    <a:pt x="47009" y="60219"/>
                    <a:pt x="49466" y="8743"/>
                    <a:pt x="54788" y="1272"/>
                  </a:cubicBezTo>
                  <a:cubicBezTo>
                    <a:pt x="60110" y="-6199"/>
                    <a:pt x="66121" y="21612"/>
                    <a:pt x="72901" y="23070"/>
                  </a:cubicBezTo>
                  <a:cubicBezTo>
                    <a:pt x="79681" y="24528"/>
                    <a:pt x="89301" y="7131"/>
                    <a:pt x="95467" y="10022"/>
                  </a:cubicBezTo>
                  <a:cubicBezTo>
                    <a:pt x="101633" y="12913"/>
                    <a:pt x="104182" y="34714"/>
                    <a:pt x="109898" y="40416"/>
                  </a:cubicBezTo>
                  <a:cubicBezTo>
                    <a:pt x="115614" y="46118"/>
                    <a:pt x="123315" y="40320"/>
                    <a:pt x="129762" y="44234"/>
                  </a:cubicBezTo>
                  <a:cubicBezTo>
                    <a:pt x="136209" y="48148"/>
                    <a:pt x="142580" y="65416"/>
                    <a:pt x="148581" y="63902"/>
                  </a:cubicBezTo>
                  <a:cubicBezTo>
                    <a:pt x="154583" y="62388"/>
                    <a:pt x="162906" y="39942"/>
                    <a:pt x="165771" y="35150"/>
                  </a:cubicBezTo>
                </a:path>
              </a:pathLst>
            </a:custGeom>
            <a:noFill/>
            <a:ln w="19050" cap="flat" cmpd="sng">
              <a:solidFill>
                <a:schemeClr val="bg1"/>
              </a:solidFill>
              <a:prstDash val="solid"/>
              <a:round/>
              <a:headEnd type="oval" w="med" len="med"/>
              <a:tailEnd type="oval" w="med" len="med"/>
            </a:ln>
          </p:spPr>
          <p:txBody>
            <a:bodyPr/>
            <a:lstStyle/>
            <a:p>
              <a:endParaRPr lang="en-US" sz="2400"/>
            </a:p>
          </p:txBody>
        </p:sp>
        <p:grpSp>
          <p:nvGrpSpPr>
            <p:cNvPr id="8647" name="Google Shape;8647;p75"/>
            <p:cNvGrpSpPr/>
            <p:nvPr/>
          </p:nvGrpSpPr>
          <p:grpSpPr>
            <a:xfrm>
              <a:off x="5159450" y="1919950"/>
              <a:ext cx="1541050" cy="862500"/>
              <a:chOff x="5159450" y="1919950"/>
              <a:chExt cx="1541050" cy="862500"/>
            </a:xfrm>
          </p:grpSpPr>
          <p:cxnSp>
            <p:nvCxnSpPr>
              <p:cNvPr id="8648" name="Google Shape;8648;p75"/>
              <p:cNvCxnSpPr/>
              <p:nvPr/>
            </p:nvCxnSpPr>
            <p:spPr>
              <a:xfrm>
                <a:off x="5159450" y="1919950"/>
                <a:ext cx="0" cy="862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649" name="Google Shape;8649;p75"/>
              <p:cNvCxnSpPr/>
              <p:nvPr/>
            </p:nvCxnSpPr>
            <p:spPr>
              <a:xfrm>
                <a:off x="5161200" y="2778975"/>
                <a:ext cx="1539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8650" name="Google Shape;8650;p75"/>
          <p:cNvGrpSpPr/>
          <p:nvPr/>
        </p:nvGrpSpPr>
        <p:grpSpPr>
          <a:xfrm>
            <a:off x="5664775" y="2923429"/>
            <a:ext cx="1933979" cy="1402783"/>
            <a:chOff x="5230575" y="1554475"/>
            <a:chExt cx="2137150" cy="1550150"/>
          </a:xfrm>
        </p:grpSpPr>
        <p:sp>
          <p:nvSpPr>
            <p:cNvPr id="8651" name="Google Shape;8651;p75"/>
            <p:cNvSpPr/>
            <p:nvPr/>
          </p:nvSpPr>
          <p:spPr>
            <a:xfrm>
              <a:off x="6296450" y="2863325"/>
              <a:ext cx="1071275" cy="157150"/>
            </a:xfrm>
            <a:custGeom>
              <a:avLst/>
              <a:gdLst/>
              <a:ahLst/>
              <a:cxnLst/>
              <a:rect l="l" t="t" r="r" b="b"/>
              <a:pathLst>
                <a:path w="42851" h="6286" extrusionOk="0">
                  <a:moveTo>
                    <a:pt x="0" y="1"/>
                  </a:moveTo>
                  <a:lnTo>
                    <a:pt x="0" y="6286"/>
                  </a:lnTo>
                  <a:lnTo>
                    <a:pt x="42851" y="6286"/>
                  </a:lnTo>
                  <a:lnTo>
                    <a:pt x="42851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52" name="Google Shape;8652;p75"/>
            <p:cNvSpPr/>
            <p:nvPr/>
          </p:nvSpPr>
          <p:spPr>
            <a:xfrm>
              <a:off x="5230575" y="2863325"/>
              <a:ext cx="1071350" cy="157150"/>
            </a:xfrm>
            <a:custGeom>
              <a:avLst/>
              <a:gdLst/>
              <a:ahLst/>
              <a:cxnLst/>
              <a:rect l="l" t="t" r="r" b="b"/>
              <a:pathLst>
                <a:path w="42854" h="6286" extrusionOk="0">
                  <a:moveTo>
                    <a:pt x="0" y="1"/>
                  </a:moveTo>
                  <a:lnTo>
                    <a:pt x="0" y="6286"/>
                  </a:lnTo>
                  <a:lnTo>
                    <a:pt x="42854" y="6286"/>
                  </a:lnTo>
                  <a:lnTo>
                    <a:pt x="42854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53" name="Google Shape;8653;p75"/>
            <p:cNvSpPr/>
            <p:nvPr/>
          </p:nvSpPr>
          <p:spPr>
            <a:xfrm>
              <a:off x="6296450" y="2611125"/>
              <a:ext cx="1071275" cy="157150"/>
            </a:xfrm>
            <a:custGeom>
              <a:avLst/>
              <a:gdLst/>
              <a:ahLst/>
              <a:cxnLst/>
              <a:rect l="l" t="t" r="r" b="b"/>
              <a:pathLst>
                <a:path w="42851" h="6286" extrusionOk="0">
                  <a:moveTo>
                    <a:pt x="0" y="0"/>
                  </a:moveTo>
                  <a:lnTo>
                    <a:pt x="0" y="6285"/>
                  </a:lnTo>
                  <a:lnTo>
                    <a:pt x="42851" y="6285"/>
                  </a:lnTo>
                  <a:lnTo>
                    <a:pt x="42851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54" name="Google Shape;8654;p75"/>
            <p:cNvSpPr/>
            <p:nvPr/>
          </p:nvSpPr>
          <p:spPr>
            <a:xfrm>
              <a:off x="5230575" y="2611125"/>
              <a:ext cx="1071350" cy="157150"/>
            </a:xfrm>
            <a:custGeom>
              <a:avLst/>
              <a:gdLst/>
              <a:ahLst/>
              <a:cxnLst/>
              <a:rect l="l" t="t" r="r" b="b"/>
              <a:pathLst>
                <a:path w="42854" h="6286" extrusionOk="0">
                  <a:moveTo>
                    <a:pt x="0" y="0"/>
                  </a:moveTo>
                  <a:lnTo>
                    <a:pt x="0" y="6285"/>
                  </a:lnTo>
                  <a:lnTo>
                    <a:pt x="42854" y="6285"/>
                  </a:lnTo>
                  <a:lnTo>
                    <a:pt x="42854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55" name="Google Shape;8655;p75"/>
            <p:cNvSpPr/>
            <p:nvPr/>
          </p:nvSpPr>
          <p:spPr>
            <a:xfrm>
              <a:off x="6296450" y="2358900"/>
              <a:ext cx="1071275" cy="157150"/>
            </a:xfrm>
            <a:custGeom>
              <a:avLst/>
              <a:gdLst/>
              <a:ahLst/>
              <a:cxnLst/>
              <a:rect l="l" t="t" r="r" b="b"/>
              <a:pathLst>
                <a:path w="42851" h="6286" extrusionOk="0">
                  <a:moveTo>
                    <a:pt x="0" y="1"/>
                  </a:moveTo>
                  <a:lnTo>
                    <a:pt x="0" y="6286"/>
                  </a:lnTo>
                  <a:lnTo>
                    <a:pt x="42851" y="6286"/>
                  </a:lnTo>
                  <a:lnTo>
                    <a:pt x="42851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56" name="Google Shape;8656;p75"/>
            <p:cNvSpPr/>
            <p:nvPr/>
          </p:nvSpPr>
          <p:spPr>
            <a:xfrm>
              <a:off x="5230575" y="2358900"/>
              <a:ext cx="1071350" cy="157150"/>
            </a:xfrm>
            <a:custGeom>
              <a:avLst/>
              <a:gdLst/>
              <a:ahLst/>
              <a:cxnLst/>
              <a:rect l="l" t="t" r="r" b="b"/>
              <a:pathLst>
                <a:path w="42854" h="6286" extrusionOk="0">
                  <a:moveTo>
                    <a:pt x="0" y="1"/>
                  </a:moveTo>
                  <a:lnTo>
                    <a:pt x="0" y="6286"/>
                  </a:lnTo>
                  <a:lnTo>
                    <a:pt x="42854" y="6286"/>
                  </a:lnTo>
                  <a:lnTo>
                    <a:pt x="42854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57" name="Google Shape;8657;p75"/>
            <p:cNvSpPr/>
            <p:nvPr/>
          </p:nvSpPr>
          <p:spPr>
            <a:xfrm>
              <a:off x="6296450" y="2106700"/>
              <a:ext cx="989900" cy="157150"/>
            </a:xfrm>
            <a:custGeom>
              <a:avLst/>
              <a:gdLst/>
              <a:ahLst/>
              <a:cxnLst/>
              <a:rect l="l" t="t" r="r" b="b"/>
              <a:pathLst>
                <a:path w="39596" h="6286" extrusionOk="0">
                  <a:moveTo>
                    <a:pt x="0" y="0"/>
                  </a:moveTo>
                  <a:lnTo>
                    <a:pt x="0" y="6285"/>
                  </a:lnTo>
                  <a:lnTo>
                    <a:pt x="39596" y="6285"/>
                  </a:lnTo>
                  <a:lnTo>
                    <a:pt x="3959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58" name="Google Shape;8658;p75"/>
            <p:cNvSpPr/>
            <p:nvPr/>
          </p:nvSpPr>
          <p:spPr>
            <a:xfrm>
              <a:off x="5474700" y="2106700"/>
              <a:ext cx="827225" cy="157150"/>
            </a:xfrm>
            <a:custGeom>
              <a:avLst/>
              <a:gdLst/>
              <a:ahLst/>
              <a:cxnLst/>
              <a:rect l="l" t="t" r="r" b="b"/>
              <a:pathLst>
                <a:path w="33089" h="6286" extrusionOk="0">
                  <a:moveTo>
                    <a:pt x="0" y="0"/>
                  </a:moveTo>
                  <a:lnTo>
                    <a:pt x="0" y="6285"/>
                  </a:lnTo>
                  <a:lnTo>
                    <a:pt x="33089" y="6285"/>
                  </a:lnTo>
                  <a:lnTo>
                    <a:pt x="33089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59" name="Google Shape;8659;p75"/>
            <p:cNvSpPr/>
            <p:nvPr/>
          </p:nvSpPr>
          <p:spPr>
            <a:xfrm>
              <a:off x="6296450" y="1854475"/>
              <a:ext cx="827225" cy="157175"/>
            </a:xfrm>
            <a:custGeom>
              <a:avLst/>
              <a:gdLst/>
              <a:ahLst/>
              <a:cxnLst/>
              <a:rect l="l" t="t" r="r" b="b"/>
              <a:pathLst>
                <a:path w="33089" h="6287" extrusionOk="0">
                  <a:moveTo>
                    <a:pt x="0" y="1"/>
                  </a:moveTo>
                  <a:lnTo>
                    <a:pt x="0" y="6286"/>
                  </a:lnTo>
                  <a:lnTo>
                    <a:pt x="33089" y="6286"/>
                  </a:lnTo>
                  <a:lnTo>
                    <a:pt x="33089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60" name="Google Shape;8660;p75"/>
            <p:cNvSpPr/>
            <p:nvPr/>
          </p:nvSpPr>
          <p:spPr>
            <a:xfrm>
              <a:off x="5637425" y="1854475"/>
              <a:ext cx="664500" cy="157175"/>
            </a:xfrm>
            <a:custGeom>
              <a:avLst/>
              <a:gdLst/>
              <a:ahLst/>
              <a:cxnLst/>
              <a:rect l="l" t="t" r="r" b="b"/>
              <a:pathLst>
                <a:path w="26580" h="6287" extrusionOk="0">
                  <a:moveTo>
                    <a:pt x="1" y="1"/>
                  </a:moveTo>
                  <a:lnTo>
                    <a:pt x="1" y="6286"/>
                  </a:lnTo>
                  <a:lnTo>
                    <a:pt x="26580" y="6286"/>
                  </a:lnTo>
                  <a:lnTo>
                    <a:pt x="26580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61" name="Google Shape;8661;p75"/>
            <p:cNvSpPr/>
            <p:nvPr/>
          </p:nvSpPr>
          <p:spPr>
            <a:xfrm>
              <a:off x="6296450" y="1602275"/>
              <a:ext cx="501750" cy="157075"/>
            </a:xfrm>
            <a:custGeom>
              <a:avLst/>
              <a:gdLst/>
              <a:ahLst/>
              <a:cxnLst/>
              <a:rect l="l" t="t" r="r" b="b"/>
              <a:pathLst>
                <a:path w="20070" h="6283" extrusionOk="0">
                  <a:moveTo>
                    <a:pt x="0" y="1"/>
                  </a:moveTo>
                  <a:lnTo>
                    <a:pt x="0" y="6283"/>
                  </a:lnTo>
                  <a:lnTo>
                    <a:pt x="20069" y="6283"/>
                  </a:lnTo>
                  <a:lnTo>
                    <a:pt x="20069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62" name="Google Shape;8662;p75"/>
            <p:cNvSpPr/>
            <p:nvPr/>
          </p:nvSpPr>
          <p:spPr>
            <a:xfrm>
              <a:off x="5800100" y="1602275"/>
              <a:ext cx="501825" cy="157075"/>
            </a:xfrm>
            <a:custGeom>
              <a:avLst/>
              <a:gdLst/>
              <a:ahLst/>
              <a:cxnLst/>
              <a:rect l="l" t="t" r="r" b="b"/>
              <a:pathLst>
                <a:path w="20073" h="6283" extrusionOk="0">
                  <a:moveTo>
                    <a:pt x="1" y="1"/>
                  </a:moveTo>
                  <a:lnTo>
                    <a:pt x="1" y="6283"/>
                  </a:lnTo>
                  <a:lnTo>
                    <a:pt x="20073" y="6283"/>
                  </a:lnTo>
                  <a:lnTo>
                    <a:pt x="20073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63" name="Google Shape;8663;p75"/>
            <p:cNvSpPr/>
            <p:nvPr/>
          </p:nvSpPr>
          <p:spPr>
            <a:xfrm>
              <a:off x="6301225" y="1554475"/>
              <a:ext cx="25" cy="1550150"/>
            </a:xfrm>
            <a:custGeom>
              <a:avLst/>
              <a:gdLst/>
              <a:ahLst/>
              <a:cxnLst/>
              <a:rect l="l" t="t" r="r" b="b"/>
              <a:pathLst>
                <a:path w="1" h="62006" fill="none" extrusionOk="0">
                  <a:moveTo>
                    <a:pt x="1" y="0"/>
                  </a:moveTo>
                  <a:lnTo>
                    <a:pt x="1" y="62006"/>
                  </a:lnTo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miter lim="299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664" name="Google Shape;8664;p75"/>
          <p:cNvGrpSpPr/>
          <p:nvPr/>
        </p:nvGrpSpPr>
        <p:grpSpPr>
          <a:xfrm rot="10800000">
            <a:off x="5686842" y="4379681"/>
            <a:ext cx="1889844" cy="1183928"/>
            <a:chOff x="5645403" y="2920021"/>
            <a:chExt cx="2650800" cy="2180614"/>
          </a:xfrm>
        </p:grpSpPr>
        <p:sp>
          <p:nvSpPr>
            <p:cNvPr id="8665" name="Google Shape;8665;p75"/>
            <p:cNvSpPr/>
            <p:nvPr/>
          </p:nvSpPr>
          <p:spPr>
            <a:xfrm>
              <a:off x="5772903" y="2920021"/>
              <a:ext cx="2523300" cy="469200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8666" name="Google Shape;8666;p75"/>
            <p:cNvCxnSpPr>
              <a:stCxn id="8665" idx="1"/>
            </p:cNvCxnSpPr>
            <p:nvPr/>
          </p:nvCxnSpPr>
          <p:spPr>
            <a:xfrm rot="10800000">
              <a:off x="5645403" y="3154021"/>
              <a:ext cx="127500" cy="600"/>
            </a:xfrm>
            <a:prstGeom prst="straightConnector1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667" name="Google Shape;8667;p75"/>
            <p:cNvSpPr/>
            <p:nvPr/>
          </p:nvSpPr>
          <p:spPr>
            <a:xfrm>
              <a:off x="6010040" y="3500932"/>
              <a:ext cx="2049000" cy="469200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8668" name="Google Shape;8668;p75"/>
            <p:cNvCxnSpPr>
              <a:endCxn id="8667" idx="3"/>
            </p:cNvCxnSpPr>
            <p:nvPr/>
          </p:nvCxnSpPr>
          <p:spPr>
            <a:xfrm rot="10800000">
              <a:off x="8059040" y="3735532"/>
              <a:ext cx="135300" cy="0"/>
            </a:xfrm>
            <a:prstGeom prst="straightConnector1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669" name="Google Shape;8669;p75"/>
            <p:cNvSpPr/>
            <p:nvPr/>
          </p:nvSpPr>
          <p:spPr>
            <a:xfrm>
              <a:off x="6299123" y="4066183"/>
              <a:ext cx="1470600" cy="469200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8670" name="Google Shape;8670;p75"/>
            <p:cNvCxnSpPr>
              <a:stCxn id="8669" idx="1"/>
            </p:cNvCxnSpPr>
            <p:nvPr/>
          </p:nvCxnSpPr>
          <p:spPr>
            <a:xfrm rot="10800000">
              <a:off x="6175223" y="4300183"/>
              <a:ext cx="123900" cy="600"/>
            </a:xfrm>
            <a:prstGeom prst="straightConnector1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671" name="Google Shape;8671;p75"/>
            <p:cNvSpPr/>
            <p:nvPr/>
          </p:nvSpPr>
          <p:spPr>
            <a:xfrm>
              <a:off x="6629161" y="4631435"/>
              <a:ext cx="810600" cy="469200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8672" name="Google Shape;8672;p75"/>
            <p:cNvCxnSpPr>
              <a:endCxn id="8671" idx="3"/>
            </p:cNvCxnSpPr>
            <p:nvPr/>
          </p:nvCxnSpPr>
          <p:spPr>
            <a:xfrm flipH="1">
              <a:off x="7439761" y="4864535"/>
              <a:ext cx="104400" cy="1500"/>
            </a:xfrm>
            <a:prstGeom prst="straightConnector1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8673" name="Google Shape;8673;p75"/>
          <p:cNvGrpSpPr/>
          <p:nvPr/>
        </p:nvGrpSpPr>
        <p:grpSpPr>
          <a:xfrm>
            <a:off x="9820655" y="2917489"/>
            <a:ext cx="1428991" cy="1362105"/>
            <a:chOff x="7189833" y="2022667"/>
            <a:chExt cx="1251159" cy="1192597"/>
          </a:xfrm>
        </p:grpSpPr>
        <p:sp>
          <p:nvSpPr>
            <p:cNvPr id="8674" name="Google Shape;8674;p75"/>
            <p:cNvSpPr/>
            <p:nvPr/>
          </p:nvSpPr>
          <p:spPr>
            <a:xfrm>
              <a:off x="7474366" y="2461318"/>
              <a:ext cx="682343" cy="220186"/>
            </a:xfrm>
            <a:custGeom>
              <a:avLst/>
              <a:gdLst/>
              <a:ahLst/>
              <a:cxnLst/>
              <a:rect l="l" t="t" r="r" b="b"/>
              <a:pathLst>
                <a:path w="125546" h="40494" extrusionOk="0">
                  <a:moveTo>
                    <a:pt x="22196" y="1"/>
                  </a:moveTo>
                  <a:lnTo>
                    <a:pt x="8133" y="25661"/>
                  </a:lnTo>
                  <a:lnTo>
                    <a:pt x="1" y="40494"/>
                  </a:lnTo>
                  <a:lnTo>
                    <a:pt x="125545" y="40494"/>
                  </a:lnTo>
                  <a:lnTo>
                    <a:pt x="117413" y="25661"/>
                  </a:lnTo>
                  <a:lnTo>
                    <a:pt x="103351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75" name="Google Shape;8675;p75"/>
            <p:cNvSpPr/>
            <p:nvPr/>
          </p:nvSpPr>
          <p:spPr>
            <a:xfrm>
              <a:off x="7602697" y="2022667"/>
              <a:ext cx="426517" cy="402424"/>
            </a:xfrm>
            <a:custGeom>
              <a:avLst/>
              <a:gdLst/>
              <a:ahLst/>
              <a:cxnLst/>
              <a:rect l="l" t="t" r="r" b="b"/>
              <a:pathLst>
                <a:path w="78476" h="74009" extrusionOk="0">
                  <a:moveTo>
                    <a:pt x="39246" y="0"/>
                  </a:moveTo>
                  <a:lnTo>
                    <a:pt x="1" y="74009"/>
                  </a:lnTo>
                  <a:lnTo>
                    <a:pt x="78476" y="74009"/>
                  </a:lnTo>
                  <a:lnTo>
                    <a:pt x="3924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76" name="Google Shape;8676;p75"/>
            <p:cNvSpPr/>
            <p:nvPr/>
          </p:nvSpPr>
          <p:spPr>
            <a:xfrm>
              <a:off x="7189833" y="2972969"/>
              <a:ext cx="1251159" cy="242295"/>
            </a:xfrm>
            <a:custGeom>
              <a:avLst/>
              <a:gdLst/>
              <a:ahLst/>
              <a:cxnLst/>
              <a:rect l="l" t="t" r="r" b="b"/>
              <a:pathLst>
                <a:path w="230204" h="44560" extrusionOk="0">
                  <a:moveTo>
                    <a:pt x="25737" y="1"/>
                  </a:moveTo>
                  <a:lnTo>
                    <a:pt x="0" y="44560"/>
                  </a:lnTo>
                  <a:lnTo>
                    <a:pt x="230204" y="44560"/>
                  </a:lnTo>
                  <a:lnTo>
                    <a:pt x="204467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77" name="Google Shape;8677;p75"/>
            <p:cNvSpPr/>
            <p:nvPr/>
          </p:nvSpPr>
          <p:spPr>
            <a:xfrm>
              <a:off x="7340931" y="2717730"/>
              <a:ext cx="950049" cy="219012"/>
            </a:xfrm>
            <a:custGeom>
              <a:avLst/>
              <a:gdLst/>
              <a:ahLst/>
              <a:cxnLst/>
              <a:rect l="l" t="t" r="r" b="b"/>
              <a:pathLst>
                <a:path w="174802" h="40278" extrusionOk="0">
                  <a:moveTo>
                    <a:pt x="22750" y="1"/>
                  </a:moveTo>
                  <a:lnTo>
                    <a:pt x="0" y="40278"/>
                  </a:lnTo>
                  <a:lnTo>
                    <a:pt x="174802" y="40278"/>
                  </a:lnTo>
                  <a:lnTo>
                    <a:pt x="152053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678" name="Google Shape;8678;p75"/>
          <p:cNvGrpSpPr/>
          <p:nvPr/>
        </p:nvGrpSpPr>
        <p:grpSpPr>
          <a:xfrm>
            <a:off x="942349" y="3486031"/>
            <a:ext cx="2260499" cy="2081116"/>
            <a:chOff x="727421" y="2828315"/>
            <a:chExt cx="1695374" cy="1560837"/>
          </a:xfrm>
        </p:grpSpPr>
        <p:grpSp>
          <p:nvGrpSpPr>
            <p:cNvPr id="8679" name="Google Shape;8679;p75"/>
            <p:cNvGrpSpPr/>
            <p:nvPr/>
          </p:nvGrpSpPr>
          <p:grpSpPr>
            <a:xfrm>
              <a:off x="819108" y="2882501"/>
              <a:ext cx="103104" cy="1426186"/>
              <a:chOff x="4674013" y="3100904"/>
              <a:chExt cx="122758" cy="1698043"/>
            </a:xfrm>
          </p:grpSpPr>
          <p:sp>
            <p:nvSpPr>
              <p:cNvPr id="8680" name="Google Shape;8680;p75"/>
              <p:cNvSpPr/>
              <p:nvPr/>
            </p:nvSpPr>
            <p:spPr>
              <a:xfrm>
                <a:off x="4674013" y="3100904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81" name="Google Shape;8681;p75"/>
              <p:cNvSpPr/>
              <p:nvPr/>
            </p:nvSpPr>
            <p:spPr>
              <a:xfrm>
                <a:off x="4674013" y="3363453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82" name="Google Shape;8682;p75"/>
              <p:cNvSpPr/>
              <p:nvPr/>
            </p:nvSpPr>
            <p:spPr>
              <a:xfrm>
                <a:off x="4674013" y="3625992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83" name="Google Shape;8683;p75"/>
              <p:cNvSpPr/>
              <p:nvPr/>
            </p:nvSpPr>
            <p:spPr>
              <a:xfrm>
                <a:off x="4674013" y="3888561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84" name="Google Shape;8684;p75"/>
              <p:cNvSpPr/>
              <p:nvPr/>
            </p:nvSpPr>
            <p:spPr>
              <a:xfrm>
                <a:off x="4674013" y="4151100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85" name="Google Shape;8685;p75"/>
              <p:cNvSpPr/>
              <p:nvPr/>
            </p:nvSpPr>
            <p:spPr>
              <a:xfrm>
                <a:off x="4674013" y="4413650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86" name="Google Shape;8686;p75"/>
              <p:cNvSpPr/>
              <p:nvPr/>
            </p:nvSpPr>
            <p:spPr>
              <a:xfrm>
                <a:off x="4674013" y="4676209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687" name="Google Shape;8687;p75"/>
            <p:cNvGrpSpPr/>
            <p:nvPr/>
          </p:nvGrpSpPr>
          <p:grpSpPr>
            <a:xfrm>
              <a:off x="1062475" y="2882501"/>
              <a:ext cx="103104" cy="1426186"/>
              <a:chOff x="4940438" y="3100904"/>
              <a:chExt cx="122758" cy="1698043"/>
            </a:xfrm>
          </p:grpSpPr>
          <p:sp>
            <p:nvSpPr>
              <p:cNvPr id="8688" name="Google Shape;8688;p75"/>
              <p:cNvSpPr/>
              <p:nvPr/>
            </p:nvSpPr>
            <p:spPr>
              <a:xfrm>
                <a:off x="4940438" y="3100904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89" name="Google Shape;8689;p75"/>
              <p:cNvSpPr/>
              <p:nvPr/>
            </p:nvSpPr>
            <p:spPr>
              <a:xfrm>
                <a:off x="4940438" y="3363453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90" name="Google Shape;8690;p75"/>
              <p:cNvSpPr/>
              <p:nvPr/>
            </p:nvSpPr>
            <p:spPr>
              <a:xfrm>
                <a:off x="4940438" y="3625992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91" name="Google Shape;8691;p75"/>
              <p:cNvSpPr/>
              <p:nvPr/>
            </p:nvSpPr>
            <p:spPr>
              <a:xfrm>
                <a:off x="4940438" y="3888561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92" name="Google Shape;8692;p75"/>
              <p:cNvSpPr/>
              <p:nvPr/>
            </p:nvSpPr>
            <p:spPr>
              <a:xfrm>
                <a:off x="4940438" y="4151100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93" name="Google Shape;8693;p75"/>
              <p:cNvSpPr/>
              <p:nvPr/>
            </p:nvSpPr>
            <p:spPr>
              <a:xfrm>
                <a:off x="4940438" y="4413650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94" name="Google Shape;8694;p75"/>
              <p:cNvSpPr/>
              <p:nvPr/>
            </p:nvSpPr>
            <p:spPr>
              <a:xfrm>
                <a:off x="4940438" y="4676209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695" name="Google Shape;8695;p75"/>
            <p:cNvGrpSpPr/>
            <p:nvPr/>
          </p:nvGrpSpPr>
          <p:grpSpPr>
            <a:xfrm>
              <a:off x="1299324" y="2882501"/>
              <a:ext cx="103104" cy="1426186"/>
              <a:chOff x="5206863" y="3100904"/>
              <a:chExt cx="122758" cy="1698043"/>
            </a:xfrm>
          </p:grpSpPr>
          <p:sp>
            <p:nvSpPr>
              <p:cNvPr id="8696" name="Google Shape;8696;p75"/>
              <p:cNvSpPr/>
              <p:nvPr/>
            </p:nvSpPr>
            <p:spPr>
              <a:xfrm>
                <a:off x="5206863" y="3100904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97" name="Google Shape;8697;p75"/>
              <p:cNvSpPr/>
              <p:nvPr/>
            </p:nvSpPr>
            <p:spPr>
              <a:xfrm>
                <a:off x="5206863" y="3363453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98" name="Google Shape;8698;p75"/>
              <p:cNvSpPr/>
              <p:nvPr/>
            </p:nvSpPr>
            <p:spPr>
              <a:xfrm>
                <a:off x="5206863" y="3625992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99" name="Google Shape;8699;p75"/>
              <p:cNvSpPr/>
              <p:nvPr/>
            </p:nvSpPr>
            <p:spPr>
              <a:xfrm>
                <a:off x="5206863" y="3888561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00" name="Google Shape;8700;p75"/>
              <p:cNvSpPr/>
              <p:nvPr/>
            </p:nvSpPr>
            <p:spPr>
              <a:xfrm>
                <a:off x="5206863" y="4151100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01" name="Google Shape;8701;p75"/>
              <p:cNvSpPr/>
              <p:nvPr/>
            </p:nvSpPr>
            <p:spPr>
              <a:xfrm>
                <a:off x="5206863" y="4413650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02" name="Google Shape;8702;p75"/>
              <p:cNvSpPr/>
              <p:nvPr/>
            </p:nvSpPr>
            <p:spPr>
              <a:xfrm>
                <a:off x="5206863" y="4676209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703" name="Google Shape;8703;p75"/>
            <p:cNvGrpSpPr/>
            <p:nvPr/>
          </p:nvGrpSpPr>
          <p:grpSpPr>
            <a:xfrm>
              <a:off x="1786057" y="2882501"/>
              <a:ext cx="103104" cy="1426186"/>
              <a:chOff x="6006138" y="3143629"/>
              <a:chExt cx="122758" cy="1698043"/>
            </a:xfrm>
          </p:grpSpPr>
          <p:sp>
            <p:nvSpPr>
              <p:cNvPr id="8704" name="Google Shape;8704;p75"/>
              <p:cNvSpPr/>
              <p:nvPr/>
            </p:nvSpPr>
            <p:spPr>
              <a:xfrm>
                <a:off x="6006138" y="3143629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05" name="Google Shape;8705;p75"/>
              <p:cNvSpPr/>
              <p:nvPr/>
            </p:nvSpPr>
            <p:spPr>
              <a:xfrm>
                <a:off x="6006138" y="3406178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06" name="Google Shape;8706;p75"/>
              <p:cNvSpPr/>
              <p:nvPr/>
            </p:nvSpPr>
            <p:spPr>
              <a:xfrm>
                <a:off x="6006138" y="3668717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07" name="Google Shape;8707;p75"/>
              <p:cNvSpPr/>
              <p:nvPr/>
            </p:nvSpPr>
            <p:spPr>
              <a:xfrm>
                <a:off x="6006138" y="3931286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08" name="Google Shape;8708;p75"/>
              <p:cNvSpPr/>
              <p:nvPr/>
            </p:nvSpPr>
            <p:spPr>
              <a:xfrm>
                <a:off x="6006138" y="4193825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09" name="Google Shape;8709;p75"/>
              <p:cNvSpPr/>
              <p:nvPr/>
            </p:nvSpPr>
            <p:spPr>
              <a:xfrm>
                <a:off x="6006138" y="4456375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10" name="Google Shape;8710;p75"/>
              <p:cNvSpPr/>
              <p:nvPr/>
            </p:nvSpPr>
            <p:spPr>
              <a:xfrm>
                <a:off x="6006138" y="4718934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711" name="Google Shape;8711;p75"/>
            <p:cNvGrpSpPr/>
            <p:nvPr/>
          </p:nvGrpSpPr>
          <p:grpSpPr>
            <a:xfrm>
              <a:off x="2029422" y="2882501"/>
              <a:ext cx="103104" cy="1426186"/>
              <a:chOff x="6805413" y="3100904"/>
              <a:chExt cx="122758" cy="1698043"/>
            </a:xfrm>
          </p:grpSpPr>
          <p:sp>
            <p:nvSpPr>
              <p:cNvPr id="8712" name="Google Shape;8712;p75"/>
              <p:cNvSpPr/>
              <p:nvPr/>
            </p:nvSpPr>
            <p:spPr>
              <a:xfrm>
                <a:off x="6805413" y="3100904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13" name="Google Shape;8713;p75"/>
              <p:cNvSpPr/>
              <p:nvPr/>
            </p:nvSpPr>
            <p:spPr>
              <a:xfrm>
                <a:off x="6805413" y="3363453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14" name="Google Shape;8714;p75"/>
              <p:cNvSpPr/>
              <p:nvPr/>
            </p:nvSpPr>
            <p:spPr>
              <a:xfrm>
                <a:off x="6805413" y="3625992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15" name="Google Shape;8715;p75"/>
              <p:cNvSpPr/>
              <p:nvPr/>
            </p:nvSpPr>
            <p:spPr>
              <a:xfrm>
                <a:off x="6805413" y="3888561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16" name="Google Shape;8716;p75"/>
              <p:cNvSpPr/>
              <p:nvPr/>
            </p:nvSpPr>
            <p:spPr>
              <a:xfrm>
                <a:off x="6805413" y="4151100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17" name="Google Shape;8717;p75"/>
              <p:cNvSpPr/>
              <p:nvPr/>
            </p:nvSpPr>
            <p:spPr>
              <a:xfrm>
                <a:off x="6805413" y="4413650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18" name="Google Shape;8718;p75"/>
              <p:cNvSpPr/>
              <p:nvPr/>
            </p:nvSpPr>
            <p:spPr>
              <a:xfrm>
                <a:off x="6805413" y="4676209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719" name="Google Shape;8719;p75"/>
            <p:cNvGrpSpPr/>
            <p:nvPr/>
          </p:nvGrpSpPr>
          <p:grpSpPr>
            <a:xfrm>
              <a:off x="727421" y="2828315"/>
              <a:ext cx="1695374" cy="1560837"/>
              <a:chOff x="734799" y="2782450"/>
              <a:chExt cx="1571100" cy="1577400"/>
            </a:xfrm>
          </p:grpSpPr>
          <p:cxnSp>
            <p:nvCxnSpPr>
              <p:cNvPr id="8720" name="Google Shape;8720;p75"/>
              <p:cNvCxnSpPr/>
              <p:nvPr/>
            </p:nvCxnSpPr>
            <p:spPr>
              <a:xfrm>
                <a:off x="743025" y="2782450"/>
                <a:ext cx="0" cy="15774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721" name="Google Shape;8721;p75"/>
              <p:cNvCxnSpPr/>
              <p:nvPr/>
            </p:nvCxnSpPr>
            <p:spPr>
              <a:xfrm rot="10800000">
                <a:off x="734799" y="4359850"/>
                <a:ext cx="15711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722" name="Google Shape;8722;p75"/>
            <p:cNvGrpSpPr/>
            <p:nvPr/>
          </p:nvGrpSpPr>
          <p:grpSpPr>
            <a:xfrm>
              <a:off x="2272795" y="2882501"/>
              <a:ext cx="103104" cy="1426186"/>
              <a:chOff x="5206863" y="3100904"/>
              <a:chExt cx="122758" cy="1698043"/>
            </a:xfrm>
          </p:grpSpPr>
          <p:sp>
            <p:nvSpPr>
              <p:cNvPr id="8723" name="Google Shape;8723;p75"/>
              <p:cNvSpPr/>
              <p:nvPr/>
            </p:nvSpPr>
            <p:spPr>
              <a:xfrm>
                <a:off x="5206863" y="3100904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24" name="Google Shape;8724;p75"/>
              <p:cNvSpPr/>
              <p:nvPr/>
            </p:nvSpPr>
            <p:spPr>
              <a:xfrm>
                <a:off x="5206863" y="3363453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25" name="Google Shape;8725;p75"/>
              <p:cNvSpPr/>
              <p:nvPr/>
            </p:nvSpPr>
            <p:spPr>
              <a:xfrm>
                <a:off x="5206863" y="3625992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26" name="Google Shape;8726;p75"/>
              <p:cNvSpPr/>
              <p:nvPr/>
            </p:nvSpPr>
            <p:spPr>
              <a:xfrm>
                <a:off x="5206863" y="3888561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27" name="Google Shape;8727;p75"/>
              <p:cNvSpPr/>
              <p:nvPr/>
            </p:nvSpPr>
            <p:spPr>
              <a:xfrm>
                <a:off x="5206863" y="4151100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28" name="Google Shape;8728;p75"/>
              <p:cNvSpPr/>
              <p:nvPr/>
            </p:nvSpPr>
            <p:spPr>
              <a:xfrm>
                <a:off x="5206863" y="4413650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29" name="Google Shape;8729;p75"/>
              <p:cNvSpPr/>
              <p:nvPr/>
            </p:nvSpPr>
            <p:spPr>
              <a:xfrm>
                <a:off x="5206863" y="4676209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730" name="Google Shape;8730;p75"/>
            <p:cNvGrpSpPr/>
            <p:nvPr/>
          </p:nvGrpSpPr>
          <p:grpSpPr>
            <a:xfrm>
              <a:off x="1542694" y="2882501"/>
              <a:ext cx="103104" cy="1426186"/>
              <a:chOff x="6006138" y="3143629"/>
              <a:chExt cx="122758" cy="1698043"/>
            </a:xfrm>
          </p:grpSpPr>
          <p:sp>
            <p:nvSpPr>
              <p:cNvPr id="8731" name="Google Shape;8731;p75"/>
              <p:cNvSpPr/>
              <p:nvPr/>
            </p:nvSpPr>
            <p:spPr>
              <a:xfrm>
                <a:off x="6006138" y="3143629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32" name="Google Shape;8732;p75"/>
              <p:cNvSpPr/>
              <p:nvPr/>
            </p:nvSpPr>
            <p:spPr>
              <a:xfrm>
                <a:off x="6006138" y="3406178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33" name="Google Shape;8733;p75"/>
              <p:cNvSpPr/>
              <p:nvPr/>
            </p:nvSpPr>
            <p:spPr>
              <a:xfrm>
                <a:off x="6006138" y="3668717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34" name="Google Shape;8734;p75"/>
              <p:cNvSpPr/>
              <p:nvPr/>
            </p:nvSpPr>
            <p:spPr>
              <a:xfrm>
                <a:off x="6006138" y="3931286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35" name="Google Shape;8735;p75"/>
              <p:cNvSpPr/>
              <p:nvPr/>
            </p:nvSpPr>
            <p:spPr>
              <a:xfrm>
                <a:off x="6006138" y="4193825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36" name="Google Shape;8736;p75"/>
              <p:cNvSpPr/>
              <p:nvPr/>
            </p:nvSpPr>
            <p:spPr>
              <a:xfrm>
                <a:off x="6006138" y="4456375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37" name="Google Shape;8737;p75"/>
              <p:cNvSpPr/>
              <p:nvPr/>
            </p:nvSpPr>
            <p:spPr>
              <a:xfrm>
                <a:off x="6006138" y="4718934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solidFill>
                  <a:schemeClr val="bg1"/>
                </a:solidFill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8738" name="Google Shape;8738;p75"/>
          <p:cNvGrpSpPr/>
          <p:nvPr/>
        </p:nvGrpSpPr>
        <p:grpSpPr>
          <a:xfrm>
            <a:off x="7887122" y="2922793"/>
            <a:ext cx="1664724" cy="1367092"/>
            <a:chOff x="5183758" y="1210600"/>
            <a:chExt cx="3605380" cy="2960783"/>
          </a:xfrm>
        </p:grpSpPr>
        <p:sp>
          <p:nvSpPr>
            <p:cNvPr id="8739" name="Google Shape;8739;p75"/>
            <p:cNvSpPr/>
            <p:nvPr/>
          </p:nvSpPr>
          <p:spPr>
            <a:xfrm>
              <a:off x="5479658" y="1210600"/>
              <a:ext cx="3108190" cy="632425"/>
            </a:xfrm>
            <a:custGeom>
              <a:avLst/>
              <a:gdLst/>
              <a:ahLst/>
              <a:cxnLst/>
              <a:rect l="l" t="t" r="r" b="b"/>
              <a:pathLst>
                <a:path w="117257" h="25297" extrusionOk="0">
                  <a:moveTo>
                    <a:pt x="1" y="0"/>
                  </a:moveTo>
                  <a:lnTo>
                    <a:pt x="14647" y="25297"/>
                  </a:lnTo>
                  <a:lnTo>
                    <a:pt x="102066" y="25297"/>
                  </a:lnTo>
                  <a:lnTo>
                    <a:pt x="117257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40" name="Google Shape;8740;p75"/>
            <p:cNvSpPr/>
            <p:nvPr/>
          </p:nvSpPr>
          <p:spPr>
            <a:xfrm>
              <a:off x="5769162" y="1842998"/>
              <a:ext cx="2424880" cy="631925"/>
            </a:xfrm>
            <a:custGeom>
              <a:avLst/>
              <a:gdLst/>
              <a:ahLst/>
              <a:cxnLst/>
              <a:rect l="l" t="t" r="r" b="b"/>
              <a:pathLst>
                <a:path w="91479" h="25277" extrusionOk="0">
                  <a:moveTo>
                    <a:pt x="1" y="1"/>
                  </a:moveTo>
                  <a:lnTo>
                    <a:pt x="14647" y="25276"/>
                  </a:lnTo>
                  <a:lnTo>
                    <a:pt x="76602" y="25276"/>
                  </a:lnTo>
                  <a:lnTo>
                    <a:pt x="91479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41" name="Google Shape;8741;p75"/>
            <p:cNvSpPr/>
            <p:nvPr/>
          </p:nvSpPr>
          <p:spPr>
            <a:xfrm>
              <a:off x="6065319" y="2474896"/>
              <a:ext cx="1739369" cy="632450"/>
            </a:xfrm>
            <a:custGeom>
              <a:avLst/>
              <a:gdLst/>
              <a:ahLst/>
              <a:cxnLst/>
              <a:rect l="l" t="t" r="r" b="b"/>
              <a:pathLst>
                <a:path w="65618" h="25298" extrusionOk="0">
                  <a:moveTo>
                    <a:pt x="1" y="0"/>
                  </a:moveTo>
                  <a:lnTo>
                    <a:pt x="14417" y="25297"/>
                  </a:lnTo>
                  <a:lnTo>
                    <a:pt x="50887" y="25297"/>
                  </a:lnTo>
                  <a:lnTo>
                    <a:pt x="65617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42" name="Google Shape;8742;p75"/>
            <p:cNvSpPr/>
            <p:nvPr/>
          </p:nvSpPr>
          <p:spPr>
            <a:xfrm>
              <a:off x="6354293" y="3107319"/>
              <a:ext cx="1061572" cy="632425"/>
            </a:xfrm>
            <a:custGeom>
              <a:avLst/>
              <a:gdLst/>
              <a:ahLst/>
              <a:cxnLst/>
              <a:rect l="l" t="t" r="r" b="b"/>
              <a:pathLst>
                <a:path w="40048" h="25297" extrusionOk="0">
                  <a:moveTo>
                    <a:pt x="0" y="0"/>
                  </a:moveTo>
                  <a:lnTo>
                    <a:pt x="14668" y="25297"/>
                  </a:lnTo>
                  <a:lnTo>
                    <a:pt x="25360" y="25297"/>
                  </a:lnTo>
                  <a:lnTo>
                    <a:pt x="40048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8743" name="Google Shape;8743;p75"/>
            <p:cNvCxnSpPr/>
            <p:nvPr/>
          </p:nvCxnSpPr>
          <p:spPr>
            <a:xfrm>
              <a:off x="5183758" y="2382654"/>
              <a:ext cx="922800" cy="0"/>
            </a:xfrm>
            <a:prstGeom prst="straightConnector1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cxnSp>
          <p:nvCxnSpPr>
            <p:cNvPr id="8744" name="Google Shape;8744;p75"/>
            <p:cNvCxnSpPr/>
            <p:nvPr/>
          </p:nvCxnSpPr>
          <p:spPr>
            <a:xfrm rot="10800000">
              <a:off x="8225195" y="1765431"/>
              <a:ext cx="559200" cy="0"/>
            </a:xfrm>
            <a:prstGeom prst="straightConnector1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cxnSp>
          <p:nvCxnSpPr>
            <p:cNvPr id="8745" name="Google Shape;8745;p75"/>
            <p:cNvCxnSpPr/>
            <p:nvPr/>
          </p:nvCxnSpPr>
          <p:spPr>
            <a:xfrm rot="10800000">
              <a:off x="7504838" y="2943528"/>
              <a:ext cx="1284300" cy="0"/>
            </a:xfrm>
            <a:prstGeom prst="straightConnector1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cxnSp>
          <p:nvCxnSpPr>
            <p:cNvPr id="8746" name="Google Shape;8746;p75"/>
            <p:cNvCxnSpPr/>
            <p:nvPr/>
          </p:nvCxnSpPr>
          <p:spPr>
            <a:xfrm>
              <a:off x="5759284" y="3630350"/>
              <a:ext cx="922800" cy="0"/>
            </a:xfrm>
            <a:prstGeom prst="straightConnector1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sp>
          <p:nvSpPr>
            <p:cNvPr id="8747" name="Google Shape;8747;p75"/>
            <p:cNvSpPr/>
            <p:nvPr/>
          </p:nvSpPr>
          <p:spPr>
            <a:xfrm>
              <a:off x="6601902" y="3746583"/>
              <a:ext cx="566400" cy="424800"/>
            </a:xfrm>
            <a:prstGeom prst="downArrow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748" name="Google Shape;8748;p75"/>
          <p:cNvGrpSpPr/>
          <p:nvPr/>
        </p:nvGrpSpPr>
        <p:grpSpPr>
          <a:xfrm>
            <a:off x="7696538" y="4440548"/>
            <a:ext cx="3553108" cy="1124587"/>
            <a:chOff x="5916567" y="1099697"/>
            <a:chExt cx="2556683" cy="809211"/>
          </a:xfrm>
        </p:grpSpPr>
        <p:sp>
          <p:nvSpPr>
            <p:cNvPr id="8749" name="Google Shape;8749;p75"/>
            <p:cNvSpPr/>
            <p:nvPr/>
          </p:nvSpPr>
          <p:spPr>
            <a:xfrm>
              <a:off x="5916567" y="1105515"/>
              <a:ext cx="2329202" cy="797642"/>
            </a:xfrm>
            <a:custGeom>
              <a:avLst/>
              <a:gdLst/>
              <a:ahLst/>
              <a:cxnLst/>
              <a:rect l="l" t="t" r="r" b="b"/>
              <a:pathLst>
                <a:path w="260246" h="89122" extrusionOk="0">
                  <a:moveTo>
                    <a:pt x="260246" y="1"/>
                  </a:moveTo>
                  <a:lnTo>
                    <a:pt x="0" y="44559"/>
                  </a:lnTo>
                  <a:lnTo>
                    <a:pt x="260241" y="89121"/>
                  </a:lnTo>
                  <a:cubicBezTo>
                    <a:pt x="250030" y="85482"/>
                    <a:pt x="242259" y="66921"/>
                    <a:pt x="242259" y="44559"/>
                  </a:cubicBezTo>
                  <a:cubicBezTo>
                    <a:pt x="242259" y="22201"/>
                    <a:pt x="250039" y="3626"/>
                    <a:pt x="26024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50" name="Google Shape;8750;p75"/>
            <p:cNvSpPr/>
            <p:nvPr/>
          </p:nvSpPr>
          <p:spPr>
            <a:xfrm>
              <a:off x="6719328" y="1353967"/>
              <a:ext cx="156983" cy="301221"/>
            </a:xfrm>
            <a:custGeom>
              <a:avLst/>
              <a:gdLst/>
              <a:ahLst/>
              <a:cxnLst/>
              <a:rect l="l" t="t" r="r" b="b"/>
              <a:pathLst>
                <a:path w="17540" h="33656" extrusionOk="0">
                  <a:moveTo>
                    <a:pt x="8770" y="1"/>
                  </a:moveTo>
                  <a:cubicBezTo>
                    <a:pt x="3929" y="1"/>
                    <a:pt x="0" y="7536"/>
                    <a:pt x="0" y="16826"/>
                  </a:cubicBezTo>
                  <a:cubicBezTo>
                    <a:pt x="0" y="26120"/>
                    <a:pt x="3929" y="33655"/>
                    <a:pt x="8770" y="33655"/>
                  </a:cubicBezTo>
                  <a:cubicBezTo>
                    <a:pt x="13616" y="33655"/>
                    <a:pt x="17540" y="26120"/>
                    <a:pt x="17540" y="16826"/>
                  </a:cubicBezTo>
                  <a:cubicBezTo>
                    <a:pt x="17540" y="7536"/>
                    <a:pt x="13616" y="1"/>
                    <a:pt x="877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51" name="Google Shape;8751;p75"/>
            <p:cNvSpPr/>
            <p:nvPr/>
          </p:nvSpPr>
          <p:spPr>
            <a:xfrm>
              <a:off x="7142762" y="1276612"/>
              <a:ext cx="217467" cy="455564"/>
            </a:xfrm>
            <a:custGeom>
              <a:avLst/>
              <a:gdLst/>
              <a:ahLst/>
              <a:cxnLst/>
              <a:rect l="l" t="t" r="r" b="b"/>
              <a:pathLst>
                <a:path w="24298" h="50901" extrusionOk="0">
                  <a:moveTo>
                    <a:pt x="12147" y="1"/>
                  </a:moveTo>
                  <a:cubicBezTo>
                    <a:pt x="8924" y="1"/>
                    <a:pt x="5836" y="2681"/>
                    <a:pt x="3558" y="7450"/>
                  </a:cubicBezTo>
                  <a:cubicBezTo>
                    <a:pt x="1280" y="12224"/>
                    <a:pt x="0" y="18697"/>
                    <a:pt x="0" y="25451"/>
                  </a:cubicBezTo>
                  <a:cubicBezTo>
                    <a:pt x="0" y="32200"/>
                    <a:pt x="1280" y="38673"/>
                    <a:pt x="3558" y="43447"/>
                  </a:cubicBezTo>
                  <a:cubicBezTo>
                    <a:pt x="5836" y="48216"/>
                    <a:pt x="8924" y="50901"/>
                    <a:pt x="12147" y="50901"/>
                  </a:cubicBezTo>
                  <a:cubicBezTo>
                    <a:pt x="15370" y="50901"/>
                    <a:pt x="18457" y="48216"/>
                    <a:pt x="20735" y="43447"/>
                  </a:cubicBezTo>
                  <a:cubicBezTo>
                    <a:pt x="23014" y="38673"/>
                    <a:pt x="24298" y="32200"/>
                    <a:pt x="24298" y="25451"/>
                  </a:cubicBezTo>
                  <a:cubicBezTo>
                    <a:pt x="24298" y="18697"/>
                    <a:pt x="23014" y="12224"/>
                    <a:pt x="20735" y="7450"/>
                  </a:cubicBezTo>
                  <a:cubicBezTo>
                    <a:pt x="18457" y="2681"/>
                    <a:pt x="15370" y="1"/>
                    <a:pt x="1214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52" name="Google Shape;8752;p75"/>
            <p:cNvSpPr/>
            <p:nvPr/>
          </p:nvSpPr>
          <p:spPr>
            <a:xfrm>
              <a:off x="7621211" y="1188419"/>
              <a:ext cx="293739" cy="631637"/>
            </a:xfrm>
            <a:custGeom>
              <a:avLst/>
              <a:gdLst/>
              <a:ahLst/>
              <a:cxnLst/>
              <a:rect l="l" t="t" r="r" b="b"/>
              <a:pathLst>
                <a:path w="32820" h="70574" extrusionOk="0">
                  <a:moveTo>
                    <a:pt x="16410" y="0"/>
                  </a:moveTo>
                  <a:cubicBezTo>
                    <a:pt x="12057" y="0"/>
                    <a:pt x="7884" y="3716"/>
                    <a:pt x="4806" y="10334"/>
                  </a:cubicBezTo>
                  <a:cubicBezTo>
                    <a:pt x="1728" y="16952"/>
                    <a:pt x="1" y="25925"/>
                    <a:pt x="1" y="35287"/>
                  </a:cubicBezTo>
                  <a:cubicBezTo>
                    <a:pt x="1" y="44644"/>
                    <a:pt x="1728" y="53622"/>
                    <a:pt x="4806" y="60239"/>
                  </a:cubicBezTo>
                  <a:cubicBezTo>
                    <a:pt x="7884" y="66857"/>
                    <a:pt x="12057" y="70573"/>
                    <a:pt x="16410" y="70573"/>
                  </a:cubicBezTo>
                  <a:cubicBezTo>
                    <a:pt x="20759" y="70573"/>
                    <a:pt x="24936" y="66857"/>
                    <a:pt x="28014" y="60239"/>
                  </a:cubicBezTo>
                  <a:cubicBezTo>
                    <a:pt x="31088" y="53622"/>
                    <a:pt x="32819" y="44644"/>
                    <a:pt x="32819" y="35287"/>
                  </a:cubicBezTo>
                  <a:cubicBezTo>
                    <a:pt x="32819" y="25925"/>
                    <a:pt x="31088" y="16952"/>
                    <a:pt x="28014" y="10334"/>
                  </a:cubicBezTo>
                  <a:cubicBezTo>
                    <a:pt x="24936" y="3716"/>
                    <a:pt x="20759" y="0"/>
                    <a:pt x="1641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53" name="Google Shape;8753;p75"/>
            <p:cNvSpPr/>
            <p:nvPr/>
          </p:nvSpPr>
          <p:spPr>
            <a:xfrm>
              <a:off x="8279421" y="1099697"/>
              <a:ext cx="54" cy="0"/>
            </a:xfrm>
            <a:custGeom>
              <a:avLst/>
              <a:gdLst/>
              <a:ahLst/>
              <a:cxnLst/>
              <a:rect l="l" t="t" r="r" b="b"/>
              <a:pathLst>
                <a:path w="6" extrusionOk="0">
                  <a:moveTo>
                    <a:pt x="5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E3E9ED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54" name="Google Shape;8754;p75"/>
            <p:cNvSpPr/>
            <p:nvPr/>
          </p:nvSpPr>
          <p:spPr>
            <a:xfrm>
              <a:off x="8245760" y="1099697"/>
              <a:ext cx="33670" cy="5791"/>
            </a:xfrm>
            <a:custGeom>
              <a:avLst/>
              <a:gdLst/>
              <a:ahLst/>
              <a:cxnLst/>
              <a:rect l="l" t="t" r="r" b="b"/>
              <a:pathLst>
                <a:path w="3762" h="647" extrusionOk="0">
                  <a:moveTo>
                    <a:pt x="3662" y="0"/>
                  </a:moveTo>
                  <a:cubicBezTo>
                    <a:pt x="2415" y="0"/>
                    <a:pt x="1194" y="222"/>
                    <a:pt x="1" y="646"/>
                  </a:cubicBezTo>
                  <a:lnTo>
                    <a:pt x="3762" y="0"/>
                  </a:lnTo>
                  <a:close/>
                </a:path>
              </a:pathLst>
            </a:custGeom>
            <a:solidFill>
              <a:srgbClr val="CFD9E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55" name="Google Shape;8755;p75"/>
            <p:cNvSpPr/>
            <p:nvPr/>
          </p:nvSpPr>
          <p:spPr>
            <a:xfrm>
              <a:off x="8085689" y="1099747"/>
              <a:ext cx="387562" cy="809161"/>
            </a:xfrm>
            <a:custGeom>
              <a:avLst/>
              <a:gdLst/>
              <a:ahLst/>
              <a:cxnLst/>
              <a:rect l="l" t="t" r="r" b="b"/>
              <a:pathLst>
                <a:path w="43303" h="90409" extrusionOk="0">
                  <a:moveTo>
                    <a:pt x="21749" y="0"/>
                  </a:moveTo>
                  <a:lnTo>
                    <a:pt x="17988" y="646"/>
                  </a:lnTo>
                  <a:cubicBezTo>
                    <a:pt x="7781" y="4276"/>
                    <a:pt x="1" y="22846"/>
                    <a:pt x="1" y="45204"/>
                  </a:cubicBezTo>
                  <a:cubicBezTo>
                    <a:pt x="1" y="67562"/>
                    <a:pt x="7781" y="86132"/>
                    <a:pt x="17988" y="89766"/>
                  </a:cubicBezTo>
                  <a:lnTo>
                    <a:pt x="21753" y="90408"/>
                  </a:lnTo>
                  <a:lnTo>
                    <a:pt x="21758" y="90408"/>
                  </a:lnTo>
                  <a:cubicBezTo>
                    <a:pt x="33665" y="90291"/>
                    <a:pt x="43302" y="70094"/>
                    <a:pt x="43302" y="45204"/>
                  </a:cubicBezTo>
                  <a:cubicBezTo>
                    <a:pt x="43302" y="20315"/>
                    <a:pt x="33665" y="118"/>
                    <a:pt x="2175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56" name="Google Shape;8756;p75"/>
            <p:cNvSpPr/>
            <p:nvPr/>
          </p:nvSpPr>
          <p:spPr>
            <a:xfrm>
              <a:off x="6372480" y="1417485"/>
              <a:ext cx="104679" cy="173370"/>
            </a:xfrm>
            <a:custGeom>
              <a:avLst/>
              <a:gdLst/>
              <a:ahLst/>
              <a:cxnLst/>
              <a:rect l="l" t="t" r="r" b="b"/>
              <a:pathLst>
                <a:path w="11696" h="19371" extrusionOk="0">
                  <a:moveTo>
                    <a:pt x="5850" y="1"/>
                  </a:moveTo>
                  <a:cubicBezTo>
                    <a:pt x="2618" y="1"/>
                    <a:pt x="1" y="4336"/>
                    <a:pt x="1" y="9684"/>
                  </a:cubicBezTo>
                  <a:cubicBezTo>
                    <a:pt x="1" y="15036"/>
                    <a:pt x="2618" y="19371"/>
                    <a:pt x="5850" y="19371"/>
                  </a:cubicBezTo>
                  <a:cubicBezTo>
                    <a:pt x="9078" y="19371"/>
                    <a:pt x="11695" y="15036"/>
                    <a:pt x="11695" y="9684"/>
                  </a:cubicBezTo>
                  <a:cubicBezTo>
                    <a:pt x="11695" y="4336"/>
                    <a:pt x="9078" y="1"/>
                    <a:pt x="585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757" name="Google Shape;8757;p75"/>
          <p:cNvGrpSpPr/>
          <p:nvPr/>
        </p:nvGrpSpPr>
        <p:grpSpPr>
          <a:xfrm>
            <a:off x="7839925" y="1305693"/>
            <a:ext cx="1733135" cy="1364451"/>
            <a:chOff x="5900602" y="1193063"/>
            <a:chExt cx="1299851" cy="1023338"/>
          </a:xfrm>
        </p:grpSpPr>
        <p:grpSp>
          <p:nvGrpSpPr>
            <p:cNvPr id="8758" name="Google Shape;8758;p75"/>
            <p:cNvGrpSpPr/>
            <p:nvPr/>
          </p:nvGrpSpPr>
          <p:grpSpPr>
            <a:xfrm>
              <a:off x="6743564" y="1193063"/>
              <a:ext cx="456889" cy="700379"/>
              <a:chOff x="6743564" y="1193063"/>
              <a:chExt cx="456889" cy="700379"/>
            </a:xfrm>
          </p:grpSpPr>
          <p:grpSp>
            <p:nvGrpSpPr>
              <p:cNvPr id="8759" name="Google Shape;8759;p75"/>
              <p:cNvGrpSpPr/>
              <p:nvPr/>
            </p:nvGrpSpPr>
            <p:grpSpPr>
              <a:xfrm>
                <a:off x="6743564" y="1690731"/>
                <a:ext cx="214402" cy="202710"/>
                <a:chOff x="6743564" y="1690731"/>
                <a:chExt cx="214402" cy="202710"/>
              </a:xfrm>
            </p:grpSpPr>
            <p:sp>
              <p:nvSpPr>
                <p:cNvPr id="8760" name="Google Shape;8760;p75"/>
                <p:cNvSpPr/>
                <p:nvPr/>
              </p:nvSpPr>
              <p:spPr>
                <a:xfrm rot="-5400000">
                  <a:off x="6796932" y="1637364"/>
                  <a:ext cx="107666" cy="214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79" h="24651" extrusionOk="0">
                      <a:moveTo>
                        <a:pt x="727" y="0"/>
                      </a:moveTo>
                      <a:cubicBezTo>
                        <a:pt x="483" y="0"/>
                        <a:pt x="243" y="4"/>
                        <a:pt x="1" y="7"/>
                      </a:cubicBezTo>
                      <a:lnTo>
                        <a:pt x="1" y="23223"/>
                      </a:lnTo>
                      <a:lnTo>
                        <a:pt x="727" y="24650"/>
                      </a:lnTo>
                      <a:lnTo>
                        <a:pt x="12378" y="1737"/>
                      </a:lnTo>
                      <a:cubicBezTo>
                        <a:pt x="8795" y="619"/>
                        <a:pt x="4857" y="0"/>
                        <a:pt x="727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761" name="Google Shape;8761;p75"/>
                <p:cNvSpPr/>
                <p:nvPr/>
              </p:nvSpPr>
              <p:spPr>
                <a:xfrm rot="-5400000">
                  <a:off x="6797058" y="1744962"/>
                  <a:ext cx="95046" cy="2019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28" h="23215" extrusionOk="0">
                      <a:moveTo>
                        <a:pt x="10928" y="0"/>
                      </a:moveTo>
                      <a:cubicBezTo>
                        <a:pt x="8679" y="38"/>
                        <a:pt x="6494" y="261"/>
                        <a:pt x="4395" y="647"/>
                      </a:cubicBezTo>
                      <a:lnTo>
                        <a:pt x="4395" y="648"/>
                      </a:lnTo>
                      <a:cubicBezTo>
                        <a:pt x="3153" y="875"/>
                        <a:pt x="1943" y="1159"/>
                        <a:pt x="769" y="1499"/>
                      </a:cubicBezTo>
                      <a:cubicBezTo>
                        <a:pt x="691" y="1522"/>
                        <a:pt x="612" y="1544"/>
                        <a:pt x="535" y="1567"/>
                      </a:cubicBezTo>
                      <a:cubicBezTo>
                        <a:pt x="501" y="1576"/>
                        <a:pt x="469" y="1588"/>
                        <a:pt x="436" y="1596"/>
                      </a:cubicBezTo>
                      <a:cubicBezTo>
                        <a:pt x="404" y="1606"/>
                        <a:pt x="370" y="1617"/>
                        <a:pt x="338" y="1625"/>
                      </a:cubicBezTo>
                      <a:cubicBezTo>
                        <a:pt x="303" y="1637"/>
                        <a:pt x="270" y="1646"/>
                        <a:pt x="238" y="1657"/>
                      </a:cubicBezTo>
                      <a:cubicBezTo>
                        <a:pt x="159" y="1681"/>
                        <a:pt x="79" y="1704"/>
                        <a:pt x="1" y="1730"/>
                      </a:cubicBezTo>
                      <a:lnTo>
                        <a:pt x="10928" y="23215"/>
                      </a:lnTo>
                      <a:lnTo>
                        <a:pt x="10928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8762" name="Google Shape;8762;p75"/>
              <p:cNvGrpSpPr/>
              <p:nvPr/>
            </p:nvGrpSpPr>
            <p:grpSpPr>
              <a:xfrm>
                <a:off x="6915505" y="1193063"/>
                <a:ext cx="284947" cy="589637"/>
                <a:chOff x="6915505" y="1193063"/>
                <a:chExt cx="284947" cy="589637"/>
              </a:xfrm>
            </p:grpSpPr>
            <p:sp>
              <p:nvSpPr>
                <p:cNvPr id="8763" name="Google Shape;8763;p75"/>
                <p:cNvSpPr/>
                <p:nvPr/>
              </p:nvSpPr>
              <p:spPr>
                <a:xfrm>
                  <a:off x="6915505" y="1193063"/>
                  <a:ext cx="284947" cy="636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62" h="7318" extrusionOk="0">
                      <a:moveTo>
                        <a:pt x="0" y="1"/>
                      </a:moveTo>
                      <a:lnTo>
                        <a:pt x="0" y="7318"/>
                      </a:lnTo>
                      <a:lnTo>
                        <a:pt x="32762" y="7318"/>
                      </a:lnTo>
                      <a:lnTo>
                        <a:pt x="32762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cxnSp>
              <p:nvCxnSpPr>
                <p:cNvPr id="8764" name="Google Shape;8764;p75"/>
                <p:cNvCxnSpPr/>
                <p:nvPr/>
              </p:nvCxnSpPr>
              <p:spPr>
                <a:xfrm rot="10800000">
                  <a:off x="6938275" y="1279600"/>
                  <a:ext cx="0" cy="503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765" name="Google Shape;8765;p75"/>
            <p:cNvGrpSpPr/>
            <p:nvPr/>
          </p:nvGrpSpPr>
          <p:grpSpPr>
            <a:xfrm>
              <a:off x="6520337" y="1193063"/>
              <a:ext cx="341815" cy="801589"/>
              <a:chOff x="6520337" y="1193063"/>
              <a:chExt cx="341815" cy="801589"/>
            </a:xfrm>
          </p:grpSpPr>
          <p:grpSp>
            <p:nvGrpSpPr>
              <p:cNvPr id="8766" name="Google Shape;8766;p75"/>
              <p:cNvGrpSpPr/>
              <p:nvPr/>
            </p:nvGrpSpPr>
            <p:grpSpPr>
              <a:xfrm>
                <a:off x="6520337" y="1589527"/>
                <a:ext cx="213950" cy="405125"/>
                <a:chOff x="6520337" y="1589527"/>
                <a:chExt cx="213950" cy="405125"/>
              </a:xfrm>
            </p:grpSpPr>
            <p:sp>
              <p:nvSpPr>
                <p:cNvPr id="8767" name="Google Shape;8767;p75"/>
                <p:cNvSpPr/>
                <p:nvPr/>
              </p:nvSpPr>
              <p:spPr>
                <a:xfrm rot="-5400000">
                  <a:off x="6522864" y="1587001"/>
                  <a:ext cx="208853" cy="213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013" h="24594" extrusionOk="0">
                      <a:moveTo>
                        <a:pt x="725" y="0"/>
                      </a:moveTo>
                      <a:cubicBezTo>
                        <a:pt x="482" y="0"/>
                        <a:pt x="241" y="3"/>
                        <a:pt x="0" y="5"/>
                      </a:cubicBezTo>
                      <a:lnTo>
                        <a:pt x="0" y="22597"/>
                      </a:lnTo>
                      <a:cubicBezTo>
                        <a:pt x="118" y="22596"/>
                        <a:pt x="222" y="22595"/>
                        <a:pt x="312" y="22595"/>
                      </a:cubicBezTo>
                      <a:cubicBezTo>
                        <a:pt x="582" y="22595"/>
                        <a:pt x="725" y="22600"/>
                        <a:pt x="725" y="22600"/>
                      </a:cubicBezTo>
                      <a:cubicBezTo>
                        <a:pt x="725" y="22600"/>
                        <a:pt x="872" y="22595"/>
                        <a:pt x="1149" y="22595"/>
                      </a:cubicBezTo>
                      <a:cubicBezTo>
                        <a:pt x="2638" y="22595"/>
                        <a:pt x="7882" y="22740"/>
                        <a:pt x="14103" y="24594"/>
                      </a:cubicBezTo>
                      <a:lnTo>
                        <a:pt x="24013" y="5327"/>
                      </a:lnTo>
                      <a:cubicBezTo>
                        <a:pt x="24013" y="5327"/>
                        <a:pt x="16917" y="0"/>
                        <a:pt x="725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768" name="Google Shape;8768;p75"/>
                <p:cNvSpPr/>
                <p:nvPr/>
              </p:nvSpPr>
              <p:spPr>
                <a:xfrm rot="-5400000">
                  <a:off x="6529204" y="1789569"/>
                  <a:ext cx="196250" cy="2139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564" h="24595" extrusionOk="0">
                      <a:moveTo>
                        <a:pt x="22564" y="1"/>
                      </a:moveTo>
                      <a:cubicBezTo>
                        <a:pt x="15114" y="73"/>
                        <a:pt x="9649" y="1280"/>
                        <a:pt x="5965" y="2527"/>
                      </a:cubicBezTo>
                      <a:lnTo>
                        <a:pt x="5965" y="2528"/>
                      </a:lnTo>
                      <a:cubicBezTo>
                        <a:pt x="2949" y="3548"/>
                        <a:pt x="1124" y="4595"/>
                        <a:pt x="385" y="5067"/>
                      </a:cubicBezTo>
                      <a:cubicBezTo>
                        <a:pt x="382" y="5067"/>
                        <a:pt x="382" y="5068"/>
                        <a:pt x="380" y="5068"/>
                      </a:cubicBezTo>
                      <a:cubicBezTo>
                        <a:pt x="373" y="5074"/>
                        <a:pt x="366" y="5078"/>
                        <a:pt x="358" y="5083"/>
                      </a:cubicBezTo>
                      <a:cubicBezTo>
                        <a:pt x="344" y="5091"/>
                        <a:pt x="329" y="5100"/>
                        <a:pt x="316" y="5110"/>
                      </a:cubicBezTo>
                      <a:cubicBezTo>
                        <a:pt x="315" y="5112"/>
                        <a:pt x="313" y="5113"/>
                        <a:pt x="312" y="5113"/>
                      </a:cubicBezTo>
                      <a:cubicBezTo>
                        <a:pt x="293" y="5125"/>
                        <a:pt x="275" y="5136"/>
                        <a:pt x="258" y="5148"/>
                      </a:cubicBezTo>
                      <a:cubicBezTo>
                        <a:pt x="255" y="5150"/>
                        <a:pt x="251" y="5152"/>
                        <a:pt x="248" y="5155"/>
                      </a:cubicBezTo>
                      <a:cubicBezTo>
                        <a:pt x="240" y="5160"/>
                        <a:pt x="232" y="5166"/>
                        <a:pt x="224" y="5171"/>
                      </a:cubicBezTo>
                      <a:lnTo>
                        <a:pt x="191" y="5193"/>
                      </a:lnTo>
                      <a:cubicBezTo>
                        <a:pt x="189" y="5193"/>
                        <a:pt x="189" y="5195"/>
                        <a:pt x="188" y="5195"/>
                      </a:cubicBezTo>
                      <a:lnTo>
                        <a:pt x="171" y="5206"/>
                      </a:lnTo>
                      <a:cubicBezTo>
                        <a:pt x="162" y="5211"/>
                        <a:pt x="153" y="5217"/>
                        <a:pt x="146" y="5222"/>
                      </a:cubicBezTo>
                      <a:cubicBezTo>
                        <a:pt x="144" y="5224"/>
                        <a:pt x="144" y="5225"/>
                        <a:pt x="141" y="5225"/>
                      </a:cubicBezTo>
                      <a:cubicBezTo>
                        <a:pt x="137" y="5230"/>
                        <a:pt x="131" y="5231"/>
                        <a:pt x="127" y="5236"/>
                      </a:cubicBezTo>
                      <a:cubicBezTo>
                        <a:pt x="118" y="5243"/>
                        <a:pt x="109" y="5247"/>
                        <a:pt x="102" y="5253"/>
                      </a:cubicBezTo>
                      <a:cubicBezTo>
                        <a:pt x="95" y="5260"/>
                        <a:pt x="88" y="5265"/>
                        <a:pt x="80" y="5269"/>
                      </a:cubicBezTo>
                      <a:cubicBezTo>
                        <a:pt x="39" y="5297"/>
                        <a:pt x="15" y="5316"/>
                        <a:pt x="6" y="5323"/>
                      </a:cubicBezTo>
                      <a:lnTo>
                        <a:pt x="3" y="5324"/>
                      </a:lnTo>
                      <a:lnTo>
                        <a:pt x="0" y="5326"/>
                      </a:lnTo>
                      <a:lnTo>
                        <a:pt x="9910" y="24594"/>
                      </a:lnTo>
                      <a:cubicBezTo>
                        <a:pt x="10017" y="24561"/>
                        <a:pt x="10124" y="24530"/>
                        <a:pt x="10231" y="24499"/>
                      </a:cubicBezTo>
                      <a:cubicBezTo>
                        <a:pt x="10284" y="24482"/>
                        <a:pt x="10339" y="24466"/>
                        <a:pt x="10392" y="24451"/>
                      </a:cubicBezTo>
                      <a:cubicBezTo>
                        <a:pt x="10473" y="24428"/>
                        <a:pt x="10553" y="24403"/>
                        <a:pt x="10633" y="24381"/>
                      </a:cubicBezTo>
                      <a:cubicBezTo>
                        <a:pt x="10664" y="24373"/>
                        <a:pt x="10691" y="24364"/>
                        <a:pt x="10721" y="24357"/>
                      </a:cubicBezTo>
                      <a:cubicBezTo>
                        <a:pt x="10786" y="24339"/>
                        <a:pt x="10855" y="24320"/>
                        <a:pt x="10920" y="24303"/>
                      </a:cubicBezTo>
                      <a:cubicBezTo>
                        <a:pt x="10930" y="24298"/>
                        <a:pt x="10943" y="24297"/>
                        <a:pt x="10955" y="24293"/>
                      </a:cubicBezTo>
                      <a:cubicBezTo>
                        <a:pt x="11032" y="24274"/>
                        <a:pt x="11111" y="24252"/>
                        <a:pt x="11188" y="24231"/>
                      </a:cubicBezTo>
                      <a:cubicBezTo>
                        <a:pt x="11192" y="24230"/>
                        <a:pt x="11200" y="24227"/>
                        <a:pt x="11206" y="24226"/>
                      </a:cubicBezTo>
                      <a:cubicBezTo>
                        <a:pt x="11307" y="24198"/>
                        <a:pt x="11409" y="24172"/>
                        <a:pt x="11511" y="24146"/>
                      </a:cubicBezTo>
                      <a:cubicBezTo>
                        <a:pt x="11613" y="24118"/>
                        <a:pt x="11715" y="24093"/>
                        <a:pt x="11816" y="24067"/>
                      </a:cubicBezTo>
                      <a:cubicBezTo>
                        <a:pt x="11877" y="24052"/>
                        <a:pt x="11938" y="24036"/>
                        <a:pt x="11998" y="24022"/>
                      </a:cubicBezTo>
                      <a:cubicBezTo>
                        <a:pt x="12071" y="24004"/>
                        <a:pt x="12143" y="23987"/>
                        <a:pt x="12216" y="23969"/>
                      </a:cubicBezTo>
                      <a:cubicBezTo>
                        <a:pt x="17046" y="22790"/>
                        <a:pt x="20998" y="22614"/>
                        <a:pt x="22564" y="22595"/>
                      </a:cubicBezTo>
                      <a:lnTo>
                        <a:pt x="22564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8769" name="Google Shape;8769;p75"/>
              <p:cNvGrpSpPr/>
              <p:nvPr/>
            </p:nvGrpSpPr>
            <p:grpSpPr>
              <a:xfrm>
                <a:off x="6577204" y="1193063"/>
                <a:ext cx="284947" cy="453562"/>
                <a:chOff x="6577204" y="1193063"/>
                <a:chExt cx="284947" cy="453562"/>
              </a:xfrm>
            </p:grpSpPr>
            <p:sp>
              <p:nvSpPr>
                <p:cNvPr id="8770" name="Google Shape;8770;p75"/>
                <p:cNvSpPr/>
                <p:nvPr/>
              </p:nvSpPr>
              <p:spPr>
                <a:xfrm>
                  <a:off x="6577204" y="1193063"/>
                  <a:ext cx="284947" cy="636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62" h="7318" extrusionOk="0">
                      <a:moveTo>
                        <a:pt x="0" y="1"/>
                      </a:moveTo>
                      <a:lnTo>
                        <a:pt x="0" y="7318"/>
                      </a:lnTo>
                      <a:lnTo>
                        <a:pt x="32762" y="7318"/>
                      </a:lnTo>
                      <a:lnTo>
                        <a:pt x="32762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cxnSp>
              <p:nvCxnSpPr>
                <p:cNvPr id="8771" name="Google Shape;8771;p75"/>
                <p:cNvCxnSpPr/>
                <p:nvPr/>
              </p:nvCxnSpPr>
              <p:spPr>
                <a:xfrm rot="10800000">
                  <a:off x="6677825" y="1279425"/>
                  <a:ext cx="0" cy="367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772" name="Google Shape;8772;p75"/>
            <p:cNvGrpSpPr/>
            <p:nvPr/>
          </p:nvGrpSpPr>
          <p:grpSpPr>
            <a:xfrm>
              <a:off x="6238903" y="1193063"/>
              <a:ext cx="300475" cy="901782"/>
              <a:chOff x="6238903" y="1193063"/>
              <a:chExt cx="300475" cy="901782"/>
            </a:xfrm>
          </p:grpSpPr>
          <p:grpSp>
            <p:nvGrpSpPr>
              <p:cNvPr id="8773" name="Google Shape;8773;p75"/>
              <p:cNvGrpSpPr/>
              <p:nvPr/>
            </p:nvGrpSpPr>
            <p:grpSpPr>
              <a:xfrm>
                <a:off x="6290865" y="1489315"/>
                <a:ext cx="248514" cy="605530"/>
                <a:chOff x="6290865" y="1489315"/>
                <a:chExt cx="248514" cy="605530"/>
              </a:xfrm>
            </p:grpSpPr>
            <p:sp>
              <p:nvSpPr>
                <p:cNvPr id="8774" name="Google Shape;8774;p75"/>
                <p:cNvSpPr/>
                <p:nvPr/>
              </p:nvSpPr>
              <p:spPr>
                <a:xfrm rot="-5400000">
                  <a:off x="6260589" y="1519591"/>
                  <a:ext cx="309066" cy="2485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35" h="28573" extrusionOk="0">
                      <a:moveTo>
                        <a:pt x="727" y="0"/>
                      </a:moveTo>
                      <a:cubicBezTo>
                        <a:pt x="484" y="0"/>
                        <a:pt x="241" y="2"/>
                        <a:pt x="0" y="3"/>
                      </a:cubicBezTo>
                      <a:lnTo>
                        <a:pt x="0" y="22994"/>
                      </a:lnTo>
                      <a:cubicBezTo>
                        <a:pt x="259" y="22992"/>
                        <a:pt x="501" y="22989"/>
                        <a:pt x="727" y="22989"/>
                      </a:cubicBezTo>
                      <a:cubicBezTo>
                        <a:pt x="5078" y="22989"/>
                        <a:pt x="15152" y="23439"/>
                        <a:pt x="25134" y="28572"/>
                      </a:cubicBezTo>
                      <a:lnTo>
                        <a:pt x="35534" y="9632"/>
                      </a:lnTo>
                      <a:cubicBezTo>
                        <a:pt x="35534" y="9632"/>
                        <a:pt x="21952" y="0"/>
                        <a:pt x="727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775" name="Google Shape;8775;p75"/>
                <p:cNvSpPr/>
                <p:nvPr/>
              </p:nvSpPr>
              <p:spPr>
                <a:xfrm rot="-5400000">
                  <a:off x="6266916" y="1822383"/>
                  <a:ext cx="296437" cy="2484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083" h="28570" extrusionOk="0">
                      <a:moveTo>
                        <a:pt x="34083" y="0"/>
                      </a:moveTo>
                      <a:cubicBezTo>
                        <a:pt x="22684" y="120"/>
                        <a:pt x="13548" y="2997"/>
                        <a:pt x="7617" y="5579"/>
                      </a:cubicBezTo>
                      <a:cubicBezTo>
                        <a:pt x="5629" y="6444"/>
                        <a:pt x="3999" y="7274"/>
                        <a:pt x="2767" y="7955"/>
                      </a:cubicBezTo>
                      <a:cubicBezTo>
                        <a:pt x="2743" y="7970"/>
                        <a:pt x="2717" y="7985"/>
                        <a:pt x="2693" y="7996"/>
                      </a:cubicBezTo>
                      <a:cubicBezTo>
                        <a:pt x="2692" y="7996"/>
                        <a:pt x="2689" y="7999"/>
                        <a:pt x="2687" y="7999"/>
                      </a:cubicBezTo>
                      <a:cubicBezTo>
                        <a:pt x="2454" y="8127"/>
                        <a:pt x="2237" y="8251"/>
                        <a:pt x="2034" y="8368"/>
                      </a:cubicBezTo>
                      <a:lnTo>
                        <a:pt x="1958" y="8411"/>
                      </a:lnTo>
                      <a:cubicBezTo>
                        <a:pt x="1952" y="8416"/>
                        <a:pt x="1949" y="8418"/>
                        <a:pt x="1943" y="8421"/>
                      </a:cubicBezTo>
                      <a:cubicBezTo>
                        <a:pt x="1913" y="8437"/>
                        <a:pt x="1884" y="8455"/>
                        <a:pt x="1854" y="8472"/>
                      </a:cubicBezTo>
                      <a:cubicBezTo>
                        <a:pt x="1844" y="8478"/>
                        <a:pt x="1834" y="8483"/>
                        <a:pt x="1825" y="8488"/>
                      </a:cubicBezTo>
                      <a:cubicBezTo>
                        <a:pt x="1718" y="8552"/>
                        <a:pt x="1616" y="8612"/>
                        <a:pt x="1517" y="8670"/>
                      </a:cubicBezTo>
                      <a:cubicBezTo>
                        <a:pt x="1476" y="8697"/>
                        <a:pt x="1435" y="8720"/>
                        <a:pt x="1396" y="8743"/>
                      </a:cubicBezTo>
                      <a:cubicBezTo>
                        <a:pt x="1349" y="8771"/>
                        <a:pt x="1305" y="8799"/>
                        <a:pt x="1262" y="8823"/>
                      </a:cubicBezTo>
                      <a:cubicBezTo>
                        <a:pt x="1246" y="8832"/>
                        <a:pt x="1230" y="8844"/>
                        <a:pt x="1214" y="8852"/>
                      </a:cubicBezTo>
                      <a:cubicBezTo>
                        <a:pt x="1166" y="8882"/>
                        <a:pt x="1119" y="8911"/>
                        <a:pt x="1072" y="8938"/>
                      </a:cubicBezTo>
                      <a:cubicBezTo>
                        <a:pt x="1042" y="8956"/>
                        <a:pt x="1013" y="8973"/>
                        <a:pt x="985" y="8991"/>
                      </a:cubicBezTo>
                      <a:cubicBezTo>
                        <a:pt x="941" y="9018"/>
                        <a:pt x="901" y="9043"/>
                        <a:pt x="860" y="9069"/>
                      </a:cubicBezTo>
                      <a:cubicBezTo>
                        <a:pt x="845" y="9078"/>
                        <a:pt x="832" y="9087"/>
                        <a:pt x="821" y="9094"/>
                      </a:cubicBezTo>
                      <a:cubicBezTo>
                        <a:pt x="794" y="9112"/>
                        <a:pt x="771" y="9126"/>
                        <a:pt x="748" y="9141"/>
                      </a:cubicBezTo>
                      <a:cubicBezTo>
                        <a:pt x="733" y="9148"/>
                        <a:pt x="720" y="9157"/>
                        <a:pt x="706" y="9166"/>
                      </a:cubicBezTo>
                      <a:cubicBezTo>
                        <a:pt x="692" y="9174"/>
                        <a:pt x="678" y="9182"/>
                        <a:pt x="665" y="9192"/>
                      </a:cubicBezTo>
                      <a:cubicBezTo>
                        <a:pt x="643" y="9206"/>
                        <a:pt x="621" y="9218"/>
                        <a:pt x="599" y="9233"/>
                      </a:cubicBezTo>
                      <a:cubicBezTo>
                        <a:pt x="582" y="9244"/>
                        <a:pt x="567" y="9254"/>
                        <a:pt x="551" y="9265"/>
                      </a:cubicBezTo>
                      <a:cubicBezTo>
                        <a:pt x="534" y="9275"/>
                        <a:pt x="518" y="9283"/>
                        <a:pt x="502" y="9295"/>
                      </a:cubicBezTo>
                      <a:cubicBezTo>
                        <a:pt x="483" y="9305"/>
                        <a:pt x="465" y="9318"/>
                        <a:pt x="446" y="9330"/>
                      </a:cubicBezTo>
                      <a:cubicBezTo>
                        <a:pt x="305" y="9422"/>
                        <a:pt x="196" y="9493"/>
                        <a:pt x="122" y="9544"/>
                      </a:cubicBezTo>
                      <a:lnTo>
                        <a:pt x="104" y="9556"/>
                      </a:lnTo>
                      <a:cubicBezTo>
                        <a:pt x="72" y="9578"/>
                        <a:pt x="46" y="9595"/>
                        <a:pt x="30" y="9607"/>
                      </a:cubicBezTo>
                      <a:cubicBezTo>
                        <a:pt x="28" y="9608"/>
                        <a:pt x="24" y="9610"/>
                        <a:pt x="23" y="9611"/>
                      </a:cubicBezTo>
                      <a:cubicBezTo>
                        <a:pt x="17" y="9615"/>
                        <a:pt x="14" y="9618"/>
                        <a:pt x="9" y="9621"/>
                      </a:cubicBezTo>
                      <a:cubicBezTo>
                        <a:pt x="8" y="9623"/>
                        <a:pt x="7" y="9624"/>
                        <a:pt x="5" y="9624"/>
                      </a:cubicBezTo>
                      <a:lnTo>
                        <a:pt x="1" y="9629"/>
                      </a:lnTo>
                      <a:lnTo>
                        <a:pt x="10402" y="28569"/>
                      </a:lnTo>
                      <a:lnTo>
                        <a:pt x="10669" y="28432"/>
                      </a:lnTo>
                      <a:cubicBezTo>
                        <a:pt x="10734" y="28399"/>
                        <a:pt x="10803" y="28365"/>
                        <a:pt x="10868" y="28333"/>
                      </a:cubicBezTo>
                      <a:cubicBezTo>
                        <a:pt x="10913" y="28309"/>
                        <a:pt x="10960" y="28287"/>
                        <a:pt x="11007" y="28263"/>
                      </a:cubicBezTo>
                      <a:cubicBezTo>
                        <a:pt x="11052" y="28242"/>
                        <a:pt x="11095" y="28220"/>
                        <a:pt x="11141" y="28198"/>
                      </a:cubicBezTo>
                      <a:cubicBezTo>
                        <a:pt x="11264" y="28138"/>
                        <a:pt x="11387" y="28079"/>
                        <a:pt x="11510" y="28020"/>
                      </a:cubicBezTo>
                      <a:cubicBezTo>
                        <a:pt x="11570" y="27991"/>
                        <a:pt x="11633" y="27962"/>
                        <a:pt x="11694" y="27933"/>
                      </a:cubicBezTo>
                      <a:cubicBezTo>
                        <a:pt x="11754" y="27904"/>
                        <a:pt x="11816" y="27875"/>
                        <a:pt x="11877" y="27846"/>
                      </a:cubicBezTo>
                      <a:cubicBezTo>
                        <a:pt x="20843" y="23637"/>
                        <a:pt x="29650" y="23043"/>
                        <a:pt x="34083" y="22991"/>
                      </a:cubicBezTo>
                      <a:lnTo>
                        <a:pt x="34083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8776" name="Google Shape;8776;p75"/>
              <p:cNvGrpSpPr/>
              <p:nvPr/>
            </p:nvGrpSpPr>
            <p:grpSpPr>
              <a:xfrm>
                <a:off x="6238903" y="1193063"/>
                <a:ext cx="284947" cy="327512"/>
                <a:chOff x="6238903" y="1193063"/>
                <a:chExt cx="284947" cy="327512"/>
              </a:xfrm>
            </p:grpSpPr>
            <p:sp>
              <p:nvSpPr>
                <p:cNvPr id="8777" name="Google Shape;8777;p75"/>
                <p:cNvSpPr/>
                <p:nvPr/>
              </p:nvSpPr>
              <p:spPr>
                <a:xfrm>
                  <a:off x="6238903" y="1193063"/>
                  <a:ext cx="284947" cy="636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62" h="7318" extrusionOk="0">
                      <a:moveTo>
                        <a:pt x="0" y="0"/>
                      </a:moveTo>
                      <a:lnTo>
                        <a:pt x="0" y="7317"/>
                      </a:lnTo>
                      <a:lnTo>
                        <a:pt x="32762" y="7317"/>
                      </a:lnTo>
                      <a:lnTo>
                        <a:pt x="32762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cxnSp>
              <p:nvCxnSpPr>
                <p:cNvPr id="8778" name="Google Shape;8778;p75"/>
                <p:cNvCxnSpPr/>
                <p:nvPr/>
              </p:nvCxnSpPr>
              <p:spPr>
                <a:xfrm rot="10800000">
                  <a:off x="6431250" y="1279375"/>
                  <a:ext cx="0" cy="241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779" name="Google Shape;8779;p75"/>
            <p:cNvGrpSpPr/>
            <p:nvPr/>
          </p:nvGrpSpPr>
          <p:grpSpPr>
            <a:xfrm>
              <a:off x="5900602" y="1193063"/>
              <a:ext cx="444345" cy="1023338"/>
              <a:chOff x="5900602" y="1193063"/>
              <a:chExt cx="444345" cy="1023338"/>
            </a:xfrm>
          </p:grpSpPr>
          <p:grpSp>
            <p:nvGrpSpPr>
              <p:cNvPr id="8780" name="Google Shape;8780;p75"/>
              <p:cNvGrpSpPr/>
              <p:nvPr/>
            </p:nvGrpSpPr>
            <p:grpSpPr>
              <a:xfrm>
                <a:off x="6046501" y="1367785"/>
                <a:ext cx="298446" cy="848616"/>
                <a:chOff x="6046501" y="1367785"/>
                <a:chExt cx="298446" cy="848616"/>
              </a:xfrm>
            </p:grpSpPr>
            <p:sp>
              <p:nvSpPr>
                <p:cNvPr id="8781" name="Google Shape;8781;p75"/>
                <p:cNvSpPr/>
                <p:nvPr/>
              </p:nvSpPr>
              <p:spPr>
                <a:xfrm rot="-5400000">
                  <a:off x="5980418" y="1433868"/>
                  <a:ext cx="430613" cy="2984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10" h="34314" extrusionOk="0">
                      <a:moveTo>
                        <a:pt x="722" y="0"/>
                      </a:moveTo>
                      <a:cubicBezTo>
                        <a:pt x="481" y="0"/>
                        <a:pt x="241" y="0"/>
                        <a:pt x="1" y="3"/>
                      </a:cubicBezTo>
                      <a:lnTo>
                        <a:pt x="1" y="24234"/>
                      </a:lnTo>
                      <a:cubicBezTo>
                        <a:pt x="243" y="24230"/>
                        <a:pt x="428" y="24229"/>
                        <a:pt x="550" y="24229"/>
                      </a:cubicBezTo>
                      <a:cubicBezTo>
                        <a:pt x="648" y="24229"/>
                        <a:pt x="706" y="24230"/>
                        <a:pt x="722" y="24230"/>
                      </a:cubicBezTo>
                      <a:lnTo>
                        <a:pt x="729" y="24230"/>
                      </a:lnTo>
                      <a:cubicBezTo>
                        <a:pt x="773" y="24230"/>
                        <a:pt x="1173" y="24214"/>
                        <a:pt x="1871" y="24214"/>
                      </a:cubicBezTo>
                      <a:cubicBezTo>
                        <a:pt x="6340" y="24214"/>
                        <a:pt x="23046" y="24853"/>
                        <a:pt x="37171" y="34314"/>
                      </a:cubicBezTo>
                      <a:lnTo>
                        <a:pt x="49510" y="11872"/>
                      </a:lnTo>
                      <a:cubicBezTo>
                        <a:pt x="49510" y="11872"/>
                        <a:pt x="31299" y="3"/>
                        <a:pt x="729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8782" name="Google Shape;8782;p75"/>
                <p:cNvSpPr/>
                <p:nvPr/>
              </p:nvSpPr>
              <p:spPr>
                <a:xfrm rot="-5400000">
                  <a:off x="5986745" y="1858198"/>
                  <a:ext cx="417984" cy="298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58" h="34311" extrusionOk="0">
                      <a:moveTo>
                        <a:pt x="48058" y="0"/>
                      </a:moveTo>
                      <a:cubicBezTo>
                        <a:pt x="40706" y="47"/>
                        <a:pt x="34078" y="776"/>
                        <a:pt x="28261" y="1849"/>
                      </a:cubicBezTo>
                      <a:cubicBezTo>
                        <a:pt x="20919" y="3208"/>
                        <a:pt x="14865" y="5126"/>
                        <a:pt x="10271" y="6917"/>
                      </a:cubicBezTo>
                      <a:cubicBezTo>
                        <a:pt x="5004" y="8972"/>
                        <a:pt x="1653" y="10865"/>
                        <a:pt x="474" y="11571"/>
                      </a:cubicBezTo>
                      <a:cubicBezTo>
                        <a:pt x="462" y="11578"/>
                        <a:pt x="449" y="11585"/>
                        <a:pt x="439" y="11593"/>
                      </a:cubicBezTo>
                      <a:cubicBezTo>
                        <a:pt x="427" y="11600"/>
                        <a:pt x="417" y="11606"/>
                        <a:pt x="406" y="11613"/>
                      </a:cubicBezTo>
                      <a:cubicBezTo>
                        <a:pt x="384" y="11628"/>
                        <a:pt x="365" y="11638"/>
                        <a:pt x="344" y="11651"/>
                      </a:cubicBezTo>
                      <a:cubicBezTo>
                        <a:pt x="328" y="11661"/>
                        <a:pt x="311" y="11671"/>
                        <a:pt x="296" y="11680"/>
                      </a:cubicBezTo>
                      <a:cubicBezTo>
                        <a:pt x="285" y="11689"/>
                        <a:pt x="273" y="11696"/>
                        <a:pt x="260" y="11703"/>
                      </a:cubicBezTo>
                      <a:cubicBezTo>
                        <a:pt x="251" y="11709"/>
                        <a:pt x="242" y="11715"/>
                        <a:pt x="235" y="11719"/>
                      </a:cubicBezTo>
                      <a:cubicBezTo>
                        <a:pt x="126" y="11788"/>
                        <a:pt x="53" y="11833"/>
                        <a:pt x="20" y="11855"/>
                      </a:cubicBezTo>
                      <a:cubicBezTo>
                        <a:pt x="18" y="11856"/>
                        <a:pt x="14" y="11858"/>
                        <a:pt x="12" y="11861"/>
                      </a:cubicBezTo>
                      <a:cubicBezTo>
                        <a:pt x="4" y="11865"/>
                        <a:pt x="1" y="11869"/>
                        <a:pt x="1" y="11869"/>
                      </a:cubicBezTo>
                      <a:lnTo>
                        <a:pt x="12338" y="34311"/>
                      </a:lnTo>
                      <a:cubicBezTo>
                        <a:pt x="12429" y="34252"/>
                        <a:pt x="12518" y="34194"/>
                        <a:pt x="12608" y="34136"/>
                      </a:cubicBezTo>
                      <a:cubicBezTo>
                        <a:pt x="12655" y="34107"/>
                        <a:pt x="12700" y="34076"/>
                        <a:pt x="12747" y="34047"/>
                      </a:cubicBezTo>
                      <a:cubicBezTo>
                        <a:pt x="12789" y="34021"/>
                        <a:pt x="12830" y="33996"/>
                        <a:pt x="12869" y="33970"/>
                      </a:cubicBezTo>
                      <a:cubicBezTo>
                        <a:pt x="12927" y="33932"/>
                        <a:pt x="12986" y="33896"/>
                        <a:pt x="13045" y="33858"/>
                      </a:cubicBezTo>
                      <a:cubicBezTo>
                        <a:pt x="13124" y="33808"/>
                        <a:pt x="13204" y="33759"/>
                        <a:pt x="13283" y="33709"/>
                      </a:cubicBezTo>
                      <a:cubicBezTo>
                        <a:pt x="13363" y="33661"/>
                        <a:pt x="13441" y="33612"/>
                        <a:pt x="13521" y="33562"/>
                      </a:cubicBezTo>
                      <a:cubicBezTo>
                        <a:pt x="13601" y="33513"/>
                        <a:pt x="13679" y="33465"/>
                        <a:pt x="13759" y="33417"/>
                      </a:cubicBezTo>
                      <a:cubicBezTo>
                        <a:pt x="13842" y="33367"/>
                        <a:pt x="13922" y="33319"/>
                        <a:pt x="14003" y="33270"/>
                      </a:cubicBezTo>
                      <a:cubicBezTo>
                        <a:pt x="14082" y="33222"/>
                        <a:pt x="14159" y="33175"/>
                        <a:pt x="14238" y="33130"/>
                      </a:cubicBezTo>
                      <a:cubicBezTo>
                        <a:pt x="14318" y="33082"/>
                        <a:pt x="14398" y="33037"/>
                        <a:pt x="14478" y="32990"/>
                      </a:cubicBezTo>
                      <a:cubicBezTo>
                        <a:pt x="14558" y="32943"/>
                        <a:pt x="14638" y="32897"/>
                        <a:pt x="14718" y="32852"/>
                      </a:cubicBezTo>
                      <a:cubicBezTo>
                        <a:pt x="14798" y="32804"/>
                        <a:pt x="14879" y="32758"/>
                        <a:pt x="14959" y="32713"/>
                      </a:cubicBezTo>
                      <a:cubicBezTo>
                        <a:pt x="15120" y="32622"/>
                        <a:pt x="15280" y="32531"/>
                        <a:pt x="15444" y="32441"/>
                      </a:cubicBezTo>
                      <a:cubicBezTo>
                        <a:pt x="15521" y="32397"/>
                        <a:pt x="15598" y="32357"/>
                        <a:pt x="15674" y="32314"/>
                      </a:cubicBezTo>
                      <a:cubicBezTo>
                        <a:pt x="15698" y="32301"/>
                        <a:pt x="15723" y="32287"/>
                        <a:pt x="15746" y="32274"/>
                      </a:cubicBezTo>
                      <a:cubicBezTo>
                        <a:pt x="15888" y="32196"/>
                        <a:pt x="16029" y="32119"/>
                        <a:pt x="16172" y="32045"/>
                      </a:cubicBezTo>
                      <a:cubicBezTo>
                        <a:pt x="29547" y="24910"/>
                        <a:pt x="44618" y="24279"/>
                        <a:pt x="48058" y="24228"/>
                      </a:cubicBezTo>
                      <a:lnTo>
                        <a:pt x="48058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8783" name="Google Shape;8783;p75"/>
              <p:cNvGrpSpPr/>
              <p:nvPr/>
            </p:nvGrpSpPr>
            <p:grpSpPr>
              <a:xfrm>
                <a:off x="5900602" y="1193063"/>
                <a:ext cx="284947" cy="182312"/>
                <a:chOff x="5900602" y="1193063"/>
                <a:chExt cx="284947" cy="182312"/>
              </a:xfrm>
            </p:grpSpPr>
            <p:sp>
              <p:nvSpPr>
                <p:cNvPr id="8784" name="Google Shape;8784;p75"/>
                <p:cNvSpPr/>
                <p:nvPr/>
              </p:nvSpPr>
              <p:spPr>
                <a:xfrm>
                  <a:off x="5900602" y="1193063"/>
                  <a:ext cx="284947" cy="636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62" h="7318" extrusionOk="0">
                      <a:moveTo>
                        <a:pt x="0" y="0"/>
                      </a:moveTo>
                      <a:lnTo>
                        <a:pt x="0" y="7318"/>
                      </a:lnTo>
                      <a:lnTo>
                        <a:pt x="32762" y="7318"/>
                      </a:lnTo>
                      <a:lnTo>
                        <a:pt x="32762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cxnSp>
              <p:nvCxnSpPr>
                <p:cNvPr id="8785" name="Google Shape;8785;p75"/>
                <p:cNvCxnSpPr/>
                <p:nvPr/>
              </p:nvCxnSpPr>
              <p:spPr>
                <a:xfrm rot="10800000">
                  <a:off x="6156950" y="1279675"/>
                  <a:ext cx="0" cy="957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</p:grpSp>
      <p:grpSp>
        <p:nvGrpSpPr>
          <p:cNvPr id="8786" name="Google Shape;8786;p75"/>
          <p:cNvGrpSpPr/>
          <p:nvPr/>
        </p:nvGrpSpPr>
        <p:grpSpPr>
          <a:xfrm>
            <a:off x="9623767" y="1305887"/>
            <a:ext cx="1625884" cy="1401820"/>
            <a:chOff x="7287122" y="1165658"/>
            <a:chExt cx="1219413" cy="1051365"/>
          </a:xfrm>
        </p:grpSpPr>
        <p:grpSp>
          <p:nvGrpSpPr>
            <p:cNvPr id="8787" name="Google Shape;8787;p75"/>
            <p:cNvGrpSpPr/>
            <p:nvPr/>
          </p:nvGrpSpPr>
          <p:grpSpPr>
            <a:xfrm>
              <a:off x="7287122" y="1969723"/>
              <a:ext cx="1219413" cy="247300"/>
              <a:chOff x="7287122" y="1969723"/>
              <a:chExt cx="1219413" cy="247300"/>
            </a:xfrm>
          </p:grpSpPr>
          <p:sp>
            <p:nvSpPr>
              <p:cNvPr id="8788" name="Google Shape;8788;p75"/>
              <p:cNvSpPr/>
              <p:nvPr/>
            </p:nvSpPr>
            <p:spPr>
              <a:xfrm flipH="1">
                <a:off x="8366247" y="1969723"/>
                <a:ext cx="140288" cy="247300"/>
              </a:xfrm>
              <a:custGeom>
                <a:avLst/>
                <a:gdLst/>
                <a:ahLst/>
                <a:cxnLst/>
                <a:rect l="l" t="t" r="r" b="b"/>
                <a:pathLst>
                  <a:path w="14992" h="26428" extrusionOk="0">
                    <a:moveTo>
                      <a:pt x="31" y="0"/>
                    </a:moveTo>
                    <a:cubicBezTo>
                      <a:pt x="25" y="0"/>
                      <a:pt x="19" y="0"/>
                      <a:pt x="13" y="0"/>
                    </a:cubicBezTo>
                    <a:lnTo>
                      <a:pt x="0" y="0"/>
                    </a:lnTo>
                    <a:lnTo>
                      <a:pt x="0" y="26407"/>
                    </a:lnTo>
                    <a:lnTo>
                      <a:pt x="13" y="26427"/>
                    </a:lnTo>
                    <a:lnTo>
                      <a:pt x="14992" y="1860"/>
                    </a:lnTo>
                    <a:cubicBezTo>
                      <a:pt x="10391" y="663"/>
                      <a:pt x="5335" y="0"/>
                      <a:pt x="3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8789" name="Google Shape;8789;p75"/>
              <p:cNvGrpSpPr/>
              <p:nvPr/>
            </p:nvGrpSpPr>
            <p:grpSpPr>
              <a:xfrm>
                <a:off x="7287122" y="2063892"/>
                <a:ext cx="1151753" cy="73428"/>
                <a:chOff x="7287122" y="2063892"/>
                <a:chExt cx="1151753" cy="73428"/>
              </a:xfrm>
            </p:grpSpPr>
            <p:sp>
              <p:nvSpPr>
                <p:cNvPr id="8790" name="Google Shape;8790;p75"/>
                <p:cNvSpPr/>
                <p:nvPr/>
              </p:nvSpPr>
              <p:spPr>
                <a:xfrm flipH="1">
                  <a:off x="7287122" y="2063892"/>
                  <a:ext cx="507103" cy="734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24" h="7847" extrusionOk="0">
                      <a:moveTo>
                        <a:pt x="0" y="1"/>
                      </a:moveTo>
                      <a:lnTo>
                        <a:pt x="0" y="7847"/>
                      </a:lnTo>
                      <a:lnTo>
                        <a:pt x="35123" y="7847"/>
                      </a:lnTo>
                      <a:lnTo>
                        <a:pt x="35123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cxnSp>
              <p:nvCxnSpPr>
                <p:cNvPr id="8791" name="Google Shape;8791;p75"/>
                <p:cNvCxnSpPr/>
                <p:nvPr/>
              </p:nvCxnSpPr>
              <p:spPr>
                <a:xfrm rot="10800000">
                  <a:off x="7818475" y="2100600"/>
                  <a:ext cx="6204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792" name="Google Shape;8792;p75"/>
            <p:cNvGrpSpPr/>
            <p:nvPr/>
          </p:nvGrpSpPr>
          <p:grpSpPr>
            <a:xfrm>
              <a:off x="7287122" y="1712201"/>
              <a:ext cx="1219403" cy="246767"/>
              <a:chOff x="7287122" y="1712201"/>
              <a:chExt cx="1219403" cy="246767"/>
            </a:xfrm>
          </p:grpSpPr>
          <p:sp>
            <p:nvSpPr>
              <p:cNvPr id="8793" name="Google Shape;8793;p75"/>
              <p:cNvSpPr/>
              <p:nvPr/>
            </p:nvSpPr>
            <p:spPr>
              <a:xfrm flipH="1">
                <a:off x="8226249" y="1712201"/>
                <a:ext cx="280276" cy="246767"/>
              </a:xfrm>
              <a:custGeom>
                <a:avLst/>
                <a:gdLst/>
                <a:ahLst/>
                <a:cxnLst/>
                <a:rect l="l" t="t" r="r" b="b"/>
                <a:pathLst>
                  <a:path w="29952" h="26371" extrusionOk="0">
                    <a:moveTo>
                      <a:pt x="1" y="0"/>
                    </a:moveTo>
                    <a:lnTo>
                      <a:pt x="1" y="24234"/>
                    </a:lnTo>
                    <a:lnTo>
                      <a:pt x="14" y="24234"/>
                    </a:lnTo>
                    <a:cubicBezTo>
                      <a:pt x="14" y="24234"/>
                      <a:pt x="203" y="24229"/>
                      <a:pt x="558" y="24229"/>
                    </a:cubicBezTo>
                    <a:cubicBezTo>
                      <a:pt x="2473" y="24229"/>
                      <a:pt x="9215" y="24384"/>
                      <a:pt x="17213" y="26370"/>
                    </a:cubicBezTo>
                    <a:lnTo>
                      <a:pt x="29952" y="5713"/>
                    </a:lnTo>
                    <a:cubicBezTo>
                      <a:pt x="29952" y="5713"/>
                      <a:pt x="20827" y="0"/>
                      <a:pt x="1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8794" name="Google Shape;8794;p75"/>
              <p:cNvGrpSpPr/>
              <p:nvPr/>
            </p:nvGrpSpPr>
            <p:grpSpPr>
              <a:xfrm>
                <a:off x="7287122" y="1842861"/>
                <a:ext cx="1005303" cy="73419"/>
                <a:chOff x="7287122" y="1842861"/>
                <a:chExt cx="1005303" cy="73419"/>
              </a:xfrm>
            </p:grpSpPr>
            <p:sp>
              <p:nvSpPr>
                <p:cNvPr id="8795" name="Google Shape;8795;p75"/>
                <p:cNvSpPr/>
                <p:nvPr/>
              </p:nvSpPr>
              <p:spPr>
                <a:xfrm flipH="1">
                  <a:off x="7287122" y="1842861"/>
                  <a:ext cx="507103" cy="734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24" h="7846" extrusionOk="0">
                      <a:moveTo>
                        <a:pt x="0" y="1"/>
                      </a:moveTo>
                      <a:lnTo>
                        <a:pt x="0" y="7845"/>
                      </a:lnTo>
                      <a:lnTo>
                        <a:pt x="35123" y="7845"/>
                      </a:lnTo>
                      <a:lnTo>
                        <a:pt x="35123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cxnSp>
              <p:nvCxnSpPr>
                <p:cNvPr id="8796" name="Google Shape;8796;p75"/>
                <p:cNvCxnSpPr/>
                <p:nvPr/>
              </p:nvCxnSpPr>
              <p:spPr>
                <a:xfrm rot="10800000">
                  <a:off x="7818425" y="1879575"/>
                  <a:ext cx="4740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797" name="Google Shape;8797;p75"/>
            <p:cNvGrpSpPr/>
            <p:nvPr/>
          </p:nvGrpSpPr>
          <p:grpSpPr>
            <a:xfrm>
              <a:off x="7287122" y="1447520"/>
              <a:ext cx="1219403" cy="286667"/>
              <a:chOff x="7287122" y="1447520"/>
              <a:chExt cx="1219403" cy="286667"/>
            </a:xfrm>
          </p:grpSpPr>
          <p:sp>
            <p:nvSpPr>
              <p:cNvPr id="8798" name="Google Shape;8798;p75"/>
              <p:cNvSpPr/>
              <p:nvPr/>
            </p:nvSpPr>
            <p:spPr>
              <a:xfrm flipH="1">
                <a:off x="8087665" y="1447520"/>
                <a:ext cx="418860" cy="286667"/>
              </a:xfrm>
              <a:custGeom>
                <a:avLst/>
                <a:gdLst/>
                <a:ahLst/>
                <a:cxnLst/>
                <a:rect l="l" t="t" r="r" b="b"/>
                <a:pathLst>
                  <a:path w="44762" h="30635" extrusionOk="0">
                    <a:moveTo>
                      <a:pt x="1" y="1"/>
                    </a:moveTo>
                    <a:lnTo>
                      <a:pt x="1" y="24648"/>
                    </a:lnTo>
                    <a:lnTo>
                      <a:pt x="14" y="24648"/>
                    </a:lnTo>
                    <a:cubicBezTo>
                      <a:pt x="5607" y="24648"/>
                      <a:pt x="18560" y="25130"/>
                      <a:pt x="31390" y="30635"/>
                    </a:cubicBezTo>
                    <a:lnTo>
                      <a:pt x="44761" y="10327"/>
                    </a:lnTo>
                    <a:cubicBezTo>
                      <a:pt x="44761" y="10327"/>
                      <a:pt x="27304" y="1"/>
                      <a:pt x="14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8799" name="Google Shape;8799;p75"/>
              <p:cNvGrpSpPr/>
              <p:nvPr/>
            </p:nvGrpSpPr>
            <p:grpSpPr>
              <a:xfrm>
                <a:off x="7287122" y="1581977"/>
                <a:ext cx="852803" cy="73428"/>
                <a:chOff x="7287122" y="1581977"/>
                <a:chExt cx="852803" cy="73428"/>
              </a:xfrm>
            </p:grpSpPr>
            <p:sp>
              <p:nvSpPr>
                <p:cNvPr id="8800" name="Google Shape;8800;p75"/>
                <p:cNvSpPr/>
                <p:nvPr/>
              </p:nvSpPr>
              <p:spPr>
                <a:xfrm flipH="1">
                  <a:off x="7287122" y="1581977"/>
                  <a:ext cx="507103" cy="734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24" h="7847" extrusionOk="0">
                      <a:moveTo>
                        <a:pt x="0" y="1"/>
                      </a:moveTo>
                      <a:lnTo>
                        <a:pt x="0" y="7847"/>
                      </a:lnTo>
                      <a:lnTo>
                        <a:pt x="35123" y="7847"/>
                      </a:lnTo>
                      <a:lnTo>
                        <a:pt x="35123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cxnSp>
              <p:nvCxnSpPr>
                <p:cNvPr id="8801" name="Google Shape;8801;p75"/>
                <p:cNvCxnSpPr/>
                <p:nvPr/>
              </p:nvCxnSpPr>
              <p:spPr>
                <a:xfrm rot="10800000">
                  <a:off x="7818325" y="1618700"/>
                  <a:ext cx="3216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802" name="Google Shape;8802;p75"/>
            <p:cNvGrpSpPr/>
            <p:nvPr/>
          </p:nvGrpSpPr>
          <p:grpSpPr>
            <a:xfrm>
              <a:off x="7287122" y="1165658"/>
              <a:ext cx="1219403" cy="344253"/>
              <a:chOff x="7287122" y="1165658"/>
              <a:chExt cx="1219403" cy="344253"/>
            </a:xfrm>
          </p:grpSpPr>
          <p:sp>
            <p:nvSpPr>
              <p:cNvPr id="8803" name="Google Shape;8803;p75"/>
              <p:cNvSpPr/>
              <p:nvPr/>
            </p:nvSpPr>
            <p:spPr>
              <a:xfrm flipH="1">
                <a:off x="7919557" y="1165658"/>
                <a:ext cx="586968" cy="344253"/>
              </a:xfrm>
              <a:custGeom>
                <a:avLst/>
                <a:gdLst/>
                <a:ahLst/>
                <a:cxnLst/>
                <a:rect l="l" t="t" r="r" b="b"/>
                <a:pathLst>
                  <a:path w="62727" h="36789" extrusionOk="0">
                    <a:moveTo>
                      <a:pt x="1" y="1"/>
                    </a:moveTo>
                    <a:lnTo>
                      <a:pt x="1" y="25976"/>
                    </a:lnTo>
                    <a:lnTo>
                      <a:pt x="17" y="25976"/>
                    </a:lnTo>
                    <a:cubicBezTo>
                      <a:pt x="74" y="25976"/>
                      <a:pt x="588" y="25960"/>
                      <a:pt x="1487" y="25960"/>
                    </a:cubicBezTo>
                    <a:cubicBezTo>
                      <a:pt x="7235" y="25960"/>
                      <a:pt x="28709" y="26646"/>
                      <a:pt x="46867" y="36789"/>
                    </a:cubicBezTo>
                    <a:lnTo>
                      <a:pt x="62726" y="12728"/>
                    </a:lnTo>
                    <a:cubicBezTo>
                      <a:pt x="62726" y="12728"/>
                      <a:pt x="39312" y="2"/>
                      <a:pt x="1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8804" name="Google Shape;8804;p75"/>
              <p:cNvGrpSpPr/>
              <p:nvPr/>
            </p:nvGrpSpPr>
            <p:grpSpPr>
              <a:xfrm>
                <a:off x="7287122" y="1341025"/>
                <a:ext cx="695703" cy="73419"/>
                <a:chOff x="7287122" y="1341025"/>
                <a:chExt cx="695703" cy="73419"/>
              </a:xfrm>
            </p:grpSpPr>
            <p:sp>
              <p:nvSpPr>
                <p:cNvPr id="8805" name="Google Shape;8805;p75"/>
                <p:cNvSpPr/>
                <p:nvPr/>
              </p:nvSpPr>
              <p:spPr>
                <a:xfrm flipH="1">
                  <a:off x="7287122" y="1341025"/>
                  <a:ext cx="507103" cy="734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24" h="7846" extrusionOk="0">
                      <a:moveTo>
                        <a:pt x="0" y="1"/>
                      </a:moveTo>
                      <a:lnTo>
                        <a:pt x="0" y="7845"/>
                      </a:lnTo>
                      <a:lnTo>
                        <a:pt x="35123" y="7845"/>
                      </a:lnTo>
                      <a:lnTo>
                        <a:pt x="35123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cxnSp>
              <p:nvCxnSpPr>
                <p:cNvPr id="8806" name="Google Shape;8806;p75"/>
                <p:cNvCxnSpPr/>
                <p:nvPr/>
              </p:nvCxnSpPr>
              <p:spPr>
                <a:xfrm rot="10800000">
                  <a:off x="7818425" y="1377750"/>
                  <a:ext cx="1644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</p:grpSp>
      <p:sp>
        <p:nvSpPr>
          <p:cNvPr id="2" name="Google Shape;1529;p70">
            <a:extLst>
              <a:ext uri="{FF2B5EF4-FFF2-40B4-BE49-F238E27FC236}">
                <a16:creationId xmlns:a16="http://schemas.microsoft.com/office/drawing/2014/main" id="{5487E090-3726-A1D2-31C4-F2C099393C4A}"/>
              </a:ext>
            </a:extLst>
          </p:cNvPr>
          <p:cNvSpPr txBox="1">
            <a:spLocks/>
          </p:cNvSpPr>
          <p:nvPr/>
        </p:nvSpPr>
        <p:spPr>
          <a:xfrm>
            <a:off x="952592" y="399997"/>
            <a:ext cx="10280800" cy="643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 rtl="1"/>
            <a:r>
              <a:rPr lang="fa-IR" sz="2667" dirty="0">
                <a:solidFill>
                  <a:schemeClr val="lt1"/>
                </a:solidFill>
                <a:cs typeface="B Nazanin" panose="00000700000000000000" pitchFamily="2" charset="-78"/>
              </a:rPr>
              <a:t>انواع نمودارهای خلاقانه:</a:t>
            </a:r>
            <a:endParaRPr lang="fa-IR" sz="2667" dirty="0"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กลุ่ม 5"/>
          <p:cNvGrpSpPr/>
          <p:nvPr/>
        </p:nvGrpSpPr>
        <p:grpSpPr>
          <a:xfrm>
            <a:off x="0" y="199202"/>
            <a:ext cx="3086100" cy="3651311"/>
            <a:chOff x="884237" y="1516734"/>
            <a:chExt cx="6172200" cy="7302622"/>
          </a:xfrm>
        </p:grpSpPr>
        <p:grpSp>
          <p:nvGrpSpPr>
            <p:cNvPr id="5" name="กลุ่ม 4"/>
            <p:cNvGrpSpPr/>
            <p:nvPr/>
          </p:nvGrpSpPr>
          <p:grpSpPr>
            <a:xfrm>
              <a:off x="884237" y="1516734"/>
              <a:ext cx="5751224" cy="2902866"/>
              <a:chOff x="808037" y="1288134"/>
              <a:chExt cx="5751224" cy="2902866"/>
            </a:xfrm>
          </p:grpSpPr>
          <p:sp>
            <p:nvSpPr>
              <p:cNvPr id="494" name="TextBox 493"/>
              <p:cNvSpPr txBox="1"/>
              <p:nvPr/>
            </p:nvSpPr>
            <p:spPr>
              <a:xfrm>
                <a:off x="808037" y="1532660"/>
                <a:ext cx="3886200" cy="153888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r"/>
                <a:r>
                  <a:rPr lang="fa-IR" sz="4400" dirty="0">
                    <a:solidFill>
                      <a:schemeClr val="bg1"/>
                    </a:solidFill>
                    <a:latin typeface="Lato Black" pitchFamily="34" charset="0"/>
                    <a:ea typeface="Lato Black" pitchFamily="34" charset="0"/>
                    <a:cs typeface="Lato Black" pitchFamily="34" charset="0"/>
                  </a:rPr>
                  <a:t>نمادها</a:t>
                </a:r>
                <a:endParaRPr lang="en-US" sz="4400" dirty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endParaRPr>
              </a:p>
            </p:txBody>
          </p:sp>
          <p:grpSp>
            <p:nvGrpSpPr>
              <p:cNvPr id="18" name="กลุ่ม 17"/>
              <p:cNvGrpSpPr/>
              <p:nvPr/>
            </p:nvGrpSpPr>
            <p:grpSpPr>
              <a:xfrm>
                <a:off x="3656395" y="1288134"/>
                <a:ext cx="2902866" cy="2902866"/>
                <a:chOff x="13526171" y="7470804"/>
                <a:chExt cx="2902866" cy="2902866"/>
              </a:xfrm>
              <a:solidFill>
                <a:schemeClr val="tx1"/>
              </a:solidFill>
            </p:grpSpPr>
            <p:sp>
              <p:nvSpPr>
                <p:cNvPr id="498" name="Rectangle 35"/>
                <p:cNvSpPr/>
                <p:nvPr/>
              </p:nvSpPr>
              <p:spPr>
                <a:xfrm rot="16200000">
                  <a:off x="14507630" y="8851545"/>
                  <a:ext cx="2902866" cy="141383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45669" tIns="22836" rIns="45669" bIns="22836" anchor="ctr"/>
                <a:lstStyle/>
                <a:p>
                  <a:pPr algn="ctr" defTabSz="543709">
                    <a:defRPr/>
                  </a:pPr>
                  <a:endParaRPr lang="en-US" sz="700" dirty="0">
                    <a:solidFill>
                      <a:schemeClr val="bg1"/>
                    </a:solidFill>
                    <a:latin typeface="Open Sans Light"/>
                  </a:endParaRPr>
                </a:p>
              </p:txBody>
            </p:sp>
            <p:sp>
              <p:nvSpPr>
                <p:cNvPr id="499" name="Rectangle 35"/>
                <p:cNvSpPr/>
                <p:nvPr/>
              </p:nvSpPr>
              <p:spPr>
                <a:xfrm>
                  <a:off x="13526171" y="9528204"/>
                  <a:ext cx="2902866" cy="141383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45669" tIns="22836" rIns="45669" bIns="22836" anchor="ctr"/>
                <a:lstStyle/>
                <a:p>
                  <a:pPr algn="ctr" defTabSz="543709">
                    <a:defRPr/>
                  </a:pPr>
                  <a:endParaRPr lang="en-US" sz="700" dirty="0">
                    <a:solidFill>
                      <a:schemeClr val="bg1"/>
                    </a:solidFill>
                    <a:latin typeface="Open Sans Light"/>
                  </a:endParaRPr>
                </a:p>
              </p:txBody>
            </p:sp>
          </p:grpSp>
        </p:grpSp>
        <p:grpSp>
          <p:nvGrpSpPr>
            <p:cNvPr id="4" name="กลุ่ม 3"/>
            <p:cNvGrpSpPr/>
            <p:nvPr/>
          </p:nvGrpSpPr>
          <p:grpSpPr>
            <a:xfrm>
              <a:off x="1112837" y="6062993"/>
              <a:ext cx="5943600" cy="2756363"/>
              <a:chOff x="960437" y="4996193"/>
              <a:chExt cx="5943600" cy="2756363"/>
            </a:xfrm>
          </p:grpSpPr>
          <p:sp>
            <p:nvSpPr>
              <p:cNvPr id="273" name="Title 20"/>
              <p:cNvSpPr txBox="1">
                <a:spLocks/>
              </p:cNvSpPr>
              <p:nvPr/>
            </p:nvSpPr>
            <p:spPr bwMode="auto">
              <a:xfrm>
                <a:off x="960437" y="7080692"/>
                <a:ext cx="5943600" cy="671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21927" tIns="60963" rIns="121927" bIns="60963" anchor="ctr">
                <a:spAutoFit/>
              </a:bodyPr>
              <a:lstStyle>
                <a:lvl1pPr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pPr algn="thaiDist" rtl="1">
                  <a:lnSpc>
                    <a:spcPct val="130000"/>
                  </a:lnSpc>
                </a:pPr>
                <a:endParaRPr lang="en-US" sz="1200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B Nazanin" panose="00000700000000000000" pitchFamily="2" charset="-78"/>
                </a:endParaRPr>
              </a:p>
            </p:txBody>
          </p:sp>
          <p:sp>
            <p:nvSpPr>
              <p:cNvPr id="274" name="TextBox 273"/>
              <p:cNvSpPr txBox="1"/>
              <p:nvPr/>
            </p:nvSpPr>
            <p:spPr>
              <a:xfrm>
                <a:off x="1119403" y="4996193"/>
                <a:ext cx="5022024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a-IR" b="1" dirty="0">
                    <a:solidFill>
                      <a:schemeClr val="bg1"/>
                    </a:solidFill>
                    <a:latin typeface="Lato Black" charset="0"/>
                    <a:ea typeface="Lato Black" charset="0"/>
                    <a:cs typeface="Lato Black" charset="0"/>
                  </a:rPr>
                  <a:t>مجموعه آیکون های اجتماعی</a:t>
                </a:r>
                <a:endParaRPr lang="en-US" b="1" dirty="0">
                  <a:solidFill>
                    <a:schemeClr val="bg1"/>
                  </a:solidFill>
                  <a:latin typeface="Lato Black" charset="0"/>
                  <a:ea typeface="Lato Black" charset="0"/>
                  <a:cs typeface="Lato Black" charset="0"/>
                </a:endParaRPr>
              </a:p>
            </p:txBody>
          </p:sp>
        </p:grpSp>
      </p:grpSp>
      <p:grpSp>
        <p:nvGrpSpPr>
          <p:cNvPr id="661" name="กลุ่ม 660"/>
          <p:cNvGrpSpPr/>
          <p:nvPr/>
        </p:nvGrpSpPr>
        <p:grpSpPr>
          <a:xfrm>
            <a:off x="5766990" y="1227902"/>
            <a:ext cx="658019" cy="650875"/>
            <a:chOff x="9799638" y="2105025"/>
            <a:chExt cx="1316037" cy="1301750"/>
          </a:xfrm>
        </p:grpSpPr>
        <p:sp>
          <p:nvSpPr>
            <p:cNvPr id="12" name="Oval 6"/>
            <p:cNvSpPr>
              <a:spLocks noChangeArrowheads="1"/>
            </p:cNvSpPr>
            <p:nvPr/>
          </p:nvSpPr>
          <p:spPr bwMode="auto">
            <a:xfrm>
              <a:off x="9799638" y="2105025"/>
              <a:ext cx="1316037" cy="1301750"/>
            </a:xfrm>
            <a:prstGeom prst="ellipse">
              <a:avLst/>
            </a:prstGeom>
            <a:solidFill>
              <a:srgbClr val="4F7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0304463" y="2473325"/>
              <a:ext cx="290512" cy="565150"/>
            </a:xfrm>
            <a:custGeom>
              <a:avLst/>
              <a:gdLst>
                <a:gd name="T0" fmla="*/ 16 w 19"/>
                <a:gd name="T1" fmla="*/ 6 h 37"/>
                <a:gd name="T2" fmla="*/ 19 w 19"/>
                <a:gd name="T3" fmla="*/ 6 h 37"/>
                <a:gd name="T4" fmla="*/ 19 w 19"/>
                <a:gd name="T5" fmla="*/ 6 h 37"/>
                <a:gd name="T6" fmla="*/ 19 w 19"/>
                <a:gd name="T7" fmla="*/ 0 h 37"/>
                <a:gd name="T8" fmla="*/ 18 w 19"/>
                <a:gd name="T9" fmla="*/ 0 h 37"/>
                <a:gd name="T10" fmla="*/ 14 w 19"/>
                <a:gd name="T11" fmla="*/ 0 h 37"/>
                <a:gd name="T12" fmla="*/ 9 w 19"/>
                <a:gd name="T13" fmla="*/ 2 h 37"/>
                <a:gd name="T14" fmla="*/ 6 w 19"/>
                <a:gd name="T15" fmla="*/ 7 h 37"/>
                <a:gd name="T16" fmla="*/ 6 w 19"/>
                <a:gd name="T17" fmla="*/ 9 h 37"/>
                <a:gd name="T18" fmla="*/ 6 w 19"/>
                <a:gd name="T19" fmla="*/ 13 h 37"/>
                <a:gd name="T20" fmla="*/ 6 w 19"/>
                <a:gd name="T21" fmla="*/ 14 h 37"/>
                <a:gd name="T22" fmla="*/ 0 w 19"/>
                <a:gd name="T23" fmla="*/ 14 h 37"/>
                <a:gd name="T24" fmla="*/ 0 w 19"/>
                <a:gd name="T25" fmla="*/ 20 h 37"/>
                <a:gd name="T26" fmla="*/ 6 w 19"/>
                <a:gd name="T27" fmla="*/ 20 h 37"/>
                <a:gd name="T28" fmla="*/ 6 w 19"/>
                <a:gd name="T29" fmla="*/ 37 h 37"/>
                <a:gd name="T30" fmla="*/ 13 w 19"/>
                <a:gd name="T31" fmla="*/ 37 h 37"/>
                <a:gd name="T32" fmla="*/ 13 w 19"/>
                <a:gd name="T33" fmla="*/ 20 h 37"/>
                <a:gd name="T34" fmla="*/ 18 w 19"/>
                <a:gd name="T35" fmla="*/ 20 h 37"/>
                <a:gd name="T36" fmla="*/ 19 w 19"/>
                <a:gd name="T37" fmla="*/ 14 h 37"/>
                <a:gd name="T38" fmla="*/ 18 w 19"/>
                <a:gd name="T39" fmla="*/ 14 h 37"/>
                <a:gd name="T40" fmla="*/ 13 w 19"/>
                <a:gd name="T41" fmla="*/ 14 h 37"/>
                <a:gd name="T42" fmla="*/ 13 w 19"/>
                <a:gd name="T43" fmla="*/ 9 h 37"/>
                <a:gd name="T44" fmla="*/ 16 w 19"/>
                <a:gd name="T45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37">
                  <a:moveTo>
                    <a:pt x="16" y="6"/>
                  </a:moveTo>
                  <a:cubicBezTo>
                    <a:pt x="17" y="6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2" y="0"/>
                    <a:pt x="10" y="1"/>
                    <a:pt x="9" y="2"/>
                  </a:cubicBezTo>
                  <a:cubicBezTo>
                    <a:pt x="7" y="3"/>
                    <a:pt x="6" y="5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ubicBezTo>
                    <a:pt x="6" y="11"/>
                    <a:pt x="6" y="12"/>
                    <a:pt x="6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8"/>
                    <a:pt x="19" y="16"/>
                    <a:pt x="19" y="14"/>
                  </a:cubicBezTo>
                  <a:cubicBezTo>
                    <a:pt x="19" y="14"/>
                    <a:pt x="18" y="14"/>
                    <a:pt x="18" y="14"/>
                  </a:cubicBezTo>
                  <a:cubicBezTo>
                    <a:pt x="16" y="14"/>
                    <a:pt x="13" y="14"/>
                    <a:pt x="13" y="14"/>
                  </a:cubicBezTo>
                  <a:cubicBezTo>
                    <a:pt x="13" y="14"/>
                    <a:pt x="13" y="10"/>
                    <a:pt x="13" y="9"/>
                  </a:cubicBezTo>
                  <a:cubicBezTo>
                    <a:pt x="13" y="7"/>
                    <a:pt x="14" y="6"/>
                    <a:pt x="1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662" name="กลุ่ม 661"/>
          <p:cNvGrpSpPr/>
          <p:nvPr/>
        </p:nvGrpSpPr>
        <p:grpSpPr>
          <a:xfrm>
            <a:off x="6815534" y="1227902"/>
            <a:ext cx="658812" cy="650875"/>
            <a:chOff x="11896725" y="2105025"/>
            <a:chExt cx="1317625" cy="1301750"/>
          </a:xfrm>
        </p:grpSpPr>
        <p:sp>
          <p:nvSpPr>
            <p:cNvPr id="14" name="Oval 8"/>
            <p:cNvSpPr>
              <a:spLocks noChangeArrowheads="1"/>
            </p:cNvSpPr>
            <p:nvPr/>
          </p:nvSpPr>
          <p:spPr bwMode="auto">
            <a:xfrm>
              <a:off x="11896725" y="2105025"/>
              <a:ext cx="1317625" cy="1301750"/>
            </a:xfrm>
            <a:prstGeom prst="ellipse">
              <a:avLst/>
            </a:prstGeom>
            <a:solidFill>
              <a:srgbClr val="34C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12279313" y="2519363"/>
              <a:ext cx="582612" cy="474663"/>
            </a:xfrm>
            <a:custGeom>
              <a:avLst/>
              <a:gdLst>
                <a:gd name="T0" fmla="*/ 11 w 38"/>
                <a:gd name="T1" fmla="*/ 24 h 31"/>
                <a:gd name="T2" fmla="*/ 4 w 38"/>
                <a:gd name="T3" fmla="*/ 19 h 31"/>
                <a:gd name="T4" fmla="*/ 8 w 38"/>
                <a:gd name="T5" fmla="*/ 19 h 31"/>
                <a:gd name="T6" fmla="*/ 8 w 38"/>
                <a:gd name="T7" fmla="*/ 19 h 31"/>
                <a:gd name="T8" fmla="*/ 3 w 38"/>
                <a:gd name="T9" fmla="*/ 15 h 31"/>
                <a:gd name="T10" fmla="*/ 1 w 38"/>
                <a:gd name="T11" fmla="*/ 11 h 31"/>
                <a:gd name="T12" fmla="*/ 5 w 38"/>
                <a:gd name="T13" fmla="*/ 12 h 31"/>
                <a:gd name="T14" fmla="*/ 2 w 38"/>
                <a:gd name="T15" fmla="*/ 7 h 31"/>
                <a:gd name="T16" fmla="*/ 3 w 38"/>
                <a:gd name="T17" fmla="*/ 2 h 31"/>
                <a:gd name="T18" fmla="*/ 19 w 38"/>
                <a:gd name="T19" fmla="*/ 10 h 31"/>
                <a:gd name="T20" fmla="*/ 18 w 38"/>
                <a:gd name="T21" fmla="*/ 9 h 31"/>
                <a:gd name="T22" fmla="*/ 20 w 38"/>
                <a:gd name="T23" fmla="*/ 4 h 31"/>
                <a:gd name="T24" fmla="*/ 25 w 38"/>
                <a:gd name="T25" fmla="*/ 0 h 31"/>
                <a:gd name="T26" fmla="*/ 32 w 38"/>
                <a:gd name="T27" fmla="*/ 2 h 31"/>
                <a:gd name="T28" fmla="*/ 32 w 38"/>
                <a:gd name="T29" fmla="*/ 3 h 31"/>
                <a:gd name="T30" fmla="*/ 37 w 38"/>
                <a:gd name="T31" fmla="*/ 1 h 31"/>
                <a:gd name="T32" fmla="*/ 37 w 38"/>
                <a:gd name="T33" fmla="*/ 1 h 31"/>
                <a:gd name="T34" fmla="*/ 37 w 38"/>
                <a:gd name="T35" fmla="*/ 1 h 31"/>
                <a:gd name="T36" fmla="*/ 33 w 38"/>
                <a:gd name="T37" fmla="*/ 5 h 31"/>
                <a:gd name="T38" fmla="*/ 38 w 38"/>
                <a:gd name="T39" fmla="*/ 4 h 31"/>
                <a:gd name="T40" fmla="*/ 38 w 38"/>
                <a:gd name="T41" fmla="*/ 4 h 31"/>
                <a:gd name="T42" fmla="*/ 37 w 38"/>
                <a:gd name="T43" fmla="*/ 5 h 31"/>
                <a:gd name="T44" fmla="*/ 34 w 38"/>
                <a:gd name="T45" fmla="*/ 8 h 31"/>
                <a:gd name="T46" fmla="*/ 34 w 38"/>
                <a:gd name="T47" fmla="*/ 8 h 31"/>
                <a:gd name="T48" fmla="*/ 34 w 38"/>
                <a:gd name="T49" fmla="*/ 11 h 31"/>
                <a:gd name="T50" fmla="*/ 32 w 38"/>
                <a:gd name="T51" fmla="*/ 18 h 31"/>
                <a:gd name="T52" fmla="*/ 28 w 38"/>
                <a:gd name="T53" fmla="*/ 25 h 31"/>
                <a:gd name="T54" fmla="*/ 17 w 38"/>
                <a:gd name="T55" fmla="*/ 30 h 31"/>
                <a:gd name="T56" fmla="*/ 13 w 38"/>
                <a:gd name="T57" fmla="*/ 31 h 31"/>
                <a:gd name="T58" fmla="*/ 0 w 38"/>
                <a:gd name="T59" fmla="*/ 28 h 31"/>
                <a:gd name="T60" fmla="*/ 0 w 38"/>
                <a:gd name="T61" fmla="*/ 28 h 31"/>
                <a:gd name="T62" fmla="*/ 8 w 38"/>
                <a:gd name="T63" fmla="*/ 26 h 31"/>
                <a:gd name="T64" fmla="*/ 11 w 38"/>
                <a:gd name="T65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" h="31">
                  <a:moveTo>
                    <a:pt x="11" y="24"/>
                  </a:moveTo>
                  <a:cubicBezTo>
                    <a:pt x="7" y="24"/>
                    <a:pt x="5" y="21"/>
                    <a:pt x="4" y="19"/>
                  </a:cubicBezTo>
                  <a:cubicBezTo>
                    <a:pt x="5" y="19"/>
                    <a:pt x="6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5" y="18"/>
                    <a:pt x="4" y="17"/>
                    <a:pt x="3" y="15"/>
                  </a:cubicBezTo>
                  <a:cubicBezTo>
                    <a:pt x="2" y="14"/>
                    <a:pt x="1" y="13"/>
                    <a:pt x="1" y="11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3" y="11"/>
                    <a:pt x="2" y="9"/>
                    <a:pt x="2" y="7"/>
                  </a:cubicBezTo>
                  <a:cubicBezTo>
                    <a:pt x="1" y="5"/>
                    <a:pt x="2" y="3"/>
                    <a:pt x="3" y="2"/>
                  </a:cubicBezTo>
                  <a:cubicBezTo>
                    <a:pt x="7" y="7"/>
                    <a:pt x="12" y="9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7"/>
                    <a:pt x="19" y="5"/>
                    <a:pt x="20" y="4"/>
                  </a:cubicBezTo>
                  <a:cubicBezTo>
                    <a:pt x="21" y="2"/>
                    <a:pt x="23" y="1"/>
                    <a:pt x="25" y="0"/>
                  </a:cubicBezTo>
                  <a:cubicBezTo>
                    <a:pt x="27" y="0"/>
                    <a:pt x="30" y="1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4" y="2"/>
                    <a:pt x="35" y="2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3"/>
                    <a:pt x="35" y="4"/>
                    <a:pt x="33" y="5"/>
                  </a:cubicBezTo>
                  <a:cubicBezTo>
                    <a:pt x="35" y="5"/>
                    <a:pt x="36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5"/>
                    <a:pt x="37" y="5"/>
                  </a:cubicBezTo>
                  <a:cubicBezTo>
                    <a:pt x="36" y="6"/>
                    <a:pt x="35" y="7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9"/>
                    <a:pt x="34" y="10"/>
                    <a:pt x="34" y="11"/>
                  </a:cubicBezTo>
                  <a:cubicBezTo>
                    <a:pt x="33" y="14"/>
                    <a:pt x="33" y="16"/>
                    <a:pt x="32" y="18"/>
                  </a:cubicBezTo>
                  <a:cubicBezTo>
                    <a:pt x="31" y="21"/>
                    <a:pt x="29" y="23"/>
                    <a:pt x="28" y="25"/>
                  </a:cubicBezTo>
                  <a:cubicBezTo>
                    <a:pt x="25" y="28"/>
                    <a:pt x="21" y="30"/>
                    <a:pt x="17" y="30"/>
                  </a:cubicBezTo>
                  <a:cubicBezTo>
                    <a:pt x="15" y="31"/>
                    <a:pt x="14" y="31"/>
                    <a:pt x="13" y="31"/>
                  </a:cubicBezTo>
                  <a:cubicBezTo>
                    <a:pt x="8" y="31"/>
                    <a:pt x="4" y="30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" y="28"/>
                    <a:pt x="5" y="27"/>
                    <a:pt x="8" y="26"/>
                  </a:cubicBezTo>
                  <a:cubicBezTo>
                    <a:pt x="9" y="26"/>
                    <a:pt x="10" y="25"/>
                    <a:pt x="11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2086" name="กลุ่ม 2085"/>
          <p:cNvGrpSpPr/>
          <p:nvPr/>
        </p:nvGrpSpPr>
        <p:grpSpPr>
          <a:xfrm>
            <a:off x="7864870" y="4144934"/>
            <a:ext cx="658019" cy="658812"/>
            <a:chOff x="13995400" y="7939088"/>
            <a:chExt cx="1316037" cy="1317625"/>
          </a:xfrm>
        </p:grpSpPr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13995400" y="7939088"/>
              <a:ext cx="1316037" cy="1317625"/>
            </a:xfrm>
            <a:prstGeom prst="ellipse">
              <a:avLst/>
            </a:prstGeom>
            <a:solidFill>
              <a:srgbClr val="EF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" name="Freeform 11"/>
            <p:cNvSpPr>
              <a:spLocks noEditPoints="1"/>
            </p:cNvSpPr>
            <p:nvPr/>
          </p:nvSpPr>
          <p:spPr bwMode="auto">
            <a:xfrm>
              <a:off x="14484350" y="8307388"/>
              <a:ext cx="306387" cy="214313"/>
            </a:xfrm>
            <a:custGeom>
              <a:avLst/>
              <a:gdLst>
                <a:gd name="T0" fmla="*/ 8 w 20"/>
                <a:gd name="T1" fmla="*/ 0 h 14"/>
                <a:gd name="T2" fmla="*/ 5 w 20"/>
                <a:gd name="T3" fmla="*/ 0 h 14"/>
                <a:gd name="T4" fmla="*/ 4 w 20"/>
                <a:gd name="T5" fmla="*/ 5 h 14"/>
                <a:gd name="T6" fmla="*/ 3 w 20"/>
                <a:gd name="T7" fmla="*/ 0 h 14"/>
                <a:gd name="T8" fmla="*/ 0 w 20"/>
                <a:gd name="T9" fmla="*/ 0 h 14"/>
                <a:gd name="T10" fmla="*/ 2 w 20"/>
                <a:gd name="T11" fmla="*/ 4 h 14"/>
                <a:gd name="T12" fmla="*/ 3 w 20"/>
                <a:gd name="T13" fmla="*/ 8 h 14"/>
                <a:gd name="T14" fmla="*/ 3 w 20"/>
                <a:gd name="T15" fmla="*/ 14 h 14"/>
                <a:gd name="T16" fmla="*/ 5 w 20"/>
                <a:gd name="T17" fmla="*/ 14 h 14"/>
                <a:gd name="T18" fmla="*/ 5 w 20"/>
                <a:gd name="T19" fmla="*/ 8 h 14"/>
                <a:gd name="T20" fmla="*/ 8 w 20"/>
                <a:gd name="T21" fmla="*/ 0 h 14"/>
                <a:gd name="T22" fmla="*/ 13 w 20"/>
                <a:gd name="T23" fmla="*/ 11 h 14"/>
                <a:gd name="T24" fmla="*/ 13 w 20"/>
                <a:gd name="T25" fmla="*/ 7 h 14"/>
                <a:gd name="T26" fmla="*/ 13 w 20"/>
                <a:gd name="T27" fmla="*/ 4 h 14"/>
                <a:gd name="T28" fmla="*/ 10 w 20"/>
                <a:gd name="T29" fmla="*/ 3 h 14"/>
                <a:gd name="T30" fmla="*/ 8 w 20"/>
                <a:gd name="T31" fmla="*/ 4 h 14"/>
                <a:gd name="T32" fmla="*/ 8 w 20"/>
                <a:gd name="T33" fmla="*/ 7 h 14"/>
                <a:gd name="T34" fmla="*/ 8 w 20"/>
                <a:gd name="T35" fmla="*/ 11 h 14"/>
                <a:gd name="T36" fmla="*/ 8 w 20"/>
                <a:gd name="T37" fmla="*/ 13 h 14"/>
                <a:gd name="T38" fmla="*/ 10 w 20"/>
                <a:gd name="T39" fmla="*/ 14 h 14"/>
                <a:gd name="T40" fmla="*/ 13 w 20"/>
                <a:gd name="T41" fmla="*/ 13 h 14"/>
                <a:gd name="T42" fmla="*/ 13 w 20"/>
                <a:gd name="T43" fmla="*/ 11 h 14"/>
                <a:gd name="T44" fmla="*/ 11 w 20"/>
                <a:gd name="T45" fmla="*/ 11 h 14"/>
                <a:gd name="T46" fmla="*/ 10 w 20"/>
                <a:gd name="T47" fmla="*/ 12 h 14"/>
                <a:gd name="T48" fmla="*/ 9 w 20"/>
                <a:gd name="T49" fmla="*/ 11 h 14"/>
                <a:gd name="T50" fmla="*/ 9 w 20"/>
                <a:gd name="T51" fmla="*/ 6 h 14"/>
                <a:gd name="T52" fmla="*/ 10 w 20"/>
                <a:gd name="T53" fmla="*/ 5 h 14"/>
                <a:gd name="T54" fmla="*/ 11 w 20"/>
                <a:gd name="T55" fmla="*/ 6 h 14"/>
                <a:gd name="T56" fmla="*/ 11 w 20"/>
                <a:gd name="T57" fmla="*/ 11 h 14"/>
                <a:gd name="T58" fmla="*/ 20 w 20"/>
                <a:gd name="T59" fmla="*/ 14 h 14"/>
                <a:gd name="T60" fmla="*/ 20 w 20"/>
                <a:gd name="T61" fmla="*/ 3 h 14"/>
                <a:gd name="T62" fmla="*/ 18 w 20"/>
                <a:gd name="T63" fmla="*/ 3 h 14"/>
                <a:gd name="T64" fmla="*/ 18 w 20"/>
                <a:gd name="T65" fmla="*/ 11 h 14"/>
                <a:gd name="T66" fmla="*/ 17 w 20"/>
                <a:gd name="T67" fmla="*/ 12 h 14"/>
                <a:gd name="T68" fmla="*/ 17 w 20"/>
                <a:gd name="T69" fmla="*/ 12 h 14"/>
                <a:gd name="T70" fmla="*/ 17 w 20"/>
                <a:gd name="T71" fmla="*/ 11 h 14"/>
                <a:gd name="T72" fmla="*/ 17 w 20"/>
                <a:gd name="T73" fmla="*/ 3 h 14"/>
                <a:gd name="T74" fmla="*/ 15 w 20"/>
                <a:gd name="T75" fmla="*/ 3 h 14"/>
                <a:gd name="T76" fmla="*/ 15 w 20"/>
                <a:gd name="T77" fmla="*/ 12 h 14"/>
                <a:gd name="T78" fmla="*/ 15 w 20"/>
                <a:gd name="T79" fmla="*/ 13 h 14"/>
                <a:gd name="T80" fmla="*/ 16 w 20"/>
                <a:gd name="T81" fmla="*/ 14 h 14"/>
                <a:gd name="T82" fmla="*/ 18 w 20"/>
                <a:gd name="T83" fmla="*/ 13 h 14"/>
                <a:gd name="T84" fmla="*/ 18 w 20"/>
                <a:gd name="T85" fmla="*/ 14 h 14"/>
                <a:gd name="T86" fmla="*/ 20 w 20"/>
                <a:gd name="T8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" h="14">
                  <a:moveTo>
                    <a:pt x="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4"/>
                  </a:cubicBezTo>
                  <a:cubicBezTo>
                    <a:pt x="2" y="6"/>
                    <a:pt x="3" y="7"/>
                    <a:pt x="3" y="8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8"/>
                    <a:pt x="5" y="8"/>
                    <a:pt x="5" y="8"/>
                  </a:cubicBezTo>
                  <a:lnTo>
                    <a:pt x="8" y="0"/>
                  </a:lnTo>
                  <a:close/>
                  <a:moveTo>
                    <a:pt x="13" y="11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5"/>
                    <a:pt x="13" y="4"/>
                  </a:cubicBezTo>
                  <a:cubicBezTo>
                    <a:pt x="12" y="4"/>
                    <a:pt x="11" y="3"/>
                    <a:pt x="10" y="3"/>
                  </a:cubicBezTo>
                  <a:cubicBezTo>
                    <a:pt x="9" y="3"/>
                    <a:pt x="9" y="4"/>
                    <a:pt x="8" y="4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11" y="14"/>
                    <a:pt x="12" y="14"/>
                    <a:pt x="13" y="13"/>
                  </a:cubicBezTo>
                  <a:cubicBezTo>
                    <a:pt x="13" y="12"/>
                    <a:pt x="13" y="12"/>
                    <a:pt x="13" y="11"/>
                  </a:cubicBezTo>
                  <a:close/>
                  <a:moveTo>
                    <a:pt x="11" y="11"/>
                  </a:moveTo>
                  <a:cubicBezTo>
                    <a:pt x="11" y="12"/>
                    <a:pt x="11" y="12"/>
                    <a:pt x="10" y="12"/>
                  </a:cubicBezTo>
                  <a:cubicBezTo>
                    <a:pt x="10" y="12"/>
                    <a:pt x="9" y="12"/>
                    <a:pt x="9" y="1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10" y="5"/>
                    <a:pt x="10" y="5"/>
                  </a:cubicBezTo>
                  <a:cubicBezTo>
                    <a:pt x="11" y="5"/>
                    <a:pt x="11" y="6"/>
                    <a:pt x="11" y="6"/>
                  </a:cubicBezTo>
                  <a:lnTo>
                    <a:pt x="11" y="11"/>
                  </a:lnTo>
                  <a:close/>
                  <a:moveTo>
                    <a:pt x="20" y="14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1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3"/>
                    <a:pt x="15" y="13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4"/>
                    <a:pt x="18" y="14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lnTo>
                    <a:pt x="2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14684375" y="8674100"/>
              <a:ext cx="30162" cy="122238"/>
            </a:xfrm>
            <a:custGeom>
              <a:avLst/>
              <a:gdLst>
                <a:gd name="T0" fmla="*/ 1 w 2"/>
                <a:gd name="T1" fmla="*/ 0 h 8"/>
                <a:gd name="T2" fmla="*/ 0 w 2"/>
                <a:gd name="T3" fmla="*/ 1 h 8"/>
                <a:gd name="T4" fmla="*/ 0 w 2"/>
                <a:gd name="T5" fmla="*/ 7 h 8"/>
                <a:gd name="T6" fmla="*/ 1 w 2"/>
                <a:gd name="T7" fmla="*/ 8 h 8"/>
                <a:gd name="T8" fmla="*/ 2 w 2"/>
                <a:gd name="T9" fmla="*/ 6 h 8"/>
                <a:gd name="T10" fmla="*/ 2 w 2"/>
                <a:gd name="T11" fmla="*/ 2 h 8"/>
                <a:gd name="T12" fmla="*/ 1 w 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8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14790738" y="8674100"/>
              <a:ext cx="31750" cy="46038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3" name="Freeform 14"/>
            <p:cNvSpPr>
              <a:spLocks noEditPoints="1"/>
            </p:cNvSpPr>
            <p:nvPr/>
          </p:nvSpPr>
          <p:spPr bwMode="auto">
            <a:xfrm>
              <a:off x="14408150" y="8551863"/>
              <a:ext cx="474662" cy="322263"/>
            </a:xfrm>
            <a:custGeom>
              <a:avLst/>
              <a:gdLst>
                <a:gd name="T0" fmla="*/ 27 w 31"/>
                <a:gd name="T1" fmla="*/ 0 h 21"/>
                <a:gd name="T2" fmla="*/ 4 w 31"/>
                <a:gd name="T3" fmla="*/ 0 h 21"/>
                <a:gd name="T4" fmla="*/ 0 w 31"/>
                <a:gd name="T5" fmla="*/ 11 h 21"/>
                <a:gd name="T6" fmla="*/ 4 w 31"/>
                <a:gd name="T7" fmla="*/ 21 h 21"/>
                <a:gd name="T8" fmla="*/ 27 w 31"/>
                <a:gd name="T9" fmla="*/ 21 h 21"/>
                <a:gd name="T10" fmla="*/ 31 w 31"/>
                <a:gd name="T11" fmla="*/ 11 h 21"/>
                <a:gd name="T12" fmla="*/ 9 w 31"/>
                <a:gd name="T13" fmla="*/ 5 h 21"/>
                <a:gd name="T14" fmla="*/ 7 w 31"/>
                <a:gd name="T15" fmla="*/ 17 h 21"/>
                <a:gd name="T16" fmla="*/ 5 w 31"/>
                <a:gd name="T17" fmla="*/ 5 h 21"/>
                <a:gd name="T18" fmla="*/ 3 w 31"/>
                <a:gd name="T19" fmla="*/ 3 h 21"/>
                <a:gd name="T20" fmla="*/ 9 w 31"/>
                <a:gd name="T21" fmla="*/ 5 h 21"/>
                <a:gd name="T22" fmla="*/ 13 w 31"/>
                <a:gd name="T23" fmla="*/ 17 h 21"/>
                <a:gd name="T24" fmla="*/ 11 w 31"/>
                <a:gd name="T25" fmla="*/ 17 h 21"/>
                <a:gd name="T26" fmla="*/ 9 w 31"/>
                <a:gd name="T27" fmla="*/ 15 h 21"/>
                <a:gd name="T28" fmla="*/ 11 w 31"/>
                <a:gd name="T29" fmla="*/ 7 h 21"/>
                <a:gd name="T30" fmla="*/ 11 w 31"/>
                <a:gd name="T31" fmla="*/ 15 h 21"/>
                <a:gd name="T32" fmla="*/ 13 w 31"/>
                <a:gd name="T33" fmla="*/ 15 h 21"/>
                <a:gd name="T34" fmla="*/ 15 w 31"/>
                <a:gd name="T35" fmla="*/ 7 h 21"/>
                <a:gd name="T36" fmla="*/ 22 w 31"/>
                <a:gd name="T37" fmla="*/ 14 h 21"/>
                <a:gd name="T38" fmla="*/ 20 w 31"/>
                <a:gd name="T39" fmla="*/ 17 h 21"/>
                <a:gd name="T40" fmla="*/ 18 w 31"/>
                <a:gd name="T41" fmla="*/ 17 h 21"/>
                <a:gd name="T42" fmla="*/ 16 w 31"/>
                <a:gd name="T43" fmla="*/ 3 h 21"/>
                <a:gd name="T44" fmla="*/ 18 w 31"/>
                <a:gd name="T45" fmla="*/ 8 h 21"/>
                <a:gd name="T46" fmla="*/ 22 w 31"/>
                <a:gd name="T47" fmla="*/ 8 h 21"/>
                <a:gd name="T48" fmla="*/ 22 w 31"/>
                <a:gd name="T49" fmla="*/ 14 h 21"/>
                <a:gd name="T50" fmla="*/ 25 w 31"/>
                <a:gd name="T51" fmla="*/ 12 h 21"/>
                <a:gd name="T52" fmla="*/ 26 w 31"/>
                <a:gd name="T53" fmla="*/ 16 h 21"/>
                <a:gd name="T54" fmla="*/ 27 w 31"/>
                <a:gd name="T55" fmla="*/ 14 h 21"/>
                <a:gd name="T56" fmla="*/ 29 w 31"/>
                <a:gd name="T57" fmla="*/ 14 h 21"/>
                <a:gd name="T58" fmla="*/ 29 w 31"/>
                <a:gd name="T59" fmla="*/ 16 h 21"/>
                <a:gd name="T60" fmla="*/ 24 w 31"/>
                <a:gd name="T61" fmla="*/ 16 h 21"/>
                <a:gd name="T62" fmla="*/ 23 w 31"/>
                <a:gd name="T63" fmla="*/ 10 h 21"/>
                <a:gd name="T64" fmla="*/ 26 w 31"/>
                <a:gd name="T65" fmla="*/ 7 h 21"/>
                <a:gd name="T66" fmla="*/ 29 w 31"/>
                <a:gd name="T6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" h="21">
                  <a:moveTo>
                    <a:pt x="31" y="3"/>
                  </a:moveTo>
                  <a:cubicBezTo>
                    <a:pt x="30" y="2"/>
                    <a:pt x="29" y="0"/>
                    <a:pt x="27" y="0"/>
                  </a:cubicBezTo>
                  <a:cubicBezTo>
                    <a:pt x="24" y="0"/>
                    <a:pt x="20" y="0"/>
                    <a:pt x="16" y="0"/>
                  </a:cubicBezTo>
                  <a:cubicBezTo>
                    <a:pt x="12" y="0"/>
                    <a:pt x="8" y="0"/>
                    <a:pt x="4" y="0"/>
                  </a:cubicBezTo>
                  <a:cubicBezTo>
                    <a:pt x="3" y="0"/>
                    <a:pt x="1" y="2"/>
                    <a:pt x="1" y="3"/>
                  </a:cubicBezTo>
                  <a:cubicBezTo>
                    <a:pt x="0" y="6"/>
                    <a:pt x="0" y="8"/>
                    <a:pt x="0" y="11"/>
                  </a:cubicBezTo>
                  <a:cubicBezTo>
                    <a:pt x="0" y="13"/>
                    <a:pt x="0" y="16"/>
                    <a:pt x="1" y="18"/>
                  </a:cubicBezTo>
                  <a:cubicBezTo>
                    <a:pt x="1" y="20"/>
                    <a:pt x="3" y="21"/>
                    <a:pt x="4" y="21"/>
                  </a:cubicBezTo>
                  <a:cubicBezTo>
                    <a:pt x="8" y="21"/>
                    <a:pt x="12" y="21"/>
                    <a:pt x="16" y="21"/>
                  </a:cubicBezTo>
                  <a:cubicBezTo>
                    <a:pt x="20" y="21"/>
                    <a:pt x="24" y="21"/>
                    <a:pt x="27" y="21"/>
                  </a:cubicBezTo>
                  <a:cubicBezTo>
                    <a:pt x="29" y="21"/>
                    <a:pt x="30" y="20"/>
                    <a:pt x="31" y="18"/>
                  </a:cubicBezTo>
                  <a:cubicBezTo>
                    <a:pt x="31" y="16"/>
                    <a:pt x="31" y="13"/>
                    <a:pt x="31" y="11"/>
                  </a:cubicBezTo>
                  <a:cubicBezTo>
                    <a:pt x="31" y="8"/>
                    <a:pt x="31" y="6"/>
                    <a:pt x="31" y="3"/>
                  </a:cubicBezTo>
                  <a:close/>
                  <a:moveTo>
                    <a:pt x="9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9" y="3"/>
                    <a:pt x="9" y="3"/>
                    <a:pt x="9" y="3"/>
                  </a:cubicBezTo>
                  <a:lnTo>
                    <a:pt x="9" y="5"/>
                  </a:lnTo>
                  <a:close/>
                  <a:moveTo>
                    <a:pt x="15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7"/>
                    <a:pt x="11" y="17"/>
                    <a:pt x="11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2" y="16"/>
                    <a:pt x="13" y="15"/>
                    <a:pt x="13" y="15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7"/>
                    <a:pt x="15" y="7"/>
                    <a:pt x="15" y="7"/>
                  </a:cubicBezTo>
                  <a:lnTo>
                    <a:pt x="15" y="17"/>
                  </a:lnTo>
                  <a:close/>
                  <a:moveTo>
                    <a:pt x="22" y="14"/>
                  </a:moveTo>
                  <a:cubicBezTo>
                    <a:pt x="22" y="15"/>
                    <a:pt x="22" y="16"/>
                    <a:pt x="22" y="16"/>
                  </a:cubicBezTo>
                  <a:cubicBezTo>
                    <a:pt x="22" y="17"/>
                    <a:pt x="21" y="17"/>
                    <a:pt x="20" y="17"/>
                  </a:cubicBezTo>
                  <a:cubicBezTo>
                    <a:pt x="20" y="17"/>
                    <a:pt x="19" y="17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1" y="7"/>
                    <a:pt x="22" y="7"/>
                    <a:pt x="22" y="8"/>
                  </a:cubicBezTo>
                  <a:cubicBezTo>
                    <a:pt x="22" y="8"/>
                    <a:pt x="22" y="9"/>
                    <a:pt x="22" y="10"/>
                  </a:cubicBezTo>
                  <a:lnTo>
                    <a:pt x="22" y="14"/>
                  </a:lnTo>
                  <a:close/>
                  <a:moveTo>
                    <a:pt x="29" y="12"/>
                  </a:moveTo>
                  <a:cubicBezTo>
                    <a:pt x="25" y="12"/>
                    <a:pt x="25" y="12"/>
                    <a:pt x="25" y="12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5"/>
                    <a:pt x="26" y="16"/>
                    <a:pt x="26" y="16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7" y="15"/>
                    <a:pt x="27" y="14"/>
                    <a:pt x="27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8" y="17"/>
                    <a:pt x="27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4" y="16"/>
                    <a:pt x="23" y="15"/>
                    <a:pt x="23" y="14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4" y="8"/>
                    <a:pt x="24" y="8"/>
                  </a:cubicBezTo>
                  <a:cubicBezTo>
                    <a:pt x="25" y="7"/>
                    <a:pt x="25" y="7"/>
                    <a:pt x="26" y="7"/>
                  </a:cubicBezTo>
                  <a:cubicBezTo>
                    <a:pt x="27" y="7"/>
                    <a:pt x="28" y="7"/>
                    <a:pt x="28" y="8"/>
                  </a:cubicBezTo>
                  <a:cubicBezTo>
                    <a:pt x="29" y="8"/>
                    <a:pt x="29" y="9"/>
                    <a:pt x="29" y="10"/>
                  </a:cubicBezTo>
                  <a:lnTo>
                    <a:pt x="29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663" name="กลุ่ม 662"/>
          <p:cNvGrpSpPr/>
          <p:nvPr/>
        </p:nvGrpSpPr>
        <p:grpSpPr>
          <a:xfrm>
            <a:off x="7864870" y="1227902"/>
            <a:ext cx="658019" cy="650875"/>
            <a:chOff x="13995400" y="2105025"/>
            <a:chExt cx="1316037" cy="1301750"/>
          </a:xfrm>
        </p:grpSpPr>
        <p:sp>
          <p:nvSpPr>
            <p:cNvPr id="24" name="Oval 15"/>
            <p:cNvSpPr>
              <a:spLocks noChangeArrowheads="1"/>
            </p:cNvSpPr>
            <p:nvPr/>
          </p:nvSpPr>
          <p:spPr bwMode="auto">
            <a:xfrm>
              <a:off x="13995400" y="2105025"/>
              <a:ext cx="1316037" cy="1301750"/>
            </a:xfrm>
            <a:prstGeom prst="ellipse">
              <a:avLst/>
            </a:prstGeom>
            <a:solidFill>
              <a:srgbClr val="F15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14347825" y="2533650"/>
              <a:ext cx="442912" cy="444500"/>
            </a:xfrm>
            <a:custGeom>
              <a:avLst/>
              <a:gdLst>
                <a:gd name="T0" fmla="*/ 15 w 29"/>
                <a:gd name="T1" fmla="*/ 12 h 29"/>
                <a:gd name="T2" fmla="*/ 14 w 29"/>
                <a:gd name="T3" fmla="*/ 12 h 29"/>
                <a:gd name="T4" fmla="*/ 15 w 29"/>
                <a:gd name="T5" fmla="*/ 18 h 29"/>
                <a:gd name="T6" fmla="*/ 22 w 29"/>
                <a:gd name="T7" fmla="*/ 18 h 29"/>
                <a:gd name="T8" fmla="*/ 19 w 29"/>
                <a:gd name="T9" fmla="*/ 22 h 29"/>
                <a:gd name="T10" fmla="*/ 15 w 29"/>
                <a:gd name="T11" fmla="*/ 23 h 29"/>
                <a:gd name="T12" fmla="*/ 12 w 29"/>
                <a:gd name="T13" fmla="*/ 23 h 29"/>
                <a:gd name="T14" fmla="*/ 6 w 29"/>
                <a:gd name="T15" fmla="*/ 16 h 29"/>
                <a:gd name="T16" fmla="*/ 6 w 29"/>
                <a:gd name="T17" fmla="*/ 13 h 29"/>
                <a:gd name="T18" fmla="*/ 16 w 29"/>
                <a:gd name="T19" fmla="*/ 6 h 29"/>
                <a:gd name="T20" fmla="*/ 20 w 29"/>
                <a:gd name="T21" fmla="*/ 8 h 29"/>
                <a:gd name="T22" fmla="*/ 24 w 29"/>
                <a:gd name="T23" fmla="*/ 4 h 29"/>
                <a:gd name="T24" fmla="*/ 22 w 29"/>
                <a:gd name="T25" fmla="*/ 2 h 29"/>
                <a:gd name="T26" fmla="*/ 15 w 29"/>
                <a:gd name="T27" fmla="*/ 0 h 29"/>
                <a:gd name="T28" fmla="*/ 13 w 29"/>
                <a:gd name="T29" fmla="*/ 0 h 29"/>
                <a:gd name="T30" fmla="*/ 11 w 29"/>
                <a:gd name="T31" fmla="*/ 1 h 29"/>
                <a:gd name="T32" fmla="*/ 3 w 29"/>
                <a:gd name="T33" fmla="*/ 6 h 29"/>
                <a:gd name="T34" fmla="*/ 0 w 29"/>
                <a:gd name="T35" fmla="*/ 14 h 29"/>
                <a:gd name="T36" fmla="*/ 0 w 29"/>
                <a:gd name="T37" fmla="*/ 18 h 29"/>
                <a:gd name="T38" fmla="*/ 6 w 29"/>
                <a:gd name="T39" fmla="*/ 27 h 29"/>
                <a:gd name="T40" fmla="*/ 14 w 29"/>
                <a:gd name="T41" fmla="*/ 29 h 29"/>
                <a:gd name="T42" fmla="*/ 19 w 29"/>
                <a:gd name="T43" fmla="*/ 29 h 29"/>
                <a:gd name="T44" fmla="*/ 26 w 29"/>
                <a:gd name="T45" fmla="*/ 24 h 29"/>
                <a:gd name="T46" fmla="*/ 28 w 29"/>
                <a:gd name="T47" fmla="*/ 12 h 29"/>
                <a:gd name="T48" fmla="*/ 15 w 29"/>
                <a:gd name="T49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29">
                  <a:moveTo>
                    <a:pt x="15" y="12"/>
                  </a:moveTo>
                  <a:cubicBezTo>
                    <a:pt x="15" y="12"/>
                    <a:pt x="14" y="12"/>
                    <a:pt x="14" y="12"/>
                  </a:cubicBezTo>
                  <a:cubicBezTo>
                    <a:pt x="14" y="14"/>
                    <a:pt x="15" y="18"/>
                    <a:pt x="15" y="18"/>
                  </a:cubicBezTo>
                  <a:cubicBezTo>
                    <a:pt x="15" y="18"/>
                    <a:pt x="22" y="18"/>
                    <a:pt x="22" y="18"/>
                  </a:cubicBezTo>
                  <a:cubicBezTo>
                    <a:pt x="22" y="18"/>
                    <a:pt x="22" y="21"/>
                    <a:pt x="19" y="22"/>
                  </a:cubicBezTo>
                  <a:cubicBezTo>
                    <a:pt x="18" y="23"/>
                    <a:pt x="17" y="23"/>
                    <a:pt x="15" y="23"/>
                  </a:cubicBezTo>
                  <a:cubicBezTo>
                    <a:pt x="14" y="24"/>
                    <a:pt x="13" y="23"/>
                    <a:pt x="12" y="23"/>
                  </a:cubicBezTo>
                  <a:cubicBezTo>
                    <a:pt x="9" y="22"/>
                    <a:pt x="6" y="19"/>
                    <a:pt x="6" y="16"/>
                  </a:cubicBezTo>
                  <a:cubicBezTo>
                    <a:pt x="6" y="15"/>
                    <a:pt x="6" y="14"/>
                    <a:pt x="6" y="13"/>
                  </a:cubicBezTo>
                  <a:cubicBezTo>
                    <a:pt x="7" y="9"/>
                    <a:pt x="11" y="6"/>
                    <a:pt x="16" y="6"/>
                  </a:cubicBezTo>
                  <a:cubicBezTo>
                    <a:pt x="18" y="7"/>
                    <a:pt x="19" y="7"/>
                    <a:pt x="20" y="8"/>
                  </a:cubicBezTo>
                  <a:cubicBezTo>
                    <a:pt x="21" y="7"/>
                    <a:pt x="23" y="6"/>
                    <a:pt x="24" y="4"/>
                  </a:cubicBezTo>
                  <a:cubicBezTo>
                    <a:pt x="24" y="4"/>
                    <a:pt x="23" y="3"/>
                    <a:pt x="22" y="2"/>
                  </a:cubicBezTo>
                  <a:cubicBezTo>
                    <a:pt x="20" y="1"/>
                    <a:pt x="17" y="0"/>
                    <a:pt x="15" y="0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3" y="0"/>
                    <a:pt x="12" y="1"/>
                    <a:pt x="11" y="1"/>
                  </a:cubicBezTo>
                  <a:cubicBezTo>
                    <a:pt x="8" y="2"/>
                    <a:pt x="5" y="3"/>
                    <a:pt x="3" y="6"/>
                  </a:cubicBezTo>
                  <a:cubicBezTo>
                    <a:pt x="1" y="8"/>
                    <a:pt x="0" y="11"/>
                    <a:pt x="0" y="14"/>
                  </a:cubicBezTo>
                  <a:cubicBezTo>
                    <a:pt x="0" y="15"/>
                    <a:pt x="0" y="17"/>
                    <a:pt x="0" y="18"/>
                  </a:cubicBezTo>
                  <a:cubicBezTo>
                    <a:pt x="1" y="22"/>
                    <a:pt x="3" y="24"/>
                    <a:pt x="6" y="27"/>
                  </a:cubicBezTo>
                  <a:cubicBezTo>
                    <a:pt x="8" y="28"/>
                    <a:pt x="11" y="29"/>
                    <a:pt x="14" y="29"/>
                  </a:cubicBezTo>
                  <a:cubicBezTo>
                    <a:pt x="15" y="29"/>
                    <a:pt x="17" y="29"/>
                    <a:pt x="19" y="29"/>
                  </a:cubicBezTo>
                  <a:cubicBezTo>
                    <a:pt x="21" y="28"/>
                    <a:pt x="24" y="27"/>
                    <a:pt x="26" y="24"/>
                  </a:cubicBezTo>
                  <a:cubicBezTo>
                    <a:pt x="28" y="21"/>
                    <a:pt x="29" y="16"/>
                    <a:pt x="28" y="12"/>
                  </a:cubicBezTo>
                  <a:cubicBezTo>
                    <a:pt x="24" y="12"/>
                    <a:pt x="19" y="12"/>
                    <a:pt x="1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4836775" y="2641600"/>
              <a:ext cx="214312" cy="214313"/>
            </a:xfrm>
            <a:custGeom>
              <a:avLst/>
              <a:gdLst>
                <a:gd name="T0" fmla="*/ 135 w 135"/>
                <a:gd name="T1" fmla="*/ 48 h 135"/>
                <a:gd name="T2" fmla="*/ 87 w 135"/>
                <a:gd name="T3" fmla="*/ 48 h 135"/>
                <a:gd name="T4" fmla="*/ 87 w 135"/>
                <a:gd name="T5" fmla="*/ 0 h 135"/>
                <a:gd name="T6" fmla="*/ 87 w 135"/>
                <a:gd name="T7" fmla="*/ 0 h 135"/>
                <a:gd name="T8" fmla="*/ 87 w 135"/>
                <a:gd name="T9" fmla="*/ 0 h 135"/>
                <a:gd name="T10" fmla="*/ 48 w 135"/>
                <a:gd name="T11" fmla="*/ 0 h 135"/>
                <a:gd name="T12" fmla="*/ 48 w 135"/>
                <a:gd name="T13" fmla="*/ 0 h 135"/>
                <a:gd name="T14" fmla="*/ 48 w 135"/>
                <a:gd name="T15" fmla="*/ 0 h 135"/>
                <a:gd name="T16" fmla="*/ 48 w 135"/>
                <a:gd name="T17" fmla="*/ 48 h 135"/>
                <a:gd name="T18" fmla="*/ 0 w 135"/>
                <a:gd name="T19" fmla="*/ 48 h 135"/>
                <a:gd name="T20" fmla="*/ 0 w 135"/>
                <a:gd name="T21" fmla="*/ 48 h 135"/>
                <a:gd name="T22" fmla="*/ 0 w 135"/>
                <a:gd name="T23" fmla="*/ 48 h 135"/>
                <a:gd name="T24" fmla="*/ 0 w 135"/>
                <a:gd name="T25" fmla="*/ 87 h 135"/>
                <a:gd name="T26" fmla="*/ 0 w 135"/>
                <a:gd name="T27" fmla="*/ 87 h 135"/>
                <a:gd name="T28" fmla="*/ 0 w 135"/>
                <a:gd name="T29" fmla="*/ 87 h 135"/>
                <a:gd name="T30" fmla="*/ 48 w 135"/>
                <a:gd name="T31" fmla="*/ 87 h 135"/>
                <a:gd name="T32" fmla="*/ 48 w 135"/>
                <a:gd name="T33" fmla="*/ 135 h 135"/>
                <a:gd name="T34" fmla="*/ 48 w 135"/>
                <a:gd name="T35" fmla="*/ 135 h 135"/>
                <a:gd name="T36" fmla="*/ 48 w 135"/>
                <a:gd name="T37" fmla="*/ 135 h 135"/>
                <a:gd name="T38" fmla="*/ 87 w 135"/>
                <a:gd name="T39" fmla="*/ 135 h 135"/>
                <a:gd name="T40" fmla="*/ 87 w 135"/>
                <a:gd name="T41" fmla="*/ 135 h 135"/>
                <a:gd name="T42" fmla="*/ 87 w 135"/>
                <a:gd name="T43" fmla="*/ 135 h 135"/>
                <a:gd name="T44" fmla="*/ 87 w 135"/>
                <a:gd name="T45" fmla="*/ 87 h 135"/>
                <a:gd name="T46" fmla="*/ 135 w 135"/>
                <a:gd name="T47" fmla="*/ 87 h 135"/>
                <a:gd name="T48" fmla="*/ 135 w 135"/>
                <a:gd name="T49" fmla="*/ 87 h 135"/>
                <a:gd name="T50" fmla="*/ 135 w 135"/>
                <a:gd name="T51" fmla="*/ 87 h 135"/>
                <a:gd name="T52" fmla="*/ 135 w 135"/>
                <a:gd name="T53" fmla="*/ 48 h 135"/>
                <a:gd name="T54" fmla="*/ 135 w 135"/>
                <a:gd name="T55" fmla="*/ 48 h 135"/>
                <a:gd name="T56" fmla="*/ 135 w 135"/>
                <a:gd name="T57" fmla="*/ 4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5" h="135">
                  <a:moveTo>
                    <a:pt x="135" y="48"/>
                  </a:moveTo>
                  <a:lnTo>
                    <a:pt x="87" y="48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48" y="87"/>
                  </a:lnTo>
                  <a:lnTo>
                    <a:pt x="48" y="135"/>
                  </a:lnTo>
                  <a:lnTo>
                    <a:pt x="48" y="135"/>
                  </a:lnTo>
                  <a:lnTo>
                    <a:pt x="48" y="135"/>
                  </a:lnTo>
                  <a:lnTo>
                    <a:pt x="87" y="135"/>
                  </a:lnTo>
                  <a:lnTo>
                    <a:pt x="87" y="135"/>
                  </a:lnTo>
                  <a:lnTo>
                    <a:pt x="87" y="135"/>
                  </a:lnTo>
                  <a:lnTo>
                    <a:pt x="87" y="87"/>
                  </a:lnTo>
                  <a:lnTo>
                    <a:pt x="135" y="87"/>
                  </a:lnTo>
                  <a:lnTo>
                    <a:pt x="135" y="87"/>
                  </a:lnTo>
                  <a:lnTo>
                    <a:pt x="135" y="87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664" name="กลุ่ม 663"/>
          <p:cNvGrpSpPr/>
          <p:nvPr/>
        </p:nvGrpSpPr>
        <p:grpSpPr>
          <a:xfrm>
            <a:off x="8913416" y="1227902"/>
            <a:ext cx="658812" cy="650875"/>
            <a:chOff x="16092488" y="2105025"/>
            <a:chExt cx="1317625" cy="1301750"/>
          </a:xfrm>
        </p:grpSpPr>
        <p:sp>
          <p:nvSpPr>
            <p:cNvPr id="27" name="Oval 18"/>
            <p:cNvSpPr>
              <a:spLocks noChangeArrowheads="1"/>
            </p:cNvSpPr>
            <p:nvPr/>
          </p:nvSpPr>
          <p:spPr bwMode="auto">
            <a:xfrm>
              <a:off x="16092488" y="2105025"/>
              <a:ext cx="1317625" cy="1301750"/>
            </a:xfrm>
            <a:prstGeom prst="ellipse">
              <a:avLst/>
            </a:prstGeom>
            <a:solidFill>
              <a:srgbClr val="138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8" name="Freeform 19"/>
            <p:cNvSpPr>
              <a:spLocks noEditPoints="1"/>
            </p:cNvSpPr>
            <p:nvPr/>
          </p:nvSpPr>
          <p:spPr bwMode="auto">
            <a:xfrm>
              <a:off x="16506825" y="2487613"/>
              <a:ext cx="122237" cy="536575"/>
            </a:xfrm>
            <a:custGeom>
              <a:avLst/>
              <a:gdLst>
                <a:gd name="T0" fmla="*/ 1 w 8"/>
                <a:gd name="T1" fmla="*/ 12 h 35"/>
                <a:gd name="T2" fmla="*/ 8 w 8"/>
                <a:gd name="T3" fmla="*/ 12 h 35"/>
                <a:gd name="T4" fmla="*/ 8 w 8"/>
                <a:gd name="T5" fmla="*/ 35 h 35"/>
                <a:gd name="T6" fmla="*/ 1 w 8"/>
                <a:gd name="T7" fmla="*/ 35 h 35"/>
                <a:gd name="T8" fmla="*/ 1 w 8"/>
                <a:gd name="T9" fmla="*/ 12 h 35"/>
                <a:gd name="T10" fmla="*/ 4 w 8"/>
                <a:gd name="T11" fmla="*/ 0 h 35"/>
                <a:gd name="T12" fmla="*/ 8 w 8"/>
                <a:gd name="T13" fmla="*/ 5 h 35"/>
                <a:gd name="T14" fmla="*/ 4 w 8"/>
                <a:gd name="T15" fmla="*/ 9 h 35"/>
                <a:gd name="T16" fmla="*/ 0 w 8"/>
                <a:gd name="T17" fmla="*/ 5 h 35"/>
                <a:gd name="T18" fmla="*/ 4 w 8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35">
                  <a:moveTo>
                    <a:pt x="1" y="12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" y="35"/>
                    <a:pt x="1" y="35"/>
                    <a:pt x="1" y="35"/>
                  </a:cubicBezTo>
                  <a:lnTo>
                    <a:pt x="1" y="12"/>
                  </a:lnTo>
                  <a:close/>
                  <a:moveTo>
                    <a:pt x="4" y="0"/>
                  </a:moveTo>
                  <a:cubicBezTo>
                    <a:pt x="7" y="0"/>
                    <a:pt x="8" y="2"/>
                    <a:pt x="8" y="5"/>
                  </a:cubicBezTo>
                  <a:cubicBezTo>
                    <a:pt x="8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16689388" y="2655888"/>
              <a:ext cx="336550" cy="368300"/>
            </a:xfrm>
            <a:custGeom>
              <a:avLst/>
              <a:gdLst>
                <a:gd name="T0" fmla="*/ 0 w 22"/>
                <a:gd name="T1" fmla="*/ 1 h 24"/>
                <a:gd name="T2" fmla="*/ 7 w 22"/>
                <a:gd name="T3" fmla="*/ 1 h 24"/>
                <a:gd name="T4" fmla="*/ 7 w 22"/>
                <a:gd name="T5" fmla="*/ 4 h 24"/>
                <a:gd name="T6" fmla="*/ 7 w 22"/>
                <a:gd name="T7" fmla="*/ 4 h 24"/>
                <a:gd name="T8" fmla="*/ 14 w 22"/>
                <a:gd name="T9" fmla="*/ 0 h 24"/>
                <a:gd name="T10" fmla="*/ 22 w 22"/>
                <a:gd name="T11" fmla="*/ 11 h 24"/>
                <a:gd name="T12" fmla="*/ 22 w 22"/>
                <a:gd name="T13" fmla="*/ 24 h 24"/>
                <a:gd name="T14" fmla="*/ 15 w 22"/>
                <a:gd name="T15" fmla="*/ 24 h 24"/>
                <a:gd name="T16" fmla="*/ 15 w 22"/>
                <a:gd name="T17" fmla="*/ 13 h 24"/>
                <a:gd name="T18" fmla="*/ 12 w 22"/>
                <a:gd name="T19" fmla="*/ 7 h 24"/>
                <a:gd name="T20" fmla="*/ 7 w 22"/>
                <a:gd name="T21" fmla="*/ 12 h 24"/>
                <a:gd name="T22" fmla="*/ 7 w 22"/>
                <a:gd name="T23" fmla="*/ 24 h 24"/>
                <a:gd name="T24" fmla="*/ 0 w 22"/>
                <a:gd name="T25" fmla="*/ 24 h 24"/>
                <a:gd name="T26" fmla="*/ 0 w 22"/>
                <a:gd name="T2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4">
                  <a:moveTo>
                    <a:pt x="0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2"/>
                    <a:pt x="10" y="0"/>
                    <a:pt x="14" y="0"/>
                  </a:cubicBezTo>
                  <a:cubicBezTo>
                    <a:pt x="21" y="0"/>
                    <a:pt x="22" y="5"/>
                    <a:pt x="22" y="11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0"/>
                    <a:pt x="15" y="7"/>
                    <a:pt x="12" y="7"/>
                  </a:cubicBezTo>
                  <a:cubicBezTo>
                    <a:pt x="8" y="7"/>
                    <a:pt x="7" y="9"/>
                    <a:pt x="7" y="1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2085" name="กลุ่ม 2084"/>
          <p:cNvGrpSpPr/>
          <p:nvPr/>
        </p:nvGrpSpPr>
        <p:grpSpPr>
          <a:xfrm>
            <a:off x="8913416" y="4144934"/>
            <a:ext cx="658812" cy="658812"/>
            <a:chOff x="16092488" y="7939088"/>
            <a:chExt cx="1317625" cy="1317625"/>
          </a:xfrm>
        </p:grpSpPr>
        <p:sp>
          <p:nvSpPr>
            <p:cNvPr id="30" name="Oval 21"/>
            <p:cNvSpPr>
              <a:spLocks noChangeArrowheads="1"/>
            </p:cNvSpPr>
            <p:nvPr/>
          </p:nvSpPr>
          <p:spPr bwMode="auto">
            <a:xfrm>
              <a:off x="16092488" y="7939088"/>
              <a:ext cx="1317625" cy="1317625"/>
            </a:xfrm>
            <a:prstGeom prst="ellipse">
              <a:avLst/>
            </a:prstGeom>
            <a:solidFill>
              <a:srgbClr val="486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31" name="Freeform 22"/>
            <p:cNvSpPr>
              <a:spLocks noEditPoints="1"/>
            </p:cNvSpPr>
            <p:nvPr/>
          </p:nvSpPr>
          <p:spPr bwMode="auto">
            <a:xfrm>
              <a:off x="16460788" y="8399463"/>
              <a:ext cx="304800" cy="382588"/>
            </a:xfrm>
            <a:custGeom>
              <a:avLst/>
              <a:gdLst>
                <a:gd name="T0" fmla="*/ 0 w 20"/>
                <a:gd name="T1" fmla="*/ 25 h 25"/>
                <a:gd name="T2" fmla="*/ 0 w 20"/>
                <a:gd name="T3" fmla="*/ 0 h 25"/>
                <a:gd name="T4" fmla="*/ 0 w 20"/>
                <a:gd name="T5" fmla="*/ 0 h 25"/>
                <a:gd name="T6" fmla="*/ 12 w 20"/>
                <a:gd name="T7" fmla="*/ 0 h 25"/>
                <a:gd name="T8" fmla="*/ 16 w 20"/>
                <a:gd name="T9" fmla="*/ 1 h 25"/>
                <a:gd name="T10" fmla="*/ 19 w 20"/>
                <a:gd name="T11" fmla="*/ 6 h 25"/>
                <a:gd name="T12" fmla="*/ 19 w 20"/>
                <a:gd name="T13" fmla="*/ 9 h 25"/>
                <a:gd name="T14" fmla="*/ 17 w 20"/>
                <a:gd name="T15" fmla="*/ 11 h 25"/>
                <a:gd name="T16" fmla="*/ 16 w 20"/>
                <a:gd name="T17" fmla="*/ 12 h 25"/>
                <a:gd name="T18" fmla="*/ 16 w 20"/>
                <a:gd name="T19" fmla="*/ 12 h 25"/>
                <a:gd name="T20" fmla="*/ 20 w 20"/>
                <a:gd name="T21" fmla="*/ 16 h 25"/>
                <a:gd name="T22" fmla="*/ 19 w 20"/>
                <a:gd name="T23" fmla="*/ 21 h 25"/>
                <a:gd name="T24" fmla="*/ 14 w 20"/>
                <a:gd name="T25" fmla="*/ 25 h 25"/>
                <a:gd name="T26" fmla="*/ 11 w 20"/>
                <a:gd name="T27" fmla="*/ 25 h 25"/>
                <a:gd name="T28" fmla="*/ 0 w 20"/>
                <a:gd name="T29" fmla="*/ 25 h 25"/>
                <a:gd name="T30" fmla="*/ 0 w 20"/>
                <a:gd name="T31" fmla="*/ 25 h 25"/>
                <a:gd name="T32" fmla="*/ 6 w 20"/>
                <a:gd name="T33" fmla="*/ 21 h 25"/>
                <a:gd name="T34" fmla="*/ 6 w 20"/>
                <a:gd name="T35" fmla="*/ 21 h 25"/>
                <a:gd name="T36" fmla="*/ 11 w 20"/>
                <a:gd name="T37" fmla="*/ 21 h 25"/>
                <a:gd name="T38" fmla="*/ 12 w 20"/>
                <a:gd name="T39" fmla="*/ 20 h 25"/>
                <a:gd name="T40" fmla="*/ 15 w 20"/>
                <a:gd name="T41" fmla="*/ 18 h 25"/>
                <a:gd name="T42" fmla="*/ 15 w 20"/>
                <a:gd name="T43" fmla="*/ 17 h 25"/>
                <a:gd name="T44" fmla="*/ 13 w 20"/>
                <a:gd name="T45" fmla="*/ 14 h 25"/>
                <a:gd name="T46" fmla="*/ 11 w 20"/>
                <a:gd name="T47" fmla="*/ 14 h 25"/>
                <a:gd name="T48" fmla="*/ 6 w 20"/>
                <a:gd name="T49" fmla="*/ 14 h 25"/>
                <a:gd name="T50" fmla="*/ 6 w 20"/>
                <a:gd name="T51" fmla="*/ 14 h 25"/>
                <a:gd name="T52" fmla="*/ 6 w 20"/>
                <a:gd name="T53" fmla="*/ 21 h 25"/>
                <a:gd name="T54" fmla="*/ 6 w 20"/>
                <a:gd name="T55" fmla="*/ 10 h 25"/>
                <a:gd name="T56" fmla="*/ 6 w 20"/>
                <a:gd name="T57" fmla="*/ 10 h 25"/>
                <a:gd name="T58" fmla="*/ 11 w 20"/>
                <a:gd name="T59" fmla="*/ 10 h 25"/>
                <a:gd name="T60" fmla="*/ 13 w 20"/>
                <a:gd name="T61" fmla="*/ 10 h 25"/>
                <a:gd name="T62" fmla="*/ 14 w 20"/>
                <a:gd name="T63" fmla="*/ 8 h 25"/>
                <a:gd name="T64" fmla="*/ 14 w 20"/>
                <a:gd name="T65" fmla="*/ 7 h 25"/>
                <a:gd name="T66" fmla="*/ 13 w 20"/>
                <a:gd name="T67" fmla="*/ 5 h 25"/>
                <a:gd name="T68" fmla="*/ 10 w 20"/>
                <a:gd name="T69" fmla="*/ 5 h 25"/>
                <a:gd name="T70" fmla="*/ 6 w 20"/>
                <a:gd name="T71" fmla="*/ 5 h 25"/>
                <a:gd name="T72" fmla="*/ 6 w 20"/>
                <a:gd name="T73" fmla="*/ 5 h 25"/>
                <a:gd name="T74" fmla="*/ 6 w 20"/>
                <a:gd name="T7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" h="25">
                  <a:moveTo>
                    <a:pt x="0" y="25"/>
                  </a:moveTo>
                  <a:cubicBezTo>
                    <a:pt x="0" y="17"/>
                    <a:pt x="0" y="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8" y="0"/>
                    <a:pt x="12" y="0"/>
                  </a:cubicBezTo>
                  <a:cubicBezTo>
                    <a:pt x="13" y="0"/>
                    <a:pt x="15" y="1"/>
                    <a:pt x="16" y="1"/>
                  </a:cubicBezTo>
                  <a:cubicBezTo>
                    <a:pt x="18" y="2"/>
                    <a:pt x="19" y="4"/>
                    <a:pt x="19" y="6"/>
                  </a:cubicBezTo>
                  <a:cubicBezTo>
                    <a:pt x="19" y="7"/>
                    <a:pt x="19" y="8"/>
                    <a:pt x="19" y="9"/>
                  </a:cubicBezTo>
                  <a:cubicBezTo>
                    <a:pt x="19" y="10"/>
                    <a:pt x="18" y="11"/>
                    <a:pt x="17" y="11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8" y="13"/>
                    <a:pt x="20" y="14"/>
                    <a:pt x="20" y="16"/>
                  </a:cubicBezTo>
                  <a:cubicBezTo>
                    <a:pt x="20" y="18"/>
                    <a:pt x="20" y="19"/>
                    <a:pt x="19" y="21"/>
                  </a:cubicBezTo>
                  <a:cubicBezTo>
                    <a:pt x="18" y="23"/>
                    <a:pt x="16" y="24"/>
                    <a:pt x="14" y="25"/>
                  </a:cubicBezTo>
                  <a:cubicBezTo>
                    <a:pt x="13" y="25"/>
                    <a:pt x="12" y="25"/>
                    <a:pt x="11" y="25"/>
                  </a:cubicBezTo>
                  <a:cubicBezTo>
                    <a:pt x="7" y="25"/>
                    <a:pt x="4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lose/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9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4" y="20"/>
                    <a:pt x="14" y="19"/>
                    <a:pt x="15" y="18"/>
                  </a:cubicBezTo>
                  <a:cubicBezTo>
                    <a:pt x="15" y="18"/>
                    <a:pt x="15" y="17"/>
                    <a:pt x="15" y="17"/>
                  </a:cubicBezTo>
                  <a:cubicBezTo>
                    <a:pt x="15" y="16"/>
                    <a:pt x="14" y="15"/>
                    <a:pt x="13" y="14"/>
                  </a:cubicBezTo>
                  <a:cubicBezTo>
                    <a:pt x="13" y="14"/>
                    <a:pt x="12" y="14"/>
                    <a:pt x="11" y="14"/>
                  </a:cubicBezTo>
                  <a:cubicBezTo>
                    <a:pt x="9" y="14"/>
                    <a:pt x="8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6"/>
                    <a:pt x="6" y="18"/>
                    <a:pt x="6" y="21"/>
                  </a:cubicBezTo>
                  <a:close/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9" y="10"/>
                    <a:pt x="11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9" y="5"/>
                    <a:pt x="7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8"/>
                    <a:pt x="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48" name="Freeform 23"/>
            <p:cNvSpPr>
              <a:spLocks noEditPoints="1"/>
            </p:cNvSpPr>
            <p:nvPr/>
          </p:nvSpPr>
          <p:spPr bwMode="auto">
            <a:xfrm>
              <a:off x="16797338" y="8491538"/>
              <a:ext cx="260350" cy="290513"/>
            </a:xfrm>
            <a:custGeom>
              <a:avLst/>
              <a:gdLst>
                <a:gd name="T0" fmla="*/ 17 w 17"/>
                <a:gd name="T1" fmla="*/ 11 h 19"/>
                <a:gd name="T2" fmla="*/ 5 w 17"/>
                <a:gd name="T3" fmla="*/ 11 h 19"/>
                <a:gd name="T4" fmla="*/ 5 w 17"/>
                <a:gd name="T5" fmla="*/ 11 h 19"/>
                <a:gd name="T6" fmla="*/ 5 w 17"/>
                <a:gd name="T7" fmla="*/ 13 h 19"/>
                <a:gd name="T8" fmla="*/ 8 w 17"/>
                <a:gd name="T9" fmla="*/ 15 h 19"/>
                <a:gd name="T10" fmla="*/ 10 w 17"/>
                <a:gd name="T11" fmla="*/ 15 h 19"/>
                <a:gd name="T12" fmla="*/ 12 w 17"/>
                <a:gd name="T13" fmla="*/ 13 h 19"/>
                <a:gd name="T14" fmla="*/ 13 w 17"/>
                <a:gd name="T15" fmla="*/ 13 h 19"/>
                <a:gd name="T16" fmla="*/ 17 w 17"/>
                <a:gd name="T17" fmla="*/ 13 h 19"/>
                <a:gd name="T18" fmla="*/ 17 w 17"/>
                <a:gd name="T19" fmla="*/ 13 h 19"/>
                <a:gd name="T20" fmla="*/ 17 w 17"/>
                <a:gd name="T21" fmla="*/ 14 h 19"/>
                <a:gd name="T22" fmla="*/ 16 w 17"/>
                <a:gd name="T23" fmla="*/ 16 h 19"/>
                <a:gd name="T24" fmla="*/ 11 w 17"/>
                <a:gd name="T25" fmla="*/ 19 h 19"/>
                <a:gd name="T26" fmla="*/ 6 w 17"/>
                <a:gd name="T27" fmla="*/ 18 h 19"/>
                <a:gd name="T28" fmla="*/ 2 w 17"/>
                <a:gd name="T29" fmla="*/ 16 h 19"/>
                <a:gd name="T30" fmla="*/ 0 w 17"/>
                <a:gd name="T31" fmla="*/ 13 h 19"/>
                <a:gd name="T32" fmla="*/ 0 w 17"/>
                <a:gd name="T33" fmla="*/ 6 h 19"/>
                <a:gd name="T34" fmla="*/ 7 w 17"/>
                <a:gd name="T35" fmla="*/ 0 h 19"/>
                <a:gd name="T36" fmla="*/ 13 w 17"/>
                <a:gd name="T37" fmla="*/ 1 h 19"/>
                <a:gd name="T38" fmla="*/ 16 w 17"/>
                <a:gd name="T39" fmla="*/ 4 h 19"/>
                <a:gd name="T40" fmla="*/ 17 w 17"/>
                <a:gd name="T41" fmla="*/ 8 h 19"/>
                <a:gd name="T42" fmla="*/ 17 w 17"/>
                <a:gd name="T43" fmla="*/ 11 h 19"/>
                <a:gd name="T44" fmla="*/ 17 w 17"/>
                <a:gd name="T45" fmla="*/ 11 h 19"/>
                <a:gd name="T46" fmla="*/ 13 w 17"/>
                <a:gd name="T47" fmla="*/ 8 h 19"/>
                <a:gd name="T48" fmla="*/ 13 w 17"/>
                <a:gd name="T49" fmla="*/ 8 h 19"/>
                <a:gd name="T50" fmla="*/ 13 w 17"/>
                <a:gd name="T51" fmla="*/ 7 h 19"/>
                <a:gd name="T52" fmla="*/ 10 w 17"/>
                <a:gd name="T53" fmla="*/ 4 h 19"/>
                <a:gd name="T54" fmla="*/ 8 w 17"/>
                <a:gd name="T55" fmla="*/ 4 h 19"/>
                <a:gd name="T56" fmla="*/ 5 w 17"/>
                <a:gd name="T57" fmla="*/ 6 h 19"/>
                <a:gd name="T58" fmla="*/ 5 w 17"/>
                <a:gd name="T59" fmla="*/ 7 h 19"/>
                <a:gd name="T60" fmla="*/ 5 w 17"/>
                <a:gd name="T61" fmla="*/ 8 h 19"/>
                <a:gd name="T62" fmla="*/ 13 w 17"/>
                <a:gd name="T63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" h="19">
                  <a:moveTo>
                    <a:pt x="17" y="11"/>
                  </a:moveTo>
                  <a:cubicBezTo>
                    <a:pt x="13" y="11"/>
                    <a:pt x="9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6" y="14"/>
                    <a:pt x="7" y="15"/>
                    <a:pt x="8" y="15"/>
                  </a:cubicBezTo>
                  <a:cubicBezTo>
                    <a:pt x="9" y="15"/>
                    <a:pt x="9" y="15"/>
                    <a:pt x="10" y="15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3"/>
                    <a:pt x="12" y="13"/>
                    <a:pt x="13" y="13"/>
                  </a:cubicBezTo>
                  <a:cubicBezTo>
                    <a:pt x="14" y="13"/>
                    <a:pt x="15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4"/>
                  </a:cubicBezTo>
                  <a:cubicBezTo>
                    <a:pt x="17" y="15"/>
                    <a:pt x="16" y="15"/>
                    <a:pt x="16" y="16"/>
                  </a:cubicBezTo>
                  <a:cubicBezTo>
                    <a:pt x="14" y="18"/>
                    <a:pt x="13" y="18"/>
                    <a:pt x="11" y="19"/>
                  </a:cubicBezTo>
                  <a:cubicBezTo>
                    <a:pt x="9" y="19"/>
                    <a:pt x="8" y="19"/>
                    <a:pt x="6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1" y="15"/>
                    <a:pt x="1" y="14"/>
                    <a:pt x="0" y="13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1" y="3"/>
                    <a:pt x="4" y="1"/>
                    <a:pt x="7" y="0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4" y="2"/>
                    <a:pt x="16" y="3"/>
                    <a:pt x="16" y="4"/>
                  </a:cubicBezTo>
                  <a:cubicBezTo>
                    <a:pt x="17" y="6"/>
                    <a:pt x="17" y="7"/>
                    <a:pt x="17" y="8"/>
                  </a:cubicBezTo>
                  <a:cubicBezTo>
                    <a:pt x="17" y="9"/>
                    <a:pt x="17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13" y="8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6"/>
                    <a:pt x="12" y="5"/>
                    <a:pt x="10" y="4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7" y="8"/>
                    <a:pt x="10" y="8"/>
                    <a:pt x="13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49" name="Freeform 24"/>
            <p:cNvSpPr>
              <a:spLocks/>
            </p:cNvSpPr>
            <p:nvPr/>
          </p:nvSpPr>
          <p:spPr bwMode="auto">
            <a:xfrm>
              <a:off x="16857663" y="8413750"/>
              <a:ext cx="153987" cy="46038"/>
            </a:xfrm>
            <a:custGeom>
              <a:avLst/>
              <a:gdLst>
                <a:gd name="T0" fmla="*/ 0 w 10"/>
                <a:gd name="T1" fmla="*/ 3 h 3"/>
                <a:gd name="T2" fmla="*/ 0 w 10"/>
                <a:gd name="T3" fmla="*/ 0 h 3"/>
                <a:gd name="T4" fmla="*/ 10 w 10"/>
                <a:gd name="T5" fmla="*/ 0 h 3"/>
                <a:gd name="T6" fmla="*/ 10 w 10"/>
                <a:gd name="T7" fmla="*/ 3 h 3"/>
                <a:gd name="T8" fmla="*/ 0 w 1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6" y="0"/>
                    <a:pt x="10" y="0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6" y="3"/>
                    <a:pt x="3" y="3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669" name="กลุ่ม 668"/>
          <p:cNvGrpSpPr/>
          <p:nvPr/>
        </p:nvGrpSpPr>
        <p:grpSpPr>
          <a:xfrm>
            <a:off x="8913416" y="2200247"/>
            <a:ext cx="658812" cy="658812"/>
            <a:chOff x="16092488" y="4049713"/>
            <a:chExt cx="1317625" cy="1317625"/>
          </a:xfrm>
        </p:grpSpPr>
        <p:sp>
          <p:nvSpPr>
            <p:cNvPr id="2051" name="Oval 25"/>
            <p:cNvSpPr>
              <a:spLocks noChangeArrowheads="1"/>
            </p:cNvSpPr>
            <p:nvPr/>
          </p:nvSpPr>
          <p:spPr bwMode="auto">
            <a:xfrm>
              <a:off x="16092488" y="4049713"/>
              <a:ext cx="1317625" cy="1317625"/>
            </a:xfrm>
            <a:prstGeom prst="ellipse">
              <a:avLst/>
            </a:prstGeom>
            <a:solidFill>
              <a:srgbClr val="F05C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52" name="Freeform 26"/>
            <p:cNvSpPr>
              <a:spLocks noEditPoints="1"/>
            </p:cNvSpPr>
            <p:nvPr/>
          </p:nvSpPr>
          <p:spPr bwMode="auto">
            <a:xfrm>
              <a:off x="16460788" y="4418013"/>
              <a:ext cx="565150" cy="566738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31 w 37"/>
                <a:gd name="T11" fmla="*/ 9 h 37"/>
                <a:gd name="T12" fmla="*/ 34 w 37"/>
                <a:gd name="T13" fmla="*/ 18 h 37"/>
                <a:gd name="T14" fmla="*/ 24 w 37"/>
                <a:gd name="T15" fmla="*/ 18 h 37"/>
                <a:gd name="T16" fmla="*/ 22 w 37"/>
                <a:gd name="T17" fmla="*/ 15 h 37"/>
                <a:gd name="T18" fmla="*/ 31 w 37"/>
                <a:gd name="T19" fmla="*/ 9 h 37"/>
                <a:gd name="T20" fmla="*/ 28 w 37"/>
                <a:gd name="T21" fmla="*/ 7 h 37"/>
                <a:gd name="T22" fmla="*/ 21 w 37"/>
                <a:gd name="T23" fmla="*/ 12 h 37"/>
                <a:gd name="T24" fmla="*/ 20 w 37"/>
                <a:gd name="T25" fmla="*/ 10 h 37"/>
                <a:gd name="T26" fmla="*/ 15 w 37"/>
                <a:gd name="T27" fmla="*/ 4 h 37"/>
                <a:gd name="T28" fmla="*/ 19 w 37"/>
                <a:gd name="T29" fmla="*/ 3 h 37"/>
                <a:gd name="T30" fmla="*/ 28 w 37"/>
                <a:gd name="T31" fmla="*/ 7 h 37"/>
                <a:gd name="T32" fmla="*/ 12 w 37"/>
                <a:gd name="T33" fmla="*/ 5 h 37"/>
                <a:gd name="T34" fmla="*/ 18 w 37"/>
                <a:gd name="T35" fmla="*/ 13 h 37"/>
                <a:gd name="T36" fmla="*/ 4 w 37"/>
                <a:gd name="T37" fmla="*/ 15 h 37"/>
                <a:gd name="T38" fmla="*/ 12 w 37"/>
                <a:gd name="T39" fmla="*/ 5 h 37"/>
                <a:gd name="T40" fmla="*/ 4 w 37"/>
                <a:gd name="T41" fmla="*/ 19 h 37"/>
                <a:gd name="T42" fmla="*/ 4 w 37"/>
                <a:gd name="T43" fmla="*/ 18 h 37"/>
                <a:gd name="T44" fmla="*/ 5 w 37"/>
                <a:gd name="T45" fmla="*/ 18 h 37"/>
                <a:gd name="T46" fmla="*/ 14 w 37"/>
                <a:gd name="T47" fmla="*/ 17 h 37"/>
                <a:gd name="T48" fmla="*/ 19 w 37"/>
                <a:gd name="T49" fmla="*/ 16 h 37"/>
                <a:gd name="T50" fmla="*/ 20 w 37"/>
                <a:gd name="T51" fmla="*/ 18 h 37"/>
                <a:gd name="T52" fmla="*/ 13 w 37"/>
                <a:gd name="T53" fmla="*/ 22 h 37"/>
                <a:gd name="T54" fmla="*/ 7 w 37"/>
                <a:gd name="T55" fmla="*/ 29 h 37"/>
                <a:gd name="T56" fmla="*/ 4 w 37"/>
                <a:gd name="T57" fmla="*/ 19 h 37"/>
                <a:gd name="T58" fmla="*/ 10 w 37"/>
                <a:gd name="T59" fmla="*/ 31 h 37"/>
                <a:gd name="T60" fmla="*/ 15 w 37"/>
                <a:gd name="T61" fmla="*/ 25 h 37"/>
                <a:gd name="T62" fmla="*/ 22 w 37"/>
                <a:gd name="T63" fmla="*/ 21 h 37"/>
                <a:gd name="T64" fmla="*/ 24 w 37"/>
                <a:gd name="T65" fmla="*/ 33 h 37"/>
                <a:gd name="T66" fmla="*/ 19 w 37"/>
                <a:gd name="T67" fmla="*/ 34 h 37"/>
                <a:gd name="T68" fmla="*/ 10 w 37"/>
                <a:gd name="T69" fmla="*/ 31 h 37"/>
                <a:gd name="T70" fmla="*/ 27 w 37"/>
                <a:gd name="T71" fmla="*/ 31 h 37"/>
                <a:gd name="T72" fmla="*/ 25 w 37"/>
                <a:gd name="T73" fmla="*/ 21 h 37"/>
                <a:gd name="T74" fmla="*/ 34 w 37"/>
                <a:gd name="T75" fmla="*/ 21 h 37"/>
                <a:gd name="T76" fmla="*/ 27 w 37"/>
                <a:gd name="T7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31" y="9"/>
                  </a:moveTo>
                  <a:cubicBezTo>
                    <a:pt x="33" y="12"/>
                    <a:pt x="34" y="14"/>
                    <a:pt x="34" y="18"/>
                  </a:cubicBezTo>
                  <a:cubicBezTo>
                    <a:pt x="30" y="17"/>
                    <a:pt x="27" y="17"/>
                    <a:pt x="24" y="18"/>
                  </a:cubicBezTo>
                  <a:cubicBezTo>
                    <a:pt x="23" y="17"/>
                    <a:pt x="23" y="16"/>
                    <a:pt x="22" y="15"/>
                  </a:cubicBezTo>
                  <a:cubicBezTo>
                    <a:pt x="26" y="14"/>
                    <a:pt x="29" y="12"/>
                    <a:pt x="31" y="9"/>
                  </a:cubicBezTo>
                  <a:close/>
                  <a:moveTo>
                    <a:pt x="28" y="7"/>
                  </a:moveTo>
                  <a:cubicBezTo>
                    <a:pt x="26" y="9"/>
                    <a:pt x="24" y="11"/>
                    <a:pt x="21" y="12"/>
                  </a:cubicBezTo>
                  <a:cubicBezTo>
                    <a:pt x="21" y="12"/>
                    <a:pt x="20" y="11"/>
                    <a:pt x="20" y="10"/>
                  </a:cubicBezTo>
                  <a:cubicBezTo>
                    <a:pt x="18" y="8"/>
                    <a:pt x="17" y="5"/>
                    <a:pt x="15" y="4"/>
                  </a:cubicBezTo>
                  <a:cubicBezTo>
                    <a:pt x="16" y="4"/>
                    <a:pt x="18" y="3"/>
                    <a:pt x="19" y="3"/>
                  </a:cubicBezTo>
                  <a:cubicBezTo>
                    <a:pt x="22" y="3"/>
                    <a:pt x="26" y="5"/>
                    <a:pt x="28" y="7"/>
                  </a:cubicBezTo>
                  <a:close/>
                  <a:moveTo>
                    <a:pt x="12" y="5"/>
                  </a:moveTo>
                  <a:cubicBezTo>
                    <a:pt x="13" y="6"/>
                    <a:pt x="16" y="9"/>
                    <a:pt x="18" y="13"/>
                  </a:cubicBezTo>
                  <a:cubicBezTo>
                    <a:pt x="13" y="15"/>
                    <a:pt x="7" y="15"/>
                    <a:pt x="4" y="15"/>
                  </a:cubicBezTo>
                  <a:cubicBezTo>
                    <a:pt x="5" y="11"/>
                    <a:pt x="8" y="7"/>
                    <a:pt x="12" y="5"/>
                  </a:cubicBezTo>
                  <a:close/>
                  <a:moveTo>
                    <a:pt x="4" y="19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7" y="18"/>
                    <a:pt x="11" y="18"/>
                    <a:pt x="14" y="17"/>
                  </a:cubicBezTo>
                  <a:cubicBezTo>
                    <a:pt x="16" y="17"/>
                    <a:pt x="18" y="17"/>
                    <a:pt x="19" y="16"/>
                  </a:cubicBezTo>
                  <a:cubicBezTo>
                    <a:pt x="20" y="17"/>
                    <a:pt x="20" y="18"/>
                    <a:pt x="20" y="18"/>
                  </a:cubicBezTo>
                  <a:cubicBezTo>
                    <a:pt x="17" y="19"/>
                    <a:pt x="15" y="21"/>
                    <a:pt x="13" y="22"/>
                  </a:cubicBezTo>
                  <a:cubicBezTo>
                    <a:pt x="10" y="24"/>
                    <a:pt x="9" y="27"/>
                    <a:pt x="7" y="29"/>
                  </a:cubicBezTo>
                  <a:cubicBezTo>
                    <a:pt x="5" y="26"/>
                    <a:pt x="4" y="22"/>
                    <a:pt x="4" y="19"/>
                  </a:cubicBezTo>
                  <a:close/>
                  <a:moveTo>
                    <a:pt x="10" y="31"/>
                  </a:moveTo>
                  <a:cubicBezTo>
                    <a:pt x="11" y="29"/>
                    <a:pt x="12" y="27"/>
                    <a:pt x="15" y="25"/>
                  </a:cubicBezTo>
                  <a:cubicBezTo>
                    <a:pt x="17" y="23"/>
                    <a:pt x="19" y="22"/>
                    <a:pt x="22" y="21"/>
                  </a:cubicBezTo>
                  <a:cubicBezTo>
                    <a:pt x="23" y="25"/>
                    <a:pt x="24" y="28"/>
                    <a:pt x="24" y="33"/>
                  </a:cubicBezTo>
                  <a:cubicBezTo>
                    <a:pt x="23" y="33"/>
                    <a:pt x="21" y="34"/>
                    <a:pt x="19" y="34"/>
                  </a:cubicBezTo>
                  <a:cubicBezTo>
                    <a:pt x="16" y="34"/>
                    <a:pt x="12" y="33"/>
                    <a:pt x="10" y="31"/>
                  </a:cubicBezTo>
                  <a:close/>
                  <a:moveTo>
                    <a:pt x="27" y="31"/>
                  </a:moveTo>
                  <a:cubicBezTo>
                    <a:pt x="27" y="27"/>
                    <a:pt x="26" y="24"/>
                    <a:pt x="25" y="21"/>
                  </a:cubicBezTo>
                  <a:cubicBezTo>
                    <a:pt x="28" y="20"/>
                    <a:pt x="31" y="20"/>
                    <a:pt x="34" y="21"/>
                  </a:cubicBezTo>
                  <a:cubicBezTo>
                    <a:pt x="33" y="25"/>
                    <a:pt x="31" y="29"/>
                    <a:pt x="27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665" name="กลุ่ม 664"/>
          <p:cNvGrpSpPr/>
          <p:nvPr/>
        </p:nvGrpSpPr>
        <p:grpSpPr>
          <a:xfrm>
            <a:off x="9962752" y="1227902"/>
            <a:ext cx="658019" cy="650875"/>
            <a:chOff x="18191163" y="2105025"/>
            <a:chExt cx="1316037" cy="1301750"/>
          </a:xfrm>
        </p:grpSpPr>
        <p:sp>
          <p:nvSpPr>
            <p:cNvPr id="2053" name="Oval 27"/>
            <p:cNvSpPr>
              <a:spLocks noChangeArrowheads="1"/>
            </p:cNvSpPr>
            <p:nvPr/>
          </p:nvSpPr>
          <p:spPr bwMode="auto">
            <a:xfrm>
              <a:off x="18191163" y="2105025"/>
              <a:ext cx="1316037" cy="1301750"/>
            </a:xfrm>
            <a:prstGeom prst="ellipse">
              <a:avLst/>
            </a:prstGeom>
            <a:solidFill>
              <a:srgbClr val="EF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54" name="Freeform 28"/>
            <p:cNvSpPr>
              <a:spLocks/>
            </p:cNvSpPr>
            <p:nvPr/>
          </p:nvSpPr>
          <p:spPr bwMode="auto">
            <a:xfrm>
              <a:off x="18619788" y="2473325"/>
              <a:ext cx="442912" cy="565150"/>
            </a:xfrm>
            <a:custGeom>
              <a:avLst/>
              <a:gdLst>
                <a:gd name="T0" fmla="*/ 13 w 29"/>
                <a:gd name="T1" fmla="*/ 24 h 37"/>
                <a:gd name="T2" fmla="*/ 12 w 29"/>
                <a:gd name="T3" fmla="*/ 25 h 37"/>
                <a:gd name="T4" fmla="*/ 10 w 29"/>
                <a:gd name="T5" fmla="*/ 33 h 37"/>
                <a:gd name="T6" fmla="*/ 7 w 29"/>
                <a:gd name="T7" fmla="*/ 37 h 37"/>
                <a:gd name="T8" fmla="*/ 7 w 29"/>
                <a:gd name="T9" fmla="*/ 37 h 37"/>
                <a:gd name="T10" fmla="*/ 7 w 29"/>
                <a:gd name="T11" fmla="*/ 37 h 37"/>
                <a:gd name="T12" fmla="*/ 6 w 29"/>
                <a:gd name="T13" fmla="*/ 32 h 37"/>
                <a:gd name="T14" fmla="*/ 9 w 29"/>
                <a:gd name="T15" fmla="*/ 17 h 37"/>
                <a:gd name="T16" fmla="*/ 9 w 29"/>
                <a:gd name="T17" fmla="*/ 17 h 37"/>
                <a:gd name="T18" fmla="*/ 9 w 29"/>
                <a:gd name="T19" fmla="*/ 12 h 37"/>
                <a:gd name="T20" fmla="*/ 16 w 29"/>
                <a:gd name="T21" fmla="*/ 11 h 37"/>
                <a:gd name="T22" fmla="*/ 14 w 29"/>
                <a:gd name="T23" fmla="*/ 19 h 37"/>
                <a:gd name="T24" fmla="*/ 20 w 29"/>
                <a:gd name="T25" fmla="*/ 22 h 37"/>
                <a:gd name="T26" fmla="*/ 24 w 29"/>
                <a:gd name="T27" fmla="*/ 11 h 37"/>
                <a:gd name="T28" fmla="*/ 10 w 29"/>
                <a:gd name="T29" fmla="*/ 5 h 37"/>
                <a:gd name="T30" fmla="*/ 6 w 29"/>
                <a:gd name="T31" fmla="*/ 18 h 37"/>
                <a:gd name="T32" fmla="*/ 6 w 29"/>
                <a:gd name="T33" fmla="*/ 19 h 37"/>
                <a:gd name="T34" fmla="*/ 6 w 29"/>
                <a:gd name="T35" fmla="*/ 21 h 37"/>
                <a:gd name="T36" fmla="*/ 5 w 29"/>
                <a:gd name="T37" fmla="*/ 21 h 37"/>
                <a:gd name="T38" fmla="*/ 2 w 29"/>
                <a:gd name="T39" fmla="*/ 20 h 37"/>
                <a:gd name="T40" fmla="*/ 3 w 29"/>
                <a:gd name="T41" fmla="*/ 7 h 37"/>
                <a:gd name="T42" fmla="*/ 17 w 29"/>
                <a:gd name="T43" fmla="*/ 0 h 37"/>
                <a:gd name="T44" fmla="*/ 29 w 29"/>
                <a:gd name="T45" fmla="*/ 11 h 37"/>
                <a:gd name="T46" fmla="*/ 26 w 29"/>
                <a:gd name="T47" fmla="*/ 23 h 37"/>
                <a:gd name="T48" fmla="*/ 13 w 29"/>
                <a:gd name="T49" fmla="*/ 25 h 37"/>
                <a:gd name="T50" fmla="*/ 13 w 29"/>
                <a:gd name="T5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7">
                  <a:moveTo>
                    <a:pt x="13" y="24"/>
                  </a:moveTo>
                  <a:cubicBezTo>
                    <a:pt x="13" y="24"/>
                    <a:pt x="12" y="24"/>
                    <a:pt x="12" y="25"/>
                  </a:cubicBezTo>
                  <a:cubicBezTo>
                    <a:pt x="11" y="30"/>
                    <a:pt x="11" y="31"/>
                    <a:pt x="10" y="33"/>
                  </a:cubicBezTo>
                  <a:cubicBezTo>
                    <a:pt x="9" y="35"/>
                    <a:pt x="8" y="36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6" y="35"/>
                    <a:pt x="6" y="33"/>
                    <a:pt x="6" y="32"/>
                  </a:cubicBezTo>
                  <a:cubicBezTo>
                    <a:pt x="6" y="30"/>
                    <a:pt x="7" y="29"/>
                    <a:pt x="9" y="17"/>
                  </a:cubicBezTo>
                  <a:cubicBezTo>
                    <a:pt x="10" y="17"/>
                    <a:pt x="9" y="17"/>
                    <a:pt x="9" y="17"/>
                  </a:cubicBezTo>
                  <a:cubicBezTo>
                    <a:pt x="9" y="15"/>
                    <a:pt x="9" y="13"/>
                    <a:pt x="9" y="12"/>
                  </a:cubicBezTo>
                  <a:cubicBezTo>
                    <a:pt x="10" y="8"/>
                    <a:pt x="15" y="7"/>
                    <a:pt x="16" y="11"/>
                  </a:cubicBezTo>
                  <a:cubicBezTo>
                    <a:pt x="16" y="13"/>
                    <a:pt x="15" y="15"/>
                    <a:pt x="14" y="19"/>
                  </a:cubicBezTo>
                  <a:cubicBezTo>
                    <a:pt x="13" y="22"/>
                    <a:pt x="17" y="25"/>
                    <a:pt x="20" y="22"/>
                  </a:cubicBezTo>
                  <a:cubicBezTo>
                    <a:pt x="23" y="20"/>
                    <a:pt x="24" y="15"/>
                    <a:pt x="24" y="11"/>
                  </a:cubicBezTo>
                  <a:cubicBezTo>
                    <a:pt x="24" y="4"/>
                    <a:pt x="16" y="2"/>
                    <a:pt x="10" y="5"/>
                  </a:cubicBezTo>
                  <a:cubicBezTo>
                    <a:pt x="5" y="7"/>
                    <a:pt x="3" y="15"/>
                    <a:pt x="6" y="18"/>
                  </a:cubicBezTo>
                  <a:cubicBezTo>
                    <a:pt x="6" y="18"/>
                    <a:pt x="7" y="19"/>
                    <a:pt x="6" y="19"/>
                  </a:cubicBezTo>
                  <a:cubicBezTo>
                    <a:pt x="6" y="20"/>
                    <a:pt x="6" y="20"/>
                    <a:pt x="6" y="21"/>
                  </a:cubicBezTo>
                  <a:cubicBezTo>
                    <a:pt x="6" y="21"/>
                    <a:pt x="5" y="22"/>
                    <a:pt x="5" y="21"/>
                  </a:cubicBezTo>
                  <a:cubicBezTo>
                    <a:pt x="4" y="21"/>
                    <a:pt x="3" y="20"/>
                    <a:pt x="2" y="20"/>
                  </a:cubicBezTo>
                  <a:cubicBezTo>
                    <a:pt x="0" y="17"/>
                    <a:pt x="0" y="11"/>
                    <a:pt x="3" y="7"/>
                  </a:cubicBezTo>
                  <a:cubicBezTo>
                    <a:pt x="6" y="2"/>
                    <a:pt x="12" y="0"/>
                    <a:pt x="17" y="0"/>
                  </a:cubicBezTo>
                  <a:cubicBezTo>
                    <a:pt x="24" y="1"/>
                    <a:pt x="28" y="5"/>
                    <a:pt x="29" y="11"/>
                  </a:cubicBezTo>
                  <a:cubicBezTo>
                    <a:pt x="29" y="13"/>
                    <a:pt x="29" y="19"/>
                    <a:pt x="26" y="23"/>
                  </a:cubicBezTo>
                  <a:cubicBezTo>
                    <a:pt x="22" y="28"/>
                    <a:pt x="16" y="28"/>
                    <a:pt x="13" y="25"/>
                  </a:cubicBezTo>
                  <a:cubicBezTo>
                    <a:pt x="13" y="25"/>
                    <a:pt x="13" y="24"/>
                    <a:pt x="1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2084" name="กลุ่ม 2083"/>
          <p:cNvGrpSpPr/>
          <p:nvPr/>
        </p:nvGrpSpPr>
        <p:grpSpPr>
          <a:xfrm>
            <a:off x="9962752" y="4144934"/>
            <a:ext cx="658019" cy="658812"/>
            <a:chOff x="18191163" y="7939088"/>
            <a:chExt cx="1316037" cy="1317625"/>
          </a:xfrm>
        </p:grpSpPr>
        <p:sp>
          <p:nvSpPr>
            <p:cNvPr id="2055" name="Oval 29"/>
            <p:cNvSpPr>
              <a:spLocks noChangeArrowheads="1"/>
            </p:cNvSpPr>
            <p:nvPr/>
          </p:nvSpPr>
          <p:spPr bwMode="auto">
            <a:xfrm>
              <a:off x="18191163" y="7939088"/>
              <a:ext cx="1316037" cy="1317625"/>
            </a:xfrm>
            <a:prstGeom prst="ellipse">
              <a:avLst/>
            </a:prstGeom>
            <a:solidFill>
              <a:srgbClr val="397A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56" name="Freeform 30"/>
            <p:cNvSpPr>
              <a:spLocks/>
            </p:cNvSpPr>
            <p:nvPr/>
          </p:nvSpPr>
          <p:spPr bwMode="auto">
            <a:xfrm>
              <a:off x="18557875" y="8337550"/>
              <a:ext cx="290512" cy="198438"/>
            </a:xfrm>
            <a:custGeom>
              <a:avLst/>
              <a:gdLst>
                <a:gd name="T0" fmla="*/ 106 w 183"/>
                <a:gd name="T1" fmla="*/ 0 h 125"/>
                <a:gd name="T2" fmla="*/ 0 w 183"/>
                <a:gd name="T3" fmla="*/ 68 h 125"/>
                <a:gd name="T4" fmla="*/ 77 w 183"/>
                <a:gd name="T5" fmla="*/ 125 h 125"/>
                <a:gd name="T6" fmla="*/ 183 w 183"/>
                <a:gd name="T7" fmla="*/ 68 h 125"/>
                <a:gd name="T8" fmla="*/ 106 w 183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25">
                  <a:moveTo>
                    <a:pt x="106" y="0"/>
                  </a:moveTo>
                  <a:lnTo>
                    <a:pt x="0" y="68"/>
                  </a:lnTo>
                  <a:lnTo>
                    <a:pt x="77" y="125"/>
                  </a:lnTo>
                  <a:lnTo>
                    <a:pt x="183" y="68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57" name="Freeform 31"/>
            <p:cNvSpPr>
              <a:spLocks/>
            </p:cNvSpPr>
            <p:nvPr/>
          </p:nvSpPr>
          <p:spPr bwMode="auto">
            <a:xfrm>
              <a:off x="18848388" y="8337550"/>
              <a:ext cx="276225" cy="198438"/>
            </a:xfrm>
            <a:custGeom>
              <a:avLst/>
              <a:gdLst>
                <a:gd name="T0" fmla="*/ 174 w 174"/>
                <a:gd name="T1" fmla="*/ 68 h 125"/>
                <a:gd name="T2" fmla="*/ 77 w 174"/>
                <a:gd name="T3" fmla="*/ 0 h 125"/>
                <a:gd name="T4" fmla="*/ 0 w 174"/>
                <a:gd name="T5" fmla="*/ 68 h 125"/>
                <a:gd name="T6" fmla="*/ 106 w 174"/>
                <a:gd name="T7" fmla="*/ 125 h 125"/>
                <a:gd name="T8" fmla="*/ 174 w 174"/>
                <a:gd name="T9" fmla="*/ 6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25">
                  <a:moveTo>
                    <a:pt x="174" y="68"/>
                  </a:moveTo>
                  <a:lnTo>
                    <a:pt x="77" y="0"/>
                  </a:lnTo>
                  <a:lnTo>
                    <a:pt x="0" y="68"/>
                  </a:lnTo>
                  <a:lnTo>
                    <a:pt x="106" y="125"/>
                  </a:lnTo>
                  <a:lnTo>
                    <a:pt x="174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58" name="Freeform 32"/>
            <p:cNvSpPr>
              <a:spLocks/>
            </p:cNvSpPr>
            <p:nvPr/>
          </p:nvSpPr>
          <p:spPr bwMode="auto">
            <a:xfrm>
              <a:off x="18848388" y="8535988"/>
              <a:ext cx="276225" cy="215900"/>
            </a:xfrm>
            <a:custGeom>
              <a:avLst/>
              <a:gdLst>
                <a:gd name="T0" fmla="*/ 0 w 174"/>
                <a:gd name="T1" fmla="*/ 68 h 136"/>
                <a:gd name="T2" fmla="*/ 77 w 174"/>
                <a:gd name="T3" fmla="*/ 136 h 136"/>
                <a:gd name="T4" fmla="*/ 174 w 174"/>
                <a:gd name="T5" fmla="*/ 68 h 136"/>
                <a:gd name="T6" fmla="*/ 106 w 174"/>
                <a:gd name="T7" fmla="*/ 0 h 136"/>
                <a:gd name="T8" fmla="*/ 0 w 174"/>
                <a:gd name="T9" fmla="*/ 6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36">
                  <a:moveTo>
                    <a:pt x="0" y="68"/>
                  </a:moveTo>
                  <a:lnTo>
                    <a:pt x="77" y="136"/>
                  </a:lnTo>
                  <a:lnTo>
                    <a:pt x="174" y="68"/>
                  </a:lnTo>
                  <a:lnTo>
                    <a:pt x="106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59" name="Freeform 33"/>
            <p:cNvSpPr>
              <a:spLocks/>
            </p:cNvSpPr>
            <p:nvPr/>
          </p:nvSpPr>
          <p:spPr bwMode="auto">
            <a:xfrm>
              <a:off x="18557875" y="8535988"/>
              <a:ext cx="290512" cy="215900"/>
            </a:xfrm>
            <a:custGeom>
              <a:avLst/>
              <a:gdLst>
                <a:gd name="T0" fmla="*/ 0 w 183"/>
                <a:gd name="T1" fmla="*/ 68 h 136"/>
                <a:gd name="T2" fmla="*/ 106 w 183"/>
                <a:gd name="T3" fmla="*/ 136 h 136"/>
                <a:gd name="T4" fmla="*/ 183 w 183"/>
                <a:gd name="T5" fmla="*/ 68 h 136"/>
                <a:gd name="T6" fmla="*/ 77 w 183"/>
                <a:gd name="T7" fmla="*/ 0 h 136"/>
                <a:gd name="T8" fmla="*/ 0 w 183"/>
                <a:gd name="T9" fmla="*/ 6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36">
                  <a:moveTo>
                    <a:pt x="0" y="68"/>
                  </a:moveTo>
                  <a:lnTo>
                    <a:pt x="106" y="136"/>
                  </a:lnTo>
                  <a:lnTo>
                    <a:pt x="183" y="68"/>
                  </a:lnTo>
                  <a:lnTo>
                    <a:pt x="77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60" name="Freeform 34"/>
            <p:cNvSpPr>
              <a:spLocks/>
            </p:cNvSpPr>
            <p:nvPr/>
          </p:nvSpPr>
          <p:spPr bwMode="auto">
            <a:xfrm>
              <a:off x="18680113" y="8674100"/>
              <a:ext cx="336550" cy="200025"/>
            </a:xfrm>
            <a:custGeom>
              <a:avLst/>
              <a:gdLst>
                <a:gd name="T0" fmla="*/ 106 w 212"/>
                <a:gd name="T1" fmla="*/ 0 h 126"/>
                <a:gd name="T2" fmla="*/ 29 w 212"/>
                <a:gd name="T3" fmla="*/ 58 h 126"/>
                <a:gd name="T4" fmla="*/ 0 w 212"/>
                <a:gd name="T5" fmla="*/ 39 h 126"/>
                <a:gd name="T6" fmla="*/ 0 w 212"/>
                <a:gd name="T7" fmla="*/ 58 h 126"/>
                <a:gd name="T8" fmla="*/ 106 w 212"/>
                <a:gd name="T9" fmla="*/ 126 h 126"/>
                <a:gd name="T10" fmla="*/ 212 w 212"/>
                <a:gd name="T11" fmla="*/ 58 h 126"/>
                <a:gd name="T12" fmla="*/ 212 w 212"/>
                <a:gd name="T13" fmla="*/ 39 h 126"/>
                <a:gd name="T14" fmla="*/ 183 w 212"/>
                <a:gd name="T15" fmla="*/ 58 h 126"/>
                <a:gd name="T16" fmla="*/ 106 w 212"/>
                <a:gd name="T1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126">
                  <a:moveTo>
                    <a:pt x="106" y="0"/>
                  </a:moveTo>
                  <a:lnTo>
                    <a:pt x="29" y="58"/>
                  </a:lnTo>
                  <a:lnTo>
                    <a:pt x="0" y="39"/>
                  </a:lnTo>
                  <a:lnTo>
                    <a:pt x="0" y="58"/>
                  </a:lnTo>
                  <a:lnTo>
                    <a:pt x="106" y="126"/>
                  </a:lnTo>
                  <a:lnTo>
                    <a:pt x="212" y="58"/>
                  </a:lnTo>
                  <a:lnTo>
                    <a:pt x="212" y="39"/>
                  </a:lnTo>
                  <a:lnTo>
                    <a:pt x="183" y="58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2080" name="กลุ่ม 2079"/>
          <p:cNvGrpSpPr/>
          <p:nvPr/>
        </p:nvGrpSpPr>
        <p:grpSpPr>
          <a:xfrm>
            <a:off x="6815534" y="3172590"/>
            <a:ext cx="658812" cy="658812"/>
            <a:chOff x="11896725" y="5994400"/>
            <a:chExt cx="1317625" cy="1317625"/>
          </a:xfrm>
        </p:grpSpPr>
        <p:sp>
          <p:nvSpPr>
            <p:cNvPr id="2061" name="Oval 35"/>
            <p:cNvSpPr>
              <a:spLocks noChangeArrowheads="1"/>
            </p:cNvSpPr>
            <p:nvPr/>
          </p:nvSpPr>
          <p:spPr bwMode="auto">
            <a:xfrm>
              <a:off x="11896725" y="5994400"/>
              <a:ext cx="1317625" cy="1317625"/>
            </a:xfrm>
            <a:prstGeom prst="ellipse">
              <a:avLst/>
            </a:prstGeom>
            <a:solidFill>
              <a:srgbClr val="FFC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62" name="Freeform 36"/>
            <p:cNvSpPr>
              <a:spLocks noEditPoints="1"/>
            </p:cNvSpPr>
            <p:nvPr/>
          </p:nvSpPr>
          <p:spPr bwMode="auto">
            <a:xfrm>
              <a:off x="12311063" y="6392863"/>
              <a:ext cx="488950" cy="504825"/>
            </a:xfrm>
            <a:custGeom>
              <a:avLst/>
              <a:gdLst>
                <a:gd name="T0" fmla="*/ 9 w 32"/>
                <a:gd name="T1" fmla="*/ 33 h 33"/>
                <a:gd name="T2" fmla="*/ 6 w 32"/>
                <a:gd name="T3" fmla="*/ 32 h 33"/>
                <a:gd name="T4" fmla="*/ 0 w 32"/>
                <a:gd name="T5" fmla="*/ 23 h 33"/>
                <a:gd name="T6" fmla="*/ 0 w 32"/>
                <a:gd name="T7" fmla="*/ 11 h 33"/>
                <a:gd name="T8" fmla="*/ 7 w 32"/>
                <a:gd name="T9" fmla="*/ 1 h 33"/>
                <a:gd name="T10" fmla="*/ 19 w 32"/>
                <a:gd name="T11" fmla="*/ 1 h 33"/>
                <a:gd name="T12" fmla="*/ 26 w 32"/>
                <a:gd name="T13" fmla="*/ 8 h 33"/>
                <a:gd name="T14" fmla="*/ 27 w 32"/>
                <a:gd name="T15" fmla="*/ 13 h 33"/>
                <a:gd name="T16" fmla="*/ 31 w 32"/>
                <a:gd name="T17" fmla="*/ 13 h 33"/>
                <a:gd name="T18" fmla="*/ 32 w 32"/>
                <a:gd name="T19" fmla="*/ 15 h 33"/>
                <a:gd name="T20" fmla="*/ 31 w 32"/>
                <a:gd name="T21" fmla="*/ 27 h 33"/>
                <a:gd name="T22" fmla="*/ 23 w 32"/>
                <a:gd name="T23" fmla="*/ 33 h 33"/>
                <a:gd name="T24" fmla="*/ 21 w 32"/>
                <a:gd name="T25" fmla="*/ 33 h 33"/>
                <a:gd name="T26" fmla="*/ 9 w 32"/>
                <a:gd name="T27" fmla="*/ 33 h 33"/>
                <a:gd name="T28" fmla="*/ 21 w 32"/>
                <a:gd name="T29" fmla="*/ 24 h 33"/>
                <a:gd name="T30" fmla="*/ 21 w 32"/>
                <a:gd name="T31" fmla="*/ 21 h 33"/>
                <a:gd name="T32" fmla="*/ 10 w 32"/>
                <a:gd name="T33" fmla="*/ 21 h 33"/>
                <a:gd name="T34" fmla="*/ 10 w 32"/>
                <a:gd name="T35" fmla="*/ 24 h 33"/>
                <a:gd name="T36" fmla="*/ 21 w 32"/>
                <a:gd name="T37" fmla="*/ 24 h 33"/>
                <a:gd name="T38" fmla="*/ 16 w 32"/>
                <a:gd name="T39" fmla="*/ 13 h 33"/>
                <a:gd name="T40" fmla="*/ 15 w 32"/>
                <a:gd name="T41" fmla="*/ 9 h 33"/>
                <a:gd name="T42" fmla="*/ 10 w 32"/>
                <a:gd name="T43" fmla="*/ 9 h 33"/>
                <a:gd name="T44" fmla="*/ 10 w 32"/>
                <a:gd name="T45" fmla="*/ 13 h 33"/>
                <a:gd name="T46" fmla="*/ 16 w 32"/>
                <a:gd name="T47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3">
                  <a:moveTo>
                    <a:pt x="9" y="33"/>
                  </a:moveTo>
                  <a:cubicBezTo>
                    <a:pt x="8" y="33"/>
                    <a:pt x="7" y="32"/>
                    <a:pt x="6" y="32"/>
                  </a:cubicBezTo>
                  <a:cubicBezTo>
                    <a:pt x="2" y="30"/>
                    <a:pt x="0" y="27"/>
                    <a:pt x="0" y="23"/>
                  </a:cubicBezTo>
                  <a:cubicBezTo>
                    <a:pt x="0" y="21"/>
                    <a:pt x="0" y="12"/>
                    <a:pt x="0" y="11"/>
                  </a:cubicBezTo>
                  <a:cubicBezTo>
                    <a:pt x="0" y="6"/>
                    <a:pt x="3" y="2"/>
                    <a:pt x="7" y="1"/>
                  </a:cubicBezTo>
                  <a:cubicBezTo>
                    <a:pt x="9" y="0"/>
                    <a:pt x="17" y="0"/>
                    <a:pt x="19" y="1"/>
                  </a:cubicBezTo>
                  <a:cubicBezTo>
                    <a:pt x="22" y="2"/>
                    <a:pt x="25" y="4"/>
                    <a:pt x="26" y="8"/>
                  </a:cubicBezTo>
                  <a:cubicBezTo>
                    <a:pt x="26" y="10"/>
                    <a:pt x="26" y="12"/>
                    <a:pt x="27" y="13"/>
                  </a:cubicBezTo>
                  <a:cubicBezTo>
                    <a:pt x="29" y="13"/>
                    <a:pt x="30" y="13"/>
                    <a:pt x="31" y="13"/>
                  </a:cubicBezTo>
                  <a:cubicBezTo>
                    <a:pt x="31" y="13"/>
                    <a:pt x="32" y="14"/>
                    <a:pt x="32" y="15"/>
                  </a:cubicBezTo>
                  <a:cubicBezTo>
                    <a:pt x="32" y="24"/>
                    <a:pt x="32" y="25"/>
                    <a:pt x="31" y="27"/>
                  </a:cubicBezTo>
                  <a:cubicBezTo>
                    <a:pt x="29" y="30"/>
                    <a:pt x="26" y="33"/>
                    <a:pt x="23" y="33"/>
                  </a:cubicBezTo>
                  <a:cubicBezTo>
                    <a:pt x="22" y="33"/>
                    <a:pt x="22" y="33"/>
                    <a:pt x="21" y="33"/>
                  </a:cubicBezTo>
                  <a:cubicBezTo>
                    <a:pt x="21" y="33"/>
                    <a:pt x="11" y="33"/>
                    <a:pt x="9" y="33"/>
                  </a:cubicBezTo>
                  <a:close/>
                  <a:moveTo>
                    <a:pt x="21" y="24"/>
                  </a:moveTo>
                  <a:cubicBezTo>
                    <a:pt x="24" y="24"/>
                    <a:pt x="24" y="21"/>
                    <a:pt x="21" y="21"/>
                  </a:cubicBezTo>
                  <a:cubicBezTo>
                    <a:pt x="18" y="21"/>
                    <a:pt x="14" y="21"/>
                    <a:pt x="10" y="21"/>
                  </a:cubicBezTo>
                  <a:cubicBezTo>
                    <a:pt x="7" y="21"/>
                    <a:pt x="8" y="24"/>
                    <a:pt x="10" y="24"/>
                  </a:cubicBezTo>
                  <a:cubicBezTo>
                    <a:pt x="12" y="24"/>
                    <a:pt x="21" y="24"/>
                    <a:pt x="21" y="24"/>
                  </a:cubicBezTo>
                  <a:close/>
                  <a:moveTo>
                    <a:pt x="16" y="13"/>
                  </a:moveTo>
                  <a:cubicBezTo>
                    <a:pt x="18" y="12"/>
                    <a:pt x="18" y="9"/>
                    <a:pt x="15" y="9"/>
                  </a:cubicBezTo>
                  <a:cubicBezTo>
                    <a:pt x="15" y="9"/>
                    <a:pt x="10" y="9"/>
                    <a:pt x="10" y="9"/>
                  </a:cubicBezTo>
                  <a:cubicBezTo>
                    <a:pt x="7" y="9"/>
                    <a:pt x="8" y="13"/>
                    <a:pt x="10" y="13"/>
                  </a:cubicBezTo>
                  <a:cubicBezTo>
                    <a:pt x="10" y="13"/>
                    <a:pt x="15" y="13"/>
                    <a:pt x="16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667" name="กลุ่ม 666"/>
          <p:cNvGrpSpPr/>
          <p:nvPr/>
        </p:nvGrpSpPr>
        <p:grpSpPr>
          <a:xfrm>
            <a:off x="6815534" y="2200247"/>
            <a:ext cx="658812" cy="658812"/>
            <a:chOff x="11896725" y="4049713"/>
            <a:chExt cx="1317625" cy="1317625"/>
          </a:xfrm>
        </p:grpSpPr>
        <p:sp>
          <p:nvSpPr>
            <p:cNvPr id="2063" name="Oval 37"/>
            <p:cNvSpPr>
              <a:spLocks noChangeArrowheads="1"/>
            </p:cNvSpPr>
            <p:nvPr/>
          </p:nvSpPr>
          <p:spPr bwMode="auto">
            <a:xfrm>
              <a:off x="11896725" y="4049713"/>
              <a:ext cx="1317625" cy="1317625"/>
            </a:xfrm>
            <a:prstGeom prst="ellipse">
              <a:avLst/>
            </a:prstGeom>
            <a:solidFill>
              <a:srgbClr val="1F96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64" name="Freeform 38"/>
            <p:cNvSpPr>
              <a:spLocks noEditPoints="1"/>
            </p:cNvSpPr>
            <p:nvPr/>
          </p:nvSpPr>
          <p:spPr bwMode="auto">
            <a:xfrm>
              <a:off x="12295188" y="4432300"/>
              <a:ext cx="520700" cy="536575"/>
            </a:xfrm>
            <a:custGeom>
              <a:avLst/>
              <a:gdLst>
                <a:gd name="T0" fmla="*/ 32 w 34"/>
                <a:gd name="T1" fmla="*/ 20 h 35"/>
                <a:gd name="T2" fmla="*/ 33 w 34"/>
                <a:gd name="T3" fmla="*/ 18 h 35"/>
                <a:gd name="T4" fmla="*/ 17 w 34"/>
                <a:gd name="T5" fmla="*/ 2 h 35"/>
                <a:gd name="T6" fmla="*/ 14 w 34"/>
                <a:gd name="T7" fmla="*/ 2 h 35"/>
                <a:gd name="T8" fmla="*/ 9 w 34"/>
                <a:gd name="T9" fmla="*/ 0 h 35"/>
                <a:gd name="T10" fmla="*/ 0 w 34"/>
                <a:gd name="T11" fmla="*/ 10 h 35"/>
                <a:gd name="T12" fmla="*/ 1 w 34"/>
                <a:gd name="T13" fmla="*/ 14 h 35"/>
                <a:gd name="T14" fmla="*/ 1 w 34"/>
                <a:gd name="T15" fmla="*/ 18 h 35"/>
                <a:gd name="T16" fmla="*/ 17 w 34"/>
                <a:gd name="T17" fmla="*/ 34 h 35"/>
                <a:gd name="T18" fmla="*/ 20 w 34"/>
                <a:gd name="T19" fmla="*/ 34 h 35"/>
                <a:gd name="T20" fmla="*/ 25 w 34"/>
                <a:gd name="T21" fmla="*/ 35 h 35"/>
                <a:gd name="T22" fmla="*/ 34 w 34"/>
                <a:gd name="T23" fmla="*/ 26 h 35"/>
                <a:gd name="T24" fmla="*/ 32 w 34"/>
                <a:gd name="T25" fmla="*/ 20 h 35"/>
                <a:gd name="T26" fmla="*/ 21 w 34"/>
                <a:gd name="T27" fmla="*/ 27 h 35"/>
                <a:gd name="T28" fmla="*/ 14 w 34"/>
                <a:gd name="T29" fmla="*/ 27 h 35"/>
                <a:gd name="T30" fmla="*/ 9 w 34"/>
                <a:gd name="T31" fmla="*/ 23 h 35"/>
                <a:gd name="T32" fmla="*/ 12 w 34"/>
                <a:gd name="T33" fmla="*/ 22 h 35"/>
                <a:gd name="T34" fmla="*/ 13 w 34"/>
                <a:gd name="T35" fmla="*/ 23 h 35"/>
                <a:gd name="T36" fmla="*/ 20 w 34"/>
                <a:gd name="T37" fmla="*/ 23 h 35"/>
                <a:gd name="T38" fmla="*/ 20 w 34"/>
                <a:gd name="T39" fmla="*/ 21 h 35"/>
                <a:gd name="T40" fmla="*/ 13 w 34"/>
                <a:gd name="T41" fmla="*/ 19 h 35"/>
                <a:gd name="T42" fmla="*/ 10 w 34"/>
                <a:gd name="T43" fmla="*/ 10 h 35"/>
                <a:gd name="T44" fmla="*/ 16 w 34"/>
                <a:gd name="T45" fmla="*/ 7 h 35"/>
                <a:gd name="T46" fmla="*/ 24 w 34"/>
                <a:gd name="T47" fmla="*/ 12 h 35"/>
                <a:gd name="T48" fmla="*/ 23 w 34"/>
                <a:gd name="T49" fmla="*/ 14 h 35"/>
                <a:gd name="T50" fmla="*/ 20 w 34"/>
                <a:gd name="T51" fmla="*/ 12 h 35"/>
                <a:gd name="T52" fmla="*/ 14 w 34"/>
                <a:gd name="T53" fmla="*/ 11 h 35"/>
                <a:gd name="T54" fmla="*/ 14 w 34"/>
                <a:gd name="T55" fmla="*/ 14 h 35"/>
                <a:gd name="T56" fmla="*/ 22 w 34"/>
                <a:gd name="T57" fmla="*/ 17 h 35"/>
                <a:gd name="T58" fmla="*/ 25 w 34"/>
                <a:gd name="T59" fmla="*/ 22 h 35"/>
                <a:gd name="T60" fmla="*/ 21 w 34"/>
                <a:gd name="T61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" h="35">
                  <a:moveTo>
                    <a:pt x="32" y="20"/>
                  </a:moveTo>
                  <a:cubicBezTo>
                    <a:pt x="33" y="20"/>
                    <a:pt x="33" y="19"/>
                    <a:pt x="33" y="18"/>
                  </a:cubicBezTo>
                  <a:cubicBezTo>
                    <a:pt x="33" y="9"/>
                    <a:pt x="25" y="2"/>
                    <a:pt x="17" y="2"/>
                  </a:cubicBezTo>
                  <a:cubicBezTo>
                    <a:pt x="16" y="2"/>
                    <a:pt x="15" y="2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1" y="16"/>
                    <a:pt x="1" y="17"/>
                    <a:pt x="1" y="18"/>
                  </a:cubicBezTo>
                  <a:cubicBezTo>
                    <a:pt x="1" y="27"/>
                    <a:pt x="8" y="34"/>
                    <a:pt x="17" y="34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1" y="34"/>
                    <a:pt x="23" y="35"/>
                    <a:pt x="25" y="35"/>
                  </a:cubicBezTo>
                  <a:cubicBezTo>
                    <a:pt x="30" y="35"/>
                    <a:pt x="34" y="31"/>
                    <a:pt x="34" y="26"/>
                  </a:cubicBezTo>
                  <a:cubicBezTo>
                    <a:pt x="34" y="24"/>
                    <a:pt x="33" y="22"/>
                    <a:pt x="32" y="20"/>
                  </a:cubicBezTo>
                  <a:close/>
                  <a:moveTo>
                    <a:pt x="21" y="27"/>
                  </a:moveTo>
                  <a:cubicBezTo>
                    <a:pt x="19" y="28"/>
                    <a:pt x="16" y="28"/>
                    <a:pt x="14" y="27"/>
                  </a:cubicBezTo>
                  <a:cubicBezTo>
                    <a:pt x="10" y="27"/>
                    <a:pt x="9" y="25"/>
                    <a:pt x="9" y="23"/>
                  </a:cubicBezTo>
                  <a:cubicBezTo>
                    <a:pt x="8" y="21"/>
                    <a:pt x="11" y="20"/>
                    <a:pt x="12" y="22"/>
                  </a:cubicBezTo>
                  <a:cubicBezTo>
                    <a:pt x="13" y="22"/>
                    <a:pt x="13" y="23"/>
                    <a:pt x="13" y="23"/>
                  </a:cubicBezTo>
                  <a:cubicBezTo>
                    <a:pt x="15" y="25"/>
                    <a:pt x="19" y="25"/>
                    <a:pt x="20" y="23"/>
                  </a:cubicBezTo>
                  <a:cubicBezTo>
                    <a:pt x="21" y="22"/>
                    <a:pt x="21" y="22"/>
                    <a:pt x="20" y="21"/>
                  </a:cubicBezTo>
                  <a:cubicBezTo>
                    <a:pt x="19" y="20"/>
                    <a:pt x="19" y="20"/>
                    <a:pt x="13" y="19"/>
                  </a:cubicBezTo>
                  <a:cubicBezTo>
                    <a:pt x="8" y="17"/>
                    <a:pt x="8" y="13"/>
                    <a:pt x="10" y="10"/>
                  </a:cubicBezTo>
                  <a:cubicBezTo>
                    <a:pt x="11" y="8"/>
                    <a:pt x="13" y="8"/>
                    <a:pt x="16" y="7"/>
                  </a:cubicBezTo>
                  <a:cubicBezTo>
                    <a:pt x="20" y="7"/>
                    <a:pt x="24" y="9"/>
                    <a:pt x="24" y="12"/>
                  </a:cubicBezTo>
                  <a:cubicBezTo>
                    <a:pt x="24" y="13"/>
                    <a:pt x="24" y="13"/>
                    <a:pt x="23" y="14"/>
                  </a:cubicBezTo>
                  <a:cubicBezTo>
                    <a:pt x="21" y="14"/>
                    <a:pt x="21" y="13"/>
                    <a:pt x="20" y="12"/>
                  </a:cubicBezTo>
                  <a:cubicBezTo>
                    <a:pt x="18" y="10"/>
                    <a:pt x="15" y="11"/>
                    <a:pt x="14" y="11"/>
                  </a:cubicBezTo>
                  <a:cubicBezTo>
                    <a:pt x="13" y="12"/>
                    <a:pt x="13" y="14"/>
                    <a:pt x="14" y="14"/>
                  </a:cubicBezTo>
                  <a:cubicBezTo>
                    <a:pt x="15" y="15"/>
                    <a:pt x="20" y="16"/>
                    <a:pt x="22" y="17"/>
                  </a:cubicBezTo>
                  <a:cubicBezTo>
                    <a:pt x="24" y="18"/>
                    <a:pt x="25" y="19"/>
                    <a:pt x="25" y="22"/>
                  </a:cubicBezTo>
                  <a:cubicBezTo>
                    <a:pt x="25" y="24"/>
                    <a:pt x="24" y="26"/>
                    <a:pt x="21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2081" name="กลุ่ม 2080"/>
          <p:cNvGrpSpPr/>
          <p:nvPr/>
        </p:nvGrpSpPr>
        <p:grpSpPr>
          <a:xfrm>
            <a:off x="7864870" y="3172590"/>
            <a:ext cx="658019" cy="658812"/>
            <a:chOff x="13995400" y="5994400"/>
            <a:chExt cx="1316037" cy="1317625"/>
          </a:xfrm>
        </p:grpSpPr>
        <p:sp>
          <p:nvSpPr>
            <p:cNvPr id="2065" name="Oval 39"/>
            <p:cNvSpPr>
              <a:spLocks noChangeArrowheads="1"/>
            </p:cNvSpPr>
            <p:nvPr/>
          </p:nvSpPr>
          <p:spPr bwMode="auto">
            <a:xfrm>
              <a:off x="13995400" y="5994400"/>
              <a:ext cx="1316037" cy="1317625"/>
            </a:xfrm>
            <a:prstGeom prst="ellipse">
              <a:avLst/>
            </a:prstGeom>
            <a:solidFill>
              <a:srgbClr val="7D57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66" name="Freeform 40"/>
            <p:cNvSpPr>
              <a:spLocks noEditPoints="1"/>
            </p:cNvSpPr>
            <p:nvPr/>
          </p:nvSpPr>
          <p:spPr bwMode="auto">
            <a:xfrm>
              <a:off x="14392275" y="6392863"/>
              <a:ext cx="520700" cy="504825"/>
            </a:xfrm>
            <a:custGeom>
              <a:avLst/>
              <a:gdLst>
                <a:gd name="T0" fmla="*/ 28 w 34"/>
                <a:gd name="T1" fmla="*/ 0 h 33"/>
                <a:gd name="T2" fmla="*/ 5 w 34"/>
                <a:gd name="T3" fmla="*/ 0 h 33"/>
                <a:gd name="T4" fmla="*/ 0 w 34"/>
                <a:gd name="T5" fmla="*/ 5 h 33"/>
                <a:gd name="T6" fmla="*/ 0 w 34"/>
                <a:gd name="T7" fmla="*/ 28 h 33"/>
                <a:gd name="T8" fmla="*/ 5 w 34"/>
                <a:gd name="T9" fmla="*/ 33 h 33"/>
                <a:gd name="T10" fmla="*/ 28 w 34"/>
                <a:gd name="T11" fmla="*/ 33 h 33"/>
                <a:gd name="T12" fmla="*/ 34 w 34"/>
                <a:gd name="T13" fmla="*/ 28 h 33"/>
                <a:gd name="T14" fmla="*/ 34 w 34"/>
                <a:gd name="T15" fmla="*/ 5 h 33"/>
                <a:gd name="T16" fmla="*/ 28 w 34"/>
                <a:gd name="T17" fmla="*/ 0 h 33"/>
                <a:gd name="T18" fmla="*/ 24 w 34"/>
                <a:gd name="T19" fmla="*/ 4 h 33"/>
                <a:gd name="T20" fmla="*/ 25 w 34"/>
                <a:gd name="T21" fmla="*/ 3 h 33"/>
                <a:gd name="T22" fmla="*/ 29 w 34"/>
                <a:gd name="T23" fmla="*/ 3 h 33"/>
                <a:gd name="T24" fmla="*/ 30 w 34"/>
                <a:gd name="T25" fmla="*/ 4 h 33"/>
                <a:gd name="T26" fmla="*/ 30 w 34"/>
                <a:gd name="T27" fmla="*/ 8 h 33"/>
                <a:gd name="T28" fmla="*/ 29 w 34"/>
                <a:gd name="T29" fmla="*/ 9 h 33"/>
                <a:gd name="T30" fmla="*/ 25 w 34"/>
                <a:gd name="T31" fmla="*/ 9 h 33"/>
                <a:gd name="T32" fmla="*/ 24 w 34"/>
                <a:gd name="T33" fmla="*/ 8 h 33"/>
                <a:gd name="T34" fmla="*/ 24 w 34"/>
                <a:gd name="T35" fmla="*/ 4 h 33"/>
                <a:gd name="T36" fmla="*/ 11 w 34"/>
                <a:gd name="T37" fmla="*/ 14 h 33"/>
                <a:gd name="T38" fmla="*/ 17 w 34"/>
                <a:gd name="T39" fmla="*/ 10 h 33"/>
                <a:gd name="T40" fmla="*/ 23 w 34"/>
                <a:gd name="T41" fmla="*/ 14 h 33"/>
                <a:gd name="T42" fmla="*/ 24 w 34"/>
                <a:gd name="T43" fmla="*/ 17 h 33"/>
                <a:gd name="T44" fmla="*/ 17 w 34"/>
                <a:gd name="T45" fmla="*/ 23 h 33"/>
                <a:gd name="T46" fmla="*/ 10 w 34"/>
                <a:gd name="T47" fmla="*/ 17 h 33"/>
                <a:gd name="T48" fmla="*/ 11 w 34"/>
                <a:gd name="T49" fmla="*/ 14 h 33"/>
                <a:gd name="T50" fmla="*/ 30 w 34"/>
                <a:gd name="T51" fmla="*/ 28 h 33"/>
                <a:gd name="T52" fmla="*/ 28 w 34"/>
                <a:gd name="T53" fmla="*/ 30 h 33"/>
                <a:gd name="T54" fmla="*/ 5 w 34"/>
                <a:gd name="T55" fmla="*/ 30 h 33"/>
                <a:gd name="T56" fmla="*/ 4 w 34"/>
                <a:gd name="T57" fmla="*/ 28 h 33"/>
                <a:gd name="T58" fmla="*/ 4 w 34"/>
                <a:gd name="T59" fmla="*/ 14 h 33"/>
                <a:gd name="T60" fmla="*/ 7 w 34"/>
                <a:gd name="T61" fmla="*/ 14 h 33"/>
                <a:gd name="T62" fmla="*/ 7 w 34"/>
                <a:gd name="T63" fmla="*/ 17 h 33"/>
                <a:gd name="T64" fmla="*/ 17 w 34"/>
                <a:gd name="T65" fmla="*/ 27 h 33"/>
                <a:gd name="T66" fmla="*/ 27 w 34"/>
                <a:gd name="T67" fmla="*/ 17 h 33"/>
                <a:gd name="T68" fmla="*/ 27 w 34"/>
                <a:gd name="T69" fmla="*/ 14 h 33"/>
                <a:gd name="T70" fmla="*/ 30 w 34"/>
                <a:gd name="T71" fmla="*/ 14 h 33"/>
                <a:gd name="T72" fmla="*/ 30 w 34"/>
                <a:gd name="T73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" h="33">
                  <a:moveTo>
                    <a:pt x="2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1"/>
                    <a:pt x="2" y="33"/>
                    <a:pt x="5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1" y="33"/>
                    <a:pt x="34" y="31"/>
                    <a:pt x="34" y="28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1" y="0"/>
                    <a:pt x="28" y="0"/>
                  </a:cubicBezTo>
                  <a:close/>
                  <a:moveTo>
                    <a:pt x="24" y="4"/>
                  </a:moveTo>
                  <a:cubicBezTo>
                    <a:pt x="24" y="4"/>
                    <a:pt x="24" y="3"/>
                    <a:pt x="25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3"/>
                    <a:pt x="30" y="4"/>
                    <a:pt x="30" y="4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9"/>
                    <a:pt x="30" y="9"/>
                    <a:pt x="29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9"/>
                    <a:pt x="24" y="9"/>
                    <a:pt x="24" y="8"/>
                  </a:cubicBezTo>
                  <a:lnTo>
                    <a:pt x="24" y="4"/>
                  </a:lnTo>
                  <a:close/>
                  <a:moveTo>
                    <a:pt x="11" y="14"/>
                  </a:moveTo>
                  <a:cubicBezTo>
                    <a:pt x="12" y="12"/>
                    <a:pt x="14" y="10"/>
                    <a:pt x="17" y="10"/>
                  </a:cubicBezTo>
                  <a:cubicBezTo>
                    <a:pt x="20" y="10"/>
                    <a:pt x="22" y="12"/>
                    <a:pt x="23" y="14"/>
                  </a:cubicBezTo>
                  <a:cubicBezTo>
                    <a:pt x="23" y="15"/>
                    <a:pt x="24" y="16"/>
                    <a:pt x="24" y="17"/>
                  </a:cubicBezTo>
                  <a:cubicBezTo>
                    <a:pt x="24" y="20"/>
                    <a:pt x="21" y="23"/>
                    <a:pt x="17" y="23"/>
                  </a:cubicBezTo>
                  <a:cubicBezTo>
                    <a:pt x="13" y="23"/>
                    <a:pt x="10" y="20"/>
                    <a:pt x="10" y="17"/>
                  </a:cubicBezTo>
                  <a:cubicBezTo>
                    <a:pt x="10" y="16"/>
                    <a:pt x="10" y="15"/>
                    <a:pt x="11" y="14"/>
                  </a:cubicBezTo>
                  <a:close/>
                  <a:moveTo>
                    <a:pt x="30" y="28"/>
                  </a:moveTo>
                  <a:cubicBezTo>
                    <a:pt x="30" y="29"/>
                    <a:pt x="29" y="30"/>
                    <a:pt x="28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0"/>
                    <a:pt x="4" y="29"/>
                    <a:pt x="4" y="28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7" y="17"/>
                  </a:cubicBezTo>
                  <a:cubicBezTo>
                    <a:pt x="7" y="22"/>
                    <a:pt x="11" y="27"/>
                    <a:pt x="17" y="27"/>
                  </a:cubicBezTo>
                  <a:cubicBezTo>
                    <a:pt x="22" y="27"/>
                    <a:pt x="27" y="22"/>
                    <a:pt x="27" y="17"/>
                  </a:cubicBezTo>
                  <a:cubicBezTo>
                    <a:pt x="27" y="16"/>
                    <a:pt x="27" y="15"/>
                    <a:pt x="27" y="14"/>
                  </a:cubicBezTo>
                  <a:cubicBezTo>
                    <a:pt x="30" y="14"/>
                    <a:pt x="30" y="14"/>
                    <a:pt x="30" y="14"/>
                  </a:cubicBezTo>
                  <a:lnTo>
                    <a:pt x="3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2088" name="กลุ่ม 2087"/>
          <p:cNvGrpSpPr/>
          <p:nvPr/>
        </p:nvGrpSpPr>
        <p:grpSpPr>
          <a:xfrm>
            <a:off x="5766990" y="4144934"/>
            <a:ext cx="658019" cy="658812"/>
            <a:chOff x="9799638" y="7939088"/>
            <a:chExt cx="1316037" cy="1317625"/>
          </a:xfrm>
        </p:grpSpPr>
        <p:sp>
          <p:nvSpPr>
            <p:cNvPr id="2067" name="Oval 41"/>
            <p:cNvSpPr>
              <a:spLocks noChangeArrowheads="1"/>
            </p:cNvSpPr>
            <p:nvPr/>
          </p:nvSpPr>
          <p:spPr bwMode="auto">
            <a:xfrm>
              <a:off x="9799638" y="7939088"/>
              <a:ext cx="1316037" cy="1317625"/>
            </a:xfrm>
            <a:prstGeom prst="ellipse">
              <a:avLst/>
            </a:prstGeom>
            <a:solidFill>
              <a:srgbClr val="28B6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68" name="Freeform 42"/>
            <p:cNvSpPr>
              <a:spLocks/>
            </p:cNvSpPr>
            <p:nvPr/>
          </p:nvSpPr>
          <p:spPr bwMode="auto">
            <a:xfrm>
              <a:off x="10182225" y="8353425"/>
              <a:ext cx="550862" cy="474663"/>
            </a:xfrm>
            <a:custGeom>
              <a:avLst/>
              <a:gdLst>
                <a:gd name="T0" fmla="*/ 35 w 36"/>
                <a:gd name="T1" fmla="*/ 7 h 31"/>
                <a:gd name="T2" fmla="*/ 16 w 36"/>
                <a:gd name="T3" fmla="*/ 31 h 31"/>
                <a:gd name="T4" fmla="*/ 11 w 36"/>
                <a:gd name="T5" fmla="*/ 25 h 31"/>
                <a:gd name="T6" fmla="*/ 5 w 36"/>
                <a:gd name="T7" fmla="*/ 9 h 31"/>
                <a:gd name="T8" fmla="*/ 2 w 36"/>
                <a:gd name="T9" fmla="*/ 11 h 31"/>
                <a:gd name="T10" fmla="*/ 0 w 36"/>
                <a:gd name="T11" fmla="*/ 9 h 31"/>
                <a:gd name="T12" fmla="*/ 10 w 36"/>
                <a:gd name="T13" fmla="*/ 1 h 31"/>
                <a:gd name="T14" fmla="*/ 16 w 36"/>
                <a:gd name="T15" fmla="*/ 6 h 31"/>
                <a:gd name="T16" fmla="*/ 20 w 36"/>
                <a:gd name="T17" fmla="*/ 20 h 31"/>
                <a:gd name="T18" fmla="*/ 25 w 36"/>
                <a:gd name="T19" fmla="*/ 11 h 31"/>
                <a:gd name="T20" fmla="*/ 20 w 36"/>
                <a:gd name="T21" fmla="*/ 9 h 31"/>
                <a:gd name="T22" fmla="*/ 30 w 36"/>
                <a:gd name="T23" fmla="*/ 0 h 31"/>
                <a:gd name="T24" fmla="*/ 35 w 36"/>
                <a:gd name="T25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1">
                  <a:moveTo>
                    <a:pt x="35" y="7"/>
                  </a:moveTo>
                  <a:cubicBezTo>
                    <a:pt x="35" y="14"/>
                    <a:pt x="23" y="31"/>
                    <a:pt x="16" y="31"/>
                  </a:cubicBezTo>
                  <a:cubicBezTo>
                    <a:pt x="14" y="31"/>
                    <a:pt x="12" y="29"/>
                    <a:pt x="11" y="25"/>
                  </a:cubicBezTo>
                  <a:cubicBezTo>
                    <a:pt x="8" y="15"/>
                    <a:pt x="7" y="9"/>
                    <a:pt x="5" y="9"/>
                  </a:cubicBezTo>
                  <a:cubicBezTo>
                    <a:pt x="4" y="9"/>
                    <a:pt x="3" y="10"/>
                    <a:pt x="2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5"/>
                    <a:pt x="8" y="1"/>
                    <a:pt x="10" y="1"/>
                  </a:cubicBezTo>
                  <a:cubicBezTo>
                    <a:pt x="13" y="1"/>
                    <a:pt x="15" y="2"/>
                    <a:pt x="16" y="6"/>
                  </a:cubicBezTo>
                  <a:cubicBezTo>
                    <a:pt x="16" y="12"/>
                    <a:pt x="18" y="20"/>
                    <a:pt x="20" y="20"/>
                  </a:cubicBezTo>
                  <a:cubicBezTo>
                    <a:pt x="21" y="20"/>
                    <a:pt x="25" y="13"/>
                    <a:pt x="25" y="11"/>
                  </a:cubicBezTo>
                  <a:cubicBezTo>
                    <a:pt x="26" y="8"/>
                    <a:pt x="23" y="8"/>
                    <a:pt x="20" y="9"/>
                  </a:cubicBezTo>
                  <a:cubicBezTo>
                    <a:pt x="22" y="3"/>
                    <a:pt x="25" y="0"/>
                    <a:pt x="30" y="0"/>
                  </a:cubicBezTo>
                  <a:cubicBezTo>
                    <a:pt x="34" y="1"/>
                    <a:pt x="36" y="3"/>
                    <a:pt x="3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668" name="กลุ่ม 667"/>
          <p:cNvGrpSpPr/>
          <p:nvPr/>
        </p:nvGrpSpPr>
        <p:grpSpPr>
          <a:xfrm>
            <a:off x="7864870" y="2200247"/>
            <a:ext cx="658019" cy="658812"/>
            <a:chOff x="13995400" y="4049713"/>
            <a:chExt cx="1316037" cy="1317625"/>
          </a:xfrm>
        </p:grpSpPr>
        <p:sp>
          <p:nvSpPr>
            <p:cNvPr id="2069" name="Oval 43"/>
            <p:cNvSpPr>
              <a:spLocks noChangeArrowheads="1"/>
            </p:cNvSpPr>
            <p:nvPr/>
          </p:nvSpPr>
          <p:spPr bwMode="auto">
            <a:xfrm>
              <a:off x="13995400" y="4049713"/>
              <a:ext cx="1316037" cy="1317625"/>
            </a:xfrm>
            <a:prstGeom prst="ellipse">
              <a:avLst/>
            </a:prstGeom>
            <a:solidFill>
              <a:srgbClr val="209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70" name="Freeform 44"/>
            <p:cNvSpPr>
              <a:spLocks noEditPoints="1"/>
            </p:cNvSpPr>
            <p:nvPr/>
          </p:nvSpPr>
          <p:spPr bwMode="auto">
            <a:xfrm>
              <a:off x="14331950" y="4402138"/>
              <a:ext cx="612775" cy="566738"/>
            </a:xfrm>
            <a:custGeom>
              <a:avLst/>
              <a:gdLst>
                <a:gd name="T0" fmla="*/ 3 w 40"/>
                <a:gd name="T1" fmla="*/ 37 h 37"/>
                <a:gd name="T2" fmla="*/ 4 w 40"/>
                <a:gd name="T3" fmla="*/ 35 h 37"/>
                <a:gd name="T4" fmla="*/ 6 w 40"/>
                <a:gd name="T5" fmla="*/ 29 h 37"/>
                <a:gd name="T6" fmla="*/ 6 w 40"/>
                <a:gd name="T7" fmla="*/ 28 h 37"/>
                <a:gd name="T8" fmla="*/ 17 w 40"/>
                <a:gd name="T9" fmla="*/ 3 h 37"/>
                <a:gd name="T10" fmla="*/ 38 w 40"/>
                <a:gd name="T11" fmla="*/ 16 h 37"/>
                <a:gd name="T12" fmla="*/ 24 w 40"/>
                <a:gd name="T13" fmla="*/ 37 h 37"/>
                <a:gd name="T14" fmla="*/ 13 w 40"/>
                <a:gd name="T15" fmla="*/ 35 h 37"/>
                <a:gd name="T16" fmla="*/ 12 w 40"/>
                <a:gd name="T17" fmla="*/ 35 h 37"/>
                <a:gd name="T18" fmla="*/ 3 w 40"/>
                <a:gd name="T19" fmla="*/ 37 h 37"/>
                <a:gd name="T20" fmla="*/ 7 w 40"/>
                <a:gd name="T21" fmla="*/ 33 h 37"/>
                <a:gd name="T22" fmla="*/ 12 w 40"/>
                <a:gd name="T23" fmla="*/ 32 h 37"/>
                <a:gd name="T24" fmla="*/ 14 w 40"/>
                <a:gd name="T25" fmla="*/ 32 h 37"/>
                <a:gd name="T26" fmla="*/ 23 w 40"/>
                <a:gd name="T27" fmla="*/ 34 h 37"/>
                <a:gd name="T28" fmla="*/ 35 w 40"/>
                <a:gd name="T29" fmla="*/ 17 h 37"/>
                <a:gd name="T30" fmla="*/ 18 w 40"/>
                <a:gd name="T31" fmla="*/ 5 h 37"/>
                <a:gd name="T32" fmla="*/ 8 w 40"/>
                <a:gd name="T33" fmla="*/ 26 h 37"/>
                <a:gd name="T34" fmla="*/ 9 w 40"/>
                <a:gd name="T35" fmla="*/ 29 h 37"/>
                <a:gd name="T36" fmla="*/ 7 w 40"/>
                <a:gd name="T37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37">
                  <a:moveTo>
                    <a:pt x="3" y="37"/>
                  </a:moveTo>
                  <a:cubicBezTo>
                    <a:pt x="4" y="36"/>
                    <a:pt x="4" y="36"/>
                    <a:pt x="4" y="35"/>
                  </a:cubicBezTo>
                  <a:cubicBezTo>
                    <a:pt x="5" y="33"/>
                    <a:pt x="5" y="31"/>
                    <a:pt x="6" y="2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0" y="18"/>
                    <a:pt x="6" y="5"/>
                    <a:pt x="17" y="3"/>
                  </a:cubicBezTo>
                  <a:cubicBezTo>
                    <a:pt x="27" y="0"/>
                    <a:pt x="36" y="7"/>
                    <a:pt x="38" y="16"/>
                  </a:cubicBezTo>
                  <a:cubicBezTo>
                    <a:pt x="40" y="26"/>
                    <a:pt x="33" y="35"/>
                    <a:pt x="24" y="37"/>
                  </a:cubicBezTo>
                  <a:cubicBezTo>
                    <a:pt x="20" y="37"/>
                    <a:pt x="17" y="37"/>
                    <a:pt x="13" y="35"/>
                  </a:cubicBezTo>
                  <a:cubicBezTo>
                    <a:pt x="13" y="35"/>
                    <a:pt x="12" y="35"/>
                    <a:pt x="12" y="35"/>
                  </a:cubicBezTo>
                  <a:cubicBezTo>
                    <a:pt x="7" y="36"/>
                    <a:pt x="4" y="37"/>
                    <a:pt x="3" y="37"/>
                  </a:cubicBezTo>
                  <a:close/>
                  <a:moveTo>
                    <a:pt x="7" y="33"/>
                  </a:moveTo>
                  <a:cubicBezTo>
                    <a:pt x="9" y="33"/>
                    <a:pt x="11" y="32"/>
                    <a:pt x="12" y="32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7" y="34"/>
                    <a:pt x="20" y="34"/>
                    <a:pt x="23" y="34"/>
                  </a:cubicBezTo>
                  <a:cubicBezTo>
                    <a:pt x="31" y="33"/>
                    <a:pt x="36" y="25"/>
                    <a:pt x="35" y="17"/>
                  </a:cubicBezTo>
                  <a:cubicBezTo>
                    <a:pt x="34" y="9"/>
                    <a:pt x="26" y="4"/>
                    <a:pt x="18" y="5"/>
                  </a:cubicBezTo>
                  <a:cubicBezTo>
                    <a:pt x="9" y="7"/>
                    <a:pt x="3" y="18"/>
                    <a:pt x="8" y="26"/>
                  </a:cubicBezTo>
                  <a:cubicBezTo>
                    <a:pt x="9" y="27"/>
                    <a:pt x="9" y="28"/>
                    <a:pt x="9" y="29"/>
                  </a:cubicBezTo>
                  <a:cubicBezTo>
                    <a:pt x="8" y="30"/>
                    <a:pt x="8" y="32"/>
                    <a:pt x="7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71" name="Freeform 45"/>
            <p:cNvSpPr>
              <a:spLocks/>
            </p:cNvSpPr>
            <p:nvPr/>
          </p:nvSpPr>
          <p:spPr bwMode="auto">
            <a:xfrm>
              <a:off x="14516100" y="4570413"/>
              <a:ext cx="274637" cy="260350"/>
            </a:xfrm>
            <a:custGeom>
              <a:avLst/>
              <a:gdLst>
                <a:gd name="T0" fmla="*/ 13 w 18"/>
                <a:gd name="T1" fmla="*/ 17 h 17"/>
                <a:gd name="T2" fmla="*/ 1 w 18"/>
                <a:gd name="T3" fmla="*/ 8 h 17"/>
                <a:gd name="T4" fmla="*/ 2 w 18"/>
                <a:gd name="T5" fmla="*/ 1 h 17"/>
                <a:gd name="T6" fmla="*/ 4 w 18"/>
                <a:gd name="T7" fmla="*/ 1 h 17"/>
                <a:gd name="T8" fmla="*/ 4 w 18"/>
                <a:gd name="T9" fmla="*/ 1 h 17"/>
                <a:gd name="T10" fmla="*/ 6 w 18"/>
                <a:gd name="T11" fmla="*/ 4 h 17"/>
                <a:gd name="T12" fmla="*/ 5 w 18"/>
                <a:gd name="T13" fmla="*/ 7 h 17"/>
                <a:gd name="T14" fmla="*/ 5 w 18"/>
                <a:gd name="T15" fmla="*/ 8 h 17"/>
                <a:gd name="T16" fmla="*/ 11 w 18"/>
                <a:gd name="T17" fmla="*/ 13 h 17"/>
                <a:gd name="T18" fmla="*/ 12 w 18"/>
                <a:gd name="T19" fmla="*/ 13 h 17"/>
                <a:gd name="T20" fmla="*/ 14 w 18"/>
                <a:gd name="T21" fmla="*/ 11 h 17"/>
                <a:gd name="T22" fmla="*/ 18 w 18"/>
                <a:gd name="T23" fmla="*/ 13 h 17"/>
                <a:gd name="T24" fmla="*/ 13 w 18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7">
                  <a:moveTo>
                    <a:pt x="13" y="17"/>
                  </a:moveTo>
                  <a:cubicBezTo>
                    <a:pt x="10" y="17"/>
                    <a:pt x="5" y="14"/>
                    <a:pt x="1" y="8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3"/>
                    <a:pt x="6" y="4"/>
                  </a:cubicBezTo>
                  <a:cubicBezTo>
                    <a:pt x="6" y="5"/>
                    <a:pt x="6" y="6"/>
                    <a:pt x="5" y="7"/>
                  </a:cubicBezTo>
                  <a:cubicBezTo>
                    <a:pt x="4" y="7"/>
                    <a:pt x="4" y="7"/>
                    <a:pt x="5" y="8"/>
                  </a:cubicBezTo>
                  <a:cubicBezTo>
                    <a:pt x="6" y="10"/>
                    <a:pt x="8" y="12"/>
                    <a:pt x="11" y="13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1"/>
                    <a:pt x="13" y="10"/>
                    <a:pt x="14" y="11"/>
                  </a:cubicBezTo>
                  <a:cubicBezTo>
                    <a:pt x="17" y="12"/>
                    <a:pt x="18" y="12"/>
                    <a:pt x="18" y="13"/>
                  </a:cubicBezTo>
                  <a:cubicBezTo>
                    <a:pt x="18" y="16"/>
                    <a:pt x="15" y="17"/>
                    <a:pt x="13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2083" name="กลุ่ม 2082"/>
          <p:cNvGrpSpPr/>
          <p:nvPr/>
        </p:nvGrpSpPr>
        <p:grpSpPr>
          <a:xfrm>
            <a:off x="9962752" y="3172590"/>
            <a:ext cx="658019" cy="658812"/>
            <a:chOff x="18191163" y="5994400"/>
            <a:chExt cx="1316037" cy="1317625"/>
          </a:xfrm>
        </p:grpSpPr>
        <p:sp>
          <p:nvSpPr>
            <p:cNvPr id="2072" name="Oval 46"/>
            <p:cNvSpPr>
              <a:spLocks noChangeArrowheads="1"/>
            </p:cNvSpPr>
            <p:nvPr/>
          </p:nvSpPr>
          <p:spPr bwMode="auto">
            <a:xfrm>
              <a:off x="18191163" y="5994400"/>
              <a:ext cx="1316037" cy="1317625"/>
            </a:xfrm>
            <a:prstGeom prst="ellipse">
              <a:avLst/>
            </a:prstGeom>
            <a:solidFill>
              <a:srgbClr val="4C7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73" name="Freeform 47"/>
            <p:cNvSpPr>
              <a:spLocks/>
            </p:cNvSpPr>
            <p:nvPr/>
          </p:nvSpPr>
          <p:spPr bwMode="auto">
            <a:xfrm>
              <a:off x="18680113" y="6362700"/>
              <a:ext cx="336550" cy="566738"/>
            </a:xfrm>
            <a:custGeom>
              <a:avLst/>
              <a:gdLst>
                <a:gd name="T0" fmla="*/ 22 w 22"/>
                <a:gd name="T1" fmla="*/ 29 h 37"/>
                <a:gd name="T2" fmla="*/ 22 w 22"/>
                <a:gd name="T3" fmla="*/ 29 h 37"/>
                <a:gd name="T4" fmla="*/ 13 w 22"/>
                <a:gd name="T5" fmla="*/ 30 h 37"/>
                <a:gd name="T6" fmla="*/ 12 w 22"/>
                <a:gd name="T7" fmla="*/ 22 h 37"/>
                <a:gd name="T8" fmla="*/ 12 w 22"/>
                <a:gd name="T9" fmla="*/ 15 h 37"/>
                <a:gd name="T10" fmla="*/ 21 w 22"/>
                <a:gd name="T11" fmla="*/ 15 h 37"/>
                <a:gd name="T12" fmla="*/ 21 w 22"/>
                <a:gd name="T13" fmla="*/ 10 h 37"/>
                <a:gd name="T14" fmla="*/ 12 w 22"/>
                <a:gd name="T15" fmla="*/ 10 h 37"/>
                <a:gd name="T16" fmla="*/ 12 w 22"/>
                <a:gd name="T17" fmla="*/ 0 h 37"/>
                <a:gd name="T18" fmla="*/ 7 w 22"/>
                <a:gd name="T19" fmla="*/ 0 h 37"/>
                <a:gd name="T20" fmla="*/ 7 w 22"/>
                <a:gd name="T21" fmla="*/ 0 h 37"/>
                <a:gd name="T22" fmla="*/ 0 w 22"/>
                <a:gd name="T23" fmla="*/ 10 h 37"/>
                <a:gd name="T24" fmla="*/ 0 w 22"/>
                <a:gd name="T25" fmla="*/ 15 h 37"/>
                <a:gd name="T26" fmla="*/ 4 w 22"/>
                <a:gd name="T27" fmla="*/ 15 h 37"/>
                <a:gd name="T28" fmla="*/ 4 w 22"/>
                <a:gd name="T29" fmla="*/ 28 h 37"/>
                <a:gd name="T30" fmla="*/ 6 w 22"/>
                <a:gd name="T31" fmla="*/ 35 h 37"/>
                <a:gd name="T32" fmla="*/ 18 w 22"/>
                <a:gd name="T33" fmla="*/ 36 h 37"/>
                <a:gd name="T34" fmla="*/ 22 w 22"/>
                <a:gd name="T35" fmla="*/ 35 h 37"/>
                <a:gd name="T36" fmla="*/ 22 w 22"/>
                <a:gd name="T37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" h="37">
                  <a:moveTo>
                    <a:pt x="22" y="29"/>
                  </a:move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17" y="33"/>
                    <a:pt x="13" y="30"/>
                  </a:cubicBezTo>
                  <a:cubicBezTo>
                    <a:pt x="12" y="29"/>
                    <a:pt x="12" y="28"/>
                    <a:pt x="12" y="22"/>
                  </a:cubicBezTo>
                  <a:cubicBezTo>
                    <a:pt x="12" y="21"/>
                    <a:pt x="12" y="16"/>
                    <a:pt x="12" y="15"/>
                  </a:cubicBezTo>
                  <a:cubicBezTo>
                    <a:pt x="12" y="15"/>
                    <a:pt x="12" y="15"/>
                    <a:pt x="21" y="15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9" y="10"/>
                    <a:pt x="12" y="10"/>
                    <a:pt x="12" y="10"/>
                  </a:cubicBezTo>
                  <a:cubicBezTo>
                    <a:pt x="12" y="0"/>
                    <a:pt x="12" y="1"/>
                    <a:pt x="1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5"/>
                    <a:pt x="5" y="9"/>
                    <a:pt x="0" y="1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2" y="15"/>
                    <a:pt x="4" y="15"/>
                  </a:cubicBezTo>
                  <a:cubicBezTo>
                    <a:pt x="4" y="16"/>
                    <a:pt x="4" y="14"/>
                    <a:pt x="4" y="28"/>
                  </a:cubicBezTo>
                  <a:cubicBezTo>
                    <a:pt x="4" y="31"/>
                    <a:pt x="4" y="33"/>
                    <a:pt x="6" y="35"/>
                  </a:cubicBezTo>
                  <a:cubicBezTo>
                    <a:pt x="9" y="37"/>
                    <a:pt x="15" y="37"/>
                    <a:pt x="18" y="36"/>
                  </a:cubicBezTo>
                  <a:cubicBezTo>
                    <a:pt x="20" y="36"/>
                    <a:pt x="22" y="35"/>
                    <a:pt x="22" y="35"/>
                  </a:cubicBezTo>
                  <a:cubicBezTo>
                    <a:pt x="22" y="35"/>
                    <a:pt x="22" y="35"/>
                    <a:pt x="22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2082" name="กลุ่ม 2081"/>
          <p:cNvGrpSpPr/>
          <p:nvPr/>
        </p:nvGrpSpPr>
        <p:grpSpPr>
          <a:xfrm>
            <a:off x="8913416" y="3172590"/>
            <a:ext cx="658812" cy="658812"/>
            <a:chOff x="16092488" y="5994400"/>
            <a:chExt cx="1317625" cy="1317625"/>
          </a:xfrm>
        </p:grpSpPr>
        <p:sp>
          <p:nvSpPr>
            <p:cNvPr id="2074" name="Oval 48"/>
            <p:cNvSpPr>
              <a:spLocks noChangeArrowheads="1"/>
            </p:cNvSpPr>
            <p:nvPr/>
          </p:nvSpPr>
          <p:spPr bwMode="auto">
            <a:xfrm>
              <a:off x="16092488" y="5994400"/>
              <a:ext cx="1317625" cy="1317625"/>
            </a:xfrm>
            <a:prstGeom prst="ellipse">
              <a:avLst/>
            </a:prstGeom>
            <a:solidFill>
              <a:srgbClr val="00B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75" name="Freeform 49"/>
            <p:cNvSpPr>
              <a:spLocks/>
            </p:cNvSpPr>
            <p:nvPr/>
          </p:nvSpPr>
          <p:spPr bwMode="auto">
            <a:xfrm>
              <a:off x="16506825" y="6362700"/>
              <a:ext cx="488950" cy="566738"/>
            </a:xfrm>
            <a:custGeom>
              <a:avLst/>
              <a:gdLst>
                <a:gd name="T0" fmla="*/ 31 w 32"/>
                <a:gd name="T1" fmla="*/ 19 h 37"/>
                <a:gd name="T2" fmla="*/ 21 w 32"/>
                <a:gd name="T3" fmla="*/ 11 h 37"/>
                <a:gd name="T4" fmla="*/ 26 w 32"/>
                <a:gd name="T5" fmla="*/ 7 h 37"/>
                <a:gd name="T6" fmla="*/ 25 w 32"/>
                <a:gd name="T7" fmla="*/ 14 h 37"/>
                <a:gd name="T8" fmla="*/ 25 w 32"/>
                <a:gd name="T9" fmla="*/ 14 h 37"/>
                <a:gd name="T10" fmla="*/ 31 w 32"/>
                <a:gd name="T11" fmla="*/ 15 h 37"/>
                <a:gd name="T12" fmla="*/ 32 w 32"/>
                <a:gd name="T13" fmla="*/ 10 h 37"/>
                <a:gd name="T14" fmla="*/ 23 w 32"/>
                <a:gd name="T15" fmla="*/ 0 h 37"/>
                <a:gd name="T16" fmla="*/ 16 w 32"/>
                <a:gd name="T17" fmla="*/ 7 h 37"/>
                <a:gd name="T18" fmla="*/ 17 w 32"/>
                <a:gd name="T19" fmla="*/ 17 h 37"/>
                <a:gd name="T20" fmla="*/ 22 w 32"/>
                <a:gd name="T21" fmla="*/ 22 h 37"/>
                <a:gd name="T22" fmla="*/ 22 w 32"/>
                <a:gd name="T23" fmla="*/ 22 h 37"/>
                <a:gd name="T24" fmla="*/ 16 w 32"/>
                <a:gd name="T25" fmla="*/ 31 h 37"/>
                <a:gd name="T26" fmla="*/ 15 w 32"/>
                <a:gd name="T27" fmla="*/ 31 h 37"/>
                <a:gd name="T28" fmla="*/ 6 w 32"/>
                <a:gd name="T29" fmla="*/ 6 h 37"/>
                <a:gd name="T30" fmla="*/ 0 w 32"/>
                <a:gd name="T31" fmla="*/ 6 h 37"/>
                <a:gd name="T32" fmla="*/ 13 w 32"/>
                <a:gd name="T33" fmla="*/ 36 h 37"/>
                <a:gd name="T34" fmla="*/ 14 w 32"/>
                <a:gd name="T35" fmla="*/ 37 h 37"/>
                <a:gd name="T36" fmla="*/ 17 w 32"/>
                <a:gd name="T37" fmla="*/ 36 h 37"/>
                <a:gd name="T38" fmla="*/ 27 w 32"/>
                <a:gd name="T39" fmla="*/ 24 h 37"/>
                <a:gd name="T40" fmla="*/ 28 w 32"/>
                <a:gd name="T41" fmla="*/ 23 h 37"/>
                <a:gd name="T42" fmla="*/ 31 w 32"/>
                <a:gd name="T43" fmla="*/ 23 h 37"/>
                <a:gd name="T44" fmla="*/ 31 w 32"/>
                <a:gd name="T45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7">
                  <a:moveTo>
                    <a:pt x="31" y="19"/>
                  </a:moveTo>
                  <a:cubicBezTo>
                    <a:pt x="26" y="20"/>
                    <a:pt x="21" y="17"/>
                    <a:pt x="21" y="11"/>
                  </a:cubicBezTo>
                  <a:cubicBezTo>
                    <a:pt x="21" y="5"/>
                    <a:pt x="25" y="5"/>
                    <a:pt x="26" y="7"/>
                  </a:cubicBezTo>
                  <a:cubicBezTo>
                    <a:pt x="26" y="10"/>
                    <a:pt x="26" y="12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7" y="16"/>
                    <a:pt x="30" y="16"/>
                    <a:pt x="31" y="15"/>
                  </a:cubicBezTo>
                  <a:cubicBezTo>
                    <a:pt x="31" y="14"/>
                    <a:pt x="32" y="12"/>
                    <a:pt x="32" y="10"/>
                  </a:cubicBezTo>
                  <a:cubicBezTo>
                    <a:pt x="32" y="3"/>
                    <a:pt x="28" y="0"/>
                    <a:pt x="23" y="0"/>
                  </a:cubicBezTo>
                  <a:cubicBezTo>
                    <a:pt x="19" y="1"/>
                    <a:pt x="16" y="4"/>
                    <a:pt x="16" y="7"/>
                  </a:cubicBezTo>
                  <a:cubicBezTo>
                    <a:pt x="15" y="10"/>
                    <a:pt x="15" y="14"/>
                    <a:pt x="17" y="17"/>
                  </a:cubicBezTo>
                  <a:cubicBezTo>
                    <a:pt x="18" y="19"/>
                    <a:pt x="20" y="21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" y="25"/>
                    <a:pt x="18" y="28"/>
                    <a:pt x="16" y="31"/>
                  </a:cubicBezTo>
                  <a:cubicBezTo>
                    <a:pt x="16" y="31"/>
                    <a:pt x="16" y="31"/>
                    <a:pt x="15" y="31"/>
                  </a:cubicBezTo>
                  <a:cubicBezTo>
                    <a:pt x="9" y="23"/>
                    <a:pt x="7" y="15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2" y="28"/>
                    <a:pt x="13" y="36"/>
                  </a:cubicBezTo>
                  <a:cubicBezTo>
                    <a:pt x="13" y="36"/>
                    <a:pt x="14" y="36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9" y="35"/>
                    <a:pt x="24" y="30"/>
                    <a:pt x="27" y="24"/>
                  </a:cubicBezTo>
                  <a:cubicBezTo>
                    <a:pt x="27" y="23"/>
                    <a:pt x="28" y="23"/>
                    <a:pt x="28" y="23"/>
                  </a:cubicBezTo>
                  <a:cubicBezTo>
                    <a:pt x="29" y="23"/>
                    <a:pt x="30" y="23"/>
                    <a:pt x="31" y="23"/>
                  </a:cubicBezTo>
                  <a:lnTo>
                    <a:pt x="3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2087" name="กลุ่ม 2086"/>
          <p:cNvGrpSpPr/>
          <p:nvPr/>
        </p:nvGrpSpPr>
        <p:grpSpPr>
          <a:xfrm>
            <a:off x="6815534" y="4144934"/>
            <a:ext cx="658812" cy="658812"/>
            <a:chOff x="11896725" y="7939088"/>
            <a:chExt cx="1317625" cy="1317625"/>
          </a:xfrm>
        </p:grpSpPr>
        <p:sp>
          <p:nvSpPr>
            <p:cNvPr id="2076" name="Oval 50"/>
            <p:cNvSpPr>
              <a:spLocks noChangeArrowheads="1"/>
            </p:cNvSpPr>
            <p:nvPr/>
          </p:nvSpPr>
          <p:spPr bwMode="auto">
            <a:xfrm>
              <a:off x="11896725" y="7939088"/>
              <a:ext cx="1317625" cy="1317625"/>
            </a:xfrm>
            <a:prstGeom prst="ellipse">
              <a:avLst/>
            </a:pr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77" name="Oval 51"/>
            <p:cNvSpPr>
              <a:spLocks noChangeArrowheads="1"/>
            </p:cNvSpPr>
            <p:nvPr/>
          </p:nvSpPr>
          <p:spPr bwMode="auto">
            <a:xfrm>
              <a:off x="12279313" y="8475663"/>
              <a:ext cx="246062" cy="230188"/>
            </a:xfrm>
            <a:prstGeom prst="ellipse">
              <a:avLst/>
            </a:prstGeom>
            <a:solidFill>
              <a:srgbClr val="3865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078" name="Oval 52"/>
            <p:cNvSpPr>
              <a:spLocks noChangeArrowheads="1"/>
            </p:cNvSpPr>
            <p:nvPr/>
          </p:nvSpPr>
          <p:spPr bwMode="auto">
            <a:xfrm>
              <a:off x="12585700" y="8475663"/>
              <a:ext cx="246062" cy="230188"/>
            </a:xfrm>
            <a:prstGeom prst="ellipse">
              <a:avLst/>
            </a:prstGeom>
            <a:solidFill>
              <a:srgbClr val="ED2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666" name="กลุ่ม 665"/>
          <p:cNvGrpSpPr/>
          <p:nvPr/>
        </p:nvGrpSpPr>
        <p:grpSpPr>
          <a:xfrm>
            <a:off x="5766990" y="2200247"/>
            <a:ext cx="658019" cy="658812"/>
            <a:chOff x="9799638" y="4049713"/>
            <a:chExt cx="1316037" cy="1317625"/>
          </a:xfrm>
        </p:grpSpPr>
        <p:sp>
          <p:nvSpPr>
            <p:cNvPr id="2079" name="Oval 53"/>
            <p:cNvSpPr>
              <a:spLocks noChangeArrowheads="1"/>
            </p:cNvSpPr>
            <p:nvPr/>
          </p:nvSpPr>
          <p:spPr bwMode="auto">
            <a:xfrm>
              <a:off x="9799638" y="4049713"/>
              <a:ext cx="1316037" cy="1317625"/>
            </a:xfrm>
            <a:prstGeom prst="ellipse">
              <a:avLst/>
            </a:prstGeom>
            <a:solidFill>
              <a:srgbClr val="EF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56" name="Freeform 54"/>
            <p:cNvSpPr>
              <a:spLocks noEditPoints="1"/>
            </p:cNvSpPr>
            <p:nvPr/>
          </p:nvSpPr>
          <p:spPr bwMode="auto">
            <a:xfrm>
              <a:off x="10152063" y="4494213"/>
              <a:ext cx="596900" cy="412750"/>
            </a:xfrm>
            <a:custGeom>
              <a:avLst/>
              <a:gdLst>
                <a:gd name="T0" fmla="*/ 5 w 39"/>
                <a:gd name="T1" fmla="*/ 26 h 27"/>
                <a:gd name="T2" fmla="*/ 2 w 39"/>
                <a:gd name="T3" fmla="*/ 23 h 27"/>
                <a:gd name="T4" fmla="*/ 2 w 39"/>
                <a:gd name="T5" fmla="*/ 2 h 27"/>
                <a:gd name="T6" fmla="*/ 6 w 39"/>
                <a:gd name="T7" fmla="*/ 1 h 27"/>
                <a:gd name="T8" fmla="*/ 35 w 39"/>
                <a:gd name="T9" fmla="*/ 1 h 27"/>
                <a:gd name="T10" fmla="*/ 38 w 39"/>
                <a:gd name="T11" fmla="*/ 4 h 27"/>
                <a:gd name="T12" fmla="*/ 38 w 39"/>
                <a:gd name="T13" fmla="*/ 24 h 27"/>
                <a:gd name="T14" fmla="*/ 36 w 39"/>
                <a:gd name="T15" fmla="*/ 26 h 27"/>
                <a:gd name="T16" fmla="*/ 5 w 39"/>
                <a:gd name="T17" fmla="*/ 26 h 27"/>
                <a:gd name="T18" fmla="*/ 15 w 39"/>
                <a:gd name="T19" fmla="*/ 19 h 27"/>
                <a:gd name="T20" fmla="*/ 27 w 39"/>
                <a:gd name="T21" fmla="*/ 13 h 27"/>
                <a:gd name="T22" fmla="*/ 15 w 39"/>
                <a:gd name="T23" fmla="*/ 7 h 27"/>
                <a:gd name="T24" fmla="*/ 15 w 39"/>
                <a:gd name="T25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7">
                  <a:moveTo>
                    <a:pt x="5" y="26"/>
                  </a:moveTo>
                  <a:cubicBezTo>
                    <a:pt x="3" y="26"/>
                    <a:pt x="2" y="25"/>
                    <a:pt x="2" y="23"/>
                  </a:cubicBezTo>
                  <a:cubicBezTo>
                    <a:pt x="0" y="20"/>
                    <a:pt x="0" y="5"/>
                    <a:pt x="2" y="2"/>
                  </a:cubicBezTo>
                  <a:cubicBezTo>
                    <a:pt x="3" y="1"/>
                    <a:pt x="4" y="1"/>
                    <a:pt x="6" y="1"/>
                  </a:cubicBezTo>
                  <a:cubicBezTo>
                    <a:pt x="12" y="0"/>
                    <a:pt x="33" y="0"/>
                    <a:pt x="35" y="1"/>
                  </a:cubicBezTo>
                  <a:cubicBezTo>
                    <a:pt x="36" y="1"/>
                    <a:pt x="37" y="2"/>
                    <a:pt x="38" y="4"/>
                  </a:cubicBezTo>
                  <a:cubicBezTo>
                    <a:pt x="39" y="7"/>
                    <a:pt x="39" y="20"/>
                    <a:pt x="38" y="24"/>
                  </a:cubicBezTo>
                  <a:cubicBezTo>
                    <a:pt x="37" y="25"/>
                    <a:pt x="37" y="26"/>
                    <a:pt x="36" y="26"/>
                  </a:cubicBezTo>
                  <a:cubicBezTo>
                    <a:pt x="33" y="27"/>
                    <a:pt x="8" y="27"/>
                    <a:pt x="5" y="26"/>
                  </a:cubicBezTo>
                  <a:close/>
                  <a:moveTo>
                    <a:pt x="15" y="19"/>
                  </a:moveTo>
                  <a:cubicBezTo>
                    <a:pt x="19" y="17"/>
                    <a:pt x="23" y="15"/>
                    <a:pt x="27" y="13"/>
                  </a:cubicBezTo>
                  <a:cubicBezTo>
                    <a:pt x="23" y="11"/>
                    <a:pt x="19" y="9"/>
                    <a:pt x="15" y="7"/>
                  </a:cubicBezTo>
                  <a:cubicBezTo>
                    <a:pt x="15" y="11"/>
                    <a:pt x="15" y="15"/>
                    <a:pt x="15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670" name="กลุ่ม 669"/>
          <p:cNvGrpSpPr/>
          <p:nvPr/>
        </p:nvGrpSpPr>
        <p:grpSpPr>
          <a:xfrm>
            <a:off x="9962752" y="2200247"/>
            <a:ext cx="658019" cy="658812"/>
            <a:chOff x="18191163" y="4049713"/>
            <a:chExt cx="1316037" cy="1317625"/>
          </a:xfrm>
        </p:grpSpPr>
        <p:sp>
          <p:nvSpPr>
            <p:cNvPr id="257" name="Oval 55"/>
            <p:cNvSpPr>
              <a:spLocks noChangeArrowheads="1"/>
            </p:cNvSpPr>
            <p:nvPr/>
          </p:nvSpPr>
          <p:spPr bwMode="auto">
            <a:xfrm>
              <a:off x="18191163" y="4049713"/>
              <a:ext cx="1316037" cy="1317625"/>
            </a:xfrm>
            <a:prstGeom prst="ellipse">
              <a:avLst/>
            </a:prstGeom>
            <a:solidFill>
              <a:srgbClr val="FBC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58" name="Oval 56"/>
            <p:cNvSpPr>
              <a:spLocks noChangeArrowheads="1"/>
            </p:cNvSpPr>
            <p:nvPr/>
          </p:nvSpPr>
          <p:spPr bwMode="auto">
            <a:xfrm>
              <a:off x="18603913" y="4800600"/>
              <a:ext cx="138112" cy="138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59" name="Freeform 57"/>
            <p:cNvSpPr>
              <a:spLocks/>
            </p:cNvSpPr>
            <p:nvPr/>
          </p:nvSpPr>
          <p:spPr bwMode="auto">
            <a:xfrm>
              <a:off x="18603913" y="4616450"/>
              <a:ext cx="320675" cy="322263"/>
            </a:xfrm>
            <a:custGeom>
              <a:avLst/>
              <a:gdLst>
                <a:gd name="T0" fmla="*/ 0 w 21"/>
                <a:gd name="T1" fmla="*/ 6 h 21"/>
                <a:gd name="T2" fmla="*/ 15 w 21"/>
                <a:gd name="T3" fmla="*/ 21 h 21"/>
                <a:gd name="T4" fmla="*/ 21 w 21"/>
                <a:gd name="T5" fmla="*/ 21 h 21"/>
                <a:gd name="T6" fmla="*/ 0 w 21"/>
                <a:gd name="T7" fmla="*/ 0 h 21"/>
                <a:gd name="T8" fmla="*/ 0 w 21"/>
                <a:gd name="T9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0" y="6"/>
                  </a:moveTo>
                  <a:cubicBezTo>
                    <a:pt x="8" y="6"/>
                    <a:pt x="15" y="13"/>
                    <a:pt x="15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9"/>
                    <a:pt x="11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60" name="Freeform 58"/>
            <p:cNvSpPr>
              <a:spLocks/>
            </p:cNvSpPr>
            <p:nvPr/>
          </p:nvSpPr>
          <p:spPr bwMode="auto">
            <a:xfrm>
              <a:off x="18603913" y="4432300"/>
              <a:ext cx="490537" cy="506413"/>
            </a:xfrm>
            <a:custGeom>
              <a:avLst/>
              <a:gdLst>
                <a:gd name="T0" fmla="*/ 0 w 32"/>
                <a:gd name="T1" fmla="*/ 7 h 33"/>
                <a:gd name="T2" fmla="*/ 26 w 32"/>
                <a:gd name="T3" fmla="*/ 33 h 33"/>
                <a:gd name="T4" fmla="*/ 32 w 32"/>
                <a:gd name="T5" fmla="*/ 33 h 33"/>
                <a:gd name="T6" fmla="*/ 0 w 32"/>
                <a:gd name="T7" fmla="*/ 0 h 33"/>
                <a:gd name="T8" fmla="*/ 0 w 32"/>
                <a:gd name="T9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0" y="7"/>
                  </a:moveTo>
                  <a:cubicBezTo>
                    <a:pt x="14" y="7"/>
                    <a:pt x="26" y="19"/>
                    <a:pt x="26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15"/>
                    <a:pt x="18" y="0"/>
                    <a:pt x="0" y="0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671" name="กลุ่ม 670"/>
          <p:cNvGrpSpPr/>
          <p:nvPr/>
        </p:nvGrpSpPr>
        <p:grpSpPr>
          <a:xfrm>
            <a:off x="5766990" y="3172590"/>
            <a:ext cx="658019" cy="658812"/>
            <a:chOff x="9799638" y="5994400"/>
            <a:chExt cx="1316037" cy="1317625"/>
          </a:xfrm>
        </p:grpSpPr>
        <p:sp>
          <p:nvSpPr>
            <p:cNvPr id="261" name="Oval 59"/>
            <p:cNvSpPr>
              <a:spLocks noChangeArrowheads="1"/>
            </p:cNvSpPr>
            <p:nvPr/>
          </p:nvSpPr>
          <p:spPr bwMode="auto">
            <a:xfrm>
              <a:off x="9799638" y="5994400"/>
              <a:ext cx="1316037" cy="1317625"/>
            </a:xfrm>
            <a:prstGeom prst="ellipse">
              <a:avLst/>
            </a:prstGeom>
            <a:solidFill>
              <a:srgbClr val="49B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62" name="Freeform 60"/>
            <p:cNvSpPr>
              <a:spLocks/>
            </p:cNvSpPr>
            <p:nvPr/>
          </p:nvSpPr>
          <p:spPr bwMode="auto">
            <a:xfrm>
              <a:off x="10304463" y="6408738"/>
              <a:ext cx="306387" cy="488950"/>
            </a:xfrm>
            <a:custGeom>
              <a:avLst/>
              <a:gdLst>
                <a:gd name="T0" fmla="*/ 193 w 193"/>
                <a:gd name="T1" fmla="*/ 0 h 308"/>
                <a:gd name="T2" fmla="*/ 135 w 193"/>
                <a:gd name="T3" fmla="*/ 0 h 308"/>
                <a:gd name="T4" fmla="*/ 97 w 193"/>
                <a:gd name="T5" fmla="*/ 58 h 308"/>
                <a:gd name="T6" fmla="*/ 0 w 193"/>
                <a:gd name="T7" fmla="*/ 58 h 308"/>
                <a:gd name="T8" fmla="*/ 0 w 193"/>
                <a:gd name="T9" fmla="*/ 135 h 308"/>
                <a:gd name="T10" fmla="*/ 58 w 193"/>
                <a:gd name="T11" fmla="*/ 135 h 308"/>
                <a:gd name="T12" fmla="*/ 0 w 193"/>
                <a:gd name="T13" fmla="*/ 250 h 308"/>
                <a:gd name="T14" fmla="*/ 0 w 193"/>
                <a:gd name="T15" fmla="*/ 308 h 308"/>
                <a:gd name="T16" fmla="*/ 58 w 193"/>
                <a:gd name="T17" fmla="*/ 308 h 308"/>
                <a:gd name="T18" fmla="*/ 87 w 193"/>
                <a:gd name="T19" fmla="*/ 241 h 308"/>
                <a:gd name="T20" fmla="*/ 193 w 193"/>
                <a:gd name="T21" fmla="*/ 241 h 308"/>
                <a:gd name="T22" fmla="*/ 193 w 193"/>
                <a:gd name="T23" fmla="*/ 164 h 308"/>
                <a:gd name="T24" fmla="*/ 135 w 193"/>
                <a:gd name="T25" fmla="*/ 164 h 308"/>
                <a:gd name="T26" fmla="*/ 193 w 193"/>
                <a:gd name="T27" fmla="*/ 48 h 308"/>
                <a:gd name="T28" fmla="*/ 193 w 193"/>
                <a:gd name="T2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3" h="308">
                  <a:moveTo>
                    <a:pt x="193" y="0"/>
                  </a:moveTo>
                  <a:lnTo>
                    <a:pt x="135" y="0"/>
                  </a:lnTo>
                  <a:lnTo>
                    <a:pt x="97" y="58"/>
                  </a:lnTo>
                  <a:lnTo>
                    <a:pt x="0" y="58"/>
                  </a:lnTo>
                  <a:lnTo>
                    <a:pt x="0" y="135"/>
                  </a:lnTo>
                  <a:lnTo>
                    <a:pt x="58" y="135"/>
                  </a:lnTo>
                  <a:lnTo>
                    <a:pt x="0" y="250"/>
                  </a:lnTo>
                  <a:lnTo>
                    <a:pt x="0" y="308"/>
                  </a:lnTo>
                  <a:lnTo>
                    <a:pt x="58" y="308"/>
                  </a:lnTo>
                  <a:lnTo>
                    <a:pt x="87" y="241"/>
                  </a:lnTo>
                  <a:lnTo>
                    <a:pt x="193" y="241"/>
                  </a:lnTo>
                  <a:lnTo>
                    <a:pt x="193" y="164"/>
                  </a:lnTo>
                  <a:lnTo>
                    <a:pt x="135" y="164"/>
                  </a:lnTo>
                  <a:lnTo>
                    <a:pt x="193" y="48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2091" name="กลุ่ม 2090"/>
          <p:cNvGrpSpPr/>
          <p:nvPr/>
        </p:nvGrpSpPr>
        <p:grpSpPr>
          <a:xfrm>
            <a:off x="7864870" y="5117278"/>
            <a:ext cx="658019" cy="658812"/>
            <a:chOff x="13995400" y="9883775"/>
            <a:chExt cx="1316037" cy="1317625"/>
          </a:xfrm>
        </p:grpSpPr>
        <p:sp>
          <p:nvSpPr>
            <p:cNvPr id="263" name="Oval 61"/>
            <p:cNvSpPr>
              <a:spLocks noChangeArrowheads="1"/>
            </p:cNvSpPr>
            <p:nvPr/>
          </p:nvSpPr>
          <p:spPr bwMode="auto">
            <a:xfrm>
              <a:off x="13995400" y="9883775"/>
              <a:ext cx="1316037" cy="1317625"/>
            </a:xfrm>
            <a:prstGeom prst="ellipse">
              <a:avLst/>
            </a:prstGeom>
            <a:solidFill>
              <a:srgbClr val="F04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64" name="Freeform 62"/>
            <p:cNvSpPr>
              <a:spLocks noEditPoints="1"/>
            </p:cNvSpPr>
            <p:nvPr/>
          </p:nvSpPr>
          <p:spPr bwMode="auto">
            <a:xfrm>
              <a:off x="14377988" y="10328275"/>
              <a:ext cx="550862" cy="428625"/>
            </a:xfrm>
            <a:custGeom>
              <a:avLst/>
              <a:gdLst>
                <a:gd name="T0" fmla="*/ 18 w 36"/>
                <a:gd name="T1" fmla="*/ 0 h 28"/>
                <a:gd name="T2" fmla="*/ 10 w 36"/>
                <a:gd name="T3" fmla="*/ 8 h 28"/>
                <a:gd name="T4" fmla="*/ 10 w 36"/>
                <a:gd name="T5" fmla="*/ 19 h 28"/>
                <a:gd name="T6" fmla="*/ 8 w 36"/>
                <a:gd name="T7" fmla="*/ 21 h 28"/>
                <a:gd name="T8" fmla="*/ 6 w 36"/>
                <a:gd name="T9" fmla="*/ 19 h 28"/>
                <a:gd name="T10" fmla="*/ 6 w 36"/>
                <a:gd name="T11" fmla="*/ 14 h 28"/>
                <a:gd name="T12" fmla="*/ 0 w 36"/>
                <a:gd name="T13" fmla="*/ 14 h 28"/>
                <a:gd name="T14" fmla="*/ 0 w 36"/>
                <a:gd name="T15" fmla="*/ 19 h 28"/>
                <a:gd name="T16" fmla="*/ 8 w 36"/>
                <a:gd name="T17" fmla="*/ 28 h 28"/>
                <a:gd name="T18" fmla="*/ 16 w 36"/>
                <a:gd name="T19" fmla="*/ 19 h 28"/>
                <a:gd name="T20" fmla="*/ 16 w 36"/>
                <a:gd name="T21" fmla="*/ 8 h 28"/>
                <a:gd name="T22" fmla="*/ 18 w 36"/>
                <a:gd name="T23" fmla="*/ 6 h 28"/>
                <a:gd name="T24" fmla="*/ 20 w 36"/>
                <a:gd name="T25" fmla="*/ 8 h 28"/>
                <a:gd name="T26" fmla="*/ 20 w 36"/>
                <a:gd name="T27" fmla="*/ 10 h 28"/>
                <a:gd name="T28" fmla="*/ 22 w 36"/>
                <a:gd name="T29" fmla="*/ 11 h 28"/>
                <a:gd name="T30" fmla="*/ 26 w 36"/>
                <a:gd name="T31" fmla="*/ 10 h 28"/>
                <a:gd name="T32" fmla="*/ 26 w 36"/>
                <a:gd name="T33" fmla="*/ 8 h 28"/>
                <a:gd name="T34" fmla="*/ 18 w 36"/>
                <a:gd name="T35" fmla="*/ 0 h 28"/>
                <a:gd name="T36" fmla="*/ 20 w 36"/>
                <a:gd name="T37" fmla="*/ 14 h 28"/>
                <a:gd name="T38" fmla="*/ 20 w 36"/>
                <a:gd name="T39" fmla="*/ 19 h 28"/>
                <a:gd name="T40" fmla="*/ 28 w 36"/>
                <a:gd name="T41" fmla="*/ 28 h 28"/>
                <a:gd name="T42" fmla="*/ 36 w 36"/>
                <a:gd name="T43" fmla="*/ 19 h 28"/>
                <a:gd name="T44" fmla="*/ 36 w 36"/>
                <a:gd name="T45" fmla="*/ 14 h 28"/>
                <a:gd name="T46" fmla="*/ 30 w 36"/>
                <a:gd name="T47" fmla="*/ 14 h 28"/>
                <a:gd name="T48" fmla="*/ 30 w 36"/>
                <a:gd name="T49" fmla="*/ 19 h 28"/>
                <a:gd name="T50" fmla="*/ 28 w 36"/>
                <a:gd name="T51" fmla="*/ 21 h 28"/>
                <a:gd name="T52" fmla="*/ 26 w 36"/>
                <a:gd name="T53" fmla="*/ 19 h 28"/>
                <a:gd name="T54" fmla="*/ 26 w 36"/>
                <a:gd name="T55" fmla="*/ 14 h 28"/>
                <a:gd name="T56" fmla="*/ 22 w 36"/>
                <a:gd name="T57" fmla="*/ 15 h 28"/>
                <a:gd name="T58" fmla="*/ 20 w 36"/>
                <a:gd name="T59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28">
                  <a:moveTo>
                    <a:pt x="18" y="0"/>
                  </a:moveTo>
                  <a:cubicBezTo>
                    <a:pt x="13" y="0"/>
                    <a:pt x="10" y="3"/>
                    <a:pt x="10" y="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9" y="21"/>
                    <a:pt x="8" y="21"/>
                  </a:cubicBezTo>
                  <a:cubicBezTo>
                    <a:pt x="7" y="21"/>
                    <a:pt x="6" y="20"/>
                    <a:pt x="6" y="1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4"/>
                    <a:pt x="3" y="28"/>
                    <a:pt x="8" y="28"/>
                  </a:cubicBezTo>
                  <a:cubicBezTo>
                    <a:pt x="12" y="28"/>
                    <a:pt x="16" y="24"/>
                    <a:pt x="16" y="1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7" y="6"/>
                    <a:pt x="18" y="6"/>
                  </a:cubicBezTo>
                  <a:cubicBezTo>
                    <a:pt x="19" y="6"/>
                    <a:pt x="20" y="7"/>
                    <a:pt x="20" y="8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3"/>
                    <a:pt x="22" y="0"/>
                    <a:pt x="18" y="0"/>
                  </a:cubicBezTo>
                  <a:close/>
                  <a:moveTo>
                    <a:pt x="20" y="14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24"/>
                    <a:pt x="23" y="28"/>
                    <a:pt x="28" y="28"/>
                  </a:cubicBezTo>
                  <a:cubicBezTo>
                    <a:pt x="32" y="28"/>
                    <a:pt x="36" y="24"/>
                    <a:pt x="36" y="19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21"/>
                    <a:pt x="29" y="21"/>
                    <a:pt x="28" y="21"/>
                  </a:cubicBezTo>
                  <a:cubicBezTo>
                    <a:pt x="27" y="21"/>
                    <a:pt x="26" y="21"/>
                    <a:pt x="26" y="19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5"/>
                    <a:pt x="22" y="15"/>
                    <a:pt x="22" y="15"/>
                  </a:cubicBezTo>
                  <a:lnTo>
                    <a:pt x="2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2090" name="กลุ่ม 2089"/>
          <p:cNvGrpSpPr/>
          <p:nvPr/>
        </p:nvGrpSpPr>
        <p:grpSpPr>
          <a:xfrm>
            <a:off x="6815534" y="5117278"/>
            <a:ext cx="658812" cy="658812"/>
            <a:chOff x="11896725" y="9883775"/>
            <a:chExt cx="1317625" cy="1317625"/>
          </a:xfrm>
        </p:grpSpPr>
        <p:sp>
          <p:nvSpPr>
            <p:cNvPr id="265" name="Oval 63"/>
            <p:cNvSpPr>
              <a:spLocks noChangeArrowheads="1"/>
            </p:cNvSpPr>
            <p:nvPr/>
          </p:nvSpPr>
          <p:spPr bwMode="auto">
            <a:xfrm>
              <a:off x="11896725" y="9883775"/>
              <a:ext cx="1317625" cy="1317625"/>
            </a:xfrm>
            <a:prstGeom prst="ellipse">
              <a:avLst/>
            </a:prstGeom>
            <a:solidFill>
              <a:srgbClr val="38AB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66" name="Freeform 64"/>
            <p:cNvSpPr>
              <a:spLocks/>
            </p:cNvSpPr>
            <p:nvPr/>
          </p:nvSpPr>
          <p:spPr bwMode="auto">
            <a:xfrm>
              <a:off x="12311063" y="10344150"/>
              <a:ext cx="198437" cy="182563"/>
            </a:xfrm>
            <a:custGeom>
              <a:avLst/>
              <a:gdLst>
                <a:gd name="T0" fmla="*/ 125 w 125"/>
                <a:gd name="T1" fmla="*/ 115 h 115"/>
                <a:gd name="T2" fmla="*/ 125 w 125"/>
                <a:gd name="T3" fmla="*/ 0 h 115"/>
                <a:gd name="T4" fmla="*/ 0 w 125"/>
                <a:gd name="T5" fmla="*/ 9 h 115"/>
                <a:gd name="T6" fmla="*/ 0 w 125"/>
                <a:gd name="T7" fmla="*/ 115 h 115"/>
                <a:gd name="T8" fmla="*/ 125 w 125"/>
                <a:gd name="T9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15">
                  <a:moveTo>
                    <a:pt x="125" y="115"/>
                  </a:moveTo>
                  <a:lnTo>
                    <a:pt x="125" y="0"/>
                  </a:lnTo>
                  <a:lnTo>
                    <a:pt x="0" y="9"/>
                  </a:lnTo>
                  <a:lnTo>
                    <a:pt x="0" y="115"/>
                  </a:lnTo>
                  <a:lnTo>
                    <a:pt x="125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67" name="Freeform 65"/>
            <p:cNvSpPr>
              <a:spLocks/>
            </p:cNvSpPr>
            <p:nvPr/>
          </p:nvSpPr>
          <p:spPr bwMode="auto">
            <a:xfrm>
              <a:off x="12311063" y="10542588"/>
              <a:ext cx="198437" cy="200025"/>
            </a:xfrm>
            <a:custGeom>
              <a:avLst/>
              <a:gdLst>
                <a:gd name="T0" fmla="*/ 0 w 125"/>
                <a:gd name="T1" fmla="*/ 0 h 126"/>
                <a:gd name="T2" fmla="*/ 0 w 125"/>
                <a:gd name="T3" fmla="*/ 106 h 126"/>
                <a:gd name="T4" fmla="*/ 125 w 125"/>
                <a:gd name="T5" fmla="*/ 126 h 126"/>
                <a:gd name="T6" fmla="*/ 125 w 125"/>
                <a:gd name="T7" fmla="*/ 0 h 126"/>
                <a:gd name="T8" fmla="*/ 0 w 125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6">
                  <a:moveTo>
                    <a:pt x="0" y="0"/>
                  </a:moveTo>
                  <a:lnTo>
                    <a:pt x="0" y="106"/>
                  </a:lnTo>
                  <a:lnTo>
                    <a:pt x="125" y="126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68" name="Freeform 66"/>
            <p:cNvSpPr>
              <a:spLocks/>
            </p:cNvSpPr>
            <p:nvPr/>
          </p:nvSpPr>
          <p:spPr bwMode="auto">
            <a:xfrm>
              <a:off x="12525375" y="10542588"/>
              <a:ext cx="260350" cy="230188"/>
            </a:xfrm>
            <a:custGeom>
              <a:avLst/>
              <a:gdLst>
                <a:gd name="T0" fmla="*/ 0 w 164"/>
                <a:gd name="T1" fmla="*/ 0 h 145"/>
                <a:gd name="T2" fmla="*/ 0 w 164"/>
                <a:gd name="T3" fmla="*/ 126 h 145"/>
                <a:gd name="T4" fmla="*/ 164 w 164"/>
                <a:gd name="T5" fmla="*/ 145 h 145"/>
                <a:gd name="T6" fmla="*/ 164 w 164"/>
                <a:gd name="T7" fmla="*/ 0 h 145"/>
                <a:gd name="T8" fmla="*/ 0 w 164"/>
                <a:gd name="T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45">
                  <a:moveTo>
                    <a:pt x="0" y="0"/>
                  </a:moveTo>
                  <a:lnTo>
                    <a:pt x="0" y="126"/>
                  </a:lnTo>
                  <a:lnTo>
                    <a:pt x="164" y="145"/>
                  </a:lnTo>
                  <a:lnTo>
                    <a:pt x="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69" name="Freeform 67"/>
            <p:cNvSpPr>
              <a:spLocks/>
            </p:cNvSpPr>
            <p:nvPr/>
          </p:nvSpPr>
          <p:spPr bwMode="auto">
            <a:xfrm>
              <a:off x="12525375" y="10298113"/>
              <a:ext cx="260350" cy="228600"/>
            </a:xfrm>
            <a:custGeom>
              <a:avLst/>
              <a:gdLst>
                <a:gd name="T0" fmla="*/ 164 w 164"/>
                <a:gd name="T1" fmla="*/ 144 h 144"/>
                <a:gd name="T2" fmla="*/ 164 w 164"/>
                <a:gd name="T3" fmla="*/ 0 h 144"/>
                <a:gd name="T4" fmla="*/ 0 w 164"/>
                <a:gd name="T5" fmla="*/ 19 h 144"/>
                <a:gd name="T6" fmla="*/ 0 w 164"/>
                <a:gd name="T7" fmla="*/ 144 h 144"/>
                <a:gd name="T8" fmla="*/ 164 w 164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44">
                  <a:moveTo>
                    <a:pt x="164" y="144"/>
                  </a:moveTo>
                  <a:lnTo>
                    <a:pt x="164" y="0"/>
                  </a:lnTo>
                  <a:lnTo>
                    <a:pt x="0" y="19"/>
                  </a:lnTo>
                  <a:lnTo>
                    <a:pt x="0" y="144"/>
                  </a:lnTo>
                  <a:lnTo>
                    <a:pt x="164" y="1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2089" name="กลุ่ม 2088"/>
          <p:cNvGrpSpPr/>
          <p:nvPr/>
        </p:nvGrpSpPr>
        <p:grpSpPr>
          <a:xfrm>
            <a:off x="5766990" y="5117278"/>
            <a:ext cx="658019" cy="658812"/>
            <a:chOff x="9799638" y="9883775"/>
            <a:chExt cx="1316037" cy="1317625"/>
          </a:xfrm>
        </p:grpSpPr>
        <p:sp>
          <p:nvSpPr>
            <p:cNvPr id="270" name="Oval 68"/>
            <p:cNvSpPr>
              <a:spLocks noChangeArrowheads="1"/>
            </p:cNvSpPr>
            <p:nvPr/>
          </p:nvSpPr>
          <p:spPr bwMode="auto">
            <a:xfrm>
              <a:off x="9799638" y="9883775"/>
              <a:ext cx="1316037" cy="1317625"/>
            </a:xfrm>
            <a:prstGeom prst="ellipse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71" name="Freeform 69"/>
            <p:cNvSpPr>
              <a:spLocks/>
            </p:cNvSpPr>
            <p:nvPr/>
          </p:nvSpPr>
          <p:spPr bwMode="auto">
            <a:xfrm>
              <a:off x="10212388" y="10374313"/>
              <a:ext cx="474662" cy="444500"/>
            </a:xfrm>
            <a:custGeom>
              <a:avLst/>
              <a:gdLst>
                <a:gd name="T0" fmla="*/ 31 w 31"/>
                <a:gd name="T1" fmla="*/ 19 h 29"/>
                <a:gd name="T2" fmla="*/ 22 w 31"/>
                <a:gd name="T3" fmla="*/ 28 h 29"/>
                <a:gd name="T4" fmla="*/ 15 w 31"/>
                <a:gd name="T5" fmla="*/ 27 h 29"/>
                <a:gd name="T6" fmla="*/ 11 w 31"/>
                <a:gd name="T7" fmla="*/ 28 h 29"/>
                <a:gd name="T8" fmla="*/ 5 w 31"/>
                <a:gd name="T9" fmla="*/ 24 h 29"/>
                <a:gd name="T10" fmla="*/ 2 w 31"/>
                <a:gd name="T11" fmla="*/ 20 h 29"/>
                <a:gd name="T12" fmla="*/ 1 w 31"/>
                <a:gd name="T13" fmla="*/ 8 h 29"/>
                <a:gd name="T14" fmla="*/ 7 w 31"/>
                <a:gd name="T15" fmla="*/ 2 h 29"/>
                <a:gd name="T16" fmla="*/ 15 w 31"/>
                <a:gd name="T17" fmla="*/ 3 h 29"/>
                <a:gd name="T18" fmla="*/ 19 w 31"/>
                <a:gd name="T19" fmla="*/ 2 h 29"/>
                <a:gd name="T20" fmla="*/ 30 w 31"/>
                <a:gd name="T21" fmla="*/ 5 h 29"/>
                <a:gd name="T22" fmla="*/ 30 w 31"/>
                <a:gd name="T23" fmla="*/ 5 h 29"/>
                <a:gd name="T24" fmla="*/ 31 w 31"/>
                <a:gd name="T25" fmla="*/ 19 h 29"/>
                <a:gd name="T26" fmla="*/ 31 w 31"/>
                <a:gd name="T2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29">
                  <a:moveTo>
                    <a:pt x="31" y="19"/>
                  </a:moveTo>
                  <a:cubicBezTo>
                    <a:pt x="29" y="23"/>
                    <a:pt x="26" y="29"/>
                    <a:pt x="22" y="28"/>
                  </a:cubicBezTo>
                  <a:cubicBezTo>
                    <a:pt x="19" y="28"/>
                    <a:pt x="18" y="26"/>
                    <a:pt x="15" y="27"/>
                  </a:cubicBezTo>
                  <a:cubicBezTo>
                    <a:pt x="13" y="27"/>
                    <a:pt x="12" y="28"/>
                    <a:pt x="11" y="28"/>
                  </a:cubicBezTo>
                  <a:cubicBezTo>
                    <a:pt x="8" y="28"/>
                    <a:pt x="6" y="26"/>
                    <a:pt x="5" y="24"/>
                  </a:cubicBezTo>
                  <a:cubicBezTo>
                    <a:pt x="4" y="23"/>
                    <a:pt x="3" y="21"/>
                    <a:pt x="2" y="20"/>
                  </a:cubicBezTo>
                  <a:cubicBezTo>
                    <a:pt x="1" y="16"/>
                    <a:pt x="0" y="12"/>
                    <a:pt x="1" y="8"/>
                  </a:cubicBezTo>
                  <a:cubicBezTo>
                    <a:pt x="2" y="5"/>
                    <a:pt x="4" y="3"/>
                    <a:pt x="7" y="2"/>
                  </a:cubicBezTo>
                  <a:cubicBezTo>
                    <a:pt x="11" y="0"/>
                    <a:pt x="14" y="2"/>
                    <a:pt x="15" y="3"/>
                  </a:cubicBezTo>
                  <a:cubicBezTo>
                    <a:pt x="17" y="3"/>
                    <a:pt x="17" y="2"/>
                    <a:pt x="19" y="2"/>
                  </a:cubicBezTo>
                  <a:cubicBezTo>
                    <a:pt x="22" y="1"/>
                    <a:pt x="27" y="1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4" y="9"/>
                    <a:pt x="25" y="15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272" name="Freeform 70"/>
            <p:cNvSpPr>
              <a:spLocks/>
            </p:cNvSpPr>
            <p:nvPr/>
          </p:nvSpPr>
          <p:spPr bwMode="auto">
            <a:xfrm>
              <a:off x="10442575" y="10266363"/>
              <a:ext cx="122237" cy="138113"/>
            </a:xfrm>
            <a:custGeom>
              <a:avLst/>
              <a:gdLst>
                <a:gd name="T0" fmla="*/ 8 w 8"/>
                <a:gd name="T1" fmla="*/ 0 h 9"/>
                <a:gd name="T2" fmla="*/ 8 w 8"/>
                <a:gd name="T3" fmla="*/ 2 h 9"/>
                <a:gd name="T4" fmla="*/ 1 w 8"/>
                <a:gd name="T5" fmla="*/ 9 h 9"/>
                <a:gd name="T6" fmla="*/ 1 w 8"/>
                <a:gd name="T7" fmla="*/ 9 h 9"/>
                <a:gd name="T8" fmla="*/ 0 w 8"/>
                <a:gd name="T9" fmla="*/ 7 h 9"/>
                <a:gd name="T10" fmla="*/ 7 w 8"/>
                <a:gd name="T11" fmla="*/ 0 h 9"/>
                <a:gd name="T12" fmla="*/ 8 w 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8" y="0"/>
                  </a:moveTo>
                  <a:cubicBezTo>
                    <a:pt x="8" y="0"/>
                    <a:pt x="8" y="1"/>
                    <a:pt x="8" y="2"/>
                  </a:cubicBezTo>
                  <a:cubicBezTo>
                    <a:pt x="8" y="5"/>
                    <a:pt x="4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1" y="4"/>
                    <a:pt x="4" y="1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2092" name="กลุ่ม 2091"/>
          <p:cNvGrpSpPr/>
          <p:nvPr/>
        </p:nvGrpSpPr>
        <p:grpSpPr>
          <a:xfrm>
            <a:off x="8913416" y="5117278"/>
            <a:ext cx="658812" cy="658812"/>
            <a:chOff x="16092488" y="9883775"/>
            <a:chExt cx="1317625" cy="1317625"/>
          </a:xfrm>
        </p:grpSpPr>
        <p:sp>
          <p:nvSpPr>
            <p:cNvPr id="275" name="Oval 71"/>
            <p:cNvSpPr>
              <a:spLocks noChangeArrowheads="1"/>
            </p:cNvSpPr>
            <p:nvPr/>
          </p:nvSpPr>
          <p:spPr bwMode="auto">
            <a:xfrm>
              <a:off x="16092488" y="9883775"/>
              <a:ext cx="1317625" cy="1317625"/>
            </a:xfrm>
            <a:prstGeom prst="ellipse">
              <a:avLst/>
            </a:prstGeom>
            <a:solidFill>
              <a:srgbClr val="82B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656" name="Freeform 72"/>
            <p:cNvSpPr>
              <a:spLocks/>
            </p:cNvSpPr>
            <p:nvPr/>
          </p:nvSpPr>
          <p:spPr bwMode="auto">
            <a:xfrm>
              <a:off x="16475075" y="10282238"/>
              <a:ext cx="582612" cy="550863"/>
            </a:xfrm>
            <a:custGeom>
              <a:avLst/>
              <a:gdLst>
                <a:gd name="T0" fmla="*/ 10 w 38"/>
                <a:gd name="T1" fmla="*/ 21 h 36"/>
                <a:gd name="T2" fmla="*/ 10 w 38"/>
                <a:gd name="T3" fmla="*/ 18 h 36"/>
                <a:gd name="T4" fmla="*/ 18 w 38"/>
                <a:gd name="T5" fmla="*/ 3 h 36"/>
                <a:gd name="T6" fmla="*/ 25 w 38"/>
                <a:gd name="T7" fmla="*/ 0 h 36"/>
                <a:gd name="T8" fmla="*/ 29 w 38"/>
                <a:gd name="T9" fmla="*/ 1 h 36"/>
                <a:gd name="T10" fmla="*/ 31 w 38"/>
                <a:gd name="T11" fmla="*/ 5 h 36"/>
                <a:gd name="T12" fmla="*/ 13 w 38"/>
                <a:gd name="T13" fmla="*/ 32 h 36"/>
                <a:gd name="T14" fmla="*/ 7 w 38"/>
                <a:gd name="T15" fmla="*/ 9 h 36"/>
                <a:gd name="T16" fmla="*/ 8 w 38"/>
                <a:gd name="T17" fmla="*/ 10 h 36"/>
                <a:gd name="T18" fmla="*/ 10 w 38"/>
                <a:gd name="T19" fmla="*/ 21 h 36"/>
                <a:gd name="T20" fmla="*/ 10 w 38"/>
                <a:gd name="T21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6">
                  <a:moveTo>
                    <a:pt x="10" y="21"/>
                  </a:moveTo>
                  <a:cubicBezTo>
                    <a:pt x="10" y="20"/>
                    <a:pt x="10" y="19"/>
                    <a:pt x="10" y="18"/>
                  </a:cubicBezTo>
                  <a:cubicBezTo>
                    <a:pt x="11" y="12"/>
                    <a:pt x="13" y="7"/>
                    <a:pt x="18" y="3"/>
                  </a:cubicBezTo>
                  <a:cubicBezTo>
                    <a:pt x="20" y="1"/>
                    <a:pt x="21" y="1"/>
                    <a:pt x="25" y="0"/>
                  </a:cubicBezTo>
                  <a:cubicBezTo>
                    <a:pt x="27" y="0"/>
                    <a:pt x="28" y="0"/>
                    <a:pt x="29" y="1"/>
                  </a:cubicBezTo>
                  <a:cubicBezTo>
                    <a:pt x="30" y="2"/>
                    <a:pt x="30" y="4"/>
                    <a:pt x="31" y="5"/>
                  </a:cubicBezTo>
                  <a:cubicBezTo>
                    <a:pt x="38" y="27"/>
                    <a:pt x="24" y="36"/>
                    <a:pt x="13" y="32"/>
                  </a:cubicBezTo>
                  <a:cubicBezTo>
                    <a:pt x="3" y="29"/>
                    <a:pt x="0" y="16"/>
                    <a:pt x="7" y="9"/>
                  </a:cubicBezTo>
                  <a:cubicBezTo>
                    <a:pt x="8" y="8"/>
                    <a:pt x="8" y="9"/>
                    <a:pt x="8" y="10"/>
                  </a:cubicBezTo>
                  <a:cubicBezTo>
                    <a:pt x="8" y="11"/>
                    <a:pt x="6" y="17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  <p:grpSp>
        <p:nvGrpSpPr>
          <p:cNvPr id="2093" name="กลุ่ม 2092"/>
          <p:cNvGrpSpPr/>
          <p:nvPr/>
        </p:nvGrpSpPr>
        <p:grpSpPr>
          <a:xfrm>
            <a:off x="9962752" y="5117278"/>
            <a:ext cx="658019" cy="658812"/>
            <a:chOff x="18191163" y="9883775"/>
            <a:chExt cx="1316037" cy="1317625"/>
          </a:xfrm>
        </p:grpSpPr>
        <p:sp>
          <p:nvSpPr>
            <p:cNvPr id="657" name="Oval 73"/>
            <p:cNvSpPr>
              <a:spLocks noChangeArrowheads="1"/>
            </p:cNvSpPr>
            <p:nvPr/>
          </p:nvSpPr>
          <p:spPr bwMode="auto">
            <a:xfrm>
              <a:off x="18191163" y="9883775"/>
              <a:ext cx="1316037" cy="1317625"/>
            </a:xfrm>
            <a:prstGeom prst="ellipse">
              <a:avLst/>
            </a:prstGeom>
            <a:solidFill>
              <a:srgbClr val="53A8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658" name="Freeform 74"/>
            <p:cNvSpPr>
              <a:spLocks/>
            </p:cNvSpPr>
            <p:nvPr/>
          </p:nvSpPr>
          <p:spPr bwMode="auto">
            <a:xfrm>
              <a:off x="18542000" y="10282238"/>
              <a:ext cx="292100" cy="520700"/>
            </a:xfrm>
            <a:custGeom>
              <a:avLst/>
              <a:gdLst>
                <a:gd name="T0" fmla="*/ 184 w 184"/>
                <a:gd name="T1" fmla="*/ 106 h 328"/>
                <a:gd name="T2" fmla="*/ 58 w 184"/>
                <a:gd name="T3" fmla="*/ 328 h 328"/>
                <a:gd name="T4" fmla="*/ 0 w 184"/>
                <a:gd name="T5" fmla="*/ 212 h 328"/>
                <a:gd name="T6" fmla="*/ 126 w 184"/>
                <a:gd name="T7" fmla="*/ 0 h 328"/>
                <a:gd name="T8" fmla="*/ 184 w 184"/>
                <a:gd name="T9" fmla="*/ 10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328">
                  <a:moveTo>
                    <a:pt x="184" y="106"/>
                  </a:moveTo>
                  <a:lnTo>
                    <a:pt x="58" y="328"/>
                  </a:lnTo>
                  <a:lnTo>
                    <a:pt x="0" y="212"/>
                  </a:lnTo>
                  <a:lnTo>
                    <a:pt x="126" y="0"/>
                  </a:lnTo>
                  <a:lnTo>
                    <a:pt x="184" y="1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659" name="Freeform 75"/>
            <p:cNvSpPr>
              <a:spLocks/>
            </p:cNvSpPr>
            <p:nvPr/>
          </p:nvSpPr>
          <p:spPr bwMode="auto">
            <a:xfrm>
              <a:off x="18756313" y="10266363"/>
              <a:ext cx="398462" cy="352425"/>
            </a:xfrm>
            <a:custGeom>
              <a:avLst/>
              <a:gdLst>
                <a:gd name="T0" fmla="*/ 251 w 251"/>
                <a:gd name="T1" fmla="*/ 222 h 222"/>
                <a:gd name="T2" fmla="*/ 126 w 251"/>
                <a:gd name="T3" fmla="*/ 222 h 222"/>
                <a:gd name="T4" fmla="*/ 0 w 251"/>
                <a:gd name="T5" fmla="*/ 0 h 222"/>
                <a:gd name="T6" fmla="*/ 126 w 251"/>
                <a:gd name="T7" fmla="*/ 0 h 222"/>
                <a:gd name="T8" fmla="*/ 251 w 251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222">
                  <a:moveTo>
                    <a:pt x="251" y="222"/>
                  </a:moveTo>
                  <a:lnTo>
                    <a:pt x="126" y="222"/>
                  </a:lnTo>
                  <a:lnTo>
                    <a:pt x="0" y="0"/>
                  </a:lnTo>
                  <a:lnTo>
                    <a:pt x="126" y="0"/>
                  </a:lnTo>
                  <a:lnTo>
                    <a:pt x="251" y="2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  <p:sp>
          <p:nvSpPr>
            <p:cNvPr id="660" name="Freeform 76"/>
            <p:cNvSpPr>
              <a:spLocks/>
            </p:cNvSpPr>
            <p:nvPr/>
          </p:nvSpPr>
          <p:spPr bwMode="auto">
            <a:xfrm>
              <a:off x="18649950" y="10634663"/>
              <a:ext cx="504825" cy="168275"/>
            </a:xfrm>
            <a:custGeom>
              <a:avLst/>
              <a:gdLst>
                <a:gd name="T0" fmla="*/ 318 w 318"/>
                <a:gd name="T1" fmla="*/ 0 h 106"/>
                <a:gd name="T2" fmla="*/ 260 w 318"/>
                <a:gd name="T3" fmla="*/ 106 h 106"/>
                <a:gd name="T4" fmla="*/ 0 w 318"/>
                <a:gd name="T5" fmla="*/ 106 h 106"/>
                <a:gd name="T6" fmla="*/ 67 w 318"/>
                <a:gd name="T7" fmla="*/ 0 h 106"/>
                <a:gd name="T8" fmla="*/ 318 w 318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106">
                  <a:moveTo>
                    <a:pt x="318" y="0"/>
                  </a:moveTo>
                  <a:lnTo>
                    <a:pt x="260" y="106"/>
                  </a:lnTo>
                  <a:lnTo>
                    <a:pt x="0" y="106"/>
                  </a:lnTo>
                  <a:lnTo>
                    <a:pt x="67" y="0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7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562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4" name="Google Shape;13884;p27"/>
          <p:cNvSpPr/>
          <p:nvPr/>
        </p:nvSpPr>
        <p:spPr>
          <a:xfrm>
            <a:off x="1390418" y="2357055"/>
            <a:ext cx="483263" cy="472819"/>
          </a:xfrm>
          <a:custGeom>
            <a:avLst/>
            <a:gdLst/>
            <a:ahLst/>
            <a:cxnLst/>
            <a:rect l="l" t="t" r="r" b="b"/>
            <a:pathLst>
              <a:path w="12123" h="11861" extrusionOk="0">
                <a:moveTo>
                  <a:pt x="5740" y="334"/>
                </a:moveTo>
                <a:lnTo>
                  <a:pt x="5740" y="1596"/>
                </a:lnTo>
                <a:cubicBezTo>
                  <a:pt x="5621" y="1596"/>
                  <a:pt x="5502" y="1596"/>
                  <a:pt x="5383" y="1644"/>
                </a:cubicBezTo>
                <a:cubicBezTo>
                  <a:pt x="4382" y="1763"/>
                  <a:pt x="3478" y="2192"/>
                  <a:pt x="2811" y="2906"/>
                </a:cubicBezTo>
                <a:lnTo>
                  <a:pt x="2644" y="3073"/>
                </a:lnTo>
                <a:lnTo>
                  <a:pt x="1668" y="2263"/>
                </a:lnTo>
                <a:cubicBezTo>
                  <a:pt x="1668" y="2263"/>
                  <a:pt x="1930" y="1953"/>
                  <a:pt x="1977" y="1953"/>
                </a:cubicBezTo>
                <a:cubicBezTo>
                  <a:pt x="2858" y="1072"/>
                  <a:pt x="4001" y="501"/>
                  <a:pt x="5240" y="358"/>
                </a:cubicBezTo>
                <a:cubicBezTo>
                  <a:pt x="5383" y="334"/>
                  <a:pt x="5549" y="334"/>
                  <a:pt x="5692" y="334"/>
                </a:cubicBezTo>
                <a:close/>
                <a:moveTo>
                  <a:pt x="6073" y="382"/>
                </a:moveTo>
                <a:cubicBezTo>
                  <a:pt x="7502" y="405"/>
                  <a:pt x="8836" y="1001"/>
                  <a:pt x="9860" y="2025"/>
                </a:cubicBezTo>
                <a:cubicBezTo>
                  <a:pt x="10860" y="3025"/>
                  <a:pt x="11432" y="4382"/>
                  <a:pt x="11479" y="5811"/>
                </a:cubicBezTo>
                <a:lnTo>
                  <a:pt x="10217" y="5811"/>
                </a:lnTo>
                <a:cubicBezTo>
                  <a:pt x="10146" y="4406"/>
                  <a:pt x="9431" y="3144"/>
                  <a:pt x="8264" y="2382"/>
                </a:cubicBezTo>
                <a:cubicBezTo>
                  <a:pt x="8239" y="2357"/>
                  <a:pt x="8212" y="2347"/>
                  <a:pt x="8183" y="2347"/>
                </a:cubicBezTo>
                <a:cubicBezTo>
                  <a:pt x="8129" y="2347"/>
                  <a:pt x="8073" y="2383"/>
                  <a:pt x="8026" y="2430"/>
                </a:cubicBezTo>
                <a:cubicBezTo>
                  <a:pt x="7978" y="2525"/>
                  <a:pt x="8002" y="2620"/>
                  <a:pt x="8098" y="2668"/>
                </a:cubicBezTo>
                <a:cubicBezTo>
                  <a:pt x="9217" y="3430"/>
                  <a:pt x="9884" y="4644"/>
                  <a:pt x="9884" y="5978"/>
                </a:cubicBezTo>
                <a:cubicBezTo>
                  <a:pt x="9884" y="8098"/>
                  <a:pt x="8098" y="9884"/>
                  <a:pt x="5930" y="9884"/>
                </a:cubicBezTo>
                <a:cubicBezTo>
                  <a:pt x="3763" y="9884"/>
                  <a:pt x="1977" y="8098"/>
                  <a:pt x="1977" y="5930"/>
                </a:cubicBezTo>
                <a:cubicBezTo>
                  <a:pt x="1977" y="5049"/>
                  <a:pt x="2263" y="4192"/>
                  <a:pt x="2763" y="3501"/>
                </a:cubicBezTo>
                <a:cubicBezTo>
                  <a:pt x="3263" y="2835"/>
                  <a:pt x="4025" y="2311"/>
                  <a:pt x="4835" y="2120"/>
                </a:cubicBezTo>
                <a:cubicBezTo>
                  <a:pt x="5168" y="2025"/>
                  <a:pt x="5549" y="1953"/>
                  <a:pt x="5930" y="1953"/>
                </a:cubicBezTo>
                <a:cubicBezTo>
                  <a:pt x="6431" y="1953"/>
                  <a:pt x="6931" y="2049"/>
                  <a:pt x="7407" y="2263"/>
                </a:cubicBezTo>
                <a:cubicBezTo>
                  <a:pt x="7423" y="2267"/>
                  <a:pt x="7440" y="2269"/>
                  <a:pt x="7457" y="2269"/>
                </a:cubicBezTo>
                <a:cubicBezTo>
                  <a:pt x="7540" y="2269"/>
                  <a:pt x="7625" y="2223"/>
                  <a:pt x="7645" y="2144"/>
                </a:cubicBezTo>
                <a:cubicBezTo>
                  <a:pt x="7645" y="2049"/>
                  <a:pt x="7621" y="2001"/>
                  <a:pt x="7526" y="1953"/>
                </a:cubicBezTo>
                <a:cubicBezTo>
                  <a:pt x="7050" y="1787"/>
                  <a:pt x="6573" y="1668"/>
                  <a:pt x="6073" y="1668"/>
                </a:cubicBezTo>
                <a:lnTo>
                  <a:pt x="6073" y="382"/>
                </a:lnTo>
                <a:close/>
                <a:moveTo>
                  <a:pt x="5502" y="1"/>
                </a:moveTo>
                <a:cubicBezTo>
                  <a:pt x="5264" y="24"/>
                  <a:pt x="5002" y="48"/>
                  <a:pt x="4764" y="96"/>
                </a:cubicBezTo>
                <a:cubicBezTo>
                  <a:pt x="4478" y="144"/>
                  <a:pt x="4144" y="239"/>
                  <a:pt x="3835" y="358"/>
                </a:cubicBezTo>
                <a:cubicBezTo>
                  <a:pt x="3073" y="644"/>
                  <a:pt x="2334" y="1120"/>
                  <a:pt x="1739" y="1715"/>
                </a:cubicBezTo>
                <a:cubicBezTo>
                  <a:pt x="596" y="2858"/>
                  <a:pt x="1" y="4335"/>
                  <a:pt x="1" y="5930"/>
                </a:cubicBezTo>
                <a:cubicBezTo>
                  <a:pt x="1" y="7431"/>
                  <a:pt x="572" y="8860"/>
                  <a:pt x="1572" y="9979"/>
                </a:cubicBezTo>
                <a:cubicBezTo>
                  <a:pt x="1612" y="10005"/>
                  <a:pt x="1665" y="10024"/>
                  <a:pt x="1713" y="10024"/>
                </a:cubicBezTo>
                <a:cubicBezTo>
                  <a:pt x="1753" y="10024"/>
                  <a:pt x="1789" y="10011"/>
                  <a:pt x="1811" y="9979"/>
                </a:cubicBezTo>
                <a:cubicBezTo>
                  <a:pt x="1882" y="9907"/>
                  <a:pt x="1906" y="9788"/>
                  <a:pt x="1811" y="9717"/>
                </a:cubicBezTo>
                <a:cubicBezTo>
                  <a:pt x="858" y="8693"/>
                  <a:pt x="334" y="7335"/>
                  <a:pt x="334" y="5907"/>
                </a:cubicBezTo>
                <a:cubicBezTo>
                  <a:pt x="334" y="4692"/>
                  <a:pt x="715" y="3501"/>
                  <a:pt x="1453" y="2549"/>
                </a:cubicBezTo>
                <a:lnTo>
                  <a:pt x="2477" y="3358"/>
                </a:lnTo>
                <a:cubicBezTo>
                  <a:pt x="1930" y="4097"/>
                  <a:pt x="1620" y="5025"/>
                  <a:pt x="1620" y="6002"/>
                </a:cubicBezTo>
                <a:cubicBezTo>
                  <a:pt x="1644" y="8336"/>
                  <a:pt x="3549" y="10193"/>
                  <a:pt x="5859" y="10241"/>
                </a:cubicBezTo>
                <a:cubicBezTo>
                  <a:pt x="5874" y="10241"/>
                  <a:pt x="5889" y="10241"/>
                  <a:pt x="5904" y="10241"/>
                </a:cubicBezTo>
                <a:cubicBezTo>
                  <a:pt x="8241" y="10241"/>
                  <a:pt x="10146" y="8392"/>
                  <a:pt x="10241" y="6097"/>
                </a:cubicBezTo>
                <a:lnTo>
                  <a:pt x="11527" y="6097"/>
                </a:lnTo>
                <a:cubicBezTo>
                  <a:pt x="11503" y="7526"/>
                  <a:pt x="10908" y="8860"/>
                  <a:pt x="9884" y="9884"/>
                </a:cubicBezTo>
                <a:cubicBezTo>
                  <a:pt x="8836" y="10908"/>
                  <a:pt x="7407" y="11503"/>
                  <a:pt x="5930" y="11503"/>
                </a:cubicBezTo>
                <a:cubicBezTo>
                  <a:pt x="4644" y="11503"/>
                  <a:pt x="3406" y="11074"/>
                  <a:pt x="2382" y="10265"/>
                </a:cubicBezTo>
                <a:cubicBezTo>
                  <a:pt x="2338" y="10231"/>
                  <a:pt x="2299" y="10214"/>
                  <a:pt x="2262" y="10214"/>
                </a:cubicBezTo>
                <a:cubicBezTo>
                  <a:pt x="2220" y="10214"/>
                  <a:pt x="2182" y="10237"/>
                  <a:pt x="2144" y="10288"/>
                </a:cubicBezTo>
                <a:cubicBezTo>
                  <a:pt x="2096" y="10384"/>
                  <a:pt x="2096" y="10479"/>
                  <a:pt x="2168" y="10527"/>
                </a:cubicBezTo>
                <a:cubicBezTo>
                  <a:pt x="3216" y="11384"/>
                  <a:pt x="4549" y="11860"/>
                  <a:pt x="5930" y="11860"/>
                </a:cubicBezTo>
                <a:cubicBezTo>
                  <a:pt x="7931" y="11860"/>
                  <a:pt x="9741" y="10908"/>
                  <a:pt x="10908" y="9193"/>
                </a:cubicBezTo>
                <a:cubicBezTo>
                  <a:pt x="11312" y="8574"/>
                  <a:pt x="11622" y="7859"/>
                  <a:pt x="11765" y="7097"/>
                </a:cubicBezTo>
                <a:cubicBezTo>
                  <a:pt x="12122" y="5097"/>
                  <a:pt x="11527" y="3120"/>
                  <a:pt x="10122" y="1715"/>
                </a:cubicBezTo>
                <a:cubicBezTo>
                  <a:pt x="9002" y="596"/>
                  <a:pt x="7502" y="1"/>
                  <a:pt x="5930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3885" name="Google Shape;13885;p27"/>
          <p:cNvGrpSpPr/>
          <p:nvPr/>
        </p:nvGrpSpPr>
        <p:grpSpPr>
          <a:xfrm>
            <a:off x="3388878" y="2357009"/>
            <a:ext cx="475649" cy="470985"/>
            <a:chOff x="3192838" y="1931233"/>
            <a:chExt cx="298300" cy="295375"/>
          </a:xfrm>
        </p:grpSpPr>
        <p:sp>
          <p:nvSpPr>
            <p:cNvPr id="13886" name="Google Shape;13886;p27"/>
            <p:cNvSpPr/>
            <p:nvPr/>
          </p:nvSpPr>
          <p:spPr>
            <a:xfrm>
              <a:off x="3192838" y="1931233"/>
              <a:ext cx="91700" cy="295375"/>
            </a:xfrm>
            <a:custGeom>
              <a:avLst/>
              <a:gdLst/>
              <a:ahLst/>
              <a:cxnLst/>
              <a:rect l="l" t="t" r="r" b="b"/>
              <a:pathLst>
                <a:path w="3668" h="11815" extrusionOk="0">
                  <a:moveTo>
                    <a:pt x="1858" y="336"/>
                  </a:moveTo>
                  <a:cubicBezTo>
                    <a:pt x="2239" y="336"/>
                    <a:pt x="2596" y="479"/>
                    <a:pt x="2882" y="741"/>
                  </a:cubicBezTo>
                  <a:cubicBezTo>
                    <a:pt x="3168" y="1003"/>
                    <a:pt x="3311" y="1384"/>
                    <a:pt x="3311" y="1789"/>
                  </a:cubicBezTo>
                  <a:cubicBezTo>
                    <a:pt x="3311" y="2479"/>
                    <a:pt x="2930" y="3003"/>
                    <a:pt x="2311" y="3218"/>
                  </a:cubicBezTo>
                  <a:cubicBezTo>
                    <a:pt x="2263" y="3218"/>
                    <a:pt x="2239" y="3241"/>
                    <a:pt x="2215" y="3265"/>
                  </a:cubicBezTo>
                  <a:lnTo>
                    <a:pt x="1858" y="3765"/>
                  </a:lnTo>
                  <a:lnTo>
                    <a:pt x="1501" y="3265"/>
                  </a:lnTo>
                  <a:cubicBezTo>
                    <a:pt x="1477" y="3241"/>
                    <a:pt x="1453" y="3218"/>
                    <a:pt x="1406" y="3218"/>
                  </a:cubicBezTo>
                  <a:cubicBezTo>
                    <a:pt x="786" y="3003"/>
                    <a:pt x="358" y="2408"/>
                    <a:pt x="405" y="1765"/>
                  </a:cubicBezTo>
                  <a:cubicBezTo>
                    <a:pt x="429" y="979"/>
                    <a:pt x="1048" y="360"/>
                    <a:pt x="1834" y="336"/>
                  </a:cubicBezTo>
                  <a:close/>
                  <a:moveTo>
                    <a:pt x="1923" y="0"/>
                  </a:moveTo>
                  <a:cubicBezTo>
                    <a:pt x="1894" y="0"/>
                    <a:pt x="1864" y="1"/>
                    <a:pt x="1834" y="3"/>
                  </a:cubicBezTo>
                  <a:cubicBezTo>
                    <a:pt x="882" y="26"/>
                    <a:pt x="72" y="812"/>
                    <a:pt x="48" y="1765"/>
                  </a:cubicBezTo>
                  <a:lnTo>
                    <a:pt x="48" y="1813"/>
                  </a:lnTo>
                  <a:lnTo>
                    <a:pt x="48" y="5766"/>
                  </a:lnTo>
                  <a:cubicBezTo>
                    <a:pt x="48" y="5861"/>
                    <a:pt x="96" y="5956"/>
                    <a:pt x="191" y="5956"/>
                  </a:cubicBezTo>
                  <a:cubicBezTo>
                    <a:pt x="310" y="5956"/>
                    <a:pt x="405" y="5885"/>
                    <a:pt x="405" y="5766"/>
                  </a:cubicBezTo>
                  <a:lnTo>
                    <a:pt x="405" y="2884"/>
                  </a:lnTo>
                  <a:cubicBezTo>
                    <a:pt x="620" y="3194"/>
                    <a:pt x="905" y="3432"/>
                    <a:pt x="1263" y="3551"/>
                  </a:cubicBezTo>
                  <a:lnTo>
                    <a:pt x="1668" y="4099"/>
                  </a:lnTo>
                  <a:cubicBezTo>
                    <a:pt x="1722" y="4171"/>
                    <a:pt x="1818" y="4203"/>
                    <a:pt x="1903" y="4203"/>
                  </a:cubicBezTo>
                  <a:cubicBezTo>
                    <a:pt x="1929" y="4203"/>
                    <a:pt x="1955" y="4200"/>
                    <a:pt x="1977" y="4194"/>
                  </a:cubicBezTo>
                  <a:lnTo>
                    <a:pt x="2072" y="4099"/>
                  </a:lnTo>
                  <a:lnTo>
                    <a:pt x="2477" y="3551"/>
                  </a:lnTo>
                  <a:cubicBezTo>
                    <a:pt x="2834" y="3432"/>
                    <a:pt x="3144" y="3194"/>
                    <a:pt x="3335" y="2884"/>
                  </a:cubicBezTo>
                  <a:lnTo>
                    <a:pt x="3335" y="11434"/>
                  </a:lnTo>
                  <a:cubicBezTo>
                    <a:pt x="3335" y="11457"/>
                    <a:pt x="3311" y="11481"/>
                    <a:pt x="3287" y="11481"/>
                  </a:cubicBezTo>
                  <a:lnTo>
                    <a:pt x="429" y="11481"/>
                  </a:lnTo>
                  <a:cubicBezTo>
                    <a:pt x="405" y="11481"/>
                    <a:pt x="358" y="11457"/>
                    <a:pt x="358" y="11434"/>
                  </a:cubicBezTo>
                  <a:lnTo>
                    <a:pt x="358" y="6575"/>
                  </a:lnTo>
                  <a:cubicBezTo>
                    <a:pt x="358" y="6480"/>
                    <a:pt x="310" y="6409"/>
                    <a:pt x="215" y="6409"/>
                  </a:cubicBezTo>
                  <a:cubicBezTo>
                    <a:pt x="96" y="6409"/>
                    <a:pt x="1" y="6456"/>
                    <a:pt x="1" y="6575"/>
                  </a:cubicBezTo>
                  <a:lnTo>
                    <a:pt x="1" y="11434"/>
                  </a:lnTo>
                  <a:cubicBezTo>
                    <a:pt x="1" y="11648"/>
                    <a:pt x="191" y="11815"/>
                    <a:pt x="405" y="11815"/>
                  </a:cubicBezTo>
                  <a:lnTo>
                    <a:pt x="3263" y="11815"/>
                  </a:lnTo>
                  <a:cubicBezTo>
                    <a:pt x="3454" y="11815"/>
                    <a:pt x="3644" y="11648"/>
                    <a:pt x="3644" y="11434"/>
                  </a:cubicBezTo>
                  <a:lnTo>
                    <a:pt x="3644" y="1813"/>
                  </a:lnTo>
                  <a:cubicBezTo>
                    <a:pt x="3668" y="1312"/>
                    <a:pt x="3501" y="860"/>
                    <a:pt x="3144" y="503"/>
                  </a:cubicBezTo>
                  <a:cubicBezTo>
                    <a:pt x="2809" y="168"/>
                    <a:pt x="2370" y="0"/>
                    <a:pt x="192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87" name="Google Shape;13887;p27"/>
            <p:cNvSpPr/>
            <p:nvPr/>
          </p:nvSpPr>
          <p:spPr>
            <a:xfrm>
              <a:off x="3222013" y="1955483"/>
              <a:ext cx="32175" cy="37850"/>
            </a:xfrm>
            <a:custGeom>
              <a:avLst/>
              <a:gdLst/>
              <a:ahLst/>
              <a:cxnLst/>
              <a:rect l="l" t="t" r="r" b="b"/>
              <a:pathLst>
                <a:path w="1287" h="1514" extrusionOk="0">
                  <a:moveTo>
                    <a:pt x="691" y="604"/>
                  </a:moveTo>
                  <a:lnTo>
                    <a:pt x="786" y="866"/>
                  </a:lnTo>
                  <a:lnTo>
                    <a:pt x="596" y="866"/>
                  </a:lnTo>
                  <a:lnTo>
                    <a:pt x="691" y="604"/>
                  </a:lnTo>
                  <a:close/>
                  <a:moveTo>
                    <a:pt x="686" y="1"/>
                  </a:moveTo>
                  <a:cubicBezTo>
                    <a:pt x="602" y="1"/>
                    <a:pt x="532" y="36"/>
                    <a:pt x="477" y="128"/>
                  </a:cubicBezTo>
                  <a:lnTo>
                    <a:pt x="48" y="1271"/>
                  </a:lnTo>
                  <a:cubicBezTo>
                    <a:pt x="0" y="1343"/>
                    <a:pt x="72" y="1462"/>
                    <a:pt x="167" y="1509"/>
                  </a:cubicBezTo>
                  <a:cubicBezTo>
                    <a:pt x="177" y="1513"/>
                    <a:pt x="187" y="1514"/>
                    <a:pt x="197" y="1514"/>
                  </a:cubicBezTo>
                  <a:cubicBezTo>
                    <a:pt x="263" y="1514"/>
                    <a:pt x="337" y="1452"/>
                    <a:pt x="358" y="1390"/>
                  </a:cubicBezTo>
                  <a:lnTo>
                    <a:pt x="429" y="1200"/>
                  </a:lnTo>
                  <a:lnTo>
                    <a:pt x="882" y="1200"/>
                  </a:lnTo>
                  <a:lnTo>
                    <a:pt x="929" y="1390"/>
                  </a:lnTo>
                  <a:cubicBezTo>
                    <a:pt x="953" y="1462"/>
                    <a:pt x="1048" y="1509"/>
                    <a:pt x="1120" y="1509"/>
                  </a:cubicBezTo>
                  <a:cubicBezTo>
                    <a:pt x="1239" y="1462"/>
                    <a:pt x="1286" y="1390"/>
                    <a:pt x="1263" y="1271"/>
                  </a:cubicBezTo>
                  <a:lnTo>
                    <a:pt x="882" y="128"/>
                  </a:lnTo>
                  <a:cubicBezTo>
                    <a:pt x="834" y="80"/>
                    <a:pt x="810" y="33"/>
                    <a:pt x="762" y="9"/>
                  </a:cubicBezTo>
                  <a:cubicBezTo>
                    <a:pt x="736" y="4"/>
                    <a:pt x="710" y="1"/>
                    <a:pt x="6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88" name="Google Shape;13888;p27"/>
            <p:cNvSpPr/>
            <p:nvPr/>
          </p:nvSpPr>
          <p:spPr>
            <a:xfrm>
              <a:off x="3212488" y="207358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6" y="0"/>
                    <a:pt x="0" y="48"/>
                    <a:pt x="0" y="143"/>
                  </a:cubicBezTo>
                  <a:cubicBezTo>
                    <a:pt x="0" y="262"/>
                    <a:pt x="96" y="357"/>
                    <a:pt x="167" y="357"/>
                  </a:cubicBezTo>
                  <a:lnTo>
                    <a:pt x="1929" y="357"/>
                  </a:lnTo>
                  <a:cubicBezTo>
                    <a:pt x="2025" y="357"/>
                    <a:pt x="2120" y="286"/>
                    <a:pt x="2120" y="191"/>
                  </a:cubicBezTo>
                  <a:cubicBezTo>
                    <a:pt x="2120" y="72"/>
                    <a:pt x="2048" y="0"/>
                    <a:pt x="1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89" name="Google Shape;13889;p27"/>
            <p:cNvSpPr/>
            <p:nvPr/>
          </p:nvSpPr>
          <p:spPr>
            <a:xfrm>
              <a:off x="3212488" y="209323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6" y="0"/>
                    <a:pt x="0" y="72"/>
                    <a:pt x="0" y="167"/>
                  </a:cubicBezTo>
                  <a:cubicBezTo>
                    <a:pt x="0" y="286"/>
                    <a:pt x="96" y="357"/>
                    <a:pt x="167" y="357"/>
                  </a:cubicBezTo>
                  <a:lnTo>
                    <a:pt x="1929" y="357"/>
                  </a:lnTo>
                  <a:cubicBezTo>
                    <a:pt x="2025" y="357"/>
                    <a:pt x="2120" y="310"/>
                    <a:pt x="2120" y="214"/>
                  </a:cubicBezTo>
                  <a:cubicBezTo>
                    <a:pt x="2120" y="95"/>
                    <a:pt x="2048" y="0"/>
                    <a:pt x="1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0" name="Google Shape;13890;p27"/>
            <p:cNvSpPr/>
            <p:nvPr/>
          </p:nvSpPr>
          <p:spPr>
            <a:xfrm>
              <a:off x="3212488" y="2113458"/>
              <a:ext cx="53000" cy="8975"/>
            </a:xfrm>
            <a:custGeom>
              <a:avLst/>
              <a:gdLst/>
              <a:ahLst/>
              <a:cxnLst/>
              <a:rect l="l" t="t" r="r" b="b"/>
              <a:pathLst>
                <a:path w="2120" h="359" extrusionOk="0">
                  <a:moveTo>
                    <a:pt x="167" y="1"/>
                  </a:moveTo>
                  <a:cubicBezTo>
                    <a:pt x="96" y="1"/>
                    <a:pt x="0" y="72"/>
                    <a:pt x="0" y="144"/>
                  </a:cubicBezTo>
                  <a:cubicBezTo>
                    <a:pt x="0" y="263"/>
                    <a:pt x="96" y="358"/>
                    <a:pt x="167" y="358"/>
                  </a:cubicBezTo>
                  <a:lnTo>
                    <a:pt x="1929" y="358"/>
                  </a:lnTo>
                  <a:cubicBezTo>
                    <a:pt x="2025" y="358"/>
                    <a:pt x="2120" y="310"/>
                    <a:pt x="2120" y="215"/>
                  </a:cubicBezTo>
                  <a:cubicBezTo>
                    <a:pt x="2120" y="96"/>
                    <a:pt x="2048" y="1"/>
                    <a:pt x="1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1" name="Google Shape;13891;p27"/>
            <p:cNvSpPr/>
            <p:nvPr/>
          </p:nvSpPr>
          <p:spPr>
            <a:xfrm>
              <a:off x="3212488" y="2133708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1"/>
                  </a:moveTo>
                  <a:cubicBezTo>
                    <a:pt x="96" y="1"/>
                    <a:pt x="0" y="48"/>
                    <a:pt x="0" y="143"/>
                  </a:cubicBezTo>
                  <a:cubicBezTo>
                    <a:pt x="0" y="262"/>
                    <a:pt x="96" y="358"/>
                    <a:pt x="167" y="358"/>
                  </a:cubicBezTo>
                  <a:lnTo>
                    <a:pt x="1929" y="358"/>
                  </a:lnTo>
                  <a:cubicBezTo>
                    <a:pt x="2025" y="358"/>
                    <a:pt x="2120" y="286"/>
                    <a:pt x="2120" y="215"/>
                  </a:cubicBezTo>
                  <a:cubicBezTo>
                    <a:pt x="2120" y="96"/>
                    <a:pt x="2048" y="1"/>
                    <a:pt x="1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2" name="Google Shape;13892;p27"/>
            <p:cNvSpPr/>
            <p:nvPr/>
          </p:nvSpPr>
          <p:spPr>
            <a:xfrm>
              <a:off x="3212488" y="2152758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1"/>
                  </a:moveTo>
                  <a:cubicBezTo>
                    <a:pt x="96" y="1"/>
                    <a:pt x="0" y="72"/>
                    <a:pt x="0" y="167"/>
                  </a:cubicBezTo>
                  <a:cubicBezTo>
                    <a:pt x="0" y="286"/>
                    <a:pt x="96" y="358"/>
                    <a:pt x="167" y="358"/>
                  </a:cubicBezTo>
                  <a:lnTo>
                    <a:pt x="1929" y="358"/>
                  </a:lnTo>
                  <a:cubicBezTo>
                    <a:pt x="2025" y="358"/>
                    <a:pt x="2120" y="310"/>
                    <a:pt x="2120" y="215"/>
                  </a:cubicBezTo>
                  <a:cubicBezTo>
                    <a:pt x="2120" y="96"/>
                    <a:pt x="2048" y="1"/>
                    <a:pt x="1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3" name="Google Shape;13893;p27"/>
            <p:cNvSpPr/>
            <p:nvPr/>
          </p:nvSpPr>
          <p:spPr>
            <a:xfrm>
              <a:off x="3212488" y="2173008"/>
              <a:ext cx="26825" cy="8950"/>
            </a:xfrm>
            <a:custGeom>
              <a:avLst/>
              <a:gdLst/>
              <a:ahLst/>
              <a:cxnLst/>
              <a:rect l="l" t="t" r="r" b="b"/>
              <a:pathLst>
                <a:path w="1073" h="358" extrusionOk="0">
                  <a:moveTo>
                    <a:pt x="167" y="0"/>
                  </a:moveTo>
                  <a:cubicBezTo>
                    <a:pt x="96" y="0"/>
                    <a:pt x="0" y="72"/>
                    <a:pt x="0" y="143"/>
                  </a:cubicBezTo>
                  <a:cubicBezTo>
                    <a:pt x="0" y="262"/>
                    <a:pt x="96" y="357"/>
                    <a:pt x="167" y="357"/>
                  </a:cubicBezTo>
                  <a:lnTo>
                    <a:pt x="882" y="357"/>
                  </a:lnTo>
                  <a:cubicBezTo>
                    <a:pt x="977" y="357"/>
                    <a:pt x="1072" y="310"/>
                    <a:pt x="1072" y="215"/>
                  </a:cubicBezTo>
                  <a:cubicBezTo>
                    <a:pt x="1072" y="96"/>
                    <a:pt x="1024" y="0"/>
                    <a:pt x="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4" name="Google Shape;13894;p27"/>
            <p:cNvSpPr/>
            <p:nvPr/>
          </p:nvSpPr>
          <p:spPr>
            <a:xfrm>
              <a:off x="3400013" y="1931233"/>
              <a:ext cx="91125" cy="295375"/>
            </a:xfrm>
            <a:custGeom>
              <a:avLst/>
              <a:gdLst/>
              <a:ahLst/>
              <a:cxnLst/>
              <a:rect l="l" t="t" r="r" b="b"/>
              <a:pathLst>
                <a:path w="3645" h="11815" extrusionOk="0">
                  <a:moveTo>
                    <a:pt x="1811" y="336"/>
                  </a:moveTo>
                  <a:cubicBezTo>
                    <a:pt x="2216" y="336"/>
                    <a:pt x="2573" y="479"/>
                    <a:pt x="2835" y="741"/>
                  </a:cubicBezTo>
                  <a:cubicBezTo>
                    <a:pt x="3121" y="1003"/>
                    <a:pt x="3287" y="1384"/>
                    <a:pt x="3287" y="1789"/>
                  </a:cubicBezTo>
                  <a:cubicBezTo>
                    <a:pt x="3311" y="2479"/>
                    <a:pt x="2882" y="3003"/>
                    <a:pt x="2263" y="3218"/>
                  </a:cubicBezTo>
                  <a:cubicBezTo>
                    <a:pt x="2240" y="3218"/>
                    <a:pt x="2216" y="3241"/>
                    <a:pt x="2168" y="3265"/>
                  </a:cubicBezTo>
                  <a:lnTo>
                    <a:pt x="1811" y="3765"/>
                  </a:lnTo>
                  <a:lnTo>
                    <a:pt x="1454" y="3265"/>
                  </a:lnTo>
                  <a:cubicBezTo>
                    <a:pt x="1430" y="3241"/>
                    <a:pt x="1406" y="3218"/>
                    <a:pt x="1382" y="3218"/>
                  </a:cubicBezTo>
                  <a:cubicBezTo>
                    <a:pt x="739" y="3003"/>
                    <a:pt x="334" y="2408"/>
                    <a:pt x="358" y="1765"/>
                  </a:cubicBezTo>
                  <a:cubicBezTo>
                    <a:pt x="382" y="979"/>
                    <a:pt x="1025" y="360"/>
                    <a:pt x="1787" y="336"/>
                  </a:cubicBezTo>
                  <a:close/>
                  <a:moveTo>
                    <a:pt x="3311" y="2884"/>
                  </a:moveTo>
                  <a:lnTo>
                    <a:pt x="3311" y="11434"/>
                  </a:lnTo>
                  <a:cubicBezTo>
                    <a:pt x="3311" y="11457"/>
                    <a:pt x="3287" y="11481"/>
                    <a:pt x="3240" y="11481"/>
                  </a:cubicBezTo>
                  <a:lnTo>
                    <a:pt x="382" y="11481"/>
                  </a:lnTo>
                  <a:cubicBezTo>
                    <a:pt x="358" y="11481"/>
                    <a:pt x="334" y="11457"/>
                    <a:pt x="334" y="11434"/>
                  </a:cubicBezTo>
                  <a:lnTo>
                    <a:pt x="334" y="2884"/>
                  </a:lnTo>
                  <a:cubicBezTo>
                    <a:pt x="525" y="3194"/>
                    <a:pt x="834" y="3432"/>
                    <a:pt x="1192" y="3551"/>
                  </a:cubicBezTo>
                  <a:lnTo>
                    <a:pt x="1597" y="4099"/>
                  </a:lnTo>
                  <a:cubicBezTo>
                    <a:pt x="1668" y="4170"/>
                    <a:pt x="1716" y="4194"/>
                    <a:pt x="1811" y="4194"/>
                  </a:cubicBezTo>
                  <a:cubicBezTo>
                    <a:pt x="1906" y="4194"/>
                    <a:pt x="1954" y="4170"/>
                    <a:pt x="2025" y="4099"/>
                  </a:cubicBezTo>
                  <a:lnTo>
                    <a:pt x="2430" y="3551"/>
                  </a:lnTo>
                  <a:cubicBezTo>
                    <a:pt x="2787" y="3432"/>
                    <a:pt x="3097" y="3194"/>
                    <a:pt x="3311" y="2884"/>
                  </a:cubicBezTo>
                  <a:close/>
                  <a:moveTo>
                    <a:pt x="1876" y="0"/>
                  </a:moveTo>
                  <a:cubicBezTo>
                    <a:pt x="1847" y="0"/>
                    <a:pt x="1817" y="1"/>
                    <a:pt x="1787" y="3"/>
                  </a:cubicBezTo>
                  <a:cubicBezTo>
                    <a:pt x="834" y="26"/>
                    <a:pt x="25" y="812"/>
                    <a:pt x="1" y="1765"/>
                  </a:cubicBezTo>
                  <a:lnTo>
                    <a:pt x="1" y="1813"/>
                  </a:lnTo>
                  <a:lnTo>
                    <a:pt x="1" y="11434"/>
                  </a:lnTo>
                  <a:cubicBezTo>
                    <a:pt x="1" y="11648"/>
                    <a:pt x="191" y="11815"/>
                    <a:pt x="382" y="11815"/>
                  </a:cubicBezTo>
                  <a:lnTo>
                    <a:pt x="3240" y="11815"/>
                  </a:lnTo>
                  <a:cubicBezTo>
                    <a:pt x="3454" y="11815"/>
                    <a:pt x="3645" y="11648"/>
                    <a:pt x="3645" y="11434"/>
                  </a:cubicBezTo>
                  <a:lnTo>
                    <a:pt x="3645" y="1813"/>
                  </a:lnTo>
                  <a:cubicBezTo>
                    <a:pt x="3645" y="1312"/>
                    <a:pt x="3454" y="860"/>
                    <a:pt x="3097" y="503"/>
                  </a:cubicBezTo>
                  <a:cubicBezTo>
                    <a:pt x="2762" y="168"/>
                    <a:pt x="2322" y="0"/>
                    <a:pt x="187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5" name="Google Shape;13895;p27"/>
            <p:cNvSpPr/>
            <p:nvPr/>
          </p:nvSpPr>
          <p:spPr>
            <a:xfrm>
              <a:off x="3429788" y="1955108"/>
              <a:ext cx="32775" cy="36925"/>
            </a:xfrm>
            <a:custGeom>
              <a:avLst/>
              <a:gdLst/>
              <a:ahLst/>
              <a:cxnLst/>
              <a:rect l="l" t="t" r="r" b="b"/>
              <a:pathLst>
                <a:path w="1311" h="1477" extrusionOk="0">
                  <a:moveTo>
                    <a:pt x="739" y="0"/>
                  </a:moveTo>
                  <a:cubicBezTo>
                    <a:pt x="334" y="0"/>
                    <a:pt x="1" y="310"/>
                    <a:pt x="1" y="738"/>
                  </a:cubicBezTo>
                  <a:cubicBezTo>
                    <a:pt x="1" y="1143"/>
                    <a:pt x="334" y="1477"/>
                    <a:pt x="739" y="1477"/>
                  </a:cubicBezTo>
                  <a:cubicBezTo>
                    <a:pt x="929" y="1477"/>
                    <a:pt x="1072" y="1429"/>
                    <a:pt x="1191" y="1334"/>
                  </a:cubicBezTo>
                  <a:lnTo>
                    <a:pt x="1263" y="1262"/>
                  </a:lnTo>
                  <a:cubicBezTo>
                    <a:pt x="1310" y="1215"/>
                    <a:pt x="1287" y="1119"/>
                    <a:pt x="1215" y="1072"/>
                  </a:cubicBezTo>
                  <a:cubicBezTo>
                    <a:pt x="1193" y="1039"/>
                    <a:pt x="1156" y="1021"/>
                    <a:pt x="1115" y="1021"/>
                  </a:cubicBezTo>
                  <a:cubicBezTo>
                    <a:pt x="1067" y="1021"/>
                    <a:pt x="1015" y="1045"/>
                    <a:pt x="977" y="1096"/>
                  </a:cubicBezTo>
                  <a:lnTo>
                    <a:pt x="953" y="1119"/>
                  </a:lnTo>
                  <a:cubicBezTo>
                    <a:pt x="906" y="1191"/>
                    <a:pt x="834" y="1191"/>
                    <a:pt x="739" y="1191"/>
                  </a:cubicBezTo>
                  <a:cubicBezTo>
                    <a:pt x="501" y="1191"/>
                    <a:pt x="334" y="1000"/>
                    <a:pt x="334" y="762"/>
                  </a:cubicBezTo>
                  <a:cubicBezTo>
                    <a:pt x="334" y="524"/>
                    <a:pt x="501" y="357"/>
                    <a:pt x="739" y="357"/>
                  </a:cubicBezTo>
                  <a:cubicBezTo>
                    <a:pt x="834" y="357"/>
                    <a:pt x="906" y="381"/>
                    <a:pt x="977" y="405"/>
                  </a:cubicBezTo>
                  <a:cubicBezTo>
                    <a:pt x="1010" y="430"/>
                    <a:pt x="1043" y="440"/>
                    <a:pt x="1075" y="440"/>
                  </a:cubicBezTo>
                  <a:cubicBezTo>
                    <a:pt x="1133" y="440"/>
                    <a:pt x="1184" y="404"/>
                    <a:pt x="1215" y="357"/>
                  </a:cubicBezTo>
                  <a:cubicBezTo>
                    <a:pt x="1287" y="262"/>
                    <a:pt x="1263" y="167"/>
                    <a:pt x="1168" y="119"/>
                  </a:cubicBezTo>
                  <a:cubicBezTo>
                    <a:pt x="1049" y="24"/>
                    <a:pt x="906" y="0"/>
                    <a:pt x="7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6" name="Google Shape;13896;p27"/>
            <p:cNvSpPr/>
            <p:nvPr/>
          </p:nvSpPr>
          <p:spPr>
            <a:xfrm>
              <a:off x="3419663" y="2074183"/>
              <a:ext cx="52425" cy="8950"/>
            </a:xfrm>
            <a:custGeom>
              <a:avLst/>
              <a:gdLst/>
              <a:ahLst/>
              <a:cxnLst/>
              <a:rect l="l" t="t" r="r" b="b"/>
              <a:pathLst>
                <a:path w="2097" h="358" extrusionOk="0">
                  <a:moveTo>
                    <a:pt x="168" y="0"/>
                  </a:moveTo>
                  <a:cubicBezTo>
                    <a:pt x="72" y="0"/>
                    <a:pt x="1" y="48"/>
                    <a:pt x="1" y="143"/>
                  </a:cubicBezTo>
                  <a:cubicBezTo>
                    <a:pt x="1" y="262"/>
                    <a:pt x="48" y="357"/>
                    <a:pt x="168" y="357"/>
                  </a:cubicBezTo>
                  <a:lnTo>
                    <a:pt x="1930" y="357"/>
                  </a:lnTo>
                  <a:cubicBezTo>
                    <a:pt x="2025" y="357"/>
                    <a:pt x="2096" y="286"/>
                    <a:pt x="2096" y="214"/>
                  </a:cubicBezTo>
                  <a:cubicBezTo>
                    <a:pt x="2096" y="95"/>
                    <a:pt x="2025" y="0"/>
                    <a:pt x="19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7" name="Google Shape;13897;p27"/>
            <p:cNvSpPr/>
            <p:nvPr/>
          </p:nvSpPr>
          <p:spPr>
            <a:xfrm>
              <a:off x="3419663" y="2093233"/>
              <a:ext cx="52425" cy="8950"/>
            </a:xfrm>
            <a:custGeom>
              <a:avLst/>
              <a:gdLst/>
              <a:ahLst/>
              <a:cxnLst/>
              <a:rect l="l" t="t" r="r" b="b"/>
              <a:pathLst>
                <a:path w="2097" h="358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86"/>
                    <a:pt x="48" y="357"/>
                    <a:pt x="168" y="357"/>
                  </a:cubicBezTo>
                  <a:lnTo>
                    <a:pt x="1930" y="357"/>
                  </a:lnTo>
                  <a:cubicBezTo>
                    <a:pt x="2025" y="357"/>
                    <a:pt x="2096" y="310"/>
                    <a:pt x="2096" y="214"/>
                  </a:cubicBezTo>
                  <a:cubicBezTo>
                    <a:pt x="2096" y="95"/>
                    <a:pt x="2025" y="0"/>
                    <a:pt x="19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8" name="Google Shape;13898;p27"/>
            <p:cNvSpPr/>
            <p:nvPr/>
          </p:nvSpPr>
          <p:spPr>
            <a:xfrm>
              <a:off x="3419663" y="2113458"/>
              <a:ext cx="52425" cy="8975"/>
            </a:xfrm>
            <a:custGeom>
              <a:avLst/>
              <a:gdLst/>
              <a:ahLst/>
              <a:cxnLst/>
              <a:rect l="l" t="t" r="r" b="b"/>
              <a:pathLst>
                <a:path w="2097" h="359" extrusionOk="0">
                  <a:moveTo>
                    <a:pt x="168" y="1"/>
                  </a:moveTo>
                  <a:cubicBezTo>
                    <a:pt x="72" y="1"/>
                    <a:pt x="1" y="48"/>
                    <a:pt x="1" y="144"/>
                  </a:cubicBezTo>
                  <a:cubicBezTo>
                    <a:pt x="1" y="263"/>
                    <a:pt x="48" y="358"/>
                    <a:pt x="168" y="358"/>
                  </a:cubicBezTo>
                  <a:lnTo>
                    <a:pt x="1930" y="358"/>
                  </a:lnTo>
                  <a:cubicBezTo>
                    <a:pt x="2025" y="358"/>
                    <a:pt x="2096" y="310"/>
                    <a:pt x="2096" y="215"/>
                  </a:cubicBezTo>
                  <a:cubicBezTo>
                    <a:pt x="2096" y="96"/>
                    <a:pt x="2025" y="1"/>
                    <a:pt x="1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9" name="Google Shape;13899;p27"/>
            <p:cNvSpPr/>
            <p:nvPr/>
          </p:nvSpPr>
          <p:spPr>
            <a:xfrm>
              <a:off x="3419663" y="2133708"/>
              <a:ext cx="52425" cy="8950"/>
            </a:xfrm>
            <a:custGeom>
              <a:avLst/>
              <a:gdLst/>
              <a:ahLst/>
              <a:cxnLst/>
              <a:rect l="l" t="t" r="r" b="b"/>
              <a:pathLst>
                <a:path w="2097" h="358" extrusionOk="0">
                  <a:moveTo>
                    <a:pt x="168" y="1"/>
                  </a:moveTo>
                  <a:cubicBezTo>
                    <a:pt x="72" y="1"/>
                    <a:pt x="1" y="48"/>
                    <a:pt x="1" y="143"/>
                  </a:cubicBezTo>
                  <a:cubicBezTo>
                    <a:pt x="1" y="262"/>
                    <a:pt x="48" y="358"/>
                    <a:pt x="168" y="358"/>
                  </a:cubicBezTo>
                  <a:lnTo>
                    <a:pt x="1930" y="358"/>
                  </a:lnTo>
                  <a:cubicBezTo>
                    <a:pt x="2025" y="358"/>
                    <a:pt x="2096" y="286"/>
                    <a:pt x="2096" y="215"/>
                  </a:cubicBezTo>
                  <a:cubicBezTo>
                    <a:pt x="2096" y="96"/>
                    <a:pt x="2025" y="1"/>
                    <a:pt x="1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0" name="Google Shape;13900;p27"/>
            <p:cNvSpPr/>
            <p:nvPr/>
          </p:nvSpPr>
          <p:spPr>
            <a:xfrm>
              <a:off x="3419663" y="2152758"/>
              <a:ext cx="52425" cy="8950"/>
            </a:xfrm>
            <a:custGeom>
              <a:avLst/>
              <a:gdLst/>
              <a:ahLst/>
              <a:cxnLst/>
              <a:rect l="l" t="t" r="r" b="b"/>
              <a:pathLst>
                <a:path w="2097" h="358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86"/>
                    <a:pt x="48" y="358"/>
                    <a:pt x="168" y="358"/>
                  </a:cubicBezTo>
                  <a:lnTo>
                    <a:pt x="1930" y="358"/>
                  </a:lnTo>
                  <a:cubicBezTo>
                    <a:pt x="2025" y="358"/>
                    <a:pt x="2096" y="310"/>
                    <a:pt x="2096" y="215"/>
                  </a:cubicBezTo>
                  <a:cubicBezTo>
                    <a:pt x="2096" y="96"/>
                    <a:pt x="2025" y="1"/>
                    <a:pt x="1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1" name="Google Shape;13901;p27"/>
            <p:cNvSpPr/>
            <p:nvPr/>
          </p:nvSpPr>
          <p:spPr>
            <a:xfrm>
              <a:off x="3419663" y="2173008"/>
              <a:ext cx="26825" cy="8950"/>
            </a:xfrm>
            <a:custGeom>
              <a:avLst/>
              <a:gdLst/>
              <a:ahLst/>
              <a:cxnLst/>
              <a:rect l="l" t="t" r="r" b="b"/>
              <a:pathLst>
                <a:path w="1073" h="358" extrusionOk="0">
                  <a:moveTo>
                    <a:pt x="168" y="0"/>
                  </a:moveTo>
                  <a:cubicBezTo>
                    <a:pt x="72" y="0"/>
                    <a:pt x="1" y="48"/>
                    <a:pt x="1" y="143"/>
                  </a:cubicBezTo>
                  <a:cubicBezTo>
                    <a:pt x="1" y="262"/>
                    <a:pt x="48" y="357"/>
                    <a:pt x="168" y="357"/>
                  </a:cubicBezTo>
                  <a:lnTo>
                    <a:pt x="882" y="357"/>
                  </a:lnTo>
                  <a:cubicBezTo>
                    <a:pt x="977" y="357"/>
                    <a:pt x="1072" y="310"/>
                    <a:pt x="1072" y="215"/>
                  </a:cubicBezTo>
                  <a:cubicBezTo>
                    <a:pt x="1072" y="96"/>
                    <a:pt x="1001" y="0"/>
                    <a:pt x="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2" name="Google Shape;13902;p27"/>
            <p:cNvSpPr/>
            <p:nvPr/>
          </p:nvSpPr>
          <p:spPr>
            <a:xfrm>
              <a:off x="3329188" y="2163483"/>
              <a:ext cx="26200" cy="36925"/>
            </a:xfrm>
            <a:custGeom>
              <a:avLst/>
              <a:gdLst/>
              <a:ahLst/>
              <a:cxnLst/>
              <a:rect l="l" t="t" r="r" b="b"/>
              <a:pathLst>
                <a:path w="1048" h="1477" extrusionOk="0">
                  <a:moveTo>
                    <a:pt x="524" y="334"/>
                  </a:moveTo>
                  <a:cubicBezTo>
                    <a:pt x="548" y="334"/>
                    <a:pt x="595" y="357"/>
                    <a:pt x="595" y="381"/>
                  </a:cubicBezTo>
                  <a:cubicBezTo>
                    <a:pt x="595" y="429"/>
                    <a:pt x="572" y="500"/>
                    <a:pt x="524" y="500"/>
                  </a:cubicBezTo>
                  <a:lnTo>
                    <a:pt x="357" y="500"/>
                  </a:lnTo>
                  <a:lnTo>
                    <a:pt x="357" y="334"/>
                  </a:lnTo>
                  <a:close/>
                  <a:moveTo>
                    <a:pt x="572" y="858"/>
                  </a:moveTo>
                  <a:cubicBezTo>
                    <a:pt x="643" y="858"/>
                    <a:pt x="691" y="881"/>
                    <a:pt x="714" y="977"/>
                  </a:cubicBezTo>
                  <a:cubicBezTo>
                    <a:pt x="714" y="1048"/>
                    <a:pt x="667" y="1120"/>
                    <a:pt x="572" y="1120"/>
                  </a:cubicBezTo>
                  <a:lnTo>
                    <a:pt x="357" y="1120"/>
                  </a:lnTo>
                  <a:lnTo>
                    <a:pt x="357" y="858"/>
                  </a:lnTo>
                  <a:close/>
                  <a:moveTo>
                    <a:pt x="191" y="0"/>
                  </a:moveTo>
                  <a:cubicBezTo>
                    <a:pt x="95" y="0"/>
                    <a:pt x="0" y="96"/>
                    <a:pt x="0" y="167"/>
                  </a:cubicBezTo>
                  <a:lnTo>
                    <a:pt x="0" y="1334"/>
                  </a:lnTo>
                  <a:lnTo>
                    <a:pt x="0" y="1405"/>
                  </a:lnTo>
                  <a:cubicBezTo>
                    <a:pt x="48" y="1429"/>
                    <a:pt x="95" y="1477"/>
                    <a:pt x="191" y="1477"/>
                  </a:cubicBezTo>
                  <a:lnTo>
                    <a:pt x="572" y="1477"/>
                  </a:lnTo>
                  <a:cubicBezTo>
                    <a:pt x="834" y="1477"/>
                    <a:pt x="1048" y="1286"/>
                    <a:pt x="1048" y="1000"/>
                  </a:cubicBezTo>
                  <a:cubicBezTo>
                    <a:pt x="1048" y="858"/>
                    <a:pt x="1000" y="738"/>
                    <a:pt x="905" y="643"/>
                  </a:cubicBezTo>
                  <a:cubicBezTo>
                    <a:pt x="953" y="572"/>
                    <a:pt x="953" y="477"/>
                    <a:pt x="953" y="357"/>
                  </a:cubicBezTo>
                  <a:cubicBezTo>
                    <a:pt x="929" y="143"/>
                    <a:pt x="714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3" name="Google Shape;13903;p27"/>
            <p:cNvSpPr/>
            <p:nvPr/>
          </p:nvSpPr>
          <p:spPr>
            <a:xfrm>
              <a:off x="3297613" y="1931283"/>
              <a:ext cx="90525" cy="295325"/>
            </a:xfrm>
            <a:custGeom>
              <a:avLst/>
              <a:gdLst/>
              <a:ahLst/>
              <a:cxnLst/>
              <a:rect l="l" t="t" r="r" b="b"/>
              <a:pathLst>
                <a:path w="3621" h="11813" extrusionOk="0">
                  <a:moveTo>
                    <a:pt x="1811" y="8026"/>
                  </a:moveTo>
                  <a:lnTo>
                    <a:pt x="2168" y="8550"/>
                  </a:lnTo>
                  <a:cubicBezTo>
                    <a:pt x="2192" y="8574"/>
                    <a:pt x="2216" y="8598"/>
                    <a:pt x="2263" y="8598"/>
                  </a:cubicBezTo>
                  <a:cubicBezTo>
                    <a:pt x="2882" y="8812"/>
                    <a:pt x="3287" y="9407"/>
                    <a:pt x="3263" y="10050"/>
                  </a:cubicBezTo>
                  <a:cubicBezTo>
                    <a:pt x="3240" y="10836"/>
                    <a:pt x="2620" y="11455"/>
                    <a:pt x="1835" y="11479"/>
                  </a:cubicBezTo>
                  <a:cubicBezTo>
                    <a:pt x="1454" y="11479"/>
                    <a:pt x="1049" y="11336"/>
                    <a:pt x="763" y="11074"/>
                  </a:cubicBezTo>
                  <a:cubicBezTo>
                    <a:pt x="453" y="10812"/>
                    <a:pt x="310" y="10408"/>
                    <a:pt x="310" y="10026"/>
                  </a:cubicBezTo>
                  <a:cubicBezTo>
                    <a:pt x="310" y="9384"/>
                    <a:pt x="739" y="8812"/>
                    <a:pt x="1358" y="8598"/>
                  </a:cubicBezTo>
                  <a:cubicBezTo>
                    <a:pt x="1382" y="8598"/>
                    <a:pt x="1430" y="8574"/>
                    <a:pt x="1454" y="8550"/>
                  </a:cubicBezTo>
                  <a:lnTo>
                    <a:pt x="1811" y="8026"/>
                  </a:lnTo>
                  <a:close/>
                  <a:moveTo>
                    <a:pt x="382" y="1"/>
                  </a:moveTo>
                  <a:cubicBezTo>
                    <a:pt x="168" y="1"/>
                    <a:pt x="1" y="167"/>
                    <a:pt x="1" y="382"/>
                  </a:cubicBezTo>
                  <a:lnTo>
                    <a:pt x="1" y="9979"/>
                  </a:lnTo>
                  <a:cubicBezTo>
                    <a:pt x="1" y="10455"/>
                    <a:pt x="168" y="10884"/>
                    <a:pt x="501" y="11241"/>
                  </a:cubicBezTo>
                  <a:cubicBezTo>
                    <a:pt x="858" y="11598"/>
                    <a:pt x="1287" y="11813"/>
                    <a:pt x="1811" y="11813"/>
                  </a:cubicBezTo>
                  <a:lnTo>
                    <a:pt x="1835" y="11813"/>
                  </a:lnTo>
                  <a:cubicBezTo>
                    <a:pt x="2787" y="11789"/>
                    <a:pt x="3597" y="11003"/>
                    <a:pt x="3621" y="10050"/>
                  </a:cubicBezTo>
                  <a:lnTo>
                    <a:pt x="3621" y="10003"/>
                  </a:lnTo>
                  <a:lnTo>
                    <a:pt x="3621" y="1953"/>
                  </a:lnTo>
                  <a:cubicBezTo>
                    <a:pt x="3621" y="1882"/>
                    <a:pt x="3573" y="1787"/>
                    <a:pt x="3478" y="1787"/>
                  </a:cubicBezTo>
                  <a:cubicBezTo>
                    <a:pt x="3359" y="1787"/>
                    <a:pt x="3263" y="1834"/>
                    <a:pt x="3263" y="1953"/>
                  </a:cubicBezTo>
                  <a:lnTo>
                    <a:pt x="3263" y="8931"/>
                  </a:lnTo>
                  <a:cubicBezTo>
                    <a:pt x="3049" y="8621"/>
                    <a:pt x="2763" y="8383"/>
                    <a:pt x="2406" y="8264"/>
                  </a:cubicBezTo>
                  <a:lnTo>
                    <a:pt x="1977" y="7716"/>
                  </a:lnTo>
                  <a:lnTo>
                    <a:pt x="1906" y="7621"/>
                  </a:lnTo>
                  <a:cubicBezTo>
                    <a:pt x="1868" y="7598"/>
                    <a:pt x="1830" y="7588"/>
                    <a:pt x="1793" y="7588"/>
                  </a:cubicBezTo>
                  <a:cubicBezTo>
                    <a:pt x="1715" y="7588"/>
                    <a:pt x="1645" y="7636"/>
                    <a:pt x="1596" y="7716"/>
                  </a:cubicBezTo>
                  <a:lnTo>
                    <a:pt x="1192" y="8264"/>
                  </a:lnTo>
                  <a:cubicBezTo>
                    <a:pt x="834" y="8383"/>
                    <a:pt x="525" y="8621"/>
                    <a:pt x="310" y="8931"/>
                  </a:cubicBezTo>
                  <a:lnTo>
                    <a:pt x="310" y="382"/>
                  </a:lnTo>
                  <a:cubicBezTo>
                    <a:pt x="310" y="358"/>
                    <a:pt x="358" y="334"/>
                    <a:pt x="382" y="334"/>
                  </a:cubicBezTo>
                  <a:lnTo>
                    <a:pt x="3240" y="334"/>
                  </a:lnTo>
                  <a:cubicBezTo>
                    <a:pt x="3263" y="334"/>
                    <a:pt x="3287" y="358"/>
                    <a:pt x="3287" y="382"/>
                  </a:cubicBezTo>
                  <a:lnTo>
                    <a:pt x="3287" y="1168"/>
                  </a:lnTo>
                  <a:cubicBezTo>
                    <a:pt x="3263" y="1239"/>
                    <a:pt x="3311" y="1334"/>
                    <a:pt x="3454" y="1334"/>
                  </a:cubicBezTo>
                  <a:cubicBezTo>
                    <a:pt x="3525" y="1334"/>
                    <a:pt x="3621" y="1239"/>
                    <a:pt x="3621" y="1168"/>
                  </a:cubicBezTo>
                  <a:lnTo>
                    <a:pt x="3621" y="382"/>
                  </a:lnTo>
                  <a:cubicBezTo>
                    <a:pt x="3621" y="167"/>
                    <a:pt x="3454" y="1"/>
                    <a:pt x="324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4" name="Google Shape;13904;p27"/>
            <p:cNvSpPr/>
            <p:nvPr/>
          </p:nvSpPr>
          <p:spPr>
            <a:xfrm>
              <a:off x="3316088" y="197593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1"/>
                  </a:moveTo>
                  <a:cubicBezTo>
                    <a:pt x="95" y="1"/>
                    <a:pt x="0" y="48"/>
                    <a:pt x="0" y="144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1929" y="358"/>
                  </a:lnTo>
                  <a:cubicBezTo>
                    <a:pt x="2024" y="358"/>
                    <a:pt x="2120" y="286"/>
                    <a:pt x="2120" y="191"/>
                  </a:cubicBezTo>
                  <a:cubicBezTo>
                    <a:pt x="2120" y="96"/>
                    <a:pt x="2048" y="1"/>
                    <a:pt x="1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5" name="Google Shape;13905;p27"/>
            <p:cNvSpPr/>
            <p:nvPr/>
          </p:nvSpPr>
          <p:spPr>
            <a:xfrm>
              <a:off x="3316088" y="199618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48" y="358"/>
                    <a:pt x="167" y="358"/>
                  </a:cubicBezTo>
                  <a:lnTo>
                    <a:pt x="1929" y="358"/>
                  </a:lnTo>
                  <a:cubicBezTo>
                    <a:pt x="2024" y="358"/>
                    <a:pt x="2120" y="286"/>
                    <a:pt x="2120" y="191"/>
                  </a:cubicBezTo>
                  <a:cubicBezTo>
                    <a:pt x="2120" y="72"/>
                    <a:pt x="2048" y="0"/>
                    <a:pt x="1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6" name="Google Shape;13906;p27"/>
            <p:cNvSpPr/>
            <p:nvPr/>
          </p:nvSpPr>
          <p:spPr>
            <a:xfrm>
              <a:off x="3316088" y="201583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5" y="0"/>
                    <a:pt x="0" y="72"/>
                    <a:pt x="0" y="167"/>
                  </a:cubicBezTo>
                  <a:cubicBezTo>
                    <a:pt x="0" y="286"/>
                    <a:pt x="48" y="357"/>
                    <a:pt x="167" y="357"/>
                  </a:cubicBezTo>
                  <a:lnTo>
                    <a:pt x="1929" y="357"/>
                  </a:lnTo>
                  <a:cubicBezTo>
                    <a:pt x="2024" y="357"/>
                    <a:pt x="2120" y="310"/>
                    <a:pt x="2120" y="215"/>
                  </a:cubicBezTo>
                  <a:cubicBezTo>
                    <a:pt x="2120" y="96"/>
                    <a:pt x="2048" y="0"/>
                    <a:pt x="1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7" name="Google Shape;13907;p27"/>
            <p:cNvSpPr/>
            <p:nvPr/>
          </p:nvSpPr>
          <p:spPr>
            <a:xfrm>
              <a:off x="3316088" y="203548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48" y="357"/>
                    <a:pt x="167" y="357"/>
                  </a:cubicBezTo>
                  <a:lnTo>
                    <a:pt x="1929" y="357"/>
                  </a:lnTo>
                  <a:cubicBezTo>
                    <a:pt x="2024" y="357"/>
                    <a:pt x="2120" y="286"/>
                    <a:pt x="2120" y="191"/>
                  </a:cubicBezTo>
                  <a:cubicBezTo>
                    <a:pt x="2120" y="95"/>
                    <a:pt x="2048" y="0"/>
                    <a:pt x="1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8" name="Google Shape;13908;p27"/>
            <p:cNvSpPr/>
            <p:nvPr/>
          </p:nvSpPr>
          <p:spPr>
            <a:xfrm>
              <a:off x="3316088" y="2055708"/>
              <a:ext cx="53000" cy="8975"/>
            </a:xfrm>
            <a:custGeom>
              <a:avLst/>
              <a:gdLst/>
              <a:ahLst/>
              <a:cxnLst/>
              <a:rect l="l" t="t" r="r" b="b"/>
              <a:pathLst>
                <a:path w="2120" h="359" extrusionOk="0">
                  <a:moveTo>
                    <a:pt x="167" y="1"/>
                  </a:moveTo>
                  <a:cubicBezTo>
                    <a:pt x="95" y="1"/>
                    <a:pt x="0" y="48"/>
                    <a:pt x="0" y="144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1929" y="358"/>
                  </a:lnTo>
                  <a:cubicBezTo>
                    <a:pt x="2024" y="358"/>
                    <a:pt x="2120" y="263"/>
                    <a:pt x="2120" y="144"/>
                  </a:cubicBezTo>
                  <a:cubicBezTo>
                    <a:pt x="2120" y="48"/>
                    <a:pt x="2024" y="1"/>
                    <a:pt x="1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9" name="Google Shape;13909;p27"/>
            <p:cNvSpPr/>
            <p:nvPr/>
          </p:nvSpPr>
          <p:spPr>
            <a:xfrm>
              <a:off x="3316088" y="2075358"/>
              <a:ext cx="26800" cy="8950"/>
            </a:xfrm>
            <a:custGeom>
              <a:avLst/>
              <a:gdLst/>
              <a:ahLst/>
              <a:cxnLst/>
              <a:rect l="l" t="t" r="r" b="b"/>
              <a:pathLst>
                <a:path w="1072" h="358" extrusionOk="0">
                  <a:moveTo>
                    <a:pt x="167" y="1"/>
                  </a:moveTo>
                  <a:cubicBezTo>
                    <a:pt x="95" y="1"/>
                    <a:pt x="0" y="96"/>
                    <a:pt x="0" y="215"/>
                  </a:cubicBezTo>
                  <a:cubicBezTo>
                    <a:pt x="0" y="310"/>
                    <a:pt x="95" y="358"/>
                    <a:pt x="167" y="358"/>
                  </a:cubicBezTo>
                  <a:lnTo>
                    <a:pt x="881" y="358"/>
                  </a:lnTo>
                  <a:cubicBezTo>
                    <a:pt x="976" y="358"/>
                    <a:pt x="1072" y="310"/>
                    <a:pt x="1072" y="215"/>
                  </a:cubicBezTo>
                  <a:cubicBezTo>
                    <a:pt x="1072" y="96"/>
                    <a:pt x="1000" y="1"/>
                    <a:pt x="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10" name="Google Shape;13910;p27"/>
          <p:cNvGrpSpPr/>
          <p:nvPr/>
        </p:nvGrpSpPr>
        <p:grpSpPr>
          <a:xfrm>
            <a:off x="4363871" y="2355215"/>
            <a:ext cx="456675" cy="473736"/>
            <a:chOff x="3676863" y="1930108"/>
            <a:chExt cx="286400" cy="297100"/>
          </a:xfrm>
        </p:grpSpPr>
        <p:sp>
          <p:nvSpPr>
            <p:cNvPr id="13911" name="Google Shape;13911;p27"/>
            <p:cNvSpPr/>
            <p:nvPr/>
          </p:nvSpPr>
          <p:spPr>
            <a:xfrm>
              <a:off x="3779863" y="1930108"/>
              <a:ext cx="79200" cy="79200"/>
            </a:xfrm>
            <a:custGeom>
              <a:avLst/>
              <a:gdLst/>
              <a:ahLst/>
              <a:cxnLst/>
              <a:rect l="l" t="t" r="r" b="b"/>
              <a:pathLst>
                <a:path w="3168" h="3168" extrusionOk="0">
                  <a:moveTo>
                    <a:pt x="1596" y="500"/>
                  </a:moveTo>
                  <a:lnTo>
                    <a:pt x="2763" y="2810"/>
                  </a:lnTo>
                  <a:lnTo>
                    <a:pt x="429" y="2810"/>
                  </a:lnTo>
                  <a:lnTo>
                    <a:pt x="1596" y="500"/>
                  </a:lnTo>
                  <a:close/>
                  <a:moveTo>
                    <a:pt x="1596" y="0"/>
                  </a:moveTo>
                  <a:cubicBezTo>
                    <a:pt x="1501" y="0"/>
                    <a:pt x="1406" y="71"/>
                    <a:pt x="1382" y="167"/>
                  </a:cubicBezTo>
                  <a:lnTo>
                    <a:pt x="48" y="2810"/>
                  </a:lnTo>
                  <a:cubicBezTo>
                    <a:pt x="1" y="2905"/>
                    <a:pt x="24" y="3024"/>
                    <a:pt x="120" y="3096"/>
                  </a:cubicBezTo>
                  <a:cubicBezTo>
                    <a:pt x="143" y="3144"/>
                    <a:pt x="191" y="3167"/>
                    <a:pt x="263" y="3167"/>
                  </a:cubicBezTo>
                  <a:lnTo>
                    <a:pt x="2906" y="3167"/>
                  </a:lnTo>
                  <a:cubicBezTo>
                    <a:pt x="3001" y="3167"/>
                    <a:pt x="3049" y="3144"/>
                    <a:pt x="3120" y="3072"/>
                  </a:cubicBezTo>
                  <a:cubicBezTo>
                    <a:pt x="3168" y="2977"/>
                    <a:pt x="3168" y="2905"/>
                    <a:pt x="3144" y="2810"/>
                  </a:cubicBezTo>
                  <a:lnTo>
                    <a:pt x="1810" y="167"/>
                  </a:lnTo>
                  <a:cubicBezTo>
                    <a:pt x="1763" y="71"/>
                    <a:pt x="1691" y="0"/>
                    <a:pt x="15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12" name="Google Shape;13912;p27"/>
            <p:cNvSpPr/>
            <p:nvPr/>
          </p:nvSpPr>
          <p:spPr>
            <a:xfrm>
              <a:off x="3732838" y="2021183"/>
              <a:ext cx="175650" cy="92900"/>
            </a:xfrm>
            <a:custGeom>
              <a:avLst/>
              <a:gdLst/>
              <a:ahLst/>
              <a:cxnLst/>
              <a:rect l="l" t="t" r="r" b="b"/>
              <a:pathLst>
                <a:path w="7026" h="3716" extrusionOk="0">
                  <a:moveTo>
                    <a:pt x="1834" y="1"/>
                  </a:moveTo>
                  <a:cubicBezTo>
                    <a:pt x="1763" y="1"/>
                    <a:pt x="1667" y="48"/>
                    <a:pt x="1643" y="143"/>
                  </a:cubicBezTo>
                  <a:lnTo>
                    <a:pt x="24" y="3358"/>
                  </a:lnTo>
                  <a:cubicBezTo>
                    <a:pt x="0" y="3454"/>
                    <a:pt x="0" y="3549"/>
                    <a:pt x="24" y="3597"/>
                  </a:cubicBezTo>
                  <a:cubicBezTo>
                    <a:pt x="48" y="3692"/>
                    <a:pt x="143" y="3716"/>
                    <a:pt x="238" y="3716"/>
                  </a:cubicBezTo>
                  <a:lnTo>
                    <a:pt x="6764" y="3716"/>
                  </a:lnTo>
                  <a:cubicBezTo>
                    <a:pt x="6835" y="3716"/>
                    <a:pt x="6906" y="3692"/>
                    <a:pt x="6954" y="3644"/>
                  </a:cubicBezTo>
                  <a:cubicBezTo>
                    <a:pt x="7026" y="3549"/>
                    <a:pt x="7026" y="3454"/>
                    <a:pt x="7002" y="3358"/>
                  </a:cubicBezTo>
                  <a:lnTo>
                    <a:pt x="5382" y="143"/>
                  </a:lnTo>
                  <a:cubicBezTo>
                    <a:pt x="5358" y="48"/>
                    <a:pt x="5263" y="1"/>
                    <a:pt x="5168" y="1"/>
                  </a:cubicBezTo>
                  <a:lnTo>
                    <a:pt x="3334" y="1"/>
                  </a:lnTo>
                  <a:cubicBezTo>
                    <a:pt x="3239" y="1"/>
                    <a:pt x="3191" y="48"/>
                    <a:pt x="3144" y="143"/>
                  </a:cubicBezTo>
                  <a:cubicBezTo>
                    <a:pt x="3120" y="263"/>
                    <a:pt x="3215" y="358"/>
                    <a:pt x="3334" y="358"/>
                  </a:cubicBezTo>
                  <a:lnTo>
                    <a:pt x="5120" y="358"/>
                  </a:lnTo>
                  <a:lnTo>
                    <a:pt x="6644" y="3358"/>
                  </a:lnTo>
                  <a:lnTo>
                    <a:pt x="381" y="3358"/>
                  </a:lnTo>
                  <a:lnTo>
                    <a:pt x="1905" y="358"/>
                  </a:lnTo>
                  <a:lnTo>
                    <a:pt x="2477" y="358"/>
                  </a:lnTo>
                  <a:cubicBezTo>
                    <a:pt x="2548" y="358"/>
                    <a:pt x="2620" y="310"/>
                    <a:pt x="2644" y="215"/>
                  </a:cubicBezTo>
                  <a:cubicBezTo>
                    <a:pt x="2667" y="96"/>
                    <a:pt x="2596" y="1"/>
                    <a:pt x="2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13" name="Google Shape;13913;p27"/>
            <p:cNvSpPr/>
            <p:nvPr/>
          </p:nvSpPr>
          <p:spPr>
            <a:xfrm>
              <a:off x="3676863" y="2125383"/>
              <a:ext cx="286400" cy="101825"/>
            </a:xfrm>
            <a:custGeom>
              <a:avLst/>
              <a:gdLst/>
              <a:ahLst/>
              <a:cxnLst/>
              <a:rect l="l" t="t" r="r" b="b"/>
              <a:pathLst>
                <a:path w="11456" h="4073" extrusionOk="0">
                  <a:moveTo>
                    <a:pt x="2049" y="0"/>
                  </a:moveTo>
                  <a:cubicBezTo>
                    <a:pt x="1977" y="0"/>
                    <a:pt x="1882" y="72"/>
                    <a:pt x="1858" y="143"/>
                  </a:cubicBezTo>
                  <a:lnTo>
                    <a:pt x="72" y="3715"/>
                  </a:lnTo>
                  <a:cubicBezTo>
                    <a:pt x="1" y="3810"/>
                    <a:pt x="24" y="3929"/>
                    <a:pt x="96" y="4001"/>
                  </a:cubicBezTo>
                  <a:cubicBezTo>
                    <a:pt x="144" y="4049"/>
                    <a:pt x="215" y="4072"/>
                    <a:pt x="263" y="4072"/>
                  </a:cubicBezTo>
                  <a:lnTo>
                    <a:pt x="11170" y="4072"/>
                  </a:lnTo>
                  <a:cubicBezTo>
                    <a:pt x="11217" y="4072"/>
                    <a:pt x="11313" y="4049"/>
                    <a:pt x="11336" y="4001"/>
                  </a:cubicBezTo>
                  <a:cubicBezTo>
                    <a:pt x="11432" y="3929"/>
                    <a:pt x="11455" y="3810"/>
                    <a:pt x="11408" y="3715"/>
                  </a:cubicBezTo>
                  <a:lnTo>
                    <a:pt x="10384" y="1667"/>
                  </a:lnTo>
                  <a:cubicBezTo>
                    <a:pt x="10366" y="1594"/>
                    <a:pt x="10292" y="1563"/>
                    <a:pt x="10216" y="1563"/>
                  </a:cubicBezTo>
                  <a:cubicBezTo>
                    <a:pt x="10192" y="1563"/>
                    <a:pt x="10168" y="1566"/>
                    <a:pt x="10146" y="1572"/>
                  </a:cubicBezTo>
                  <a:cubicBezTo>
                    <a:pt x="10074" y="1620"/>
                    <a:pt x="10027" y="1739"/>
                    <a:pt x="10074" y="1810"/>
                  </a:cubicBezTo>
                  <a:lnTo>
                    <a:pt x="11027" y="3715"/>
                  </a:lnTo>
                  <a:lnTo>
                    <a:pt x="429" y="3715"/>
                  </a:lnTo>
                  <a:lnTo>
                    <a:pt x="2120" y="357"/>
                  </a:lnTo>
                  <a:lnTo>
                    <a:pt x="9312" y="357"/>
                  </a:lnTo>
                  <a:lnTo>
                    <a:pt x="9693" y="1096"/>
                  </a:lnTo>
                  <a:cubicBezTo>
                    <a:pt x="9730" y="1168"/>
                    <a:pt x="9808" y="1199"/>
                    <a:pt x="9885" y="1199"/>
                  </a:cubicBezTo>
                  <a:cubicBezTo>
                    <a:pt x="9909" y="1199"/>
                    <a:pt x="9933" y="1196"/>
                    <a:pt x="9955" y="1191"/>
                  </a:cubicBezTo>
                  <a:cubicBezTo>
                    <a:pt x="10027" y="1167"/>
                    <a:pt x="10050" y="1048"/>
                    <a:pt x="10027" y="953"/>
                  </a:cubicBezTo>
                  <a:lnTo>
                    <a:pt x="9622" y="143"/>
                  </a:lnTo>
                  <a:cubicBezTo>
                    <a:pt x="9598" y="72"/>
                    <a:pt x="9503" y="0"/>
                    <a:pt x="940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14" name="Google Shape;13914;p27"/>
          <p:cNvGrpSpPr/>
          <p:nvPr/>
        </p:nvGrpSpPr>
        <p:grpSpPr>
          <a:xfrm>
            <a:off x="2396782" y="2354099"/>
            <a:ext cx="476607" cy="474852"/>
            <a:chOff x="2698088" y="1929408"/>
            <a:chExt cx="298900" cy="297800"/>
          </a:xfrm>
        </p:grpSpPr>
        <p:sp>
          <p:nvSpPr>
            <p:cNvPr id="13915" name="Google Shape;13915;p27"/>
            <p:cNvSpPr/>
            <p:nvPr/>
          </p:nvSpPr>
          <p:spPr>
            <a:xfrm>
              <a:off x="2735013" y="1931283"/>
              <a:ext cx="170300" cy="140675"/>
            </a:xfrm>
            <a:custGeom>
              <a:avLst/>
              <a:gdLst/>
              <a:ahLst/>
              <a:cxnLst/>
              <a:rect l="l" t="t" r="r" b="b"/>
              <a:pathLst>
                <a:path w="6812" h="5627" extrusionOk="0">
                  <a:moveTo>
                    <a:pt x="6192" y="286"/>
                  </a:moveTo>
                  <a:cubicBezTo>
                    <a:pt x="6240" y="286"/>
                    <a:pt x="6335" y="334"/>
                    <a:pt x="6382" y="358"/>
                  </a:cubicBezTo>
                  <a:cubicBezTo>
                    <a:pt x="6454" y="405"/>
                    <a:pt x="6454" y="477"/>
                    <a:pt x="6454" y="572"/>
                  </a:cubicBezTo>
                  <a:lnTo>
                    <a:pt x="6216" y="1691"/>
                  </a:lnTo>
                  <a:cubicBezTo>
                    <a:pt x="6183" y="1811"/>
                    <a:pt x="6082" y="1866"/>
                    <a:pt x="5983" y="1866"/>
                  </a:cubicBezTo>
                  <a:cubicBezTo>
                    <a:pt x="5865" y="1866"/>
                    <a:pt x="5750" y="1787"/>
                    <a:pt x="5763" y="1644"/>
                  </a:cubicBezTo>
                  <a:cubicBezTo>
                    <a:pt x="5763" y="1572"/>
                    <a:pt x="5739" y="1525"/>
                    <a:pt x="5668" y="1477"/>
                  </a:cubicBezTo>
                  <a:cubicBezTo>
                    <a:pt x="5651" y="1468"/>
                    <a:pt x="5630" y="1463"/>
                    <a:pt x="5608" y="1463"/>
                  </a:cubicBezTo>
                  <a:cubicBezTo>
                    <a:pt x="5571" y="1463"/>
                    <a:pt x="5532" y="1479"/>
                    <a:pt x="5501" y="1525"/>
                  </a:cubicBezTo>
                  <a:lnTo>
                    <a:pt x="810" y="5216"/>
                  </a:lnTo>
                  <a:cubicBezTo>
                    <a:pt x="762" y="5240"/>
                    <a:pt x="691" y="5264"/>
                    <a:pt x="643" y="5264"/>
                  </a:cubicBezTo>
                  <a:cubicBezTo>
                    <a:pt x="596" y="5264"/>
                    <a:pt x="524" y="5240"/>
                    <a:pt x="500" y="5168"/>
                  </a:cubicBezTo>
                  <a:cubicBezTo>
                    <a:pt x="476" y="5121"/>
                    <a:pt x="405" y="5049"/>
                    <a:pt x="405" y="5002"/>
                  </a:cubicBezTo>
                  <a:cubicBezTo>
                    <a:pt x="405" y="4930"/>
                    <a:pt x="429" y="4883"/>
                    <a:pt x="500" y="4859"/>
                  </a:cubicBezTo>
                  <a:lnTo>
                    <a:pt x="5073" y="1215"/>
                  </a:lnTo>
                  <a:cubicBezTo>
                    <a:pt x="5144" y="1191"/>
                    <a:pt x="5168" y="1096"/>
                    <a:pt x="5144" y="1048"/>
                  </a:cubicBezTo>
                  <a:cubicBezTo>
                    <a:pt x="5144" y="977"/>
                    <a:pt x="5073" y="929"/>
                    <a:pt x="5025" y="929"/>
                  </a:cubicBezTo>
                  <a:cubicBezTo>
                    <a:pt x="4930" y="882"/>
                    <a:pt x="4882" y="834"/>
                    <a:pt x="4835" y="715"/>
                  </a:cubicBezTo>
                  <a:cubicBezTo>
                    <a:pt x="4811" y="596"/>
                    <a:pt x="4930" y="477"/>
                    <a:pt x="5049" y="453"/>
                  </a:cubicBezTo>
                  <a:lnTo>
                    <a:pt x="6192" y="286"/>
                  </a:lnTo>
                  <a:close/>
                  <a:moveTo>
                    <a:pt x="6144" y="1"/>
                  </a:moveTo>
                  <a:lnTo>
                    <a:pt x="5025" y="144"/>
                  </a:lnTo>
                  <a:cubicBezTo>
                    <a:pt x="4882" y="167"/>
                    <a:pt x="4715" y="239"/>
                    <a:pt x="4644" y="358"/>
                  </a:cubicBezTo>
                  <a:cubicBezTo>
                    <a:pt x="4549" y="477"/>
                    <a:pt x="4477" y="620"/>
                    <a:pt x="4525" y="763"/>
                  </a:cubicBezTo>
                  <a:cubicBezTo>
                    <a:pt x="4549" y="882"/>
                    <a:pt x="4596" y="1001"/>
                    <a:pt x="4692" y="1096"/>
                  </a:cubicBezTo>
                  <a:lnTo>
                    <a:pt x="286" y="4549"/>
                  </a:lnTo>
                  <a:cubicBezTo>
                    <a:pt x="48" y="4764"/>
                    <a:pt x="0" y="5121"/>
                    <a:pt x="191" y="5359"/>
                  </a:cubicBezTo>
                  <a:cubicBezTo>
                    <a:pt x="286" y="5502"/>
                    <a:pt x="405" y="5597"/>
                    <a:pt x="596" y="5621"/>
                  </a:cubicBezTo>
                  <a:cubicBezTo>
                    <a:pt x="620" y="5625"/>
                    <a:pt x="645" y="5627"/>
                    <a:pt x="669" y="5627"/>
                  </a:cubicBezTo>
                  <a:cubicBezTo>
                    <a:pt x="787" y="5627"/>
                    <a:pt x="902" y="5581"/>
                    <a:pt x="1000" y="5502"/>
                  </a:cubicBezTo>
                  <a:lnTo>
                    <a:pt x="5477" y="1977"/>
                  </a:lnTo>
                  <a:cubicBezTo>
                    <a:pt x="5549" y="2144"/>
                    <a:pt x="5668" y="2239"/>
                    <a:pt x="5859" y="2263"/>
                  </a:cubicBezTo>
                  <a:cubicBezTo>
                    <a:pt x="5891" y="2268"/>
                    <a:pt x="5923" y="2271"/>
                    <a:pt x="5956" y="2271"/>
                  </a:cubicBezTo>
                  <a:cubicBezTo>
                    <a:pt x="6216" y="2271"/>
                    <a:pt x="6486" y="2106"/>
                    <a:pt x="6549" y="1811"/>
                  </a:cubicBezTo>
                  <a:lnTo>
                    <a:pt x="6787" y="667"/>
                  </a:lnTo>
                  <a:cubicBezTo>
                    <a:pt x="6811" y="501"/>
                    <a:pt x="6787" y="286"/>
                    <a:pt x="6621" y="167"/>
                  </a:cubicBezTo>
                  <a:cubicBezTo>
                    <a:pt x="6502" y="48"/>
                    <a:pt x="6359" y="1"/>
                    <a:pt x="621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16" name="Google Shape;13916;p27"/>
            <p:cNvSpPr/>
            <p:nvPr/>
          </p:nvSpPr>
          <p:spPr>
            <a:xfrm>
              <a:off x="2698088" y="1929408"/>
              <a:ext cx="298900" cy="297800"/>
            </a:xfrm>
            <a:custGeom>
              <a:avLst/>
              <a:gdLst/>
              <a:ahLst/>
              <a:cxnLst/>
              <a:rect l="l" t="t" r="r" b="b"/>
              <a:pathLst>
                <a:path w="11956" h="11912" extrusionOk="0">
                  <a:moveTo>
                    <a:pt x="7336" y="5124"/>
                  </a:moveTo>
                  <a:lnTo>
                    <a:pt x="7336" y="10768"/>
                  </a:lnTo>
                  <a:lnTo>
                    <a:pt x="5359" y="10768"/>
                  </a:lnTo>
                  <a:lnTo>
                    <a:pt x="5359" y="5124"/>
                  </a:lnTo>
                  <a:close/>
                  <a:moveTo>
                    <a:pt x="11598" y="11126"/>
                  </a:moveTo>
                  <a:lnTo>
                    <a:pt x="11598" y="11602"/>
                  </a:lnTo>
                  <a:lnTo>
                    <a:pt x="406" y="11602"/>
                  </a:lnTo>
                  <a:lnTo>
                    <a:pt x="406" y="11126"/>
                  </a:lnTo>
                  <a:close/>
                  <a:moveTo>
                    <a:pt x="893" y="1"/>
                  </a:moveTo>
                  <a:cubicBezTo>
                    <a:pt x="792" y="1"/>
                    <a:pt x="715" y="88"/>
                    <a:pt x="715" y="195"/>
                  </a:cubicBezTo>
                  <a:lnTo>
                    <a:pt x="715" y="1004"/>
                  </a:lnTo>
                  <a:lnTo>
                    <a:pt x="525" y="1004"/>
                  </a:lnTo>
                  <a:cubicBezTo>
                    <a:pt x="429" y="1004"/>
                    <a:pt x="334" y="1052"/>
                    <a:pt x="334" y="1147"/>
                  </a:cubicBezTo>
                  <a:cubicBezTo>
                    <a:pt x="334" y="1266"/>
                    <a:pt x="406" y="1338"/>
                    <a:pt x="525" y="1338"/>
                  </a:cubicBezTo>
                  <a:lnTo>
                    <a:pt x="715" y="1338"/>
                  </a:lnTo>
                  <a:lnTo>
                    <a:pt x="715" y="2243"/>
                  </a:lnTo>
                  <a:lnTo>
                    <a:pt x="525" y="2243"/>
                  </a:lnTo>
                  <a:cubicBezTo>
                    <a:pt x="429" y="2243"/>
                    <a:pt x="358" y="2290"/>
                    <a:pt x="334" y="2386"/>
                  </a:cubicBezTo>
                  <a:cubicBezTo>
                    <a:pt x="310" y="2505"/>
                    <a:pt x="406" y="2600"/>
                    <a:pt x="525" y="2600"/>
                  </a:cubicBezTo>
                  <a:lnTo>
                    <a:pt x="715" y="2600"/>
                  </a:lnTo>
                  <a:lnTo>
                    <a:pt x="715" y="3481"/>
                  </a:lnTo>
                  <a:lnTo>
                    <a:pt x="525" y="3481"/>
                  </a:lnTo>
                  <a:cubicBezTo>
                    <a:pt x="429" y="3481"/>
                    <a:pt x="358" y="3553"/>
                    <a:pt x="334" y="3648"/>
                  </a:cubicBezTo>
                  <a:cubicBezTo>
                    <a:pt x="310" y="3767"/>
                    <a:pt x="406" y="3838"/>
                    <a:pt x="525" y="3838"/>
                  </a:cubicBezTo>
                  <a:lnTo>
                    <a:pt x="715" y="3838"/>
                  </a:lnTo>
                  <a:lnTo>
                    <a:pt x="715" y="4743"/>
                  </a:lnTo>
                  <a:lnTo>
                    <a:pt x="525" y="4743"/>
                  </a:lnTo>
                  <a:cubicBezTo>
                    <a:pt x="429" y="4743"/>
                    <a:pt x="334" y="4791"/>
                    <a:pt x="334" y="4886"/>
                  </a:cubicBezTo>
                  <a:cubicBezTo>
                    <a:pt x="334" y="5005"/>
                    <a:pt x="406" y="5100"/>
                    <a:pt x="525" y="5100"/>
                  </a:cubicBezTo>
                  <a:lnTo>
                    <a:pt x="715" y="5100"/>
                  </a:lnTo>
                  <a:lnTo>
                    <a:pt x="715" y="5982"/>
                  </a:lnTo>
                  <a:lnTo>
                    <a:pt x="525" y="5982"/>
                  </a:lnTo>
                  <a:cubicBezTo>
                    <a:pt x="429" y="5982"/>
                    <a:pt x="334" y="6053"/>
                    <a:pt x="334" y="6148"/>
                  </a:cubicBezTo>
                  <a:cubicBezTo>
                    <a:pt x="334" y="6267"/>
                    <a:pt x="406" y="6339"/>
                    <a:pt x="525" y="6339"/>
                  </a:cubicBezTo>
                  <a:lnTo>
                    <a:pt x="715" y="6339"/>
                  </a:lnTo>
                  <a:lnTo>
                    <a:pt x="715" y="7244"/>
                  </a:lnTo>
                  <a:lnTo>
                    <a:pt x="525" y="7244"/>
                  </a:lnTo>
                  <a:cubicBezTo>
                    <a:pt x="429" y="7244"/>
                    <a:pt x="358" y="7291"/>
                    <a:pt x="334" y="7387"/>
                  </a:cubicBezTo>
                  <a:cubicBezTo>
                    <a:pt x="310" y="7506"/>
                    <a:pt x="406" y="7601"/>
                    <a:pt x="525" y="7601"/>
                  </a:cubicBezTo>
                  <a:lnTo>
                    <a:pt x="715" y="7601"/>
                  </a:lnTo>
                  <a:lnTo>
                    <a:pt x="715" y="8482"/>
                  </a:lnTo>
                  <a:lnTo>
                    <a:pt x="525" y="8482"/>
                  </a:lnTo>
                  <a:cubicBezTo>
                    <a:pt x="429" y="8482"/>
                    <a:pt x="358" y="8554"/>
                    <a:pt x="334" y="8649"/>
                  </a:cubicBezTo>
                  <a:cubicBezTo>
                    <a:pt x="310" y="8768"/>
                    <a:pt x="406" y="8839"/>
                    <a:pt x="525" y="8839"/>
                  </a:cubicBezTo>
                  <a:lnTo>
                    <a:pt x="715" y="8839"/>
                  </a:lnTo>
                  <a:lnTo>
                    <a:pt x="715" y="9744"/>
                  </a:lnTo>
                  <a:lnTo>
                    <a:pt x="525" y="9744"/>
                  </a:lnTo>
                  <a:cubicBezTo>
                    <a:pt x="429" y="9744"/>
                    <a:pt x="334" y="9792"/>
                    <a:pt x="334" y="9887"/>
                  </a:cubicBezTo>
                  <a:cubicBezTo>
                    <a:pt x="334" y="10006"/>
                    <a:pt x="406" y="10101"/>
                    <a:pt x="525" y="10101"/>
                  </a:cubicBezTo>
                  <a:lnTo>
                    <a:pt x="715" y="10101"/>
                  </a:lnTo>
                  <a:lnTo>
                    <a:pt x="715" y="10721"/>
                  </a:lnTo>
                  <a:lnTo>
                    <a:pt x="310" y="10721"/>
                  </a:lnTo>
                  <a:cubicBezTo>
                    <a:pt x="167" y="10721"/>
                    <a:pt x="1" y="10840"/>
                    <a:pt x="1" y="11030"/>
                  </a:cubicBezTo>
                  <a:lnTo>
                    <a:pt x="1" y="11626"/>
                  </a:lnTo>
                  <a:cubicBezTo>
                    <a:pt x="1" y="11768"/>
                    <a:pt x="120" y="11911"/>
                    <a:pt x="310" y="11911"/>
                  </a:cubicBezTo>
                  <a:lnTo>
                    <a:pt x="11622" y="11911"/>
                  </a:lnTo>
                  <a:cubicBezTo>
                    <a:pt x="11765" y="11911"/>
                    <a:pt x="11908" y="11792"/>
                    <a:pt x="11908" y="11626"/>
                  </a:cubicBezTo>
                  <a:lnTo>
                    <a:pt x="11908" y="11030"/>
                  </a:lnTo>
                  <a:cubicBezTo>
                    <a:pt x="11956" y="10911"/>
                    <a:pt x="11789" y="10768"/>
                    <a:pt x="11646" y="10768"/>
                  </a:cubicBezTo>
                  <a:lnTo>
                    <a:pt x="11146" y="10768"/>
                  </a:lnTo>
                  <a:lnTo>
                    <a:pt x="11146" y="3195"/>
                  </a:lnTo>
                  <a:cubicBezTo>
                    <a:pt x="11146" y="3100"/>
                    <a:pt x="11074" y="3029"/>
                    <a:pt x="11003" y="3029"/>
                  </a:cubicBezTo>
                  <a:cubicBezTo>
                    <a:pt x="10884" y="3029"/>
                    <a:pt x="10789" y="3076"/>
                    <a:pt x="10789" y="3195"/>
                  </a:cubicBezTo>
                  <a:lnTo>
                    <a:pt x="10789" y="10792"/>
                  </a:lnTo>
                  <a:lnTo>
                    <a:pt x="8812" y="10792"/>
                  </a:lnTo>
                  <a:lnTo>
                    <a:pt x="8812" y="1385"/>
                  </a:lnTo>
                  <a:lnTo>
                    <a:pt x="10789" y="1385"/>
                  </a:lnTo>
                  <a:lnTo>
                    <a:pt x="10789" y="2386"/>
                  </a:lnTo>
                  <a:cubicBezTo>
                    <a:pt x="10789" y="2481"/>
                    <a:pt x="10836" y="2576"/>
                    <a:pt x="10932" y="2576"/>
                  </a:cubicBezTo>
                  <a:cubicBezTo>
                    <a:pt x="11051" y="2576"/>
                    <a:pt x="11146" y="2505"/>
                    <a:pt x="11146" y="2386"/>
                  </a:cubicBezTo>
                  <a:lnTo>
                    <a:pt x="11146" y="1266"/>
                  </a:lnTo>
                  <a:cubicBezTo>
                    <a:pt x="11146" y="1123"/>
                    <a:pt x="11027" y="1028"/>
                    <a:pt x="10908" y="1028"/>
                  </a:cubicBezTo>
                  <a:lnTo>
                    <a:pt x="8741" y="1028"/>
                  </a:lnTo>
                  <a:cubicBezTo>
                    <a:pt x="8574" y="1028"/>
                    <a:pt x="8502" y="1147"/>
                    <a:pt x="8502" y="1266"/>
                  </a:cubicBezTo>
                  <a:lnTo>
                    <a:pt x="8502" y="10768"/>
                  </a:lnTo>
                  <a:lnTo>
                    <a:pt x="7693" y="10768"/>
                  </a:lnTo>
                  <a:lnTo>
                    <a:pt x="7693" y="5005"/>
                  </a:lnTo>
                  <a:cubicBezTo>
                    <a:pt x="7693" y="4862"/>
                    <a:pt x="7574" y="4767"/>
                    <a:pt x="7455" y="4767"/>
                  </a:cubicBezTo>
                  <a:lnTo>
                    <a:pt x="5264" y="4767"/>
                  </a:lnTo>
                  <a:cubicBezTo>
                    <a:pt x="5121" y="4767"/>
                    <a:pt x="5026" y="4886"/>
                    <a:pt x="5026" y="5005"/>
                  </a:cubicBezTo>
                  <a:lnTo>
                    <a:pt x="5026" y="10768"/>
                  </a:lnTo>
                  <a:lnTo>
                    <a:pt x="4240" y="10768"/>
                  </a:lnTo>
                  <a:lnTo>
                    <a:pt x="4240" y="7506"/>
                  </a:lnTo>
                  <a:cubicBezTo>
                    <a:pt x="4240" y="7363"/>
                    <a:pt x="4121" y="7268"/>
                    <a:pt x="4001" y="7268"/>
                  </a:cubicBezTo>
                  <a:lnTo>
                    <a:pt x="1763" y="7268"/>
                  </a:lnTo>
                  <a:cubicBezTo>
                    <a:pt x="1668" y="7268"/>
                    <a:pt x="1572" y="7363"/>
                    <a:pt x="1572" y="7458"/>
                  </a:cubicBezTo>
                  <a:lnTo>
                    <a:pt x="1572" y="8744"/>
                  </a:lnTo>
                  <a:cubicBezTo>
                    <a:pt x="1572" y="8768"/>
                    <a:pt x="1620" y="8816"/>
                    <a:pt x="1644" y="8863"/>
                  </a:cubicBezTo>
                  <a:cubicBezTo>
                    <a:pt x="1681" y="8882"/>
                    <a:pt x="1719" y="8891"/>
                    <a:pt x="1753" y="8891"/>
                  </a:cubicBezTo>
                  <a:cubicBezTo>
                    <a:pt x="1852" y="8891"/>
                    <a:pt x="1930" y="8820"/>
                    <a:pt x="1930" y="8696"/>
                  </a:cubicBezTo>
                  <a:lnTo>
                    <a:pt x="1930" y="7601"/>
                  </a:lnTo>
                  <a:lnTo>
                    <a:pt x="3906" y="7601"/>
                  </a:lnTo>
                  <a:lnTo>
                    <a:pt x="3906" y="10721"/>
                  </a:lnTo>
                  <a:lnTo>
                    <a:pt x="1882" y="10721"/>
                  </a:lnTo>
                  <a:lnTo>
                    <a:pt x="1882" y="9506"/>
                  </a:lnTo>
                  <a:cubicBezTo>
                    <a:pt x="1882" y="9411"/>
                    <a:pt x="1834" y="9339"/>
                    <a:pt x="1739" y="9339"/>
                  </a:cubicBezTo>
                  <a:cubicBezTo>
                    <a:pt x="1620" y="9339"/>
                    <a:pt x="1525" y="9387"/>
                    <a:pt x="1525" y="9506"/>
                  </a:cubicBezTo>
                  <a:lnTo>
                    <a:pt x="1525" y="10721"/>
                  </a:lnTo>
                  <a:lnTo>
                    <a:pt x="1072" y="10721"/>
                  </a:lnTo>
                  <a:lnTo>
                    <a:pt x="1072" y="195"/>
                  </a:lnTo>
                  <a:cubicBezTo>
                    <a:pt x="1072" y="99"/>
                    <a:pt x="1025" y="52"/>
                    <a:pt x="929" y="4"/>
                  </a:cubicBezTo>
                  <a:cubicBezTo>
                    <a:pt x="917" y="2"/>
                    <a:pt x="905" y="1"/>
                    <a:pt x="8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17" name="Google Shape;13917;p27"/>
          <p:cNvGrpSpPr/>
          <p:nvPr/>
        </p:nvGrpSpPr>
        <p:grpSpPr>
          <a:xfrm>
            <a:off x="6430660" y="2356132"/>
            <a:ext cx="384521" cy="472979"/>
            <a:chOff x="4718163" y="1930683"/>
            <a:chExt cx="241150" cy="296625"/>
          </a:xfrm>
        </p:grpSpPr>
        <p:sp>
          <p:nvSpPr>
            <p:cNvPr id="13918" name="Google Shape;13918;p27"/>
            <p:cNvSpPr/>
            <p:nvPr/>
          </p:nvSpPr>
          <p:spPr>
            <a:xfrm>
              <a:off x="4852713" y="2030708"/>
              <a:ext cx="106000" cy="196500"/>
            </a:xfrm>
            <a:custGeom>
              <a:avLst/>
              <a:gdLst/>
              <a:ahLst/>
              <a:cxnLst/>
              <a:rect l="l" t="t" r="r" b="b"/>
              <a:pathLst>
                <a:path w="4240" h="7860" extrusionOk="0">
                  <a:moveTo>
                    <a:pt x="238" y="1"/>
                  </a:moveTo>
                  <a:cubicBezTo>
                    <a:pt x="96" y="1"/>
                    <a:pt x="0" y="120"/>
                    <a:pt x="0" y="239"/>
                  </a:cubicBezTo>
                  <a:lnTo>
                    <a:pt x="0" y="7621"/>
                  </a:lnTo>
                  <a:cubicBezTo>
                    <a:pt x="0" y="7788"/>
                    <a:pt x="119" y="7859"/>
                    <a:pt x="238" y="7859"/>
                  </a:cubicBezTo>
                  <a:lnTo>
                    <a:pt x="4049" y="7859"/>
                  </a:lnTo>
                  <a:cubicBezTo>
                    <a:pt x="4144" y="7859"/>
                    <a:pt x="4239" y="7788"/>
                    <a:pt x="4239" y="7693"/>
                  </a:cubicBezTo>
                  <a:lnTo>
                    <a:pt x="4239" y="6026"/>
                  </a:lnTo>
                  <a:cubicBezTo>
                    <a:pt x="4239" y="6002"/>
                    <a:pt x="4192" y="5930"/>
                    <a:pt x="4168" y="5907"/>
                  </a:cubicBezTo>
                  <a:cubicBezTo>
                    <a:pt x="4128" y="5880"/>
                    <a:pt x="4086" y="5868"/>
                    <a:pt x="4047" y="5868"/>
                  </a:cubicBezTo>
                  <a:cubicBezTo>
                    <a:pt x="3945" y="5868"/>
                    <a:pt x="3858" y="5947"/>
                    <a:pt x="3858" y="6049"/>
                  </a:cubicBezTo>
                  <a:lnTo>
                    <a:pt x="3858" y="7502"/>
                  </a:lnTo>
                  <a:lnTo>
                    <a:pt x="358" y="7502"/>
                  </a:lnTo>
                  <a:lnTo>
                    <a:pt x="358" y="334"/>
                  </a:lnTo>
                  <a:lnTo>
                    <a:pt x="3858" y="334"/>
                  </a:lnTo>
                  <a:lnTo>
                    <a:pt x="3858" y="5240"/>
                  </a:lnTo>
                  <a:cubicBezTo>
                    <a:pt x="3858" y="5335"/>
                    <a:pt x="3930" y="5407"/>
                    <a:pt x="4025" y="5430"/>
                  </a:cubicBezTo>
                  <a:cubicBezTo>
                    <a:pt x="4037" y="5433"/>
                    <a:pt x="4050" y="5434"/>
                    <a:pt x="4061" y="5434"/>
                  </a:cubicBezTo>
                  <a:cubicBezTo>
                    <a:pt x="4163" y="5434"/>
                    <a:pt x="4239" y="5346"/>
                    <a:pt x="4239" y="5240"/>
                  </a:cubicBezTo>
                  <a:lnTo>
                    <a:pt x="4239" y="239"/>
                  </a:lnTo>
                  <a:cubicBezTo>
                    <a:pt x="4239" y="96"/>
                    <a:pt x="4120" y="1"/>
                    <a:pt x="40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19" name="Google Shape;13919;p27"/>
            <p:cNvSpPr/>
            <p:nvPr/>
          </p:nvSpPr>
          <p:spPr>
            <a:xfrm>
              <a:off x="4846763" y="1968708"/>
              <a:ext cx="31575" cy="45350"/>
            </a:xfrm>
            <a:custGeom>
              <a:avLst/>
              <a:gdLst/>
              <a:ahLst/>
              <a:cxnLst/>
              <a:rect l="l" t="t" r="r" b="b"/>
              <a:pathLst>
                <a:path w="1263" h="1814" extrusionOk="0">
                  <a:moveTo>
                    <a:pt x="619" y="980"/>
                  </a:moveTo>
                  <a:cubicBezTo>
                    <a:pt x="786" y="980"/>
                    <a:pt x="857" y="1099"/>
                    <a:pt x="857" y="1218"/>
                  </a:cubicBezTo>
                  <a:cubicBezTo>
                    <a:pt x="857" y="1338"/>
                    <a:pt x="738" y="1457"/>
                    <a:pt x="619" y="1457"/>
                  </a:cubicBezTo>
                  <a:cubicBezTo>
                    <a:pt x="609" y="1459"/>
                    <a:pt x="599" y="1460"/>
                    <a:pt x="589" y="1460"/>
                  </a:cubicBezTo>
                  <a:cubicBezTo>
                    <a:pt x="481" y="1460"/>
                    <a:pt x="381" y="1349"/>
                    <a:pt x="381" y="1218"/>
                  </a:cubicBezTo>
                  <a:cubicBezTo>
                    <a:pt x="381" y="1052"/>
                    <a:pt x="500" y="980"/>
                    <a:pt x="619" y="980"/>
                  </a:cubicBezTo>
                  <a:close/>
                  <a:moveTo>
                    <a:pt x="738" y="1"/>
                  </a:moveTo>
                  <a:cubicBezTo>
                    <a:pt x="696" y="1"/>
                    <a:pt x="652" y="18"/>
                    <a:pt x="619" y="52"/>
                  </a:cubicBezTo>
                  <a:cubicBezTo>
                    <a:pt x="596" y="75"/>
                    <a:pt x="119" y="433"/>
                    <a:pt x="24" y="1123"/>
                  </a:cubicBezTo>
                  <a:cubicBezTo>
                    <a:pt x="0" y="1480"/>
                    <a:pt x="238" y="1814"/>
                    <a:pt x="619" y="1814"/>
                  </a:cubicBezTo>
                  <a:cubicBezTo>
                    <a:pt x="977" y="1814"/>
                    <a:pt x="1262" y="1528"/>
                    <a:pt x="1262" y="1218"/>
                  </a:cubicBezTo>
                  <a:cubicBezTo>
                    <a:pt x="1262" y="885"/>
                    <a:pt x="977" y="623"/>
                    <a:pt x="667" y="623"/>
                  </a:cubicBezTo>
                  <a:lnTo>
                    <a:pt x="596" y="623"/>
                  </a:lnTo>
                  <a:cubicBezTo>
                    <a:pt x="715" y="433"/>
                    <a:pt x="834" y="314"/>
                    <a:pt x="834" y="314"/>
                  </a:cubicBezTo>
                  <a:cubicBezTo>
                    <a:pt x="929" y="266"/>
                    <a:pt x="929" y="147"/>
                    <a:pt x="857" y="75"/>
                  </a:cubicBezTo>
                  <a:cubicBezTo>
                    <a:pt x="832" y="24"/>
                    <a:pt x="786" y="1"/>
                    <a:pt x="7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0" name="Google Shape;13920;p27"/>
            <p:cNvSpPr/>
            <p:nvPr/>
          </p:nvSpPr>
          <p:spPr>
            <a:xfrm>
              <a:off x="4884263" y="1969958"/>
              <a:ext cx="28600" cy="47075"/>
            </a:xfrm>
            <a:custGeom>
              <a:avLst/>
              <a:gdLst/>
              <a:ahLst/>
              <a:cxnLst/>
              <a:rect l="l" t="t" r="r" b="b"/>
              <a:pathLst>
                <a:path w="1144" h="1883" extrusionOk="0">
                  <a:moveTo>
                    <a:pt x="524" y="324"/>
                  </a:moveTo>
                  <a:cubicBezTo>
                    <a:pt x="547" y="324"/>
                    <a:pt x="571" y="328"/>
                    <a:pt x="596" y="335"/>
                  </a:cubicBezTo>
                  <a:cubicBezTo>
                    <a:pt x="691" y="335"/>
                    <a:pt x="786" y="454"/>
                    <a:pt x="786" y="573"/>
                  </a:cubicBezTo>
                  <a:lnTo>
                    <a:pt x="786" y="1216"/>
                  </a:lnTo>
                  <a:cubicBezTo>
                    <a:pt x="786" y="1335"/>
                    <a:pt x="715" y="1454"/>
                    <a:pt x="596" y="1454"/>
                  </a:cubicBezTo>
                  <a:cubicBezTo>
                    <a:pt x="429" y="1454"/>
                    <a:pt x="310" y="1359"/>
                    <a:pt x="310" y="1216"/>
                  </a:cubicBezTo>
                  <a:lnTo>
                    <a:pt x="310" y="573"/>
                  </a:lnTo>
                  <a:cubicBezTo>
                    <a:pt x="310" y="432"/>
                    <a:pt x="396" y="324"/>
                    <a:pt x="524" y="324"/>
                  </a:cubicBezTo>
                  <a:close/>
                  <a:moveTo>
                    <a:pt x="566" y="0"/>
                  </a:moveTo>
                  <a:cubicBezTo>
                    <a:pt x="552" y="0"/>
                    <a:pt x="538" y="1"/>
                    <a:pt x="524" y="2"/>
                  </a:cubicBezTo>
                  <a:cubicBezTo>
                    <a:pt x="215" y="25"/>
                    <a:pt x="0" y="264"/>
                    <a:pt x="0" y="597"/>
                  </a:cubicBezTo>
                  <a:lnTo>
                    <a:pt x="0" y="1288"/>
                  </a:lnTo>
                  <a:cubicBezTo>
                    <a:pt x="0" y="1573"/>
                    <a:pt x="215" y="1835"/>
                    <a:pt x="524" y="1883"/>
                  </a:cubicBezTo>
                  <a:cubicBezTo>
                    <a:pt x="882" y="1883"/>
                    <a:pt x="1144" y="1573"/>
                    <a:pt x="1144" y="1216"/>
                  </a:cubicBezTo>
                  <a:lnTo>
                    <a:pt x="1144" y="597"/>
                  </a:lnTo>
                  <a:cubicBezTo>
                    <a:pt x="1144" y="255"/>
                    <a:pt x="881" y="0"/>
                    <a:pt x="56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1" name="Google Shape;13921;p27"/>
            <p:cNvSpPr/>
            <p:nvPr/>
          </p:nvSpPr>
          <p:spPr>
            <a:xfrm>
              <a:off x="4928913" y="1968908"/>
              <a:ext cx="24425" cy="46350"/>
            </a:xfrm>
            <a:custGeom>
              <a:avLst/>
              <a:gdLst/>
              <a:ahLst/>
              <a:cxnLst/>
              <a:rect l="l" t="t" r="r" b="b"/>
              <a:pathLst>
                <a:path w="977" h="1854" extrusionOk="0">
                  <a:moveTo>
                    <a:pt x="779" y="1"/>
                  </a:moveTo>
                  <a:cubicBezTo>
                    <a:pt x="713" y="1"/>
                    <a:pt x="654" y="40"/>
                    <a:pt x="620" y="91"/>
                  </a:cubicBezTo>
                  <a:lnTo>
                    <a:pt x="1" y="1592"/>
                  </a:lnTo>
                  <a:cubicBezTo>
                    <a:pt x="1" y="1711"/>
                    <a:pt x="48" y="1830"/>
                    <a:pt x="96" y="1853"/>
                  </a:cubicBezTo>
                  <a:lnTo>
                    <a:pt x="167" y="1853"/>
                  </a:lnTo>
                  <a:cubicBezTo>
                    <a:pt x="239" y="1853"/>
                    <a:pt x="286" y="1830"/>
                    <a:pt x="310" y="1734"/>
                  </a:cubicBezTo>
                  <a:lnTo>
                    <a:pt x="953" y="258"/>
                  </a:lnTo>
                  <a:cubicBezTo>
                    <a:pt x="977" y="163"/>
                    <a:pt x="953" y="67"/>
                    <a:pt x="858" y="20"/>
                  </a:cubicBezTo>
                  <a:cubicBezTo>
                    <a:pt x="831" y="6"/>
                    <a:pt x="805" y="1"/>
                    <a:pt x="7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2" name="Google Shape;13922;p27"/>
            <p:cNvSpPr/>
            <p:nvPr/>
          </p:nvSpPr>
          <p:spPr>
            <a:xfrm>
              <a:off x="4923563" y="1972958"/>
              <a:ext cx="10150" cy="10150"/>
            </a:xfrm>
            <a:custGeom>
              <a:avLst/>
              <a:gdLst/>
              <a:ahLst/>
              <a:cxnLst/>
              <a:rect l="l" t="t" r="r" b="b"/>
              <a:pathLst>
                <a:path w="406" h="406" extrusionOk="0">
                  <a:moveTo>
                    <a:pt x="215" y="1"/>
                  </a:moveTo>
                  <a:cubicBezTo>
                    <a:pt x="95" y="1"/>
                    <a:pt x="0" y="96"/>
                    <a:pt x="0" y="215"/>
                  </a:cubicBezTo>
                  <a:cubicBezTo>
                    <a:pt x="0" y="310"/>
                    <a:pt x="95" y="405"/>
                    <a:pt x="215" y="405"/>
                  </a:cubicBezTo>
                  <a:cubicBezTo>
                    <a:pt x="310" y="405"/>
                    <a:pt x="405" y="310"/>
                    <a:pt x="405" y="215"/>
                  </a:cubicBezTo>
                  <a:cubicBezTo>
                    <a:pt x="405" y="96"/>
                    <a:pt x="310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3" name="Google Shape;13923;p27"/>
            <p:cNvSpPr/>
            <p:nvPr/>
          </p:nvSpPr>
          <p:spPr>
            <a:xfrm>
              <a:off x="4948563" y="2001533"/>
              <a:ext cx="10750" cy="10750"/>
            </a:xfrm>
            <a:custGeom>
              <a:avLst/>
              <a:gdLst/>
              <a:ahLst/>
              <a:cxnLst/>
              <a:rect l="l" t="t" r="r" b="b"/>
              <a:pathLst>
                <a:path w="430" h="430" extrusionOk="0">
                  <a:moveTo>
                    <a:pt x="215" y="1"/>
                  </a:moveTo>
                  <a:cubicBezTo>
                    <a:pt x="96" y="1"/>
                    <a:pt x="0" y="96"/>
                    <a:pt x="0" y="215"/>
                  </a:cubicBezTo>
                  <a:cubicBezTo>
                    <a:pt x="0" y="334"/>
                    <a:pt x="96" y="429"/>
                    <a:pt x="215" y="429"/>
                  </a:cubicBezTo>
                  <a:cubicBezTo>
                    <a:pt x="334" y="429"/>
                    <a:pt x="429" y="334"/>
                    <a:pt x="429" y="215"/>
                  </a:cubicBezTo>
                  <a:cubicBezTo>
                    <a:pt x="429" y="96"/>
                    <a:pt x="334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4" name="Google Shape;13924;p27"/>
            <p:cNvSpPr/>
            <p:nvPr/>
          </p:nvSpPr>
          <p:spPr>
            <a:xfrm>
              <a:off x="4739588" y="1930683"/>
              <a:ext cx="57775" cy="57775"/>
            </a:xfrm>
            <a:custGeom>
              <a:avLst/>
              <a:gdLst/>
              <a:ahLst/>
              <a:cxnLst/>
              <a:rect l="l" t="t" r="r" b="b"/>
              <a:pathLst>
                <a:path w="2311" h="2311" extrusionOk="0">
                  <a:moveTo>
                    <a:pt x="1167" y="358"/>
                  </a:moveTo>
                  <a:cubicBezTo>
                    <a:pt x="1620" y="358"/>
                    <a:pt x="1977" y="715"/>
                    <a:pt x="1977" y="1144"/>
                  </a:cubicBezTo>
                  <a:cubicBezTo>
                    <a:pt x="1977" y="1596"/>
                    <a:pt x="1620" y="1954"/>
                    <a:pt x="1167" y="1954"/>
                  </a:cubicBezTo>
                  <a:cubicBezTo>
                    <a:pt x="715" y="1954"/>
                    <a:pt x="358" y="1596"/>
                    <a:pt x="358" y="1144"/>
                  </a:cubicBezTo>
                  <a:cubicBezTo>
                    <a:pt x="358" y="715"/>
                    <a:pt x="715" y="358"/>
                    <a:pt x="1167" y="358"/>
                  </a:cubicBezTo>
                  <a:close/>
                  <a:moveTo>
                    <a:pt x="1167" y="1"/>
                  </a:moveTo>
                  <a:cubicBezTo>
                    <a:pt x="524" y="1"/>
                    <a:pt x="1" y="501"/>
                    <a:pt x="1" y="1144"/>
                  </a:cubicBezTo>
                  <a:cubicBezTo>
                    <a:pt x="24" y="1811"/>
                    <a:pt x="548" y="2311"/>
                    <a:pt x="1167" y="2311"/>
                  </a:cubicBezTo>
                  <a:cubicBezTo>
                    <a:pt x="1787" y="2311"/>
                    <a:pt x="2311" y="1811"/>
                    <a:pt x="2311" y="1144"/>
                  </a:cubicBezTo>
                  <a:cubicBezTo>
                    <a:pt x="2311" y="501"/>
                    <a:pt x="1810" y="1"/>
                    <a:pt x="1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5" name="Google Shape;13925;p27"/>
            <p:cNvSpPr/>
            <p:nvPr/>
          </p:nvSpPr>
          <p:spPr>
            <a:xfrm>
              <a:off x="4718163" y="1997383"/>
              <a:ext cx="106575" cy="229925"/>
            </a:xfrm>
            <a:custGeom>
              <a:avLst/>
              <a:gdLst/>
              <a:ahLst/>
              <a:cxnLst/>
              <a:rect l="l" t="t" r="r" b="b"/>
              <a:pathLst>
                <a:path w="4263" h="9197" extrusionOk="0">
                  <a:moveTo>
                    <a:pt x="3025" y="5954"/>
                  </a:moveTo>
                  <a:lnTo>
                    <a:pt x="3025" y="8430"/>
                  </a:lnTo>
                  <a:cubicBezTo>
                    <a:pt x="3025" y="8645"/>
                    <a:pt x="2882" y="8811"/>
                    <a:pt x="2715" y="8835"/>
                  </a:cubicBezTo>
                  <a:cubicBezTo>
                    <a:pt x="2677" y="8845"/>
                    <a:pt x="2640" y="8849"/>
                    <a:pt x="2605" y="8849"/>
                  </a:cubicBezTo>
                  <a:cubicBezTo>
                    <a:pt x="2370" y="8849"/>
                    <a:pt x="2191" y="8658"/>
                    <a:pt x="2191" y="8430"/>
                  </a:cubicBezTo>
                  <a:lnTo>
                    <a:pt x="2191" y="5954"/>
                  </a:lnTo>
                  <a:close/>
                  <a:moveTo>
                    <a:pt x="1882" y="5977"/>
                  </a:moveTo>
                  <a:lnTo>
                    <a:pt x="1882" y="8454"/>
                  </a:lnTo>
                  <a:cubicBezTo>
                    <a:pt x="1882" y="8680"/>
                    <a:pt x="1689" y="8885"/>
                    <a:pt x="1425" y="8885"/>
                  </a:cubicBezTo>
                  <a:cubicBezTo>
                    <a:pt x="1411" y="8885"/>
                    <a:pt x="1396" y="8884"/>
                    <a:pt x="1381" y="8883"/>
                  </a:cubicBezTo>
                  <a:cubicBezTo>
                    <a:pt x="1191" y="8835"/>
                    <a:pt x="1048" y="8668"/>
                    <a:pt x="1048" y="8454"/>
                  </a:cubicBezTo>
                  <a:lnTo>
                    <a:pt x="1048" y="5977"/>
                  </a:lnTo>
                  <a:close/>
                  <a:moveTo>
                    <a:pt x="2001" y="0"/>
                  </a:moveTo>
                  <a:cubicBezTo>
                    <a:pt x="1596" y="0"/>
                    <a:pt x="1215" y="119"/>
                    <a:pt x="858" y="310"/>
                  </a:cubicBezTo>
                  <a:cubicBezTo>
                    <a:pt x="762" y="357"/>
                    <a:pt x="738" y="453"/>
                    <a:pt x="810" y="548"/>
                  </a:cubicBezTo>
                  <a:cubicBezTo>
                    <a:pt x="844" y="599"/>
                    <a:pt x="916" y="638"/>
                    <a:pt x="989" y="638"/>
                  </a:cubicBezTo>
                  <a:cubicBezTo>
                    <a:pt x="1017" y="638"/>
                    <a:pt x="1045" y="633"/>
                    <a:pt x="1072" y="619"/>
                  </a:cubicBezTo>
                  <a:cubicBezTo>
                    <a:pt x="1358" y="453"/>
                    <a:pt x="1667" y="357"/>
                    <a:pt x="2024" y="357"/>
                  </a:cubicBezTo>
                  <a:lnTo>
                    <a:pt x="2048" y="357"/>
                  </a:lnTo>
                  <a:cubicBezTo>
                    <a:pt x="3025" y="357"/>
                    <a:pt x="3834" y="1167"/>
                    <a:pt x="3834" y="2143"/>
                  </a:cubicBezTo>
                  <a:lnTo>
                    <a:pt x="3834" y="3763"/>
                  </a:lnTo>
                  <a:lnTo>
                    <a:pt x="3834" y="3787"/>
                  </a:lnTo>
                  <a:cubicBezTo>
                    <a:pt x="3834" y="3906"/>
                    <a:pt x="3715" y="3953"/>
                    <a:pt x="3620" y="3953"/>
                  </a:cubicBezTo>
                  <a:cubicBezTo>
                    <a:pt x="3477" y="3953"/>
                    <a:pt x="3430" y="3834"/>
                    <a:pt x="3430" y="3715"/>
                  </a:cubicBezTo>
                  <a:lnTo>
                    <a:pt x="3430" y="2048"/>
                  </a:lnTo>
                  <a:cubicBezTo>
                    <a:pt x="3430" y="1977"/>
                    <a:pt x="3358" y="1905"/>
                    <a:pt x="3310" y="1881"/>
                  </a:cubicBezTo>
                  <a:cubicBezTo>
                    <a:pt x="3295" y="1878"/>
                    <a:pt x="3280" y="1877"/>
                    <a:pt x="3266" y="1877"/>
                  </a:cubicBezTo>
                  <a:cubicBezTo>
                    <a:pt x="3168" y="1877"/>
                    <a:pt x="3096" y="1944"/>
                    <a:pt x="3096" y="2048"/>
                  </a:cubicBezTo>
                  <a:lnTo>
                    <a:pt x="3096" y="3763"/>
                  </a:lnTo>
                  <a:cubicBezTo>
                    <a:pt x="3096" y="4001"/>
                    <a:pt x="3263" y="4239"/>
                    <a:pt x="3477" y="4287"/>
                  </a:cubicBezTo>
                  <a:lnTo>
                    <a:pt x="3668" y="5596"/>
                  </a:lnTo>
                  <a:lnTo>
                    <a:pt x="3668" y="5620"/>
                  </a:lnTo>
                  <a:lnTo>
                    <a:pt x="500" y="5620"/>
                  </a:lnTo>
                  <a:lnTo>
                    <a:pt x="500" y="5596"/>
                  </a:lnTo>
                  <a:lnTo>
                    <a:pt x="691" y="4287"/>
                  </a:lnTo>
                  <a:cubicBezTo>
                    <a:pt x="929" y="4239"/>
                    <a:pt x="1096" y="4025"/>
                    <a:pt x="1096" y="3763"/>
                  </a:cubicBezTo>
                  <a:lnTo>
                    <a:pt x="1096" y="2048"/>
                  </a:lnTo>
                  <a:cubicBezTo>
                    <a:pt x="1096" y="1977"/>
                    <a:pt x="1048" y="1905"/>
                    <a:pt x="953" y="1881"/>
                  </a:cubicBezTo>
                  <a:cubicBezTo>
                    <a:pt x="937" y="1878"/>
                    <a:pt x="922" y="1877"/>
                    <a:pt x="908" y="1877"/>
                  </a:cubicBezTo>
                  <a:cubicBezTo>
                    <a:pt x="811" y="1877"/>
                    <a:pt x="738" y="1944"/>
                    <a:pt x="738" y="2048"/>
                  </a:cubicBezTo>
                  <a:lnTo>
                    <a:pt x="738" y="3787"/>
                  </a:lnTo>
                  <a:cubicBezTo>
                    <a:pt x="738" y="3906"/>
                    <a:pt x="643" y="4001"/>
                    <a:pt x="524" y="4001"/>
                  </a:cubicBezTo>
                  <a:cubicBezTo>
                    <a:pt x="405" y="4001"/>
                    <a:pt x="334" y="3906"/>
                    <a:pt x="334" y="3787"/>
                  </a:cubicBezTo>
                  <a:lnTo>
                    <a:pt x="334" y="2167"/>
                  </a:lnTo>
                  <a:cubicBezTo>
                    <a:pt x="334" y="1810"/>
                    <a:pt x="453" y="1453"/>
                    <a:pt x="643" y="1143"/>
                  </a:cubicBezTo>
                  <a:cubicBezTo>
                    <a:pt x="715" y="1048"/>
                    <a:pt x="691" y="953"/>
                    <a:pt x="619" y="905"/>
                  </a:cubicBezTo>
                  <a:cubicBezTo>
                    <a:pt x="579" y="875"/>
                    <a:pt x="544" y="862"/>
                    <a:pt x="510" y="862"/>
                  </a:cubicBezTo>
                  <a:cubicBezTo>
                    <a:pt x="464" y="862"/>
                    <a:pt x="423" y="887"/>
                    <a:pt x="381" y="929"/>
                  </a:cubicBezTo>
                  <a:cubicBezTo>
                    <a:pt x="119" y="1286"/>
                    <a:pt x="0" y="1691"/>
                    <a:pt x="0" y="2143"/>
                  </a:cubicBezTo>
                  <a:lnTo>
                    <a:pt x="0" y="3763"/>
                  </a:lnTo>
                  <a:cubicBezTo>
                    <a:pt x="0" y="3953"/>
                    <a:pt x="119" y="4144"/>
                    <a:pt x="286" y="4239"/>
                  </a:cubicBezTo>
                  <a:cubicBezTo>
                    <a:pt x="334" y="4239"/>
                    <a:pt x="334" y="4263"/>
                    <a:pt x="357" y="4263"/>
                  </a:cubicBezTo>
                  <a:lnTo>
                    <a:pt x="167" y="5573"/>
                  </a:lnTo>
                  <a:cubicBezTo>
                    <a:pt x="167" y="5692"/>
                    <a:pt x="215" y="5763"/>
                    <a:pt x="262" y="5858"/>
                  </a:cubicBezTo>
                  <a:cubicBezTo>
                    <a:pt x="334" y="5954"/>
                    <a:pt x="453" y="5977"/>
                    <a:pt x="524" y="5977"/>
                  </a:cubicBezTo>
                  <a:lnTo>
                    <a:pt x="762" y="5977"/>
                  </a:lnTo>
                  <a:lnTo>
                    <a:pt x="762" y="8430"/>
                  </a:lnTo>
                  <a:cubicBezTo>
                    <a:pt x="762" y="8811"/>
                    <a:pt x="1048" y="9145"/>
                    <a:pt x="1429" y="9192"/>
                  </a:cubicBezTo>
                  <a:cubicBezTo>
                    <a:pt x="1452" y="9194"/>
                    <a:pt x="1474" y="9195"/>
                    <a:pt x="1496" y="9195"/>
                  </a:cubicBezTo>
                  <a:cubicBezTo>
                    <a:pt x="1735" y="9195"/>
                    <a:pt x="1967" y="9083"/>
                    <a:pt x="2120" y="8930"/>
                  </a:cubicBezTo>
                  <a:cubicBezTo>
                    <a:pt x="2245" y="9119"/>
                    <a:pt x="2463" y="9197"/>
                    <a:pt x="2691" y="9197"/>
                  </a:cubicBezTo>
                  <a:cubicBezTo>
                    <a:pt x="2723" y="9197"/>
                    <a:pt x="2755" y="9195"/>
                    <a:pt x="2787" y="9192"/>
                  </a:cubicBezTo>
                  <a:cubicBezTo>
                    <a:pt x="3191" y="9145"/>
                    <a:pt x="3453" y="8811"/>
                    <a:pt x="3453" y="8430"/>
                  </a:cubicBezTo>
                  <a:lnTo>
                    <a:pt x="3453" y="5977"/>
                  </a:lnTo>
                  <a:lnTo>
                    <a:pt x="3691" y="5977"/>
                  </a:lnTo>
                  <a:cubicBezTo>
                    <a:pt x="3787" y="5977"/>
                    <a:pt x="3834" y="5954"/>
                    <a:pt x="3930" y="5930"/>
                  </a:cubicBezTo>
                  <a:cubicBezTo>
                    <a:pt x="4049" y="5835"/>
                    <a:pt x="4096" y="5715"/>
                    <a:pt x="4072" y="5573"/>
                  </a:cubicBezTo>
                  <a:lnTo>
                    <a:pt x="3906" y="4263"/>
                  </a:lnTo>
                  <a:lnTo>
                    <a:pt x="3930" y="4263"/>
                  </a:lnTo>
                  <a:cubicBezTo>
                    <a:pt x="4025" y="4239"/>
                    <a:pt x="4072" y="4168"/>
                    <a:pt x="4144" y="4072"/>
                  </a:cubicBezTo>
                  <a:cubicBezTo>
                    <a:pt x="4192" y="4001"/>
                    <a:pt x="4263" y="3882"/>
                    <a:pt x="4263" y="3763"/>
                  </a:cubicBezTo>
                  <a:lnTo>
                    <a:pt x="4263" y="2143"/>
                  </a:lnTo>
                  <a:cubicBezTo>
                    <a:pt x="4168" y="953"/>
                    <a:pt x="3215" y="0"/>
                    <a:pt x="20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26" name="Google Shape;13926;p27"/>
          <p:cNvGrpSpPr/>
          <p:nvPr/>
        </p:nvGrpSpPr>
        <p:grpSpPr>
          <a:xfrm>
            <a:off x="7355346" y="2354257"/>
            <a:ext cx="474692" cy="473736"/>
            <a:chOff x="5170638" y="1929508"/>
            <a:chExt cx="297700" cy="297100"/>
          </a:xfrm>
        </p:grpSpPr>
        <p:sp>
          <p:nvSpPr>
            <p:cNvPr id="13927" name="Google Shape;13927;p27"/>
            <p:cNvSpPr/>
            <p:nvPr/>
          </p:nvSpPr>
          <p:spPr>
            <a:xfrm>
              <a:off x="5170638" y="1929508"/>
              <a:ext cx="297700" cy="297100"/>
            </a:xfrm>
            <a:custGeom>
              <a:avLst/>
              <a:gdLst/>
              <a:ahLst/>
              <a:cxnLst/>
              <a:rect l="l" t="t" r="r" b="b"/>
              <a:pathLst>
                <a:path w="11908" h="11884" extrusionOk="0">
                  <a:moveTo>
                    <a:pt x="5644" y="1548"/>
                  </a:moveTo>
                  <a:lnTo>
                    <a:pt x="5644" y="2429"/>
                  </a:lnTo>
                  <a:cubicBezTo>
                    <a:pt x="4763" y="2453"/>
                    <a:pt x="3930" y="2834"/>
                    <a:pt x="3263" y="3501"/>
                  </a:cubicBezTo>
                  <a:cubicBezTo>
                    <a:pt x="2620" y="4168"/>
                    <a:pt x="2263" y="5025"/>
                    <a:pt x="2263" y="6001"/>
                  </a:cubicBezTo>
                  <a:cubicBezTo>
                    <a:pt x="2263" y="7811"/>
                    <a:pt x="3691" y="9335"/>
                    <a:pt x="5478" y="9502"/>
                  </a:cubicBezTo>
                  <a:cubicBezTo>
                    <a:pt x="5568" y="9508"/>
                    <a:pt x="5657" y="9511"/>
                    <a:pt x="5747" y="9511"/>
                  </a:cubicBezTo>
                  <a:cubicBezTo>
                    <a:pt x="6038" y="9511"/>
                    <a:pt x="6330" y="9480"/>
                    <a:pt x="6621" y="9407"/>
                  </a:cubicBezTo>
                  <a:cubicBezTo>
                    <a:pt x="6954" y="9335"/>
                    <a:pt x="7264" y="9216"/>
                    <a:pt x="7549" y="9050"/>
                  </a:cubicBezTo>
                  <a:cubicBezTo>
                    <a:pt x="7764" y="8931"/>
                    <a:pt x="7978" y="8788"/>
                    <a:pt x="8145" y="8645"/>
                  </a:cubicBezTo>
                  <a:cubicBezTo>
                    <a:pt x="8192" y="8645"/>
                    <a:pt x="8335" y="8454"/>
                    <a:pt x="8335" y="8454"/>
                  </a:cubicBezTo>
                  <a:cubicBezTo>
                    <a:pt x="8383" y="8502"/>
                    <a:pt x="9074" y="9002"/>
                    <a:pt x="9074" y="9026"/>
                  </a:cubicBezTo>
                  <a:cubicBezTo>
                    <a:pt x="8859" y="9264"/>
                    <a:pt x="8621" y="9455"/>
                    <a:pt x="8359" y="9621"/>
                  </a:cubicBezTo>
                  <a:cubicBezTo>
                    <a:pt x="8097" y="9812"/>
                    <a:pt x="7859" y="9931"/>
                    <a:pt x="7549" y="10050"/>
                  </a:cubicBezTo>
                  <a:cubicBezTo>
                    <a:pt x="7030" y="10261"/>
                    <a:pt x="6464" y="10380"/>
                    <a:pt x="5889" y="10380"/>
                  </a:cubicBezTo>
                  <a:cubicBezTo>
                    <a:pt x="5752" y="10380"/>
                    <a:pt x="5615" y="10373"/>
                    <a:pt x="5478" y="10359"/>
                  </a:cubicBezTo>
                  <a:cubicBezTo>
                    <a:pt x="4430" y="10288"/>
                    <a:pt x="3453" y="9812"/>
                    <a:pt x="2715" y="9050"/>
                  </a:cubicBezTo>
                  <a:cubicBezTo>
                    <a:pt x="2477" y="8788"/>
                    <a:pt x="2239" y="8526"/>
                    <a:pt x="2048" y="8216"/>
                  </a:cubicBezTo>
                  <a:cubicBezTo>
                    <a:pt x="1596" y="7478"/>
                    <a:pt x="1381" y="6597"/>
                    <a:pt x="1453" y="5692"/>
                  </a:cubicBezTo>
                  <a:cubicBezTo>
                    <a:pt x="1524" y="5049"/>
                    <a:pt x="1691" y="4382"/>
                    <a:pt x="2024" y="3810"/>
                  </a:cubicBezTo>
                  <a:cubicBezTo>
                    <a:pt x="2405" y="3120"/>
                    <a:pt x="3001" y="2525"/>
                    <a:pt x="3644" y="2143"/>
                  </a:cubicBezTo>
                  <a:cubicBezTo>
                    <a:pt x="4049" y="1953"/>
                    <a:pt x="4430" y="1786"/>
                    <a:pt x="4835" y="1667"/>
                  </a:cubicBezTo>
                  <a:cubicBezTo>
                    <a:pt x="4906" y="1667"/>
                    <a:pt x="5644" y="1548"/>
                    <a:pt x="5644" y="1548"/>
                  </a:cubicBezTo>
                  <a:close/>
                  <a:moveTo>
                    <a:pt x="5882" y="0"/>
                  </a:moveTo>
                  <a:cubicBezTo>
                    <a:pt x="4311" y="24"/>
                    <a:pt x="2858" y="667"/>
                    <a:pt x="1715" y="1762"/>
                  </a:cubicBezTo>
                  <a:cubicBezTo>
                    <a:pt x="619" y="2906"/>
                    <a:pt x="0" y="4358"/>
                    <a:pt x="0" y="5930"/>
                  </a:cubicBezTo>
                  <a:cubicBezTo>
                    <a:pt x="0" y="7502"/>
                    <a:pt x="619" y="9002"/>
                    <a:pt x="1762" y="10121"/>
                  </a:cubicBezTo>
                  <a:cubicBezTo>
                    <a:pt x="2882" y="11264"/>
                    <a:pt x="4382" y="11884"/>
                    <a:pt x="5954" y="11884"/>
                  </a:cubicBezTo>
                  <a:cubicBezTo>
                    <a:pt x="7168" y="11884"/>
                    <a:pt x="8359" y="11503"/>
                    <a:pt x="9383" y="10812"/>
                  </a:cubicBezTo>
                  <a:cubicBezTo>
                    <a:pt x="10360" y="10121"/>
                    <a:pt x="11098" y="9145"/>
                    <a:pt x="11526" y="8002"/>
                  </a:cubicBezTo>
                  <a:lnTo>
                    <a:pt x="11526" y="7883"/>
                  </a:lnTo>
                  <a:cubicBezTo>
                    <a:pt x="11484" y="7820"/>
                    <a:pt x="11423" y="7789"/>
                    <a:pt x="11365" y="7789"/>
                  </a:cubicBezTo>
                  <a:cubicBezTo>
                    <a:pt x="11291" y="7789"/>
                    <a:pt x="11220" y="7837"/>
                    <a:pt x="11193" y="7930"/>
                  </a:cubicBezTo>
                  <a:cubicBezTo>
                    <a:pt x="10812" y="8954"/>
                    <a:pt x="10098" y="9859"/>
                    <a:pt x="9169" y="10502"/>
                  </a:cubicBezTo>
                  <a:cubicBezTo>
                    <a:pt x="8216" y="11169"/>
                    <a:pt x="7121" y="11526"/>
                    <a:pt x="5954" y="11526"/>
                  </a:cubicBezTo>
                  <a:cubicBezTo>
                    <a:pt x="4454" y="11526"/>
                    <a:pt x="3072" y="10931"/>
                    <a:pt x="2001" y="9883"/>
                  </a:cubicBezTo>
                  <a:cubicBezTo>
                    <a:pt x="929" y="8812"/>
                    <a:pt x="357" y="7406"/>
                    <a:pt x="357" y="5930"/>
                  </a:cubicBezTo>
                  <a:cubicBezTo>
                    <a:pt x="357" y="3334"/>
                    <a:pt x="2263" y="977"/>
                    <a:pt x="4763" y="453"/>
                  </a:cubicBezTo>
                  <a:cubicBezTo>
                    <a:pt x="5097" y="381"/>
                    <a:pt x="5406" y="334"/>
                    <a:pt x="5763" y="334"/>
                  </a:cubicBezTo>
                  <a:lnTo>
                    <a:pt x="5763" y="1167"/>
                  </a:lnTo>
                  <a:cubicBezTo>
                    <a:pt x="5335" y="1191"/>
                    <a:pt x="4858" y="1262"/>
                    <a:pt x="4430" y="1405"/>
                  </a:cubicBezTo>
                  <a:cubicBezTo>
                    <a:pt x="4096" y="1524"/>
                    <a:pt x="3787" y="1667"/>
                    <a:pt x="3477" y="1858"/>
                  </a:cubicBezTo>
                  <a:cubicBezTo>
                    <a:pt x="3144" y="2048"/>
                    <a:pt x="2882" y="2263"/>
                    <a:pt x="2596" y="2525"/>
                  </a:cubicBezTo>
                  <a:cubicBezTo>
                    <a:pt x="1810" y="3287"/>
                    <a:pt x="1334" y="4263"/>
                    <a:pt x="1215" y="5335"/>
                  </a:cubicBezTo>
                  <a:cubicBezTo>
                    <a:pt x="1191" y="5597"/>
                    <a:pt x="1191" y="5882"/>
                    <a:pt x="1191" y="6097"/>
                  </a:cubicBezTo>
                  <a:cubicBezTo>
                    <a:pt x="1215" y="6621"/>
                    <a:pt x="1310" y="7121"/>
                    <a:pt x="1477" y="7621"/>
                  </a:cubicBezTo>
                  <a:cubicBezTo>
                    <a:pt x="1667" y="8097"/>
                    <a:pt x="1929" y="8550"/>
                    <a:pt x="2239" y="8931"/>
                  </a:cubicBezTo>
                  <a:cubicBezTo>
                    <a:pt x="3134" y="10059"/>
                    <a:pt x="4541" y="10689"/>
                    <a:pt x="5974" y="10689"/>
                  </a:cubicBezTo>
                  <a:cubicBezTo>
                    <a:pt x="6447" y="10689"/>
                    <a:pt x="6922" y="10620"/>
                    <a:pt x="7383" y="10479"/>
                  </a:cubicBezTo>
                  <a:cubicBezTo>
                    <a:pt x="7859" y="10336"/>
                    <a:pt x="8335" y="10097"/>
                    <a:pt x="8740" y="9788"/>
                  </a:cubicBezTo>
                  <a:cubicBezTo>
                    <a:pt x="9383" y="9359"/>
                    <a:pt x="9883" y="8716"/>
                    <a:pt x="10240" y="8002"/>
                  </a:cubicBezTo>
                  <a:cubicBezTo>
                    <a:pt x="10360" y="7764"/>
                    <a:pt x="10455" y="7502"/>
                    <a:pt x="10526" y="7240"/>
                  </a:cubicBezTo>
                  <a:cubicBezTo>
                    <a:pt x="10574" y="7121"/>
                    <a:pt x="10598" y="6978"/>
                    <a:pt x="10621" y="6859"/>
                  </a:cubicBezTo>
                  <a:cubicBezTo>
                    <a:pt x="10645" y="6740"/>
                    <a:pt x="10717" y="6144"/>
                    <a:pt x="10717" y="6144"/>
                  </a:cubicBezTo>
                  <a:lnTo>
                    <a:pt x="11550" y="6144"/>
                  </a:lnTo>
                  <a:cubicBezTo>
                    <a:pt x="11550" y="6502"/>
                    <a:pt x="11479" y="6859"/>
                    <a:pt x="11407" y="7216"/>
                  </a:cubicBezTo>
                  <a:cubicBezTo>
                    <a:pt x="11407" y="7240"/>
                    <a:pt x="11407" y="7287"/>
                    <a:pt x="11431" y="7335"/>
                  </a:cubicBezTo>
                  <a:cubicBezTo>
                    <a:pt x="11474" y="7378"/>
                    <a:pt x="11523" y="7396"/>
                    <a:pt x="11571" y="7396"/>
                  </a:cubicBezTo>
                  <a:cubicBezTo>
                    <a:pt x="11655" y="7396"/>
                    <a:pt x="11734" y="7340"/>
                    <a:pt x="11765" y="7264"/>
                  </a:cubicBezTo>
                  <a:cubicBezTo>
                    <a:pt x="11836" y="6883"/>
                    <a:pt x="11907" y="6454"/>
                    <a:pt x="11907" y="6049"/>
                  </a:cubicBezTo>
                  <a:cubicBezTo>
                    <a:pt x="11812" y="6001"/>
                    <a:pt x="11788" y="5930"/>
                    <a:pt x="11765" y="5882"/>
                  </a:cubicBezTo>
                  <a:cubicBezTo>
                    <a:pt x="11693" y="5811"/>
                    <a:pt x="11646" y="5811"/>
                    <a:pt x="11574" y="5811"/>
                  </a:cubicBezTo>
                  <a:lnTo>
                    <a:pt x="10526" y="5811"/>
                  </a:lnTo>
                  <a:cubicBezTo>
                    <a:pt x="10407" y="5811"/>
                    <a:pt x="10288" y="5930"/>
                    <a:pt x="10288" y="6049"/>
                  </a:cubicBezTo>
                  <a:cubicBezTo>
                    <a:pt x="10288" y="7025"/>
                    <a:pt x="9931" y="7978"/>
                    <a:pt x="9336" y="8740"/>
                  </a:cubicBezTo>
                  <a:lnTo>
                    <a:pt x="8526" y="8145"/>
                  </a:lnTo>
                  <a:cubicBezTo>
                    <a:pt x="8493" y="8112"/>
                    <a:pt x="8439" y="8094"/>
                    <a:pt x="8384" y="8094"/>
                  </a:cubicBezTo>
                  <a:cubicBezTo>
                    <a:pt x="8320" y="8094"/>
                    <a:pt x="8255" y="8117"/>
                    <a:pt x="8216" y="8169"/>
                  </a:cubicBezTo>
                  <a:cubicBezTo>
                    <a:pt x="7645" y="8764"/>
                    <a:pt x="6859" y="9121"/>
                    <a:pt x="6073" y="9145"/>
                  </a:cubicBezTo>
                  <a:lnTo>
                    <a:pt x="6073" y="8192"/>
                  </a:lnTo>
                  <a:cubicBezTo>
                    <a:pt x="6073" y="8073"/>
                    <a:pt x="5978" y="7954"/>
                    <a:pt x="5835" y="7954"/>
                  </a:cubicBezTo>
                  <a:cubicBezTo>
                    <a:pt x="4906" y="7930"/>
                    <a:pt x="4120" y="7264"/>
                    <a:pt x="3953" y="6382"/>
                  </a:cubicBezTo>
                  <a:cubicBezTo>
                    <a:pt x="3934" y="6304"/>
                    <a:pt x="3865" y="6257"/>
                    <a:pt x="3788" y="6257"/>
                  </a:cubicBezTo>
                  <a:cubicBezTo>
                    <a:pt x="3772" y="6257"/>
                    <a:pt x="3755" y="6259"/>
                    <a:pt x="3739" y="6263"/>
                  </a:cubicBezTo>
                  <a:cubicBezTo>
                    <a:pt x="3644" y="6287"/>
                    <a:pt x="3596" y="6382"/>
                    <a:pt x="3620" y="6478"/>
                  </a:cubicBezTo>
                  <a:cubicBezTo>
                    <a:pt x="3834" y="7478"/>
                    <a:pt x="4692" y="8216"/>
                    <a:pt x="5740" y="8311"/>
                  </a:cubicBezTo>
                  <a:lnTo>
                    <a:pt x="5740" y="9169"/>
                  </a:lnTo>
                  <a:lnTo>
                    <a:pt x="5716" y="9169"/>
                  </a:lnTo>
                  <a:cubicBezTo>
                    <a:pt x="5382" y="9145"/>
                    <a:pt x="5025" y="9073"/>
                    <a:pt x="4715" y="8931"/>
                  </a:cubicBezTo>
                  <a:cubicBezTo>
                    <a:pt x="4049" y="8669"/>
                    <a:pt x="3477" y="8169"/>
                    <a:pt x="3120" y="7549"/>
                  </a:cubicBezTo>
                  <a:cubicBezTo>
                    <a:pt x="2858" y="7073"/>
                    <a:pt x="2715" y="6406"/>
                    <a:pt x="2715" y="5835"/>
                  </a:cubicBezTo>
                  <a:cubicBezTo>
                    <a:pt x="2739" y="5073"/>
                    <a:pt x="3072" y="4287"/>
                    <a:pt x="3596" y="3739"/>
                  </a:cubicBezTo>
                  <a:cubicBezTo>
                    <a:pt x="3739" y="3572"/>
                    <a:pt x="3858" y="3453"/>
                    <a:pt x="4049" y="3334"/>
                  </a:cubicBezTo>
                  <a:cubicBezTo>
                    <a:pt x="4120" y="3287"/>
                    <a:pt x="4263" y="3191"/>
                    <a:pt x="4382" y="3144"/>
                  </a:cubicBezTo>
                  <a:lnTo>
                    <a:pt x="4739" y="3930"/>
                  </a:lnTo>
                  <a:cubicBezTo>
                    <a:pt x="4144" y="4287"/>
                    <a:pt x="3691" y="4930"/>
                    <a:pt x="3596" y="5597"/>
                  </a:cubicBezTo>
                  <a:cubicBezTo>
                    <a:pt x="3596" y="5620"/>
                    <a:pt x="3596" y="5692"/>
                    <a:pt x="3620" y="5716"/>
                  </a:cubicBezTo>
                  <a:cubicBezTo>
                    <a:pt x="3665" y="5761"/>
                    <a:pt x="3720" y="5782"/>
                    <a:pt x="3773" y="5782"/>
                  </a:cubicBezTo>
                  <a:cubicBezTo>
                    <a:pt x="3859" y="5782"/>
                    <a:pt x="3939" y="5724"/>
                    <a:pt x="3953" y="5620"/>
                  </a:cubicBezTo>
                  <a:cubicBezTo>
                    <a:pt x="4049" y="5025"/>
                    <a:pt x="4430" y="4477"/>
                    <a:pt x="5001" y="4192"/>
                  </a:cubicBezTo>
                  <a:cubicBezTo>
                    <a:pt x="5120" y="4144"/>
                    <a:pt x="5144" y="4001"/>
                    <a:pt x="5120" y="3882"/>
                  </a:cubicBezTo>
                  <a:lnTo>
                    <a:pt x="4739" y="2977"/>
                  </a:lnTo>
                  <a:cubicBezTo>
                    <a:pt x="5097" y="2834"/>
                    <a:pt x="5478" y="2739"/>
                    <a:pt x="5882" y="2739"/>
                  </a:cubicBezTo>
                  <a:cubicBezTo>
                    <a:pt x="6001" y="2739"/>
                    <a:pt x="6121" y="2620"/>
                    <a:pt x="6121" y="2501"/>
                  </a:cubicBezTo>
                  <a:lnTo>
                    <a:pt x="6121" y="238"/>
                  </a:lnTo>
                  <a:lnTo>
                    <a:pt x="6121" y="191"/>
                  </a:lnTo>
                  <a:cubicBezTo>
                    <a:pt x="6097" y="72"/>
                    <a:pt x="5978" y="0"/>
                    <a:pt x="5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8" name="Google Shape;13928;p27"/>
            <p:cNvSpPr/>
            <p:nvPr/>
          </p:nvSpPr>
          <p:spPr>
            <a:xfrm>
              <a:off x="5333763" y="1994383"/>
              <a:ext cx="33950" cy="53025"/>
            </a:xfrm>
            <a:custGeom>
              <a:avLst/>
              <a:gdLst/>
              <a:ahLst/>
              <a:cxnLst/>
              <a:rect l="l" t="t" r="r" b="b"/>
              <a:pathLst>
                <a:path w="1358" h="2121" extrusionOk="0">
                  <a:moveTo>
                    <a:pt x="191" y="1"/>
                  </a:moveTo>
                  <a:cubicBezTo>
                    <a:pt x="72" y="1"/>
                    <a:pt x="0" y="120"/>
                    <a:pt x="24" y="239"/>
                  </a:cubicBezTo>
                  <a:cubicBezTo>
                    <a:pt x="48" y="311"/>
                    <a:pt x="119" y="358"/>
                    <a:pt x="191" y="358"/>
                  </a:cubicBezTo>
                  <a:lnTo>
                    <a:pt x="882" y="358"/>
                  </a:lnTo>
                  <a:lnTo>
                    <a:pt x="239" y="1882"/>
                  </a:lnTo>
                  <a:cubicBezTo>
                    <a:pt x="191" y="1978"/>
                    <a:pt x="239" y="2025"/>
                    <a:pt x="286" y="2097"/>
                  </a:cubicBezTo>
                  <a:cubicBezTo>
                    <a:pt x="310" y="2120"/>
                    <a:pt x="381" y="2120"/>
                    <a:pt x="405" y="2120"/>
                  </a:cubicBezTo>
                  <a:cubicBezTo>
                    <a:pt x="477" y="2120"/>
                    <a:pt x="548" y="2097"/>
                    <a:pt x="548" y="2025"/>
                  </a:cubicBezTo>
                  <a:lnTo>
                    <a:pt x="1334" y="263"/>
                  </a:lnTo>
                  <a:cubicBezTo>
                    <a:pt x="1358" y="191"/>
                    <a:pt x="1334" y="96"/>
                    <a:pt x="1239" y="25"/>
                  </a:cubicBezTo>
                  <a:cubicBezTo>
                    <a:pt x="1215" y="1"/>
                    <a:pt x="1191" y="1"/>
                    <a:pt x="114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9" name="Google Shape;13929;p27"/>
            <p:cNvSpPr/>
            <p:nvPr/>
          </p:nvSpPr>
          <p:spPr>
            <a:xfrm>
              <a:off x="5369488" y="1993808"/>
              <a:ext cx="36325" cy="54800"/>
            </a:xfrm>
            <a:custGeom>
              <a:avLst/>
              <a:gdLst/>
              <a:ahLst/>
              <a:cxnLst/>
              <a:rect l="l" t="t" r="r" b="b"/>
              <a:pathLst>
                <a:path w="1453" h="2192" extrusionOk="0">
                  <a:moveTo>
                    <a:pt x="381" y="0"/>
                  </a:moveTo>
                  <a:cubicBezTo>
                    <a:pt x="357" y="0"/>
                    <a:pt x="310" y="24"/>
                    <a:pt x="310" y="48"/>
                  </a:cubicBezTo>
                  <a:lnTo>
                    <a:pt x="167" y="977"/>
                  </a:lnTo>
                  <a:lnTo>
                    <a:pt x="167" y="1000"/>
                  </a:lnTo>
                  <a:cubicBezTo>
                    <a:pt x="185" y="1127"/>
                    <a:pt x="285" y="1185"/>
                    <a:pt x="363" y="1185"/>
                  </a:cubicBezTo>
                  <a:cubicBezTo>
                    <a:pt x="389" y="1185"/>
                    <a:pt x="412" y="1179"/>
                    <a:pt x="429" y="1167"/>
                  </a:cubicBezTo>
                  <a:cubicBezTo>
                    <a:pt x="524" y="1119"/>
                    <a:pt x="596" y="1096"/>
                    <a:pt x="762" y="1096"/>
                  </a:cubicBezTo>
                  <a:lnTo>
                    <a:pt x="786" y="1096"/>
                  </a:lnTo>
                  <a:cubicBezTo>
                    <a:pt x="977" y="1167"/>
                    <a:pt x="1072" y="1334"/>
                    <a:pt x="1072" y="1477"/>
                  </a:cubicBezTo>
                  <a:cubicBezTo>
                    <a:pt x="1072" y="1691"/>
                    <a:pt x="881" y="1834"/>
                    <a:pt x="715" y="1834"/>
                  </a:cubicBezTo>
                  <a:cubicBezTo>
                    <a:pt x="524" y="1834"/>
                    <a:pt x="381" y="1715"/>
                    <a:pt x="357" y="1548"/>
                  </a:cubicBezTo>
                  <a:lnTo>
                    <a:pt x="357" y="1477"/>
                  </a:lnTo>
                  <a:cubicBezTo>
                    <a:pt x="357" y="1379"/>
                    <a:pt x="269" y="1293"/>
                    <a:pt x="168" y="1293"/>
                  </a:cubicBezTo>
                  <a:cubicBezTo>
                    <a:pt x="120" y="1293"/>
                    <a:pt x="70" y="1312"/>
                    <a:pt x="24" y="1358"/>
                  </a:cubicBezTo>
                  <a:cubicBezTo>
                    <a:pt x="0" y="1358"/>
                    <a:pt x="0" y="1405"/>
                    <a:pt x="0" y="1405"/>
                  </a:cubicBezTo>
                  <a:lnTo>
                    <a:pt x="0" y="1572"/>
                  </a:lnTo>
                  <a:cubicBezTo>
                    <a:pt x="48" y="1929"/>
                    <a:pt x="334" y="2191"/>
                    <a:pt x="715" y="2191"/>
                  </a:cubicBezTo>
                  <a:cubicBezTo>
                    <a:pt x="1096" y="2191"/>
                    <a:pt x="1382" y="1905"/>
                    <a:pt x="1429" y="1453"/>
                  </a:cubicBezTo>
                  <a:cubicBezTo>
                    <a:pt x="1453" y="1119"/>
                    <a:pt x="1262" y="834"/>
                    <a:pt x="905" y="715"/>
                  </a:cubicBezTo>
                  <a:lnTo>
                    <a:pt x="596" y="715"/>
                  </a:lnTo>
                  <a:lnTo>
                    <a:pt x="643" y="357"/>
                  </a:lnTo>
                  <a:lnTo>
                    <a:pt x="1143" y="357"/>
                  </a:lnTo>
                  <a:cubicBezTo>
                    <a:pt x="1262" y="357"/>
                    <a:pt x="1382" y="167"/>
                    <a:pt x="1239" y="24"/>
                  </a:cubicBezTo>
                  <a:cubicBezTo>
                    <a:pt x="1239" y="0"/>
                    <a:pt x="1239" y="0"/>
                    <a:pt x="12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0" name="Google Shape;13930;p27"/>
            <p:cNvSpPr/>
            <p:nvPr/>
          </p:nvSpPr>
          <p:spPr>
            <a:xfrm>
              <a:off x="5421288" y="1991808"/>
              <a:ext cx="30975" cy="60950"/>
            </a:xfrm>
            <a:custGeom>
              <a:avLst/>
              <a:gdLst/>
              <a:ahLst/>
              <a:cxnLst/>
              <a:rect l="l" t="t" r="r" b="b"/>
              <a:pathLst>
                <a:path w="1239" h="2438" extrusionOk="0">
                  <a:moveTo>
                    <a:pt x="1073" y="0"/>
                  </a:moveTo>
                  <a:cubicBezTo>
                    <a:pt x="997" y="0"/>
                    <a:pt x="923" y="31"/>
                    <a:pt x="905" y="104"/>
                  </a:cubicBezTo>
                  <a:lnTo>
                    <a:pt x="24" y="2200"/>
                  </a:lnTo>
                  <a:cubicBezTo>
                    <a:pt x="0" y="2271"/>
                    <a:pt x="24" y="2390"/>
                    <a:pt x="119" y="2438"/>
                  </a:cubicBezTo>
                  <a:lnTo>
                    <a:pt x="191" y="2438"/>
                  </a:lnTo>
                  <a:cubicBezTo>
                    <a:pt x="238" y="2438"/>
                    <a:pt x="310" y="2390"/>
                    <a:pt x="357" y="2343"/>
                  </a:cubicBezTo>
                  <a:lnTo>
                    <a:pt x="1215" y="247"/>
                  </a:lnTo>
                  <a:cubicBezTo>
                    <a:pt x="1238" y="152"/>
                    <a:pt x="1215" y="33"/>
                    <a:pt x="1143" y="9"/>
                  </a:cubicBezTo>
                  <a:cubicBezTo>
                    <a:pt x="1121" y="3"/>
                    <a:pt x="1097" y="0"/>
                    <a:pt x="10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1" name="Google Shape;13931;p27"/>
            <p:cNvSpPr/>
            <p:nvPr/>
          </p:nvSpPr>
          <p:spPr>
            <a:xfrm>
              <a:off x="5412338" y="1994983"/>
              <a:ext cx="13125" cy="13725"/>
            </a:xfrm>
            <a:custGeom>
              <a:avLst/>
              <a:gdLst/>
              <a:ahLst/>
              <a:cxnLst/>
              <a:rect l="l" t="t" r="r" b="b"/>
              <a:pathLst>
                <a:path w="525" h="549" extrusionOk="0">
                  <a:moveTo>
                    <a:pt x="263" y="1"/>
                  </a:moveTo>
                  <a:cubicBezTo>
                    <a:pt x="120" y="1"/>
                    <a:pt x="1" y="120"/>
                    <a:pt x="1" y="263"/>
                  </a:cubicBezTo>
                  <a:cubicBezTo>
                    <a:pt x="1" y="429"/>
                    <a:pt x="120" y="549"/>
                    <a:pt x="263" y="549"/>
                  </a:cubicBezTo>
                  <a:cubicBezTo>
                    <a:pt x="406" y="549"/>
                    <a:pt x="525" y="429"/>
                    <a:pt x="525" y="263"/>
                  </a:cubicBezTo>
                  <a:cubicBezTo>
                    <a:pt x="525" y="120"/>
                    <a:pt x="406" y="1"/>
                    <a:pt x="2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2" name="Google Shape;13932;p27"/>
            <p:cNvSpPr/>
            <p:nvPr/>
          </p:nvSpPr>
          <p:spPr>
            <a:xfrm>
              <a:off x="5447463" y="2036058"/>
              <a:ext cx="13125" cy="13125"/>
            </a:xfrm>
            <a:custGeom>
              <a:avLst/>
              <a:gdLst/>
              <a:ahLst/>
              <a:cxnLst/>
              <a:rect l="l" t="t" r="r" b="b"/>
              <a:pathLst>
                <a:path w="525" h="525" extrusionOk="0">
                  <a:moveTo>
                    <a:pt x="263" y="1"/>
                  </a:moveTo>
                  <a:cubicBezTo>
                    <a:pt x="120" y="1"/>
                    <a:pt x="1" y="120"/>
                    <a:pt x="1" y="263"/>
                  </a:cubicBezTo>
                  <a:cubicBezTo>
                    <a:pt x="1" y="406"/>
                    <a:pt x="120" y="525"/>
                    <a:pt x="263" y="525"/>
                  </a:cubicBezTo>
                  <a:cubicBezTo>
                    <a:pt x="406" y="525"/>
                    <a:pt x="525" y="406"/>
                    <a:pt x="525" y="263"/>
                  </a:cubicBezTo>
                  <a:cubicBezTo>
                    <a:pt x="525" y="120"/>
                    <a:pt x="406" y="1"/>
                    <a:pt x="2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33" name="Google Shape;13933;p27"/>
          <p:cNvGrpSpPr/>
          <p:nvPr/>
        </p:nvGrpSpPr>
        <p:grpSpPr>
          <a:xfrm>
            <a:off x="8365459" y="2356133"/>
            <a:ext cx="474692" cy="471863"/>
            <a:chOff x="5676688" y="1930683"/>
            <a:chExt cx="297700" cy="295925"/>
          </a:xfrm>
        </p:grpSpPr>
        <p:sp>
          <p:nvSpPr>
            <p:cNvPr id="13934" name="Google Shape;13934;p27"/>
            <p:cNvSpPr/>
            <p:nvPr/>
          </p:nvSpPr>
          <p:spPr>
            <a:xfrm>
              <a:off x="5776113" y="2057508"/>
              <a:ext cx="86350" cy="8950"/>
            </a:xfrm>
            <a:custGeom>
              <a:avLst/>
              <a:gdLst/>
              <a:ahLst/>
              <a:cxnLst/>
              <a:rect l="l" t="t" r="r" b="b"/>
              <a:pathLst>
                <a:path w="3454" h="358" extrusionOk="0">
                  <a:moveTo>
                    <a:pt x="215" y="0"/>
                  </a:moveTo>
                  <a:cubicBezTo>
                    <a:pt x="120" y="0"/>
                    <a:pt x="72" y="72"/>
                    <a:pt x="48" y="167"/>
                  </a:cubicBezTo>
                  <a:cubicBezTo>
                    <a:pt x="1" y="286"/>
                    <a:pt x="96" y="358"/>
                    <a:pt x="191" y="358"/>
                  </a:cubicBezTo>
                  <a:lnTo>
                    <a:pt x="3239" y="358"/>
                  </a:lnTo>
                  <a:cubicBezTo>
                    <a:pt x="3335" y="358"/>
                    <a:pt x="3406" y="310"/>
                    <a:pt x="3430" y="215"/>
                  </a:cubicBezTo>
                  <a:cubicBezTo>
                    <a:pt x="3454" y="96"/>
                    <a:pt x="3358" y="0"/>
                    <a:pt x="32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5" name="Google Shape;13935;p27"/>
            <p:cNvSpPr/>
            <p:nvPr/>
          </p:nvSpPr>
          <p:spPr>
            <a:xfrm>
              <a:off x="5776113" y="2080133"/>
              <a:ext cx="87550" cy="8950"/>
            </a:xfrm>
            <a:custGeom>
              <a:avLst/>
              <a:gdLst/>
              <a:ahLst/>
              <a:cxnLst/>
              <a:rect l="l" t="t" r="r" b="b"/>
              <a:pathLst>
                <a:path w="3502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1" y="262"/>
                    <a:pt x="96" y="357"/>
                    <a:pt x="215" y="357"/>
                  </a:cubicBezTo>
                  <a:lnTo>
                    <a:pt x="3287" y="357"/>
                  </a:lnTo>
                  <a:cubicBezTo>
                    <a:pt x="3406" y="357"/>
                    <a:pt x="3501" y="262"/>
                    <a:pt x="3454" y="143"/>
                  </a:cubicBezTo>
                  <a:cubicBezTo>
                    <a:pt x="3430" y="48"/>
                    <a:pt x="3335" y="0"/>
                    <a:pt x="32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6" name="Google Shape;13936;p27"/>
            <p:cNvSpPr/>
            <p:nvPr/>
          </p:nvSpPr>
          <p:spPr>
            <a:xfrm>
              <a:off x="5795763" y="2101558"/>
              <a:ext cx="48850" cy="8950"/>
            </a:xfrm>
            <a:custGeom>
              <a:avLst/>
              <a:gdLst/>
              <a:ahLst/>
              <a:cxnLst/>
              <a:rect l="l" t="t" r="r" b="b"/>
              <a:pathLst>
                <a:path w="1954" h="358" extrusionOk="0">
                  <a:moveTo>
                    <a:pt x="215" y="1"/>
                  </a:moveTo>
                  <a:cubicBezTo>
                    <a:pt x="120" y="1"/>
                    <a:pt x="48" y="72"/>
                    <a:pt x="24" y="143"/>
                  </a:cubicBezTo>
                  <a:cubicBezTo>
                    <a:pt x="0" y="263"/>
                    <a:pt x="96" y="358"/>
                    <a:pt x="215" y="358"/>
                  </a:cubicBezTo>
                  <a:lnTo>
                    <a:pt x="1763" y="358"/>
                  </a:lnTo>
                  <a:cubicBezTo>
                    <a:pt x="1882" y="358"/>
                    <a:pt x="1953" y="263"/>
                    <a:pt x="1929" y="143"/>
                  </a:cubicBezTo>
                  <a:cubicBezTo>
                    <a:pt x="1882" y="72"/>
                    <a:pt x="1787" y="1"/>
                    <a:pt x="17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7" name="Google Shape;13937;p27"/>
            <p:cNvSpPr/>
            <p:nvPr/>
          </p:nvSpPr>
          <p:spPr>
            <a:xfrm>
              <a:off x="5676688" y="1930683"/>
              <a:ext cx="297700" cy="295925"/>
            </a:xfrm>
            <a:custGeom>
              <a:avLst/>
              <a:gdLst/>
              <a:ahLst/>
              <a:cxnLst/>
              <a:rect l="l" t="t" r="r" b="b"/>
              <a:pathLst>
                <a:path w="11908" h="11837" extrusionOk="0">
                  <a:moveTo>
                    <a:pt x="5740" y="310"/>
                  </a:moveTo>
                  <a:lnTo>
                    <a:pt x="5740" y="2668"/>
                  </a:lnTo>
                  <a:cubicBezTo>
                    <a:pt x="4073" y="2763"/>
                    <a:pt x="2763" y="4097"/>
                    <a:pt x="2644" y="5740"/>
                  </a:cubicBezTo>
                  <a:lnTo>
                    <a:pt x="334" y="5740"/>
                  </a:lnTo>
                  <a:cubicBezTo>
                    <a:pt x="382" y="4311"/>
                    <a:pt x="953" y="2978"/>
                    <a:pt x="1953" y="1954"/>
                  </a:cubicBezTo>
                  <a:cubicBezTo>
                    <a:pt x="2977" y="953"/>
                    <a:pt x="4311" y="382"/>
                    <a:pt x="5740" y="310"/>
                  </a:cubicBezTo>
                  <a:close/>
                  <a:moveTo>
                    <a:pt x="11003" y="6121"/>
                  </a:moveTo>
                  <a:cubicBezTo>
                    <a:pt x="10955" y="7407"/>
                    <a:pt x="10455" y="8622"/>
                    <a:pt x="9526" y="9550"/>
                  </a:cubicBezTo>
                  <a:cubicBezTo>
                    <a:pt x="8598" y="10479"/>
                    <a:pt x="7407" y="10979"/>
                    <a:pt x="6097" y="11027"/>
                  </a:cubicBezTo>
                  <a:lnTo>
                    <a:pt x="6097" y="9908"/>
                  </a:lnTo>
                  <a:cubicBezTo>
                    <a:pt x="7073" y="9884"/>
                    <a:pt x="8002" y="9455"/>
                    <a:pt x="8717" y="8741"/>
                  </a:cubicBezTo>
                  <a:cubicBezTo>
                    <a:pt x="9431" y="8026"/>
                    <a:pt x="9812" y="7098"/>
                    <a:pt x="9884" y="6121"/>
                  </a:cubicBezTo>
                  <a:close/>
                  <a:moveTo>
                    <a:pt x="5978" y="3001"/>
                  </a:moveTo>
                  <a:cubicBezTo>
                    <a:pt x="6764" y="3001"/>
                    <a:pt x="7478" y="3287"/>
                    <a:pt x="8002" y="3835"/>
                  </a:cubicBezTo>
                  <a:cubicBezTo>
                    <a:pt x="8550" y="4359"/>
                    <a:pt x="8860" y="5073"/>
                    <a:pt x="8860" y="5859"/>
                  </a:cubicBezTo>
                  <a:cubicBezTo>
                    <a:pt x="8860" y="6002"/>
                    <a:pt x="8979" y="6097"/>
                    <a:pt x="9098" y="6097"/>
                  </a:cubicBezTo>
                  <a:lnTo>
                    <a:pt x="9550" y="6097"/>
                  </a:lnTo>
                  <a:cubicBezTo>
                    <a:pt x="9526" y="6978"/>
                    <a:pt x="9145" y="7812"/>
                    <a:pt x="8502" y="8455"/>
                  </a:cubicBezTo>
                  <a:cubicBezTo>
                    <a:pt x="7883" y="9074"/>
                    <a:pt x="7050" y="9455"/>
                    <a:pt x="6121" y="9479"/>
                  </a:cubicBezTo>
                  <a:lnTo>
                    <a:pt x="6121" y="9050"/>
                  </a:lnTo>
                  <a:cubicBezTo>
                    <a:pt x="6097" y="8955"/>
                    <a:pt x="5978" y="8860"/>
                    <a:pt x="5859" y="8836"/>
                  </a:cubicBezTo>
                  <a:cubicBezTo>
                    <a:pt x="5025" y="8812"/>
                    <a:pt x="4216" y="8407"/>
                    <a:pt x="3692" y="7764"/>
                  </a:cubicBezTo>
                  <a:cubicBezTo>
                    <a:pt x="3650" y="7723"/>
                    <a:pt x="3593" y="7697"/>
                    <a:pt x="3542" y="7697"/>
                  </a:cubicBezTo>
                  <a:cubicBezTo>
                    <a:pt x="3506" y="7697"/>
                    <a:pt x="3474" y="7711"/>
                    <a:pt x="3454" y="7740"/>
                  </a:cubicBezTo>
                  <a:cubicBezTo>
                    <a:pt x="3382" y="7788"/>
                    <a:pt x="3358" y="7907"/>
                    <a:pt x="3430" y="7979"/>
                  </a:cubicBezTo>
                  <a:cubicBezTo>
                    <a:pt x="4025" y="8693"/>
                    <a:pt x="4859" y="9098"/>
                    <a:pt x="5764" y="9169"/>
                  </a:cubicBezTo>
                  <a:lnTo>
                    <a:pt x="5764" y="11503"/>
                  </a:lnTo>
                  <a:cubicBezTo>
                    <a:pt x="4335" y="11479"/>
                    <a:pt x="2977" y="10884"/>
                    <a:pt x="1953" y="9836"/>
                  </a:cubicBezTo>
                  <a:cubicBezTo>
                    <a:pt x="953" y="8836"/>
                    <a:pt x="382" y="7502"/>
                    <a:pt x="358" y="6097"/>
                  </a:cubicBezTo>
                  <a:lnTo>
                    <a:pt x="2715" y="6097"/>
                  </a:lnTo>
                  <a:cubicBezTo>
                    <a:pt x="2739" y="6502"/>
                    <a:pt x="2834" y="6907"/>
                    <a:pt x="3001" y="7264"/>
                  </a:cubicBezTo>
                  <a:cubicBezTo>
                    <a:pt x="3018" y="7316"/>
                    <a:pt x="3073" y="7355"/>
                    <a:pt x="3137" y="7355"/>
                  </a:cubicBezTo>
                  <a:cubicBezTo>
                    <a:pt x="3162" y="7355"/>
                    <a:pt x="3189" y="7349"/>
                    <a:pt x="3215" y="7336"/>
                  </a:cubicBezTo>
                  <a:cubicBezTo>
                    <a:pt x="3335" y="7312"/>
                    <a:pt x="3382" y="7193"/>
                    <a:pt x="3335" y="7098"/>
                  </a:cubicBezTo>
                  <a:cubicBezTo>
                    <a:pt x="3144" y="6716"/>
                    <a:pt x="3073" y="6335"/>
                    <a:pt x="3073" y="5907"/>
                  </a:cubicBezTo>
                  <a:cubicBezTo>
                    <a:pt x="3073" y="4311"/>
                    <a:pt x="4382" y="3001"/>
                    <a:pt x="5978" y="3001"/>
                  </a:cubicBezTo>
                  <a:close/>
                  <a:moveTo>
                    <a:pt x="5954" y="1"/>
                  </a:moveTo>
                  <a:cubicBezTo>
                    <a:pt x="4382" y="1"/>
                    <a:pt x="2882" y="620"/>
                    <a:pt x="1763" y="1715"/>
                  </a:cubicBezTo>
                  <a:cubicBezTo>
                    <a:pt x="620" y="2859"/>
                    <a:pt x="1" y="4335"/>
                    <a:pt x="1" y="5907"/>
                  </a:cubicBezTo>
                  <a:cubicBezTo>
                    <a:pt x="1" y="7502"/>
                    <a:pt x="620" y="8979"/>
                    <a:pt x="1715" y="10074"/>
                  </a:cubicBezTo>
                  <a:cubicBezTo>
                    <a:pt x="2834" y="11194"/>
                    <a:pt x="4311" y="11813"/>
                    <a:pt x="5883" y="11837"/>
                  </a:cubicBezTo>
                  <a:cubicBezTo>
                    <a:pt x="5954" y="11837"/>
                    <a:pt x="6049" y="11813"/>
                    <a:pt x="6073" y="11741"/>
                  </a:cubicBezTo>
                  <a:cubicBezTo>
                    <a:pt x="6097" y="11717"/>
                    <a:pt x="6121" y="11670"/>
                    <a:pt x="6121" y="11598"/>
                  </a:cubicBezTo>
                  <a:lnTo>
                    <a:pt x="6121" y="11336"/>
                  </a:lnTo>
                  <a:cubicBezTo>
                    <a:pt x="7502" y="11265"/>
                    <a:pt x="8812" y="10741"/>
                    <a:pt x="9788" y="9741"/>
                  </a:cubicBezTo>
                  <a:cubicBezTo>
                    <a:pt x="10765" y="8765"/>
                    <a:pt x="11336" y="7502"/>
                    <a:pt x="11360" y="6097"/>
                  </a:cubicBezTo>
                  <a:lnTo>
                    <a:pt x="11646" y="6097"/>
                  </a:lnTo>
                  <a:cubicBezTo>
                    <a:pt x="11693" y="6097"/>
                    <a:pt x="11717" y="6097"/>
                    <a:pt x="11789" y="6050"/>
                  </a:cubicBezTo>
                  <a:cubicBezTo>
                    <a:pt x="11836" y="6002"/>
                    <a:pt x="11908" y="5931"/>
                    <a:pt x="11908" y="5859"/>
                  </a:cubicBezTo>
                  <a:cubicBezTo>
                    <a:pt x="11884" y="5383"/>
                    <a:pt x="11813" y="4883"/>
                    <a:pt x="11693" y="4430"/>
                  </a:cubicBezTo>
                  <a:cubicBezTo>
                    <a:pt x="11675" y="4338"/>
                    <a:pt x="11599" y="4303"/>
                    <a:pt x="11522" y="4303"/>
                  </a:cubicBezTo>
                  <a:cubicBezTo>
                    <a:pt x="11499" y="4303"/>
                    <a:pt x="11477" y="4306"/>
                    <a:pt x="11455" y="4311"/>
                  </a:cubicBezTo>
                  <a:cubicBezTo>
                    <a:pt x="11408" y="4335"/>
                    <a:pt x="11336" y="4430"/>
                    <a:pt x="11360" y="4526"/>
                  </a:cubicBezTo>
                  <a:cubicBezTo>
                    <a:pt x="11479" y="4930"/>
                    <a:pt x="11551" y="5359"/>
                    <a:pt x="11551" y="5764"/>
                  </a:cubicBezTo>
                  <a:lnTo>
                    <a:pt x="9193" y="5764"/>
                  </a:lnTo>
                  <a:cubicBezTo>
                    <a:pt x="9169" y="4954"/>
                    <a:pt x="8812" y="4192"/>
                    <a:pt x="8217" y="3621"/>
                  </a:cubicBezTo>
                  <a:cubicBezTo>
                    <a:pt x="7645" y="3049"/>
                    <a:pt x="6907" y="2739"/>
                    <a:pt x="6097" y="2692"/>
                  </a:cubicBezTo>
                  <a:lnTo>
                    <a:pt x="6097" y="358"/>
                  </a:lnTo>
                  <a:cubicBezTo>
                    <a:pt x="8264" y="406"/>
                    <a:pt x="10217" y="1715"/>
                    <a:pt x="11074" y="3716"/>
                  </a:cubicBezTo>
                  <a:lnTo>
                    <a:pt x="11098" y="3740"/>
                  </a:lnTo>
                  <a:cubicBezTo>
                    <a:pt x="11122" y="3835"/>
                    <a:pt x="11217" y="3859"/>
                    <a:pt x="11312" y="3859"/>
                  </a:cubicBezTo>
                  <a:cubicBezTo>
                    <a:pt x="11431" y="3835"/>
                    <a:pt x="11479" y="3716"/>
                    <a:pt x="11431" y="3621"/>
                  </a:cubicBezTo>
                  <a:lnTo>
                    <a:pt x="11408" y="3597"/>
                  </a:lnTo>
                  <a:cubicBezTo>
                    <a:pt x="10455" y="1406"/>
                    <a:pt x="8336" y="25"/>
                    <a:pt x="59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3938" name="Google Shape;13938;p27"/>
          <p:cNvSpPr/>
          <p:nvPr/>
        </p:nvSpPr>
        <p:spPr>
          <a:xfrm>
            <a:off x="9379291" y="2358011"/>
            <a:ext cx="403496" cy="476607"/>
          </a:xfrm>
          <a:custGeom>
            <a:avLst/>
            <a:gdLst/>
            <a:ahLst/>
            <a:cxnLst/>
            <a:rect l="l" t="t" r="r" b="b"/>
            <a:pathLst>
              <a:path w="10122" h="11956" extrusionOk="0">
                <a:moveTo>
                  <a:pt x="2644" y="1620"/>
                </a:moveTo>
                <a:lnTo>
                  <a:pt x="4858" y="4144"/>
                </a:lnTo>
                <a:lnTo>
                  <a:pt x="4096" y="4144"/>
                </a:lnTo>
                <a:cubicBezTo>
                  <a:pt x="4001" y="4144"/>
                  <a:pt x="3953" y="4239"/>
                  <a:pt x="3953" y="4311"/>
                </a:cubicBezTo>
                <a:lnTo>
                  <a:pt x="3953" y="11503"/>
                </a:lnTo>
                <a:lnTo>
                  <a:pt x="1358" y="11503"/>
                </a:lnTo>
                <a:lnTo>
                  <a:pt x="1358" y="4311"/>
                </a:lnTo>
                <a:cubicBezTo>
                  <a:pt x="1358" y="4239"/>
                  <a:pt x="1262" y="4144"/>
                  <a:pt x="1191" y="4144"/>
                </a:cubicBezTo>
                <a:lnTo>
                  <a:pt x="405" y="4144"/>
                </a:lnTo>
                <a:lnTo>
                  <a:pt x="2644" y="1620"/>
                </a:lnTo>
                <a:close/>
                <a:moveTo>
                  <a:pt x="5025" y="0"/>
                </a:moveTo>
                <a:cubicBezTo>
                  <a:pt x="4954" y="0"/>
                  <a:pt x="4930" y="24"/>
                  <a:pt x="4858" y="48"/>
                </a:cubicBezTo>
                <a:lnTo>
                  <a:pt x="4263" y="739"/>
                </a:lnTo>
                <a:cubicBezTo>
                  <a:pt x="4239" y="763"/>
                  <a:pt x="4239" y="810"/>
                  <a:pt x="4239" y="834"/>
                </a:cubicBezTo>
                <a:cubicBezTo>
                  <a:pt x="4254" y="954"/>
                  <a:pt x="4335" y="1007"/>
                  <a:pt x="4416" y="1007"/>
                </a:cubicBezTo>
                <a:cubicBezTo>
                  <a:pt x="4465" y="1007"/>
                  <a:pt x="4513" y="988"/>
                  <a:pt x="4549" y="953"/>
                </a:cubicBezTo>
                <a:lnTo>
                  <a:pt x="5049" y="381"/>
                </a:lnTo>
                <a:lnTo>
                  <a:pt x="7311" y="2953"/>
                </a:lnTo>
                <a:lnTo>
                  <a:pt x="6549" y="2953"/>
                </a:lnTo>
                <a:cubicBezTo>
                  <a:pt x="6454" y="2953"/>
                  <a:pt x="6359" y="3049"/>
                  <a:pt x="6359" y="3120"/>
                </a:cubicBezTo>
                <a:lnTo>
                  <a:pt x="6359" y="5906"/>
                </a:lnTo>
                <a:lnTo>
                  <a:pt x="4858" y="7573"/>
                </a:lnTo>
                <a:cubicBezTo>
                  <a:pt x="4787" y="7645"/>
                  <a:pt x="4787" y="7764"/>
                  <a:pt x="4834" y="7883"/>
                </a:cubicBezTo>
                <a:cubicBezTo>
                  <a:pt x="4906" y="7978"/>
                  <a:pt x="4977" y="8050"/>
                  <a:pt x="5096" y="8050"/>
                </a:cubicBezTo>
                <a:lnTo>
                  <a:pt x="5811" y="8050"/>
                </a:lnTo>
                <a:lnTo>
                  <a:pt x="5811" y="11550"/>
                </a:lnTo>
                <a:lnTo>
                  <a:pt x="4311" y="11550"/>
                </a:lnTo>
                <a:lnTo>
                  <a:pt x="4311" y="4549"/>
                </a:lnTo>
                <a:lnTo>
                  <a:pt x="5025" y="4549"/>
                </a:lnTo>
                <a:cubicBezTo>
                  <a:pt x="5144" y="4549"/>
                  <a:pt x="5215" y="4501"/>
                  <a:pt x="5287" y="4406"/>
                </a:cubicBezTo>
                <a:cubicBezTo>
                  <a:pt x="5335" y="4287"/>
                  <a:pt x="5311" y="4168"/>
                  <a:pt x="5263" y="4073"/>
                </a:cubicBezTo>
                <a:lnTo>
                  <a:pt x="3525" y="2120"/>
                </a:lnTo>
                <a:lnTo>
                  <a:pt x="4001" y="1572"/>
                </a:lnTo>
                <a:cubicBezTo>
                  <a:pt x="4072" y="1525"/>
                  <a:pt x="4072" y="1429"/>
                  <a:pt x="4001" y="1382"/>
                </a:cubicBezTo>
                <a:cubicBezTo>
                  <a:pt x="3977" y="1334"/>
                  <a:pt x="3924" y="1310"/>
                  <a:pt x="3870" y="1310"/>
                </a:cubicBezTo>
                <a:cubicBezTo>
                  <a:pt x="3816" y="1310"/>
                  <a:pt x="3763" y="1334"/>
                  <a:pt x="3739" y="1382"/>
                </a:cubicBezTo>
                <a:lnTo>
                  <a:pt x="3287" y="1882"/>
                </a:lnTo>
                <a:lnTo>
                  <a:pt x="2882" y="1429"/>
                </a:lnTo>
                <a:cubicBezTo>
                  <a:pt x="2834" y="1406"/>
                  <a:pt x="2810" y="1382"/>
                  <a:pt x="2786" y="1382"/>
                </a:cubicBezTo>
                <a:cubicBezTo>
                  <a:pt x="2739" y="1354"/>
                  <a:pt x="2689" y="1340"/>
                  <a:pt x="2640" y="1340"/>
                </a:cubicBezTo>
                <a:cubicBezTo>
                  <a:pt x="2566" y="1340"/>
                  <a:pt x="2496" y="1372"/>
                  <a:pt x="2453" y="1429"/>
                </a:cubicBezTo>
                <a:lnTo>
                  <a:pt x="72" y="4144"/>
                </a:lnTo>
                <a:cubicBezTo>
                  <a:pt x="0" y="4239"/>
                  <a:pt x="0" y="4335"/>
                  <a:pt x="48" y="4478"/>
                </a:cubicBezTo>
                <a:cubicBezTo>
                  <a:pt x="95" y="4549"/>
                  <a:pt x="191" y="4620"/>
                  <a:pt x="310" y="4620"/>
                </a:cubicBezTo>
                <a:lnTo>
                  <a:pt x="1048" y="4620"/>
                </a:lnTo>
                <a:lnTo>
                  <a:pt x="1048" y="11789"/>
                </a:lnTo>
                <a:cubicBezTo>
                  <a:pt x="1048" y="11884"/>
                  <a:pt x="1143" y="11955"/>
                  <a:pt x="1238" y="11955"/>
                </a:cubicBezTo>
                <a:lnTo>
                  <a:pt x="8954" y="11955"/>
                </a:lnTo>
                <a:cubicBezTo>
                  <a:pt x="9026" y="11955"/>
                  <a:pt x="9121" y="11884"/>
                  <a:pt x="9121" y="11789"/>
                </a:cubicBezTo>
                <a:lnTo>
                  <a:pt x="9121" y="10360"/>
                </a:lnTo>
                <a:cubicBezTo>
                  <a:pt x="9121" y="10264"/>
                  <a:pt x="9073" y="10217"/>
                  <a:pt x="8978" y="10169"/>
                </a:cubicBezTo>
                <a:cubicBezTo>
                  <a:pt x="8966" y="10167"/>
                  <a:pt x="8954" y="10166"/>
                  <a:pt x="8942" y="10166"/>
                </a:cubicBezTo>
                <a:cubicBezTo>
                  <a:pt x="8840" y="10166"/>
                  <a:pt x="8764" y="10253"/>
                  <a:pt x="8764" y="10360"/>
                </a:cubicBezTo>
                <a:lnTo>
                  <a:pt x="8764" y="11646"/>
                </a:lnTo>
                <a:lnTo>
                  <a:pt x="6168" y="11646"/>
                </a:lnTo>
                <a:lnTo>
                  <a:pt x="6168" y="7954"/>
                </a:lnTo>
                <a:cubicBezTo>
                  <a:pt x="6168" y="7859"/>
                  <a:pt x="6097" y="7764"/>
                  <a:pt x="6001" y="7764"/>
                </a:cubicBezTo>
                <a:lnTo>
                  <a:pt x="5192" y="7764"/>
                </a:lnTo>
                <a:lnTo>
                  <a:pt x="7454" y="5240"/>
                </a:lnTo>
                <a:lnTo>
                  <a:pt x="9716" y="7764"/>
                </a:lnTo>
                <a:lnTo>
                  <a:pt x="8954" y="7764"/>
                </a:lnTo>
                <a:cubicBezTo>
                  <a:pt x="8859" y="7764"/>
                  <a:pt x="8764" y="7859"/>
                  <a:pt x="8764" y="7954"/>
                </a:cubicBezTo>
                <a:lnTo>
                  <a:pt x="8764" y="9550"/>
                </a:lnTo>
                <a:cubicBezTo>
                  <a:pt x="8764" y="9645"/>
                  <a:pt x="8835" y="9693"/>
                  <a:pt x="8907" y="9741"/>
                </a:cubicBezTo>
                <a:cubicBezTo>
                  <a:pt x="8919" y="9743"/>
                  <a:pt x="8931" y="9744"/>
                  <a:pt x="8943" y="9744"/>
                </a:cubicBezTo>
                <a:cubicBezTo>
                  <a:pt x="9045" y="9744"/>
                  <a:pt x="9121" y="9657"/>
                  <a:pt x="9121" y="9550"/>
                </a:cubicBezTo>
                <a:lnTo>
                  <a:pt x="9121" y="8097"/>
                </a:lnTo>
                <a:lnTo>
                  <a:pt x="9835" y="8097"/>
                </a:lnTo>
                <a:cubicBezTo>
                  <a:pt x="9931" y="8097"/>
                  <a:pt x="10050" y="8050"/>
                  <a:pt x="10097" y="7954"/>
                </a:cubicBezTo>
                <a:cubicBezTo>
                  <a:pt x="10121" y="7716"/>
                  <a:pt x="10121" y="7573"/>
                  <a:pt x="10026" y="7478"/>
                </a:cubicBezTo>
                <a:lnTo>
                  <a:pt x="7645" y="4787"/>
                </a:lnTo>
                <a:cubicBezTo>
                  <a:pt x="7621" y="4763"/>
                  <a:pt x="7573" y="4740"/>
                  <a:pt x="7549" y="4740"/>
                </a:cubicBezTo>
                <a:cubicBezTo>
                  <a:pt x="7508" y="4715"/>
                  <a:pt x="7463" y="4704"/>
                  <a:pt x="7420" y="4704"/>
                </a:cubicBezTo>
                <a:cubicBezTo>
                  <a:pt x="7339" y="4704"/>
                  <a:pt x="7262" y="4741"/>
                  <a:pt x="7216" y="4787"/>
                </a:cubicBezTo>
                <a:lnTo>
                  <a:pt x="6692" y="5430"/>
                </a:lnTo>
                <a:lnTo>
                  <a:pt x="6692" y="3239"/>
                </a:lnTo>
                <a:lnTo>
                  <a:pt x="7406" y="3239"/>
                </a:lnTo>
                <a:cubicBezTo>
                  <a:pt x="7525" y="3239"/>
                  <a:pt x="7621" y="3192"/>
                  <a:pt x="7668" y="3096"/>
                </a:cubicBezTo>
                <a:cubicBezTo>
                  <a:pt x="7740" y="2977"/>
                  <a:pt x="7692" y="2858"/>
                  <a:pt x="7645" y="2763"/>
                </a:cubicBezTo>
                <a:lnTo>
                  <a:pt x="5263" y="96"/>
                </a:lnTo>
                <a:cubicBezTo>
                  <a:pt x="5192" y="24"/>
                  <a:pt x="5120" y="0"/>
                  <a:pt x="5049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3939" name="Google Shape;13939;p27"/>
          <p:cNvGrpSpPr/>
          <p:nvPr/>
        </p:nvGrpSpPr>
        <p:grpSpPr>
          <a:xfrm>
            <a:off x="10323061" y="2357088"/>
            <a:ext cx="472819" cy="473776"/>
            <a:chOff x="6649513" y="1931283"/>
            <a:chExt cx="296525" cy="297125"/>
          </a:xfrm>
        </p:grpSpPr>
        <p:sp>
          <p:nvSpPr>
            <p:cNvPr id="13940" name="Google Shape;13940;p27"/>
            <p:cNvSpPr/>
            <p:nvPr/>
          </p:nvSpPr>
          <p:spPr>
            <a:xfrm>
              <a:off x="6762638" y="1953308"/>
              <a:ext cx="69675" cy="8950"/>
            </a:xfrm>
            <a:custGeom>
              <a:avLst/>
              <a:gdLst/>
              <a:ahLst/>
              <a:cxnLst/>
              <a:rect l="l" t="t" r="r" b="b"/>
              <a:pathLst>
                <a:path w="2787" h="358" extrusionOk="0">
                  <a:moveTo>
                    <a:pt x="191" y="1"/>
                  </a:moveTo>
                  <a:cubicBezTo>
                    <a:pt x="119" y="1"/>
                    <a:pt x="48" y="72"/>
                    <a:pt x="24" y="167"/>
                  </a:cubicBezTo>
                  <a:cubicBezTo>
                    <a:pt x="0" y="287"/>
                    <a:pt x="72" y="358"/>
                    <a:pt x="191" y="358"/>
                  </a:cubicBezTo>
                  <a:lnTo>
                    <a:pt x="2572" y="358"/>
                  </a:lnTo>
                  <a:cubicBezTo>
                    <a:pt x="2691" y="358"/>
                    <a:pt x="2786" y="263"/>
                    <a:pt x="2763" y="167"/>
                  </a:cubicBezTo>
                  <a:cubicBezTo>
                    <a:pt x="2739" y="72"/>
                    <a:pt x="2644" y="1"/>
                    <a:pt x="254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41" name="Google Shape;13941;p27"/>
            <p:cNvSpPr/>
            <p:nvPr/>
          </p:nvSpPr>
          <p:spPr>
            <a:xfrm>
              <a:off x="6777513" y="1972958"/>
              <a:ext cx="39325" cy="8950"/>
            </a:xfrm>
            <a:custGeom>
              <a:avLst/>
              <a:gdLst/>
              <a:ahLst/>
              <a:cxnLst/>
              <a:rect l="l" t="t" r="r" b="b"/>
              <a:pathLst>
                <a:path w="1573" h="358" extrusionOk="0">
                  <a:moveTo>
                    <a:pt x="191" y="1"/>
                  </a:moveTo>
                  <a:cubicBezTo>
                    <a:pt x="72" y="1"/>
                    <a:pt x="1" y="96"/>
                    <a:pt x="24" y="215"/>
                  </a:cubicBezTo>
                  <a:cubicBezTo>
                    <a:pt x="48" y="286"/>
                    <a:pt x="120" y="358"/>
                    <a:pt x="191" y="358"/>
                  </a:cubicBezTo>
                  <a:lnTo>
                    <a:pt x="1358" y="358"/>
                  </a:lnTo>
                  <a:cubicBezTo>
                    <a:pt x="1453" y="358"/>
                    <a:pt x="1501" y="286"/>
                    <a:pt x="1548" y="215"/>
                  </a:cubicBezTo>
                  <a:cubicBezTo>
                    <a:pt x="1572" y="96"/>
                    <a:pt x="1477" y="1"/>
                    <a:pt x="1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42" name="Google Shape;13942;p27"/>
            <p:cNvSpPr/>
            <p:nvPr/>
          </p:nvSpPr>
          <p:spPr>
            <a:xfrm>
              <a:off x="6649513" y="1931283"/>
              <a:ext cx="296525" cy="297125"/>
            </a:xfrm>
            <a:custGeom>
              <a:avLst/>
              <a:gdLst/>
              <a:ahLst/>
              <a:cxnLst/>
              <a:rect l="l" t="t" r="r" b="b"/>
              <a:pathLst>
                <a:path w="11861" h="11885" extrusionOk="0">
                  <a:moveTo>
                    <a:pt x="11503" y="6550"/>
                  </a:moveTo>
                  <a:lnTo>
                    <a:pt x="11503" y="7716"/>
                  </a:lnTo>
                  <a:lnTo>
                    <a:pt x="8836" y="7716"/>
                  </a:lnTo>
                  <a:lnTo>
                    <a:pt x="8836" y="6550"/>
                  </a:lnTo>
                  <a:close/>
                  <a:moveTo>
                    <a:pt x="3001" y="6573"/>
                  </a:moveTo>
                  <a:lnTo>
                    <a:pt x="3001" y="7740"/>
                  </a:lnTo>
                  <a:lnTo>
                    <a:pt x="310" y="7740"/>
                  </a:lnTo>
                  <a:lnTo>
                    <a:pt x="310" y="6573"/>
                  </a:lnTo>
                  <a:close/>
                  <a:moveTo>
                    <a:pt x="7264" y="6573"/>
                  </a:moveTo>
                  <a:lnTo>
                    <a:pt x="7264" y="7740"/>
                  </a:lnTo>
                  <a:lnTo>
                    <a:pt x="4573" y="7740"/>
                  </a:lnTo>
                  <a:lnTo>
                    <a:pt x="4573" y="6573"/>
                  </a:lnTo>
                  <a:close/>
                  <a:moveTo>
                    <a:pt x="7216" y="10336"/>
                  </a:moveTo>
                  <a:lnTo>
                    <a:pt x="7216" y="11479"/>
                  </a:lnTo>
                  <a:lnTo>
                    <a:pt x="4549" y="11479"/>
                  </a:lnTo>
                  <a:lnTo>
                    <a:pt x="4549" y="10336"/>
                  </a:lnTo>
                  <a:close/>
                  <a:moveTo>
                    <a:pt x="11503" y="10336"/>
                  </a:moveTo>
                  <a:lnTo>
                    <a:pt x="11503" y="11479"/>
                  </a:lnTo>
                  <a:lnTo>
                    <a:pt x="8836" y="11479"/>
                  </a:lnTo>
                  <a:lnTo>
                    <a:pt x="8836" y="10336"/>
                  </a:lnTo>
                  <a:close/>
                  <a:moveTo>
                    <a:pt x="3358" y="1"/>
                  </a:moveTo>
                  <a:cubicBezTo>
                    <a:pt x="3168" y="1"/>
                    <a:pt x="3025" y="358"/>
                    <a:pt x="3025" y="358"/>
                  </a:cubicBezTo>
                  <a:lnTo>
                    <a:pt x="3025" y="2596"/>
                  </a:lnTo>
                  <a:cubicBezTo>
                    <a:pt x="3025" y="2763"/>
                    <a:pt x="3168" y="2954"/>
                    <a:pt x="3382" y="2954"/>
                  </a:cubicBezTo>
                  <a:lnTo>
                    <a:pt x="5764" y="2954"/>
                  </a:lnTo>
                  <a:lnTo>
                    <a:pt x="5764" y="4502"/>
                  </a:lnTo>
                  <a:lnTo>
                    <a:pt x="1977" y="4502"/>
                  </a:lnTo>
                  <a:cubicBezTo>
                    <a:pt x="1715" y="4502"/>
                    <a:pt x="1501" y="4692"/>
                    <a:pt x="1501" y="4978"/>
                  </a:cubicBezTo>
                  <a:lnTo>
                    <a:pt x="1501" y="6240"/>
                  </a:lnTo>
                  <a:lnTo>
                    <a:pt x="358" y="6240"/>
                  </a:lnTo>
                  <a:cubicBezTo>
                    <a:pt x="167" y="6240"/>
                    <a:pt x="0" y="6407"/>
                    <a:pt x="0" y="6597"/>
                  </a:cubicBezTo>
                  <a:lnTo>
                    <a:pt x="0" y="7740"/>
                  </a:lnTo>
                  <a:cubicBezTo>
                    <a:pt x="0" y="7907"/>
                    <a:pt x="143" y="8098"/>
                    <a:pt x="358" y="8098"/>
                  </a:cubicBezTo>
                  <a:lnTo>
                    <a:pt x="1501" y="8098"/>
                  </a:lnTo>
                  <a:lnTo>
                    <a:pt x="1501" y="10003"/>
                  </a:lnTo>
                  <a:lnTo>
                    <a:pt x="358" y="10003"/>
                  </a:lnTo>
                  <a:cubicBezTo>
                    <a:pt x="167" y="10003"/>
                    <a:pt x="0" y="10146"/>
                    <a:pt x="0" y="10360"/>
                  </a:cubicBezTo>
                  <a:lnTo>
                    <a:pt x="0" y="11693"/>
                  </a:lnTo>
                  <a:cubicBezTo>
                    <a:pt x="0" y="11789"/>
                    <a:pt x="72" y="11884"/>
                    <a:pt x="167" y="11884"/>
                  </a:cubicBezTo>
                  <a:lnTo>
                    <a:pt x="1001" y="11884"/>
                  </a:lnTo>
                  <a:cubicBezTo>
                    <a:pt x="1024" y="11884"/>
                    <a:pt x="1072" y="11884"/>
                    <a:pt x="1072" y="11836"/>
                  </a:cubicBezTo>
                  <a:cubicBezTo>
                    <a:pt x="1191" y="11693"/>
                    <a:pt x="1096" y="11527"/>
                    <a:pt x="953" y="11527"/>
                  </a:cubicBezTo>
                  <a:lnTo>
                    <a:pt x="310" y="11527"/>
                  </a:lnTo>
                  <a:lnTo>
                    <a:pt x="310" y="10360"/>
                  </a:lnTo>
                  <a:lnTo>
                    <a:pt x="3001" y="10360"/>
                  </a:lnTo>
                  <a:lnTo>
                    <a:pt x="3001" y="11527"/>
                  </a:lnTo>
                  <a:lnTo>
                    <a:pt x="1739" y="11527"/>
                  </a:lnTo>
                  <a:cubicBezTo>
                    <a:pt x="1667" y="11527"/>
                    <a:pt x="1596" y="11574"/>
                    <a:pt x="1572" y="11670"/>
                  </a:cubicBezTo>
                  <a:cubicBezTo>
                    <a:pt x="1548" y="11789"/>
                    <a:pt x="1620" y="11884"/>
                    <a:pt x="1739" y="11884"/>
                  </a:cubicBezTo>
                  <a:lnTo>
                    <a:pt x="3025" y="11884"/>
                  </a:lnTo>
                  <a:cubicBezTo>
                    <a:pt x="3215" y="11884"/>
                    <a:pt x="3382" y="11717"/>
                    <a:pt x="3382" y="11527"/>
                  </a:cubicBezTo>
                  <a:lnTo>
                    <a:pt x="3382" y="10360"/>
                  </a:lnTo>
                  <a:cubicBezTo>
                    <a:pt x="3382" y="10169"/>
                    <a:pt x="3239" y="10003"/>
                    <a:pt x="3025" y="10003"/>
                  </a:cubicBezTo>
                  <a:lnTo>
                    <a:pt x="1858" y="10003"/>
                  </a:lnTo>
                  <a:lnTo>
                    <a:pt x="1858" y="8098"/>
                  </a:lnTo>
                  <a:lnTo>
                    <a:pt x="3025" y="8098"/>
                  </a:lnTo>
                  <a:cubicBezTo>
                    <a:pt x="3215" y="8098"/>
                    <a:pt x="3382" y="7955"/>
                    <a:pt x="3382" y="7740"/>
                  </a:cubicBezTo>
                  <a:lnTo>
                    <a:pt x="3382" y="6597"/>
                  </a:lnTo>
                  <a:cubicBezTo>
                    <a:pt x="3382" y="6431"/>
                    <a:pt x="3239" y="6240"/>
                    <a:pt x="3025" y="6240"/>
                  </a:cubicBezTo>
                  <a:lnTo>
                    <a:pt x="1858" y="6240"/>
                  </a:lnTo>
                  <a:lnTo>
                    <a:pt x="1858" y="4978"/>
                  </a:lnTo>
                  <a:cubicBezTo>
                    <a:pt x="1858" y="4883"/>
                    <a:pt x="1929" y="4811"/>
                    <a:pt x="2025" y="4811"/>
                  </a:cubicBezTo>
                  <a:lnTo>
                    <a:pt x="5764" y="4811"/>
                  </a:lnTo>
                  <a:lnTo>
                    <a:pt x="5764" y="6240"/>
                  </a:lnTo>
                  <a:lnTo>
                    <a:pt x="4573" y="6240"/>
                  </a:lnTo>
                  <a:cubicBezTo>
                    <a:pt x="4406" y="6240"/>
                    <a:pt x="4216" y="6407"/>
                    <a:pt x="4216" y="6597"/>
                  </a:cubicBezTo>
                  <a:lnTo>
                    <a:pt x="4216" y="7740"/>
                  </a:lnTo>
                  <a:cubicBezTo>
                    <a:pt x="4216" y="7907"/>
                    <a:pt x="4358" y="8098"/>
                    <a:pt x="4573" y="8098"/>
                  </a:cubicBezTo>
                  <a:lnTo>
                    <a:pt x="5764" y="8098"/>
                  </a:lnTo>
                  <a:lnTo>
                    <a:pt x="5764" y="10003"/>
                  </a:lnTo>
                  <a:lnTo>
                    <a:pt x="4573" y="10003"/>
                  </a:lnTo>
                  <a:cubicBezTo>
                    <a:pt x="4406" y="10003"/>
                    <a:pt x="4216" y="10146"/>
                    <a:pt x="4216" y="10360"/>
                  </a:cubicBezTo>
                  <a:lnTo>
                    <a:pt x="4216" y="11527"/>
                  </a:lnTo>
                  <a:cubicBezTo>
                    <a:pt x="4216" y="11693"/>
                    <a:pt x="4358" y="11884"/>
                    <a:pt x="4573" y="11884"/>
                  </a:cubicBezTo>
                  <a:lnTo>
                    <a:pt x="7264" y="11884"/>
                  </a:lnTo>
                  <a:cubicBezTo>
                    <a:pt x="7431" y="11884"/>
                    <a:pt x="7621" y="11717"/>
                    <a:pt x="7621" y="11527"/>
                  </a:cubicBezTo>
                  <a:lnTo>
                    <a:pt x="7621" y="10360"/>
                  </a:lnTo>
                  <a:cubicBezTo>
                    <a:pt x="7621" y="10169"/>
                    <a:pt x="7454" y="10003"/>
                    <a:pt x="7264" y="10003"/>
                  </a:cubicBezTo>
                  <a:lnTo>
                    <a:pt x="6097" y="10003"/>
                  </a:lnTo>
                  <a:lnTo>
                    <a:pt x="6097" y="8098"/>
                  </a:lnTo>
                  <a:lnTo>
                    <a:pt x="7264" y="8098"/>
                  </a:lnTo>
                  <a:cubicBezTo>
                    <a:pt x="7431" y="8098"/>
                    <a:pt x="7621" y="7955"/>
                    <a:pt x="7621" y="7740"/>
                  </a:cubicBezTo>
                  <a:lnTo>
                    <a:pt x="7621" y="6597"/>
                  </a:lnTo>
                  <a:cubicBezTo>
                    <a:pt x="7621" y="6431"/>
                    <a:pt x="7454" y="6240"/>
                    <a:pt x="7264" y="6240"/>
                  </a:cubicBezTo>
                  <a:lnTo>
                    <a:pt x="6097" y="6240"/>
                  </a:lnTo>
                  <a:lnTo>
                    <a:pt x="6097" y="4811"/>
                  </a:lnTo>
                  <a:lnTo>
                    <a:pt x="9836" y="4811"/>
                  </a:lnTo>
                  <a:cubicBezTo>
                    <a:pt x="9931" y="4811"/>
                    <a:pt x="10002" y="4883"/>
                    <a:pt x="10002" y="4978"/>
                  </a:cubicBezTo>
                  <a:lnTo>
                    <a:pt x="10002" y="6240"/>
                  </a:lnTo>
                  <a:lnTo>
                    <a:pt x="8836" y="6240"/>
                  </a:lnTo>
                  <a:cubicBezTo>
                    <a:pt x="8645" y="6240"/>
                    <a:pt x="8478" y="6407"/>
                    <a:pt x="8478" y="6597"/>
                  </a:cubicBezTo>
                  <a:lnTo>
                    <a:pt x="8478" y="7740"/>
                  </a:lnTo>
                  <a:cubicBezTo>
                    <a:pt x="8478" y="7907"/>
                    <a:pt x="8621" y="8098"/>
                    <a:pt x="8836" y="8098"/>
                  </a:cubicBezTo>
                  <a:lnTo>
                    <a:pt x="10002" y="8098"/>
                  </a:lnTo>
                  <a:lnTo>
                    <a:pt x="10002" y="10003"/>
                  </a:lnTo>
                  <a:lnTo>
                    <a:pt x="8836" y="10003"/>
                  </a:lnTo>
                  <a:cubicBezTo>
                    <a:pt x="8645" y="10003"/>
                    <a:pt x="8478" y="10146"/>
                    <a:pt x="8478" y="10360"/>
                  </a:cubicBezTo>
                  <a:lnTo>
                    <a:pt x="8478" y="11527"/>
                  </a:lnTo>
                  <a:cubicBezTo>
                    <a:pt x="8478" y="11693"/>
                    <a:pt x="8621" y="11884"/>
                    <a:pt x="8836" y="11884"/>
                  </a:cubicBezTo>
                  <a:lnTo>
                    <a:pt x="11503" y="11884"/>
                  </a:lnTo>
                  <a:cubicBezTo>
                    <a:pt x="11693" y="11884"/>
                    <a:pt x="11860" y="11717"/>
                    <a:pt x="11860" y="11527"/>
                  </a:cubicBezTo>
                  <a:lnTo>
                    <a:pt x="11860" y="10360"/>
                  </a:lnTo>
                  <a:cubicBezTo>
                    <a:pt x="11860" y="10169"/>
                    <a:pt x="11717" y="10003"/>
                    <a:pt x="11503" y="10003"/>
                  </a:cubicBezTo>
                  <a:lnTo>
                    <a:pt x="10312" y="10003"/>
                  </a:lnTo>
                  <a:lnTo>
                    <a:pt x="10312" y="8098"/>
                  </a:lnTo>
                  <a:lnTo>
                    <a:pt x="11479" y="8074"/>
                  </a:lnTo>
                  <a:cubicBezTo>
                    <a:pt x="11670" y="8074"/>
                    <a:pt x="11836" y="7907"/>
                    <a:pt x="11836" y="7716"/>
                  </a:cubicBezTo>
                  <a:lnTo>
                    <a:pt x="11836" y="6573"/>
                  </a:lnTo>
                  <a:cubicBezTo>
                    <a:pt x="11836" y="6407"/>
                    <a:pt x="11693" y="6216"/>
                    <a:pt x="11479" y="6216"/>
                  </a:cubicBezTo>
                  <a:lnTo>
                    <a:pt x="10312" y="6216"/>
                  </a:lnTo>
                  <a:lnTo>
                    <a:pt x="10312" y="4930"/>
                  </a:lnTo>
                  <a:cubicBezTo>
                    <a:pt x="10312" y="4668"/>
                    <a:pt x="10122" y="4454"/>
                    <a:pt x="9836" y="4454"/>
                  </a:cubicBezTo>
                  <a:lnTo>
                    <a:pt x="6097" y="4454"/>
                  </a:lnTo>
                  <a:lnTo>
                    <a:pt x="6097" y="2906"/>
                  </a:lnTo>
                  <a:lnTo>
                    <a:pt x="8478" y="2906"/>
                  </a:lnTo>
                  <a:cubicBezTo>
                    <a:pt x="8645" y="2906"/>
                    <a:pt x="8836" y="2763"/>
                    <a:pt x="8836" y="2549"/>
                  </a:cubicBezTo>
                  <a:lnTo>
                    <a:pt x="8836" y="167"/>
                  </a:lnTo>
                  <a:cubicBezTo>
                    <a:pt x="8836" y="96"/>
                    <a:pt x="8740" y="1"/>
                    <a:pt x="8645" y="1"/>
                  </a:cubicBezTo>
                  <a:lnTo>
                    <a:pt x="7335" y="1"/>
                  </a:lnTo>
                  <a:cubicBezTo>
                    <a:pt x="7311" y="1"/>
                    <a:pt x="7288" y="1"/>
                    <a:pt x="7288" y="24"/>
                  </a:cubicBezTo>
                  <a:cubicBezTo>
                    <a:pt x="7169" y="167"/>
                    <a:pt x="7264" y="358"/>
                    <a:pt x="7407" y="358"/>
                  </a:cubicBezTo>
                  <a:lnTo>
                    <a:pt x="8502" y="358"/>
                  </a:lnTo>
                  <a:lnTo>
                    <a:pt x="8502" y="2596"/>
                  </a:lnTo>
                  <a:lnTo>
                    <a:pt x="3358" y="2596"/>
                  </a:lnTo>
                  <a:lnTo>
                    <a:pt x="3358" y="358"/>
                  </a:lnTo>
                  <a:lnTo>
                    <a:pt x="6597" y="358"/>
                  </a:lnTo>
                  <a:cubicBezTo>
                    <a:pt x="6692" y="358"/>
                    <a:pt x="6788" y="263"/>
                    <a:pt x="6788" y="167"/>
                  </a:cubicBezTo>
                  <a:cubicBezTo>
                    <a:pt x="6788" y="96"/>
                    <a:pt x="6692" y="1"/>
                    <a:pt x="659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43" name="Google Shape;13943;p27"/>
          <p:cNvGrpSpPr/>
          <p:nvPr/>
        </p:nvGrpSpPr>
        <p:grpSpPr>
          <a:xfrm>
            <a:off x="10320192" y="3055813"/>
            <a:ext cx="475689" cy="472779"/>
            <a:chOff x="6647713" y="2369483"/>
            <a:chExt cx="298325" cy="296500"/>
          </a:xfrm>
        </p:grpSpPr>
        <p:sp>
          <p:nvSpPr>
            <p:cNvPr id="13944" name="Google Shape;13944;p27"/>
            <p:cNvSpPr/>
            <p:nvPr/>
          </p:nvSpPr>
          <p:spPr>
            <a:xfrm>
              <a:off x="6648313" y="2370058"/>
              <a:ext cx="144700" cy="144100"/>
            </a:xfrm>
            <a:custGeom>
              <a:avLst/>
              <a:gdLst/>
              <a:ahLst/>
              <a:cxnLst/>
              <a:rect l="l" t="t" r="r" b="b"/>
              <a:pathLst>
                <a:path w="5788" h="5764" extrusionOk="0">
                  <a:moveTo>
                    <a:pt x="5550" y="1"/>
                  </a:moveTo>
                  <a:cubicBezTo>
                    <a:pt x="4573" y="1"/>
                    <a:pt x="3573" y="310"/>
                    <a:pt x="2739" y="811"/>
                  </a:cubicBezTo>
                  <a:cubicBezTo>
                    <a:pt x="1930" y="1287"/>
                    <a:pt x="1263" y="2001"/>
                    <a:pt x="787" y="2835"/>
                  </a:cubicBezTo>
                  <a:cubicBezTo>
                    <a:pt x="715" y="2930"/>
                    <a:pt x="739" y="3001"/>
                    <a:pt x="834" y="3073"/>
                  </a:cubicBezTo>
                  <a:cubicBezTo>
                    <a:pt x="867" y="3098"/>
                    <a:pt x="901" y="3108"/>
                    <a:pt x="932" y="3108"/>
                  </a:cubicBezTo>
                  <a:cubicBezTo>
                    <a:pt x="990" y="3108"/>
                    <a:pt x="1041" y="3072"/>
                    <a:pt x="1072" y="3025"/>
                  </a:cubicBezTo>
                  <a:cubicBezTo>
                    <a:pt x="1525" y="2239"/>
                    <a:pt x="2144" y="1573"/>
                    <a:pt x="2930" y="1144"/>
                  </a:cubicBezTo>
                  <a:cubicBezTo>
                    <a:pt x="3668" y="691"/>
                    <a:pt x="4573" y="429"/>
                    <a:pt x="5430" y="382"/>
                  </a:cubicBezTo>
                  <a:lnTo>
                    <a:pt x="5430" y="5454"/>
                  </a:lnTo>
                  <a:lnTo>
                    <a:pt x="358" y="5454"/>
                  </a:lnTo>
                  <a:cubicBezTo>
                    <a:pt x="406" y="4859"/>
                    <a:pt x="525" y="4287"/>
                    <a:pt x="715" y="3740"/>
                  </a:cubicBezTo>
                  <a:cubicBezTo>
                    <a:pt x="763" y="3644"/>
                    <a:pt x="715" y="3549"/>
                    <a:pt x="644" y="3478"/>
                  </a:cubicBezTo>
                  <a:cubicBezTo>
                    <a:pt x="621" y="3472"/>
                    <a:pt x="599" y="3469"/>
                    <a:pt x="577" y="3469"/>
                  </a:cubicBezTo>
                  <a:cubicBezTo>
                    <a:pt x="506" y="3469"/>
                    <a:pt x="442" y="3500"/>
                    <a:pt x="406" y="3573"/>
                  </a:cubicBezTo>
                  <a:cubicBezTo>
                    <a:pt x="167" y="4216"/>
                    <a:pt x="48" y="4859"/>
                    <a:pt x="1" y="5526"/>
                  </a:cubicBezTo>
                  <a:cubicBezTo>
                    <a:pt x="1" y="5573"/>
                    <a:pt x="48" y="5621"/>
                    <a:pt x="72" y="5669"/>
                  </a:cubicBezTo>
                  <a:cubicBezTo>
                    <a:pt x="120" y="5716"/>
                    <a:pt x="191" y="5764"/>
                    <a:pt x="287" y="5764"/>
                  </a:cubicBezTo>
                  <a:lnTo>
                    <a:pt x="5597" y="5764"/>
                  </a:lnTo>
                  <a:cubicBezTo>
                    <a:pt x="5692" y="5764"/>
                    <a:pt x="5788" y="5669"/>
                    <a:pt x="5788" y="5573"/>
                  </a:cubicBezTo>
                  <a:lnTo>
                    <a:pt x="5788" y="239"/>
                  </a:lnTo>
                  <a:cubicBezTo>
                    <a:pt x="5788" y="191"/>
                    <a:pt x="5764" y="120"/>
                    <a:pt x="5716" y="96"/>
                  </a:cubicBezTo>
                  <a:cubicBezTo>
                    <a:pt x="5669" y="48"/>
                    <a:pt x="5597" y="1"/>
                    <a:pt x="555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45" name="Google Shape;13945;p27"/>
            <p:cNvSpPr/>
            <p:nvPr/>
          </p:nvSpPr>
          <p:spPr>
            <a:xfrm>
              <a:off x="6647713" y="2521883"/>
              <a:ext cx="240550" cy="144100"/>
            </a:xfrm>
            <a:custGeom>
              <a:avLst/>
              <a:gdLst/>
              <a:ahLst/>
              <a:cxnLst/>
              <a:rect l="l" t="t" r="r" b="b"/>
              <a:pathLst>
                <a:path w="9622" h="5764" extrusionOk="0">
                  <a:moveTo>
                    <a:pt x="5859" y="358"/>
                  </a:moveTo>
                  <a:lnTo>
                    <a:pt x="9193" y="4025"/>
                  </a:lnTo>
                  <a:cubicBezTo>
                    <a:pt x="8217" y="4930"/>
                    <a:pt x="6979" y="5430"/>
                    <a:pt x="5621" y="5430"/>
                  </a:cubicBezTo>
                  <a:cubicBezTo>
                    <a:pt x="4216" y="5430"/>
                    <a:pt x="2930" y="4882"/>
                    <a:pt x="1930" y="3906"/>
                  </a:cubicBezTo>
                  <a:cubicBezTo>
                    <a:pt x="977" y="2953"/>
                    <a:pt x="430" y="1715"/>
                    <a:pt x="382" y="358"/>
                  </a:cubicBezTo>
                  <a:close/>
                  <a:moveTo>
                    <a:pt x="263" y="0"/>
                  </a:moveTo>
                  <a:cubicBezTo>
                    <a:pt x="215" y="0"/>
                    <a:pt x="191" y="0"/>
                    <a:pt x="120" y="48"/>
                  </a:cubicBezTo>
                  <a:cubicBezTo>
                    <a:pt x="49" y="96"/>
                    <a:pt x="1" y="167"/>
                    <a:pt x="1" y="239"/>
                  </a:cubicBezTo>
                  <a:cubicBezTo>
                    <a:pt x="25" y="1739"/>
                    <a:pt x="596" y="3096"/>
                    <a:pt x="1668" y="4144"/>
                  </a:cubicBezTo>
                  <a:cubicBezTo>
                    <a:pt x="2716" y="5192"/>
                    <a:pt x="4121" y="5764"/>
                    <a:pt x="5597" y="5764"/>
                  </a:cubicBezTo>
                  <a:cubicBezTo>
                    <a:pt x="7050" y="5764"/>
                    <a:pt x="8455" y="5192"/>
                    <a:pt x="9503" y="4168"/>
                  </a:cubicBezTo>
                  <a:cubicBezTo>
                    <a:pt x="9622" y="4120"/>
                    <a:pt x="9622" y="3954"/>
                    <a:pt x="9527" y="3858"/>
                  </a:cubicBezTo>
                  <a:lnTo>
                    <a:pt x="6050" y="72"/>
                  </a:lnTo>
                  <a:cubicBezTo>
                    <a:pt x="6002" y="48"/>
                    <a:pt x="5955" y="0"/>
                    <a:pt x="593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46" name="Google Shape;13946;p27"/>
            <p:cNvSpPr/>
            <p:nvPr/>
          </p:nvSpPr>
          <p:spPr>
            <a:xfrm>
              <a:off x="6801913" y="2369483"/>
              <a:ext cx="144125" cy="243525"/>
            </a:xfrm>
            <a:custGeom>
              <a:avLst/>
              <a:gdLst/>
              <a:ahLst/>
              <a:cxnLst/>
              <a:rect l="l" t="t" r="r" b="b"/>
              <a:pathLst>
                <a:path w="5765" h="9741" extrusionOk="0">
                  <a:moveTo>
                    <a:pt x="239" y="0"/>
                  </a:moveTo>
                  <a:cubicBezTo>
                    <a:pt x="144" y="0"/>
                    <a:pt x="49" y="71"/>
                    <a:pt x="25" y="143"/>
                  </a:cubicBezTo>
                  <a:cubicBezTo>
                    <a:pt x="1" y="191"/>
                    <a:pt x="1" y="214"/>
                    <a:pt x="1" y="262"/>
                  </a:cubicBezTo>
                  <a:lnTo>
                    <a:pt x="1" y="5596"/>
                  </a:lnTo>
                  <a:cubicBezTo>
                    <a:pt x="1" y="5620"/>
                    <a:pt x="25" y="5692"/>
                    <a:pt x="49" y="5715"/>
                  </a:cubicBezTo>
                  <a:lnTo>
                    <a:pt x="1001" y="6763"/>
                  </a:lnTo>
                  <a:cubicBezTo>
                    <a:pt x="1040" y="6789"/>
                    <a:pt x="1094" y="6808"/>
                    <a:pt x="1142" y="6808"/>
                  </a:cubicBezTo>
                  <a:cubicBezTo>
                    <a:pt x="1182" y="6808"/>
                    <a:pt x="1218" y="6796"/>
                    <a:pt x="1239" y="6763"/>
                  </a:cubicBezTo>
                  <a:cubicBezTo>
                    <a:pt x="1311" y="6692"/>
                    <a:pt x="1335" y="6573"/>
                    <a:pt x="1239" y="6525"/>
                  </a:cubicBezTo>
                  <a:lnTo>
                    <a:pt x="358" y="5525"/>
                  </a:lnTo>
                  <a:lnTo>
                    <a:pt x="358" y="381"/>
                  </a:lnTo>
                  <a:cubicBezTo>
                    <a:pt x="1692" y="405"/>
                    <a:pt x="2954" y="976"/>
                    <a:pt x="3906" y="1929"/>
                  </a:cubicBezTo>
                  <a:cubicBezTo>
                    <a:pt x="4883" y="2905"/>
                    <a:pt x="5407" y="4215"/>
                    <a:pt x="5407" y="5596"/>
                  </a:cubicBezTo>
                  <a:cubicBezTo>
                    <a:pt x="5407" y="6882"/>
                    <a:pt x="4811" y="8311"/>
                    <a:pt x="3835" y="9311"/>
                  </a:cubicBezTo>
                  <a:lnTo>
                    <a:pt x="1787" y="7073"/>
                  </a:lnTo>
                  <a:cubicBezTo>
                    <a:pt x="1748" y="7047"/>
                    <a:pt x="1694" y="7028"/>
                    <a:pt x="1646" y="7028"/>
                  </a:cubicBezTo>
                  <a:cubicBezTo>
                    <a:pt x="1606" y="7028"/>
                    <a:pt x="1570" y="7041"/>
                    <a:pt x="1549" y="7073"/>
                  </a:cubicBezTo>
                  <a:cubicBezTo>
                    <a:pt x="1477" y="7144"/>
                    <a:pt x="1454" y="7263"/>
                    <a:pt x="1549" y="7311"/>
                  </a:cubicBezTo>
                  <a:lnTo>
                    <a:pt x="3668" y="9645"/>
                  </a:lnTo>
                  <a:cubicBezTo>
                    <a:pt x="3716" y="9692"/>
                    <a:pt x="3787" y="9740"/>
                    <a:pt x="3835" y="9740"/>
                  </a:cubicBezTo>
                  <a:cubicBezTo>
                    <a:pt x="3906" y="9740"/>
                    <a:pt x="3954" y="9692"/>
                    <a:pt x="4026" y="9669"/>
                  </a:cubicBezTo>
                  <a:cubicBezTo>
                    <a:pt x="5097" y="8573"/>
                    <a:pt x="5764" y="7025"/>
                    <a:pt x="5764" y="5620"/>
                  </a:cubicBezTo>
                  <a:cubicBezTo>
                    <a:pt x="5740" y="4120"/>
                    <a:pt x="5169" y="2715"/>
                    <a:pt x="4145" y="1667"/>
                  </a:cubicBezTo>
                  <a:cubicBezTo>
                    <a:pt x="3097" y="619"/>
                    <a:pt x="1716" y="24"/>
                    <a:pt x="2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47" name="Google Shape;13947;p27"/>
          <p:cNvGrpSpPr/>
          <p:nvPr/>
        </p:nvGrpSpPr>
        <p:grpSpPr>
          <a:xfrm>
            <a:off x="9343323" y="3055813"/>
            <a:ext cx="473736" cy="472779"/>
            <a:chOff x="6162513" y="2369483"/>
            <a:chExt cx="297100" cy="296500"/>
          </a:xfrm>
        </p:grpSpPr>
        <p:sp>
          <p:nvSpPr>
            <p:cNvPr id="13948" name="Google Shape;13948;p27"/>
            <p:cNvSpPr/>
            <p:nvPr/>
          </p:nvSpPr>
          <p:spPr>
            <a:xfrm>
              <a:off x="6197638" y="2404608"/>
              <a:ext cx="87525" cy="87525"/>
            </a:xfrm>
            <a:custGeom>
              <a:avLst/>
              <a:gdLst/>
              <a:ahLst/>
              <a:cxnLst/>
              <a:rect l="l" t="t" r="r" b="b"/>
              <a:pathLst>
                <a:path w="3501" h="3501" extrusionOk="0">
                  <a:moveTo>
                    <a:pt x="1762" y="0"/>
                  </a:moveTo>
                  <a:cubicBezTo>
                    <a:pt x="1548" y="0"/>
                    <a:pt x="1334" y="24"/>
                    <a:pt x="1167" y="119"/>
                  </a:cubicBezTo>
                  <a:cubicBezTo>
                    <a:pt x="1072" y="143"/>
                    <a:pt x="1000" y="238"/>
                    <a:pt x="1072" y="333"/>
                  </a:cubicBezTo>
                  <a:cubicBezTo>
                    <a:pt x="1089" y="384"/>
                    <a:pt x="1141" y="434"/>
                    <a:pt x="1204" y="434"/>
                  </a:cubicBezTo>
                  <a:cubicBezTo>
                    <a:pt x="1230" y="434"/>
                    <a:pt x="1258" y="426"/>
                    <a:pt x="1286" y="405"/>
                  </a:cubicBezTo>
                  <a:cubicBezTo>
                    <a:pt x="1429" y="357"/>
                    <a:pt x="1596" y="333"/>
                    <a:pt x="1762" y="333"/>
                  </a:cubicBezTo>
                  <a:cubicBezTo>
                    <a:pt x="2525" y="333"/>
                    <a:pt x="3144" y="953"/>
                    <a:pt x="3144" y="1715"/>
                  </a:cubicBezTo>
                  <a:cubicBezTo>
                    <a:pt x="3144" y="2501"/>
                    <a:pt x="2525" y="3120"/>
                    <a:pt x="1762" y="3120"/>
                  </a:cubicBezTo>
                  <a:cubicBezTo>
                    <a:pt x="977" y="3120"/>
                    <a:pt x="357" y="2501"/>
                    <a:pt x="357" y="1715"/>
                  </a:cubicBezTo>
                  <a:cubicBezTo>
                    <a:pt x="357" y="1405"/>
                    <a:pt x="476" y="1072"/>
                    <a:pt x="691" y="834"/>
                  </a:cubicBezTo>
                  <a:cubicBezTo>
                    <a:pt x="738" y="762"/>
                    <a:pt x="738" y="643"/>
                    <a:pt x="643" y="595"/>
                  </a:cubicBezTo>
                  <a:cubicBezTo>
                    <a:pt x="621" y="562"/>
                    <a:pt x="584" y="544"/>
                    <a:pt x="543" y="544"/>
                  </a:cubicBezTo>
                  <a:cubicBezTo>
                    <a:pt x="495" y="544"/>
                    <a:pt x="443" y="568"/>
                    <a:pt x="405" y="619"/>
                  </a:cubicBezTo>
                  <a:cubicBezTo>
                    <a:pt x="143" y="953"/>
                    <a:pt x="0" y="1334"/>
                    <a:pt x="0" y="1762"/>
                  </a:cubicBezTo>
                  <a:cubicBezTo>
                    <a:pt x="0" y="2691"/>
                    <a:pt x="762" y="3501"/>
                    <a:pt x="1762" y="3501"/>
                  </a:cubicBezTo>
                  <a:cubicBezTo>
                    <a:pt x="2739" y="3501"/>
                    <a:pt x="3501" y="2739"/>
                    <a:pt x="3501" y="1739"/>
                  </a:cubicBezTo>
                  <a:cubicBezTo>
                    <a:pt x="3477" y="810"/>
                    <a:pt x="2715" y="0"/>
                    <a:pt x="17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49" name="Google Shape;13949;p27"/>
            <p:cNvSpPr/>
            <p:nvPr/>
          </p:nvSpPr>
          <p:spPr>
            <a:xfrm>
              <a:off x="6162513" y="2369483"/>
              <a:ext cx="158375" cy="157775"/>
            </a:xfrm>
            <a:custGeom>
              <a:avLst/>
              <a:gdLst/>
              <a:ahLst/>
              <a:cxnLst/>
              <a:rect l="l" t="t" r="r" b="b"/>
              <a:pathLst>
                <a:path w="6335" h="6311" extrusionOk="0">
                  <a:moveTo>
                    <a:pt x="3453" y="452"/>
                  </a:moveTo>
                  <a:lnTo>
                    <a:pt x="3453" y="738"/>
                  </a:lnTo>
                  <a:cubicBezTo>
                    <a:pt x="3453" y="881"/>
                    <a:pt x="3549" y="1000"/>
                    <a:pt x="3691" y="1072"/>
                  </a:cubicBezTo>
                  <a:cubicBezTo>
                    <a:pt x="3930" y="1119"/>
                    <a:pt x="4144" y="1215"/>
                    <a:pt x="4358" y="1334"/>
                  </a:cubicBezTo>
                  <a:cubicBezTo>
                    <a:pt x="4408" y="1373"/>
                    <a:pt x="4466" y="1392"/>
                    <a:pt x="4524" y="1392"/>
                  </a:cubicBezTo>
                  <a:cubicBezTo>
                    <a:pt x="4604" y="1392"/>
                    <a:pt x="4684" y="1355"/>
                    <a:pt x="4739" y="1286"/>
                  </a:cubicBezTo>
                  <a:lnTo>
                    <a:pt x="4977" y="1048"/>
                  </a:lnTo>
                  <a:lnTo>
                    <a:pt x="5335" y="1429"/>
                  </a:lnTo>
                  <a:lnTo>
                    <a:pt x="5096" y="1667"/>
                  </a:lnTo>
                  <a:cubicBezTo>
                    <a:pt x="4977" y="1786"/>
                    <a:pt x="4977" y="1929"/>
                    <a:pt x="5025" y="2048"/>
                  </a:cubicBezTo>
                  <a:cubicBezTo>
                    <a:pt x="5144" y="2262"/>
                    <a:pt x="5239" y="2477"/>
                    <a:pt x="5287" y="2715"/>
                  </a:cubicBezTo>
                  <a:cubicBezTo>
                    <a:pt x="5335" y="2858"/>
                    <a:pt x="5454" y="2953"/>
                    <a:pt x="5597" y="2953"/>
                  </a:cubicBezTo>
                  <a:lnTo>
                    <a:pt x="5930" y="2953"/>
                  </a:lnTo>
                  <a:lnTo>
                    <a:pt x="5930" y="3477"/>
                  </a:lnTo>
                  <a:lnTo>
                    <a:pt x="5597" y="3477"/>
                  </a:lnTo>
                  <a:cubicBezTo>
                    <a:pt x="5454" y="3477"/>
                    <a:pt x="5335" y="3572"/>
                    <a:pt x="5311" y="3715"/>
                  </a:cubicBezTo>
                  <a:cubicBezTo>
                    <a:pt x="5239" y="3953"/>
                    <a:pt x="5144" y="4168"/>
                    <a:pt x="5025" y="4382"/>
                  </a:cubicBezTo>
                  <a:cubicBezTo>
                    <a:pt x="4954" y="4501"/>
                    <a:pt x="4977" y="4668"/>
                    <a:pt x="5096" y="4763"/>
                  </a:cubicBezTo>
                  <a:lnTo>
                    <a:pt x="5335" y="5001"/>
                  </a:lnTo>
                  <a:lnTo>
                    <a:pt x="4977" y="5382"/>
                  </a:lnTo>
                  <a:lnTo>
                    <a:pt x="4739" y="5144"/>
                  </a:lnTo>
                  <a:cubicBezTo>
                    <a:pt x="4654" y="5058"/>
                    <a:pt x="4559" y="5015"/>
                    <a:pt x="4472" y="5015"/>
                  </a:cubicBezTo>
                  <a:cubicBezTo>
                    <a:pt x="4413" y="5015"/>
                    <a:pt x="4358" y="5034"/>
                    <a:pt x="4311" y="5072"/>
                  </a:cubicBezTo>
                  <a:cubicBezTo>
                    <a:pt x="4120" y="5192"/>
                    <a:pt x="3906" y="5263"/>
                    <a:pt x="3668" y="5334"/>
                  </a:cubicBezTo>
                  <a:cubicBezTo>
                    <a:pt x="3525" y="5358"/>
                    <a:pt x="3429" y="5477"/>
                    <a:pt x="3429" y="5668"/>
                  </a:cubicBezTo>
                  <a:lnTo>
                    <a:pt x="3429" y="5977"/>
                  </a:lnTo>
                  <a:lnTo>
                    <a:pt x="2882" y="5977"/>
                  </a:lnTo>
                  <a:lnTo>
                    <a:pt x="2882" y="5668"/>
                  </a:lnTo>
                  <a:cubicBezTo>
                    <a:pt x="2882" y="5501"/>
                    <a:pt x="2810" y="5382"/>
                    <a:pt x="2644" y="5334"/>
                  </a:cubicBezTo>
                  <a:cubicBezTo>
                    <a:pt x="2405" y="5263"/>
                    <a:pt x="2215" y="5192"/>
                    <a:pt x="2001" y="5072"/>
                  </a:cubicBezTo>
                  <a:cubicBezTo>
                    <a:pt x="1951" y="5033"/>
                    <a:pt x="1889" y="5014"/>
                    <a:pt x="1828" y="5014"/>
                  </a:cubicBezTo>
                  <a:cubicBezTo>
                    <a:pt x="1743" y="5014"/>
                    <a:pt x="1661" y="5051"/>
                    <a:pt x="1620" y="5120"/>
                  </a:cubicBezTo>
                  <a:lnTo>
                    <a:pt x="1381" y="5358"/>
                  </a:lnTo>
                  <a:lnTo>
                    <a:pt x="1024" y="4977"/>
                  </a:lnTo>
                  <a:lnTo>
                    <a:pt x="1262" y="4739"/>
                  </a:lnTo>
                  <a:cubicBezTo>
                    <a:pt x="1381" y="4620"/>
                    <a:pt x="1381" y="4477"/>
                    <a:pt x="1310" y="4358"/>
                  </a:cubicBezTo>
                  <a:cubicBezTo>
                    <a:pt x="1191" y="4144"/>
                    <a:pt x="1096" y="3929"/>
                    <a:pt x="1048" y="3691"/>
                  </a:cubicBezTo>
                  <a:cubicBezTo>
                    <a:pt x="1024" y="3548"/>
                    <a:pt x="905" y="3453"/>
                    <a:pt x="738" y="3453"/>
                  </a:cubicBezTo>
                  <a:lnTo>
                    <a:pt x="429" y="3453"/>
                  </a:lnTo>
                  <a:lnTo>
                    <a:pt x="429" y="2905"/>
                  </a:lnTo>
                  <a:lnTo>
                    <a:pt x="715" y="2905"/>
                  </a:lnTo>
                  <a:cubicBezTo>
                    <a:pt x="857" y="2905"/>
                    <a:pt x="977" y="2834"/>
                    <a:pt x="1048" y="2667"/>
                  </a:cubicBezTo>
                  <a:cubicBezTo>
                    <a:pt x="1096" y="2429"/>
                    <a:pt x="1191" y="2239"/>
                    <a:pt x="1310" y="2024"/>
                  </a:cubicBezTo>
                  <a:cubicBezTo>
                    <a:pt x="1405" y="1905"/>
                    <a:pt x="1381" y="1715"/>
                    <a:pt x="1262" y="1643"/>
                  </a:cubicBezTo>
                  <a:lnTo>
                    <a:pt x="1024" y="1405"/>
                  </a:lnTo>
                  <a:lnTo>
                    <a:pt x="1405" y="1048"/>
                  </a:lnTo>
                  <a:lnTo>
                    <a:pt x="1643" y="1286"/>
                  </a:lnTo>
                  <a:cubicBezTo>
                    <a:pt x="1710" y="1353"/>
                    <a:pt x="1785" y="1382"/>
                    <a:pt x="1859" y="1382"/>
                  </a:cubicBezTo>
                  <a:cubicBezTo>
                    <a:pt x="1916" y="1382"/>
                    <a:pt x="1972" y="1365"/>
                    <a:pt x="2024" y="1334"/>
                  </a:cubicBezTo>
                  <a:cubicBezTo>
                    <a:pt x="2239" y="1215"/>
                    <a:pt x="2453" y="1119"/>
                    <a:pt x="2691" y="1072"/>
                  </a:cubicBezTo>
                  <a:cubicBezTo>
                    <a:pt x="2834" y="1048"/>
                    <a:pt x="2929" y="929"/>
                    <a:pt x="2929" y="762"/>
                  </a:cubicBezTo>
                  <a:lnTo>
                    <a:pt x="2929" y="452"/>
                  </a:lnTo>
                  <a:close/>
                  <a:moveTo>
                    <a:pt x="2858" y="0"/>
                  </a:moveTo>
                  <a:cubicBezTo>
                    <a:pt x="2691" y="0"/>
                    <a:pt x="2524" y="143"/>
                    <a:pt x="2524" y="333"/>
                  </a:cubicBezTo>
                  <a:lnTo>
                    <a:pt x="2524" y="667"/>
                  </a:lnTo>
                  <a:cubicBezTo>
                    <a:pt x="2286" y="714"/>
                    <a:pt x="2024" y="810"/>
                    <a:pt x="1810" y="953"/>
                  </a:cubicBezTo>
                  <a:lnTo>
                    <a:pt x="1572" y="714"/>
                  </a:lnTo>
                  <a:cubicBezTo>
                    <a:pt x="1512" y="655"/>
                    <a:pt x="1435" y="625"/>
                    <a:pt x="1358" y="625"/>
                  </a:cubicBezTo>
                  <a:cubicBezTo>
                    <a:pt x="1280" y="625"/>
                    <a:pt x="1203" y="655"/>
                    <a:pt x="1143" y="714"/>
                  </a:cubicBezTo>
                  <a:lnTo>
                    <a:pt x="715" y="1119"/>
                  </a:lnTo>
                  <a:cubicBezTo>
                    <a:pt x="596" y="1262"/>
                    <a:pt x="596" y="1453"/>
                    <a:pt x="715" y="1572"/>
                  </a:cubicBezTo>
                  <a:lnTo>
                    <a:pt x="953" y="1810"/>
                  </a:lnTo>
                  <a:cubicBezTo>
                    <a:pt x="810" y="2048"/>
                    <a:pt x="715" y="2286"/>
                    <a:pt x="667" y="2524"/>
                  </a:cubicBezTo>
                  <a:lnTo>
                    <a:pt x="334" y="2524"/>
                  </a:lnTo>
                  <a:cubicBezTo>
                    <a:pt x="143" y="2524"/>
                    <a:pt x="0" y="2691"/>
                    <a:pt x="0" y="2858"/>
                  </a:cubicBezTo>
                  <a:lnTo>
                    <a:pt x="0" y="3453"/>
                  </a:lnTo>
                  <a:cubicBezTo>
                    <a:pt x="0" y="3644"/>
                    <a:pt x="143" y="3786"/>
                    <a:pt x="334" y="3786"/>
                  </a:cubicBezTo>
                  <a:lnTo>
                    <a:pt x="667" y="3786"/>
                  </a:lnTo>
                  <a:cubicBezTo>
                    <a:pt x="715" y="4025"/>
                    <a:pt x="810" y="4287"/>
                    <a:pt x="953" y="4501"/>
                  </a:cubicBezTo>
                  <a:lnTo>
                    <a:pt x="715" y="4739"/>
                  </a:lnTo>
                  <a:cubicBezTo>
                    <a:pt x="596" y="4858"/>
                    <a:pt x="596" y="5072"/>
                    <a:pt x="715" y="5192"/>
                  </a:cubicBezTo>
                  <a:lnTo>
                    <a:pt x="1143" y="5596"/>
                  </a:lnTo>
                  <a:cubicBezTo>
                    <a:pt x="1203" y="5656"/>
                    <a:pt x="1280" y="5686"/>
                    <a:pt x="1358" y="5686"/>
                  </a:cubicBezTo>
                  <a:cubicBezTo>
                    <a:pt x="1435" y="5686"/>
                    <a:pt x="1512" y="5656"/>
                    <a:pt x="1572" y="5596"/>
                  </a:cubicBezTo>
                  <a:lnTo>
                    <a:pt x="1810" y="5358"/>
                  </a:lnTo>
                  <a:cubicBezTo>
                    <a:pt x="2048" y="5501"/>
                    <a:pt x="2286" y="5596"/>
                    <a:pt x="2524" y="5644"/>
                  </a:cubicBezTo>
                  <a:lnTo>
                    <a:pt x="2524" y="5977"/>
                  </a:lnTo>
                  <a:cubicBezTo>
                    <a:pt x="2524" y="6168"/>
                    <a:pt x="2691" y="6311"/>
                    <a:pt x="2858" y="6311"/>
                  </a:cubicBezTo>
                  <a:lnTo>
                    <a:pt x="3453" y="6311"/>
                  </a:lnTo>
                  <a:cubicBezTo>
                    <a:pt x="3644" y="6311"/>
                    <a:pt x="3787" y="6168"/>
                    <a:pt x="3787" y="5977"/>
                  </a:cubicBezTo>
                  <a:lnTo>
                    <a:pt x="3787" y="5644"/>
                  </a:lnTo>
                  <a:cubicBezTo>
                    <a:pt x="4049" y="5596"/>
                    <a:pt x="4287" y="5501"/>
                    <a:pt x="4501" y="5358"/>
                  </a:cubicBezTo>
                  <a:lnTo>
                    <a:pt x="4739" y="5596"/>
                  </a:lnTo>
                  <a:cubicBezTo>
                    <a:pt x="4799" y="5656"/>
                    <a:pt x="4870" y="5686"/>
                    <a:pt x="4948" y="5686"/>
                  </a:cubicBezTo>
                  <a:cubicBezTo>
                    <a:pt x="5025" y="5686"/>
                    <a:pt x="5108" y="5656"/>
                    <a:pt x="5192" y="5596"/>
                  </a:cubicBezTo>
                  <a:lnTo>
                    <a:pt x="5597" y="5192"/>
                  </a:lnTo>
                  <a:cubicBezTo>
                    <a:pt x="5716" y="5072"/>
                    <a:pt x="5716" y="4858"/>
                    <a:pt x="5597" y="4739"/>
                  </a:cubicBezTo>
                  <a:lnTo>
                    <a:pt x="5358" y="4501"/>
                  </a:lnTo>
                  <a:cubicBezTo>
                    <a:pt x="5501" y="4287"/>
                    <a:pt x="5597" y="4025"/>
                    <a:pt x="5668" y="3786"/>
                  </a:cubicBezTo>
                  <a:lnTo>
                    <a:pt x="6025" y="3786"/>
                  </a:lnTo>
                  <a:cubicBezTo>
                    <a:pt x="6192" y="3786"/>
                    <a:pt x="6335" y="3644"/>
                    <a:pt x="6335" y="3453"/>
                  </a:cubicBezTo>
                  <a:lnTo>
                    <a:pt x="6335" y="2858"/>
                  </a:lnTo>
                  <a:cubicBezTo>
                    <a:pt x="6335" y="2691"/>
                    <a:pt x="6192" y="2524"/>
                    <a:pt x="6025" y="2524"/>
                  </a:cubicBezTo>
                  <a:lnTo>
                    <a:pt x="5668" y="2524"/>
                  </a:lnTo>
                  <a:cubicBezTo>
                    <a:pt x="5597" y="2286"/>
                    <a:pt x="5501" y="2024"/>
                    <a:pt x="5358" y="1810"/>
                  </a:cubicBezTo>
                  <a:lnTo>
                    <a:pt x="5597" y="1572"/>
                  </a:lnTo>
                  <a:cubicBezTo>
                    <a:pt x="5716" y="1453"/>
                    <a:pt x="5716" y="1262"/>
                    <a:pt x="5597" y="1119"/>
                  </a:cubicBezTo>
                  <a:lnTo>
                    <a:pt x="5192" y="714"/>
                  </a:lnTo>
                  <a:cubicBezTo>
                    <a:pt x="5132" y="655"/>
                    <a:pt x="5049" y="625"/>
                    <a:pt x="4965" y="625"/>
                  </a:cubicBezTo>
                  <a:cubicBezTo>
                    <a:pt x="4882" y="625"/>
                    <a:pt x="4799" y="655"/>
                    <a:pt x="4739" y="714"/>
                  </a:cubicBezTo>
                  <a:lnTo>
                    <a:pt x="4501" y="953"/>
                  </a:lnTo>
                  <a:cubicBezTo>
                    <a:pt x="4263" y="810"/>
                    <a:pt x="4025" y="714"/>
                    <a:pt x="3787" y="667"/>
                  </a:cubicBezTo>
                  <a:lnTo>
                    <a:pt x="3787" y="333"/>
                  </a:lnTo>
                  <a:cubicBezTo>
                    <a:pt x="3787" y="143"/>
                    <a:pt x="3644" y="0"/>
                    <a:pt x="34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0" name="Google Shape;13950;p27"/>
            <p:cNvSpPr/>
            <p:nvPr/>
          </p:nvSpPr>
          <p:spPr>
            <a:xfrm>
              <a:off x="6232763" y="2427808"/>
              <a:ext cx="16100" cy="41700"/>
            </a:xfrm>
            <a:custGeom>
              <a:avLst/>
              <a:gdLst/>
              <a:ahLst/>
              <a:cxnLst/>
              <a:rect l="l" t="t" r="r" b="b"/>
              <a:pathLst>
                <a:path w="644" h="1668" extrusionOk="0">
                  <a:moveTo>
                    <a:pt x="191" y="1"/>
                  </a:moveTo>
                  <a:cubicBezTo>
                    <a:pt x="119" y="1"/>
                    <a:pt x="48" y="48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310" y="358"/>
                  </a:lnTo>
                  <a:lnTo>
                    <a:pt x="310" y="1477"/>
                  </a:lnTo>
                  <a:cubicBezTo>
                    <a:pt x="286" y="1573"/>
                    <a:pt x="381" y="1668"/>
                    <a:pt x="477" y="1668"/>
                  </a:cubicBezTo>
                  <a:cubicBezTo>
                    <a:pt x="548" y="1668"/>
                    <a:pt x="643" y="1573"/>
                    <a:pt x="643" y="1477"/>
                  </a:cubicBezTo>
                  <a:lnTo>
                    <a:pt x="643" y="168"/>
                  </a:lnTo>
                  <a:cubicBezTo>
                    <a:pt x="643" y="72"/>
                    <a:pt x="548" y="1"/>
                    <a:pt x="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1" name="Google Shape;13951;p27"/>
            <p:cNvSpPr/>
            <p:nvPr/>
          </p:nvSpPr>
          <p:spPr>
            <a:xfrm>
              <a:off x="6319088" y="2526658"/>
              <a:ext cx="100050" cy="99425"/>
            </a:xfrm>
            <a:custGeom>
              <a:avLst/>
              <a:gdLst/>
              <a:ahLst/>
              <a:cxnLst/>
              <a:rect l="l" t="t" r="r" b="b"/>
              <a:pathLst>
                <a:path w="4002" h="3977" extrusionOk="0">
                  <a:moveTo>
                    <a:pt x="1977" y="0"/>
                  </a:moveTo>
                  <a:cubicBezTo>
                    <a:pt x="881" y="0"/>
                    <a:pt x="0" y="881"/>
                    <a:pt x="0" y="1977"/>
                  </a:cubicBezTo>
                  <a:cubicBezTo>
                    <a:pt x="0" y="3096"/>
                    <a:pt x="881" y="3977"/>
                    <a:pt x="1977" y="3977"/>
                  </a:cubicBezTo>
                  <a:cubicBezTo>
                    <a:pt x="2334" y="3977"/>
                    <a:pt x="2691" y="3882"/>
                    <a:pt x="3001" y="3715"/>
                  </a:cubicBezTo>
                  <a:cubicBezTo>
                    <a:pt x="3072" y="3667"/>
                    <a:pt x="3120" y="3572"/>
                    <a:pt x="3049" y="3477"/>
                  </a:cubicBezTo>
                  <a:cubicBezTo>
                    <a:pt x="3020" y="3419"/>
                    <a:pt x="2973" y="3388"/>
                    <a:pt x="2920" y="3388"/>
                  </a:cubicBezTo>
                  <a:cubicBezTo>
                    <a:pt x="2886" y="3388"/>
                    <a:pt x="2848" y="3401"/>
                    <a:pt x="2810" y="3429"/>
                  </a:cubicBezTo>
                  <a:cubicBezTo>
                    <a:pt x="2572" y="3572"/>
                    <a:pt x="2287" y="3667"/>
                    <a:pt x="1977" y="3667"/>
                  </a:cubicBezTo>
                  <a:cubicBezTo>
                    <a:pt x="1072" y="3667"/>
                    <a:pt x="310" y="2905"/>
                    <a:pt x="310" y="1977"/>
                  </a:cubicBezTo>
                  <a:cubicBezTo>
                    <a:pt x="310" y="1072"/>
                    <a:pt x="1072" y="310"/>
                    <a:pt x="1977" y="310"/>
                  </a:cubicBezTo>
                  <a:cubicBezTo>
                    <a:pt x="2906" y="310"/>
                    <a:pt x="3644" y="1072"/>
                    <a:pt x="3644" y="1977"/>
                  </a:cubicBezTo>
                  <a:cubicBezTo>
                    <a:pt x="3644" y="2310"/>
                    <a:pt x="3573" y="2643"/>
                    <a:pt x="3358" y="2905"/>
                  </a:cubicBezTo>
                  <a:cubicBezTo>
                    <a:pt x="3287" y="3001"/>
                    <a:pt x="3334" y="3096"/>
                    <a:pt x="3406" y="3143"/>
                  </a:cubicBezTo>
                  <a:cubicBezTo>
                    <a:pt x="3443" y="3172"/>
                    <a:pt x="3481" y="3185"/>
                    <a:pt x="3516" y="3185"/>
                  </a:cubicBezTo>
                  <a:cubicBezTo>
                    <a:pt x="3569" y="3185"/>
                    <a:pt x="3615" y="3154"/>
                    <a:pt x="3644" y="3096"/>
                  </a:cubicBezTo>
                  <a:cubicBezTo>
                    <a:pt x="3882" y="2762"/>
                    <a:pt x="4001" y="2381"/>
                    <a:pt x="4001" y="1953"/>
                  </a:cubicBezTo>
                  <a:cubicBezTo>
                    <a:pt x="4001" y="881"/>
                    <a:pt x="3096" y="0"/>
                    <a:pt x="19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2" name="Google Shape;13952;p27"/>
            <p:cNvSpPr/>
            <p:nvPr/>
          </p:nvSpPr>
          <p:spPr>
            <a:xfrm>
              <a:off x="6278588" y="2486158"/>
              <a:ext cx="181025" cy="179825"/>
            </a:xfrm>
            <a:custGeom>
              <a:avLst/>
              <a:gdLst/>
              <a:ahLst/>
              <a:cxnLst/>
              <a:rect l="l" t="t" r="r" b="b"/>
              <a:pathLst>
                <a:path w="7241" h="7193" extrusionOk="0">
                  <a:moveTo>
                    <a:pt x="3930" y="334"/>
                  </a:moveTo>
                  <a:lnTo>
                    <a:pt x="3930" y="715"/>
                  </a:lnTo>
                  <a:cubicBezTo>
                    <a:pt x="3930" y="858"/>
                    <a:pt x="4049" y="1025"/>
                    <a:pt x="4192" y="1048"/>
                  </a:cubicBezTo>
                  <a:cubicBezTo>
                    <a:pt x="4478" y="1096"/>
                    <a:pt x="4740" y="1215"/>
                    <a:pt x="4978" y="1382"/>
                  </a:cubicBezTo>
                  <a:cubicBezTo>
                    <a:pt x="5031" y="1417"/>
                    <a:pt x="5083" y="1433"/>
                    <a:pt x="5134" y="1433"/>
                  </a:cubicBezTo>
                  <a:cubicBezTo>
                    <a:pt x="5223" y="1433"/>
                    <a:pt x="5308" y="1386"/>
                    <a:pt x="5383" y="1310"/>
                  </a:cubicBezTo>
                  <a:lnTo>
                    <a:pt x="5693" y="1025"/>
                  </a:lnTo>
                  <a:lnTo>
                    <a:pt x="6169" y="1501"/>
                  </a:lnTo>
                  <a:lnTo>
                    <a:pt x="5859" y="1787"/>
                  </a:lnTo>
                  <a:cubicBezTo>
                    <a:pt x="5740" y="1906"/>
                    <a:pt x="5740" y="2096"/>
                    <a:pt x="5812" y="2215"/>
                  </a:cubicBezTo>
                  <a:cubicBezTo>
                    <a:pt x="5955" y="2454"/>
                    <a:pt x="6074" y="2715"/>
                    <a:pt x="6145" y="2977"/>
                  </a:cubicBezTo>
                  <a:cubicBezTo>
                    <a:pt x="6169" y="3144"/>
                    <a:pt x="6312" y="3263"/>
                    <a:pt x="6455" y="3263"/>
                  </a:cubicBezTo>
                  <a:lnTo>
                    <a:pt x="6883" y="3263"/>
                  </a:lnTo>
                  <a:lnTo>
                    <a:pt x="6883" y="3930"/>
                  </a:lnTo>
                  <a:lnTo>
                    <a:pt x="6502" y="3930"/>
                  </a:lnTo>
                  <a:cubicBezTo>
                    <a:pt x="6336" y="3930"/>
                    <a:pt x="6193" y="4049"/>
                    <a:pt x="6169" y="4192"/>
                  </a:cubicBezTo>
                  <a:cubicBezTo>
                    <a:pt x="6097" y="4478"/>
                    <a:pt x="5978" y="4740"/>
                    <a:pt x="5836" y="4978"/>
                  </a:cubicBezTo>
                  <a:cubicBezTo>
                    <a:pt x="5740" y="5121"/>
                    <a:pt x="5788" y="5287"/>
                    <a:pt x="5907" y="5383"/>
                  </a:cubicBezTo>
                  <a:lnTo>
                    <a:pt x="6193" y="5692"/>
                  </a:lnTo>
                  <a:lnTo>
                    <a:pt x="5716" y="6169"/>
                  </a:lnTo>
                  <a:lnTo>
                    <a:pt x="5431" y="5883"/>
                  </a:lnTo>
                  <a:cubicBezTo>
                    <a:pt x="5358" y="5810"/>
                    <a:pt x="5258" y="5782"/>
                    <a:pt x="5164" y="5782"/>
                  </a:cubicBezTo>
                  <a:cubicBezTo>
                    <a:pt x="5105" y="5782"/>
                    <a:pt x="5048" y="5793"/>
                    <a:pt x="5002" y="5811"/>
                  </a:cubicBezTo>
                  <a:cubicBezTo>
                    <a:pt x="4764" y="5954"/>
                    <a:pt x="4502" y="6073"/>
                    <a:pt x="4240" y="6145"/>
                  </a:cubicBezTo>
                  <a:cubicBezTo>
                    <a:pt x="4073" y="6169"/>
                    <a:pt x="3954" y="6311"/>
                    <a:pt x="3954" y="6478"/>
                  </a:cubicBezTo>
                  <a:lnTo>
                    <a:pt x="3954" y="6883"/>
                  </a:lnTo>
                  <a:lnTo>
                    <a:pt x="3287" y="6883"/>
                  </a:lnTo>
                  <a:lnTo>
                    <a:pt x="3287" y="6502"/>
                  </a:lnTo>
                  <a:cubicBezTo>
                    <a:pt x="3287" y="6359"/>
                    <a:pt x="3168" y="6192"/>
                    <a:pt x="3002" y="6169"/>
                  </a:cubicBezTo>
                  <a:cubicBezTo>
                    <a:pt x="2740" y="6121"/>
                    <a:pt x="2478" y="5978"/>
                    <a:pt x="2240" y="5835"/>
                  </a:cubicBezTo>
                  <a:cubicBezTo>
                    <a:pt x="2187" y="5800"/>
                    <a:pt x="2131" y="5784"/>
                    <a:pt x="2076" y="5784"/>
                  </a:cubicBezTo>
                  <a:cubicBezTo>
                    <a:pt x="1981" y="5784"/>
                    <a:pt x="1886" y="5831"/>
                    <a:pt x="1811" y="5907"/>
                  </a:cubicBezTo>
                  <a:lnTo>
                    <a:pt x="1525" y="6192"/>
                  </a:lnTo>
                  <a:lnTo>
                    <a:pt x="1049" y="5716"/>
                  </a:lnTo>
                  <a:lnTo>
                    <a:pt x="1335" y="5430"/>
                  </a:lnTo>
                  <a:cubicBezTo>
                    <a:pt x="1454" y="5311"/>
                    <a:pt x="1454" y="5121"/>
                    <a:pt x="1406" y="5002"/>
                  </a:cubicBezTo>
                  <a:cubicBezTo>
                    <a:pt x="1263" y="4763"/>
                    <a:pt x="1144" y="4502"/>
                    <a:pt x="1073" y="4240"/>
                  </a:cubicBezTo>
                  <a:cubicBezTo>
                    <a:pt x="1049" y="4073"/>
                    <a:pt x="906" y="3954"/>
                    <a:pt x="739" y="3954"/>
                  </a:cubicBezTo>
                  <a:lnTo>
                    <a:pt x="334" y="3954"/>
                  </a:lnTo>
                  <a:lnTo>
                    <a:pt x="334" y="3287"/>
                  </a:lnTo>
                  <a:lnTo>
                    <a:pt x="715" y="3287"/>
                  </a:lnTo>
                  <a:cubicBezTo>
                    <a:pt x="858" y="3287"/>
                    <a:pt x="1025" y="3168"/>
                    <a:pt x="1049" y="3001"/>
                  </a:cubicBezTo>
                  <a:cubicBezTo>
                    <a:pt x="1096" y="2739"/>
                    <a:pt x="1216" y="2477"/>
                    <a:pt x="1382" y="2239"/>
                  </a:cubicBezTo>
                  <a:cubicBezTo>
                    <a:pt x="1454" y="2096"/>
                    <a:pt x="1430" y="1930"/>
                    <a:pt x="1311" y="1811"/>
                  </a:cubicBezTo>
                  <a:lnTo>
                    <a:pt x="1025" y="1525"/>
                  </a:lnTo>
                  <a:lnTo>
                    <a:pt x="1501" y="1048"/>
                  </a:lnTo>
                  <a:lnTo>
                    <a:pt x="1787" y="1334"/>
                  </a:lnTo>
                  <a:cubicBezTo>
                    <a:pt x="1860" y="1407"/>
                    <a:pt x="1960" y="1435"/>
                    <a:pt x="2053" y="1435"/>
                  </a:cubicBezTo>
                  <a:cubicBezTo>
                    <a:pt x="2113" y="1435"/>
                    <a:pt x="2170" y="1424"/>
                    <a:pt x="2216" y="1406"/>
                  </a:cubicBezTo>
                  <a:cubicBezTo>
                    <a:pt x="2454" y="1263"/>
                    <a:pt x="2716" y="1144"/>
                    <a:pt x="2978" y="1072"/>
                  </a:cubicBezTo>
                  <a:cubicBezTo>
                    <a:pt x="3121" y="1048"/>
                    <a:pt x="3240" y="906"/>
                    <a:pt x="3240" y="739"/>
                  </a:cubicBezTo>
                  <a:lnTo>
                    <a:pt x="3240" y="334"/>
                  </a:lnTo>
                  <a:close/>
                  <a:moveTo>
                    <a:pt x="3240" y="1"/>
                  </a:moveTo>
                  <a:cubicBezTo>
                    <a:pt x="3073" y="1"/>
                    <a:pt x="2906" y="167"/>
                    <a:pt x="2906" y="334"/>
                  </a:cubicBezTo>
                  <a:lnTo>
                    <a:pt x="2906" y="763"/>
                  </a:lnTo>
                  <a:cubicBezTo>
                    <a:pt x="2621" y="810"/>
                    <a:pt x="2311" y="953"/>
                    <a:pt x="2049" y="1120"/>
                  </a:cubicBezTo>
                  <a:lnTo>
                    <a:pt x="1763" y="810"/>
                  </a:lnTo>
                  <a:cubicBezTo>
                    <a:pt x="1704" y="739"/>
                    <a:pt x="1614" y="703"/>
                    <a:pt x="1525" y="703"/>
                  </a:cubicBezTo>
                  <a:cubicBezTo>
                    <a:pt x="1436" y="703"/>
                    <a:pt x="1346" y="739"/>
                    <a:pt x="1287" y="810"/>
                  </a:cubicBezTo>
                  <a:lnTo>
                    <a:pt x="811" y="1287"/>
                  </a:lnTo>
                  <a:cubicBezTo>
                    <a:pt x="692" y="1406"/>
                    <a:pt x="692" y="1644"/>
                    <a:pt x="811" y="1763"/>
                  </a:cubicBezTo>
                  <a:lnTo>
                    <a:pt x="1096" y="2072"/>
                  </a:lnTo>
                  <a:cubicBezTo>
                    <a:pt x="930" y="2334"/>
                    <a:pt x="811" y="2620"/>
                    <a:pt x="739" y="2930"/>
                  </a:cubicBezTo>
                  <a:lnTo>
                    <a:pt x="334" y="2930"/>
                  </a:lnTo>
                  <a:cubicBezTo>
                    <a:pt x="144" y="2930"/>
                    <a:pt x="1" y="3073"/>
                    <a:pt x="1" y="3263"/>
                  </a:cubicBezTo>
                  <a:lnTo>
                    <a:pt x="1" y="3930"/>
                  </a:lnTo>
                  <a:cubicBezTo>
                    <a:pt x="1" y="4121"/>
                    <a:pt x="144" y="4263"/>
                    <a:pt x="334" y="4263"/>
                  </a:cubicBezTo>
                  <a:lnTo>
                    <a:pt x="715" y="4263"/>
                  </a:lnTo>
                  <a:cubicBezTo>
                    <a:pt x="763" y="4573"/>
                    <a:pt x="930" y="4859"/>
                    <a:pt x="1073" y="5121"/>
                  </a:cubicBezTo>
                  <a:lnTo>
                    <a:pt x="763" y="5430"/>
                  </a:lnTo>
                  <a:cubicBezTo>
                    <a:pt x="644" y="5549"/>
                    <a:pt x="644" y="5788"/>
                    <a:pt x="763" y="5907"/>
                  </a:cubicBezTo>
                  <a:lnTo>
                    <a:pt x="1239" y="6383"/>
                  </a:lnTo>
                  <a:cubicBezTo>
                    <a:pt x="1299" y="6442"/>
                    <a:pt x="1394" y="6472"/>
                    <a:pt x="1486" y="6472"/>
                  </a:cubicBezTo>
                  <a:cubicBezTo>
                    <a:pt x="1579" y="6472"/>
                    <a:pt x="1668" y="6442"/>
                    <a:pt x="1716" y="6383"/>
                  </a:cubicBezTo>
                  <a:lnTo>
                    <a:pt x="2025" y="6073"/>
                  </a:lnTo>
                  <a:cubicBezTo>
                    <a:pt x="2287" y="6264"/>
                    <a:pt x="2597" y="6383"/>
                    <a:pt x="2883" y="6431"/>
                  </a:cubicBezTo>
                  <a:lnTo>
                    <a:pt x="2883" y="6859"/>
                  </a:lnTo>
                  <a:cubicBezTo>
                    <a:pt x="2883" y="7026"/>
                    <a:pt x="3025" y="7193"/>
                    <a:pt x="3216" y="7193"/>
                  </a:cubicBezTo>
                  <a:lnTo>
                    <a:pt x="3907" y="7193"/>
                  </a:lnTo>
                  <a:cubicBezTo>
                    <a:pt x="4073" y="7193"/>
                    <a:pt x="4216" y="7026"/>
                    <a:pt x="4216" y="6859"/>
                  </a:cubicBezTo>
                  <a:lnTo>
                    <a:pt x="4216" y="6478"/>
                  </a:lnTo>
                  <a:cubicBezTo>
                    <a:pt x="4526" y="6407"/>
                    <a:pt x="4812" y="6264"/>
                    <a:pt x="5097" y="6121"/>
                  </a:cubicBezTo>
                  <a:lnTo>
                    <a:pt x="5383" y="6407"/>
                  </a:lnTo>
                  <a:cubicBezTo>
                    <a:pt x="5443" y="6466"/>
                    <a:pt x="5532" y="6496"/>
                    <a:pt x="5621" y="6496"/>
                  </a:cubicBezTo>
                  <a:cubicBezTo>
                    <a:pt x="5711" y="6496"/>
                    <a:pt x="5800" y="6466"/>
                    <a:pt x="5859" y="6407"/>
                  </a:cubicBezTo>
                  <a:lnTo>
                    <a:pt x="6336" y="5930"/>
                  </a:lnTo>
                  <a:cubicBezTo>
                    <a:pt x="6455" y="5811"/>
                    <a:pt x="6455" y="5573"/>
                    <a:pt x="6336" y="5454"/>
                  </a:cubicBezTo>
                  <a:lnTo>
                    <a:pt x="6050" y="5168"/>
                  </a:lnTo>
                  <a:cubicBezTo>
                    <a:pt x="6217" y="4883"/>
                    <a:pt x="6336" y="4597"/>
                    <a:pt x="6407" y="4287"/>
                  </a:cubicBezTo>
                  <a:lnTo>
                    <a:pt x="6812" y="4287"/>
                  </a:lnTo>
                  <a:cubicBezTo>
                    <a:pt x="7002" y="4287"/>
                    <a:pt x="7145" y="4144"/>
                    <a:pt x="7145" y="3978"/>
                  </a:cubicBezTo>
                  <a:lnTo>
                    <a:pt x="7145" y="3287"/>
                  </a:lnTo>
                  <a:cubicBezTo>
                    <a:pt x="7241" y="3073"/>
                    <a:pt x="7098" y="2930"/>
                    <a:pt x="6883" y="2930"/>
                  </a:cubicBezTo>
                  <a:lnTo>
                    <a:pt x="6455" y="2930"/>
                  </a:lnTo>
                  <a:cubicBezTo>
                    <a:pt x="6407" y="2620"/>
                    <a:pt x="6264" y="2334"/>
                    <a:pt x="6097" y="2072"/>
                  </a:cubicBezTo>
                  <a:lnTo>
                    <a:pt x="6407" y="1763"/>
                  </a:lnTo>
                  <a:cubicBezTo>
                    <a:pt x="6455" y="1715"/>
                    <a:pt x="6479" y="1644"/>
                    <a:pt x="6479" y="1596"/>
                  </a:cubicBezTo>
                  <a:cubicBezTo>
                    <a:pt x="6526" y="1477"/>
                    <a:pt x="6455" y="1382"/>
                    <a:pt x="6407" y="1287"/>
                  </a:cubicBezTo>
                  <a:lnTo>
                    <a:pt x="5931" y="810"/>
                  </a:lnTo>
                  <a:cubicBezTo>
                    <a:pt x="5859" y="763"/>
                    <a:pt x="5836" y="715"/>
                    <a:pt x="5740" y="715"/>
                  </a:cubicBezTo>
                  <a:cubicBezTo>
                    <a:pt x="5712" y="709"/>
                    <a:pt x="5684" y="706"/>
                    <a:pt x="5656" y="706"/>
                  </a:cubicBezTo>
                  <a:cubicBezTo>
                    <a:pt x="5566" y="706"/>
                    <a:pt x="5480" y="738"/>
                    <a:pt x="5407" y="810"/>
                  </a:cubicBezTo>
                  <a:lnTo>
                    <a:pt x="5121" y="1120"/>
                  </a:lnTo>
                  <a:cubicBezTo>
                    <a:pt x="4859" y="929"/>
                    <a:pt x="4550" y="810"/>
                    <a:pt x="4264" y="763"/>
                  </a:cubicBezTo>
                  <a:lnTo>
                    <a:pt x="4264" y="334"/>
                  </a:lnTo>
                  <a:cubicBezTo>
                    <a:pt x="4264" y="167"/>
                    <a:pt x="4097" y="1"/>
                    <a:pt x="3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3" name="Google Shape;13953;p27"/>
            <p:cNvSpPr/>
            <p:nvPr/>
          </p:nvSpPr>
          <p:spPr>
            <a:xfrm>
              <a:off x="6355988" y="2553433"/>
              <a:ext cx="26825" cy="42900"/>
            </a:xfrm>
            <a:custGeom>
              <a:avLst/>
              <a:gdLst/>
              <a:ahLst/>
              <a:cxnLst/>
              <a:rect l="l" t="t" r="r" b="b"/>
              <a:pathLst>
                <a:path w="1073" h="1716" extrusionOk="0">
                  <a:moveTo>
                    <a:pt x="549" y="1"/>
                  </a:moveTo>
                  <a:cubicBezTo>
                    <a:pt x="310" y="1"/>
                    <a:pt x="96" y="167"/>
                    <a:pt x="25" y="382"/>
                  </a:cubicBezTo>
                  <a:cubicBezTo>
                    <a:pt x="1" y="477"/>
                    <a:pt x="72" y="572"/>
                    <a:pt x="120" y="596"/>
                  </a:cubicBezTo>
                  <a:cubicBezTo>
                    <a:pt x="136" y="599"/>
                    <a:pt x="151" y="601"/>
                    <a:pt x="166" y="601"/>
                  </a:cubicBezTo>
                  <a:cubicBezTo>
                    <a:pt x="263" y="601"/>
                    <a:pt x="337" y="539"/>
                    <a:pt x="358" y="477"/>
                  </a:cubicBezTo>
                  <a:cubicBezTo>
                    <a:pt x="382" y="382"/>
                    <a:pt x="453" y="358"/>
                    <a:pt x="501" y="358"/>
                  </a:cubicBezTo>
                  <a:cubicBezTo>
                    <a:pt x="596" y="358"/>
                    <a:pt x="644" y="405"/>
                    <a:pt x="644" y="501"/>
                  </a:cubicBezTo>
                  <a:lnTo>
                    <a:pt x="644" y="525"/>
                  </a:lnTo>
                  <a:cubicBezTo>
                    <a:pt x="620" y="644"/>
                    <a:pt x="596" y="739"/>
                    <a:pt x="549" y="810"/>
                  </a:cubicBezTo>
                  <a:cubicBezTo>
                    <a:pt x="334" y="1096"/>
                    <a:pt x="215" y="1239"/>
                    <a:pt x="144" y="1334"/>
                  </a:cubicBezTo>
                  <a:cubicBezTo>
                    <a:pt x="72" y="1453"/>
                    <a:pt x="25" y="1525"/>
                    <a:pt x="72" y="1596"/>
                  </a:cubicBezTo>
                  <a:cubicBezTo>
                    <a:pt x="96" y="1668"/>
                    <a:pt x="120" y="1691"/>
                    <a:pt x="191" y="1715"/>
                  </a:cubicBezTo>
                  <a:lnTo>
                    <a:pt x="906" y="1715"/>
                  </a:lnTo>
                  <a:cubicBezTo>
                    <a:pt x="977" y="1715"/>
                    <a:pt x="1073" y="1668"/>
                    <a:pt x="1073" y="1572"/>
                  </a:cubicBezTo>
                  <a:cubicBezTo>
                    <a:pt x="1073" y="1453"/>
                    <a:pt x="1025" y="1358"/>
                    <a:pt x="906" y="1358"/>
                  </a:cubicBezTo>
                  <a:lnTo>
                    <a:pt x="572" y="1358"/>
                  </a:lnTo>
                  <a:cubicBezTo>
                    <a:pt x="620" y="1263"/>
                    <a:pt x="715" y="1168"/>
                    <a:pt x="858" y="977"/>
                  </a:cubicBezTo>
                  <a:cubicBezTo>
                    <a:pt x="953" y="858"/>
                    <a:pt x="1025" y="739"/>
                    <a:pt x="1049" y="620"/>
                  </a:cubicBezTo>
                  <a:lnTo>
                    <a:pt x="1049" y="596"/>
                  </a:lnTo>
                  <a:lnTo>
                    <a:pt x="1049" y="525"/>
                  </a:lnTo>
                  <a:lnTo>
                    <a:pt x="1049" y="501"/>
                  </a:lnTo>
                  <a:cubicBezTo>
                    <a:pt x="1049" y="239"/>
                    <a:pt x="811" y="1"/>
                    <a:pt x="54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54" name="Google Shape;13954;p27"/>
          <p:cNvGrpSpPr/>
          <p:nvPr/>
        </p:nvGrpSpPr>
        <p:grpSpPr>
          <a:xfrm>
            <a:off x="8364503" y="3056729"/>
            <a:ext cx="474692" cy="472819"/>
            <a:chOff x="5676088" y="2370058"/>
            <a:chExt cx="297700" cy="296525"/>
          </a:xfrm>
        </p:grpSpPr>
        <p:sp>
          <p:nvSpPr>
            <p:cNvPr id="13955" name="Google Shape;13955;p27"/>
            <p:cNvSpPr/>
            <p:nvPr/>
          </p:nvSpPr>
          <p:spPr>
            <a:xfrm>
              <a:off x="5787438" y="2492108"/>
              <a:ext cx="75025" cy="8950"/>
            </a:xfrm>
            <a:custGeom>
              <a:avLst/>
              <a:gdLst/>
              <a:ahLst/>
              <a:cxnLst/>
              <a:rect l="l" t="t" r="r" b="b"/>
              <a:pathLst>
                <a:path w="3001" h="358" extrusionOk="0">
                  <a:moveTo>
                    <a:pt x="214" y="1"/>
                  </a:moveTo>
                  <a:cubicBezTo>
                    <a:pt x="119" y="1"/>
                    <a:pt x="71" y="72"/>
                    <a:pt x="24" y="167"/>
                  </a:cubicBezTo>
                  <a:cubicBezTo>
                    <a:pt x="0" y="287"/>
                    <a:pt x="95" y="358"/>
                    <a:pt x="214" y="358"/>
                  </a:cubicBezTo>
                  <a:lnTo>
                    <a:pt x="2834" y="358"/>
                  </a:lnTo>
                  <a:cubicBezTo>
                    <a:pt x="2905" y="358"/>
                    <a:pt x="2977" y="310"/>
                    <a:pt x="3001" y="215"/>
                  </a:cubicBezTo>
                  <a:cubicBezTo>
                    <a:pt x="3001" y="120"/>
                    <a:pt x="2929" y="1"/>
                    <a:pt x="2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6" name="Google Shape;13956;p27"/>
            <p:cNvSpPr/>
            <p:nvPr/>
          </p:nvSpPr>
          <p:spPr>
            <a:xfrm>
              <a:off x="5787438" y="2512958"/>
              <a:ext cx="75025" cy="8950"/>
            </a:xfrm>
            <a:custGeom>
              <a:avLst/>
              <a:gdLst/>
              <a:ahLst/>
              <a:cxnLst/>
              <a:rect l="l" t="t" r="r" b="b"/>
              <a:pathLst>
                <a:path w="3001" h="358" extrusionOk="0">
                  <a:moveTo>
                    <a:pt x="214" y="0"/>
                  </a:moveTo>
                  <a:cubicBezTo>
                    <a:pt x="119" y="0"/>
                    <a:pt x="71" y="72"/>
                    <a:pt x="24" y="143"/>
                  </a:cubicBezTo>
                  <a:cubicBezTo>
                    <a:pt x="0" y="262"/>
                    <a:pt x="95" y="357"/>
                    <a:pt x="214" y="357"/>
                  </a:cubicBezTo>
                  <a:lnTo>
                    <a:pt x="2834" y="357"/>
                  </a:lnTo>
                  <a:cubicBezTo>
                    <a:pt x="2929" y="357"/>
                    <a:pt x="3001" y="310"/>
                    <a:pt x="3001" y="191"/>
                  </a:cubicBezTo>
                  <a:cubicBezTo>
                    <a:pt x="3001" y="96"/>
                    <a:pt x="2929" y="0"/>
                    <a:pt x="2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7" name="Google Shape;13957;p27"/>
            <p:cNvSpPr/>
            <p:nvPr/>
          </p:nvSpPr>
          <p:spPr>
            <a:xfrm>
              <a:off x="5804088" y="2534983"/>
              <a:ext cx="42900" cy="8950"/>
            </a:xfrm>
            <a:custGeom>
              <a:avLst/>
              <a:gdLst/>
              <a:ahLst/>
              <a:cxnLst/>
              <a:rect l="l" t="t" r="r" b="b"/>
              <a:pathLst>
                <a:path w="1716" h="358" extrusionOk="0">
                  <a:moveTo>
                    <a:pt x="191" y="0"/>
                  </a:moveTo>
                  <a:cubicBezTo>
                    <a:pt x="72" y="0"/>
                    <a:pt x="1" y="72"/>
                    <a:pt x="25" y="191"/>
                  </a:cubicBezTo>
                  <a:cubicBezTo>
                    <a:pt x="48" y="286"/>
                    <a:pt x="120" y="358"/>
                    <a:pt x="191" y="358"/>
                  </a:cubicBezTo>
                  <a:lnTo>
                    <a:pt x="1501" y="358"/>
                  </a:lnTo>
                  <a:cubicBezTo>
                    <a:pt x="1596" y="358"/>
                    <a:pt x="1668" y="286"/>
                    <a:pt x="1692" y="191"/>
                  </a:cubicBezTo>
                  <a:cubicBezTo>
                    <a:pt x="1715" y="72"/>
                    <a:pt x="1620" y="0"/>
                    <a:pt x="15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8" name="Google Shape;13958;p27"/>
            <p:cNvSpPr/>
            <p:nvPr/>
          </p:nvSpPr>
          <p:spPr>
            <a:xfrm>
              <a:off x="5753488" y="2448658"/>
              <a:ext cx="141125" cy="140525"/>
            </a:xfrm>
            <a:custGeom>
              <a:avLst/>
              <a:gdLst/>
              <a:ahLst/>
              <a:cxnLst/>
              <a:rect l="l" t="t" r="r" b="b"/>
              <a:pathLst>
                <a:path w="5645" h="5621" extrusionOk="0">
                  <a:moveTo>
                    <a:pt x="2811" y="0"/>
                  </a:moveTo>
                  <a:cubicBezTo>
                    <a:pt x="1263" y="0"/>
                    <a:pt x="1" y="1262"/>
                    <a:pt x="1" y="2810"/>
                  </a:cubicBezTo>
                  <a:cubicBezTo>
                    <a:pt x="48" y="4335"/>
                    <a:pt x="1310" y="5621"/>
                    <a:pt x="2882" y="5621"/>
                  </a:cubicBezTo>
                  <a:cubicBezTo>
                    <a:pt x="3358" y="5621"/>
                    <a:pt x="3835" y="5501"/>
                    <a:pt x="4240" y="5263"/>
                  </a:cubicBezTo>
                  <a:cubicBezTo>
                    <a:pt x="4335" y="5192"/>
                    <a:pt x="4359" y="5120"/>
                    <a:pt x="4311" y="5025"/>
                  </a:cubicBezTo>
                  <a:cubicBezTo>
                    <a:pt x="4263" y="4962"/>
                    <a:pt x="4216" y="4930"/>
                    <a:pt x="4161" y="4930"/>
                  </a:cubicBezTo>
                  <a:cubicBezTo>
                    <a:pt x="4134" y="4930"/>
                    <a:pt x="4105" y="4938"/>
                    <a:pt x="4073" y="4954"/>
                  </a:cubicBezTo>
                  <a:cubicBezTo>
                    <a:pt x="3716" y="5168"/>
                    <a:pt x="3287" y="5287"/>
                    <a:pt x="2858" y="5287"/>
                  </a:cubicBezTo>
                  <a:cubicBezTo>
                    <a:pt x="1477" y="5287"/>
                    <a:pt x="382" y="4192"/>
                    <a:pt x="382" y="2810"/>
                  </a:cubicBezTo>
                  <a:cubicBezTo>
                    <a:pt x="382" y="1453"/>
                    <a:pt x="1477" y="358"/>
                    <a:pt x="2858" y="358"/>
                  </a:cubicBezTo>
                  <a:cubicBezTo>
                    <a:pt x="4216" y="358"/>
                    <a:pt x="5311" y="1453"/>
                    <a:pt x="5311" y="2810"/>
                  </a:cubicBezTo>
                  <a:cubicBezTo>
                    <a:pt x="5311" y="3453"/>
                    <a:pt x="5073" y="4073"/>
                    <a:pt x="4644" y="4525"/>
                  </a:cubicBezTo>
                  <a:cubicBezTo>
                    <a:pt x="4573" y="4573"/>
                    <a:pt x="4573" y="4692"/>
                    <a:pt x="4644" y="4763"/>
                  </a:cubicBezTo>
                  <a:cubicBezTo>
                    <a:pt x="4668" y="4787"/>
                    <a:pt x="4710" y="4799"/>
                    <a:pt x="4755" y="4799"/>
                  </a:cubicBezTo>
                  <a:cubicBezTo>
                    <a:pt x="4799" y="4799"/>
                    <a:pt x="4847" y="4787"/>
                    <a:pt x="4883" y="4763"/>
                  </a:cubicBezTo>
                  <a:cubicBezTo>
                    <a:pt x="5383" y="4215"/>
                    <a:pt x="5645" y="3525"/>
                    <a:pt x="5645" y="2810"/>
                  </a:cubicBezTo>
                  <a:cubicBezTo>
                    <a:pt x="5645" y="1262"/>
                    <a:pt x="4359" y="0"/>
                    <a:pt x="28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9" name="Google Shape;13959;p27"/>
            <p:cNvSpPr/>
            <p:nvPr/>
          </p:nvSpPr>
          <p:spPr>
            <a:xfrm>
              <a:off x="5676088" y="2370058"/>
              <a:ext cx="297700" cy="296525"/>
            </a:xfrm>
            <a:custGeom>
              <a:avLst/>
              <a:gdLst/>
              <a:ahLst/>
              <a:cxnLst/>
              <a:rect l="l" t="t" r="r" b="b"/>
              <a:pathLst>
                <a:path w="11908" h="11861" extrusionOk="0">
                  <a:moveTo>
                    <a:pt x="8931" y="1168"/>
                  </a:moveTo>
                  <a:cubicBezTo>
                    <a:pt x="9693" y="1644"/>
                    <a:pt x="10336" y="2311"/>
                    <a:pt x="10789" y="3073"/>
                  </a:cubicBezTo>
                  <a:cubicBezTo>
                    <a:pt x="11265" y="3883"/>
                    <a:pt x="11527" y="4811"/>
                    <a:pt x="11575" y="5716"/>
                  </a:cubicBezTo>
                  <a:lnTo>
                    <a:pt x="10408" y="5716"/>
                  </a:lnTo>
                  <a:cubicBezTo>
                    <a:pt x="10384" y="5192"/>
                    <a:pt x="10265" y="4645"/>
                    <a:pt x="10050" y="4168"/>
                  </a:cubicBezTo>
                  <a:cubicBezTo>
                    <a:pt x="10027" y="4121"/>
                    <a:pt x="9955" y="4073"/>
                    <a:pt x="9908" y="4049"/>
                  </a:cubicBezTo>
                  <a:lnTo>
                    <a:pt x="9241" y="4002"/>
                  </a:lnTo>
                  <a:lnTo>
                    <a:pt x="9503" y="3406"/>
                  </a:lnTo>
                  <a:cubicBezTo>
                    <a:pt x="9550" y="3335"/>
                    <a:pt x="9550" y="3287"/>
                    <a:pt x="9479" y="3216"/>
                  </a:cubicBezTo>
                  <a:cubicBezTo>
                    <a:pt x="9145" y="2811"/>
                    <a:pt x="8764" y="2430"/>
                    <a:pt x="8312" y="2144"/>
                  </a:cubicBezTo>
                  <a:lnTo>
                    <a:pt x="8931" y="1168"/>
                  </a:lnTo>
                  <a:close/>
                  <a:moveTo>
                    <a:pt x="3025" y="1192"/>
                  </a:moveTo>
                  <a:lnTo>
                    <a:pt x="3621" y="2216"/>
                  </a:lnTo>
                  <a:cubicBezTo>
                    <a:pt x="3168" y="2501"/>
                    <a:pt x="2763" y="2859"/>
                    <a:pt x="2454" y="3287"/>
                  </a:cubicBezTo>
                  <a:cubicBezTo>
                    <a:pt x="2430" y="3335"/>
                    <a:pt x="2406" y="3406"/>
                    <a:pt x="2430" y="3454"/>
                  </a:cubicBezTo>
                  <a:lnTo>
                    <a:pt x="2692" y="4049"/>
                  </a:lnTo>
                  <a:lnTo>
                    <a:pt x="2049" y="4121"/>
                  </a:lnTo>
                  <a:cubicBezTo>
                    <a:pt x="1977" y="4121"/>
                    <a:pt x="1930" y="4168"/>
                    <a:pt x="1882" y="4240"/>
                  </a:cubicBezTo>
                  <a:cubicBezTo>
                    <a:pt x="1692" y="4740"/>
                    <a:pt x="1572" y="5240"/>
                    <a:pt x="1525" y="5788"/>
                  </a:cubicBezTo>
                  <a:lnTo>
                    <a:pt x="382" y="5788"/>
                  </a:lnTo>
                  <a:cubicBezTo>
                    <a:pt x="406" y="4692"/>
                    <a:pt x="763" y="3644"/>
                    <a:pt x="1382" y="2739"/>
                  </a:cubicBezTo>
                  <a:cubicBezTo>
                    <a:pt x="1834" y="2120"/>
                    <a:pt x="2406" y="1596"/>
                    <a:pt x="3025" y="1192"/>
                  </a:cubicBezTo>
                  <a:close/>
                  <a:moveTo>
                    <a:pt x="6550" y="1882"/>
                  </a:moveTo>
                  <a:cubicBezTo>
                    <a:pt x="7050" y="1977"/>
                    <a:pt x="7526" y="2120"/>
                    <a:pt x="7979" y="2382"/>
                  </a:cubicBezTo>
                  <a:cubicBezTo>
                    <a:pt x="8407" y="2668"/>
                    <a:pt x="8812" y="2978"/>
                    <a:pt x="9122" y="3382"/>
                  </a:cubicBezTo>
                  <a:lnTo>
                    <a:pt x="8860" y="3930"/>
                  </a:lnTo>
                  <a:cubicBezTo>
                    <a:pt x="8836" y="4025"/>
                    <a:pt x="8836" y="4121"/>
                    <a:pt x="8860" y="4216"/>
                  </a:cubicBezTo>
                  <a:cubicBezTo>
                    <a:pt x="8931" y="4287"/>
                    <a:pt x="8979" y="4359"/>
                    <a:pt x="9098" y="4359"/>
                  </a:cubicBezTo>
                  <a:lnTo>
                    <a:pt x="9717" y="4406"/>
                  </a:lnTo>
                  <a:cubicBezTo>
                    <a:pt x="9908" y="4883"/>
                    <a:pt x="10027" y="5407"/>
                    <a:pt x="10027" y="5907"/>
                  </a:cubicBezTo>
                  <a:cubicBezTo>
                    <a:pt x="10027" y="6407"/>
                    <a:pt x="9931" y="6907"/>
                    <a:pt x="9717" y="7383"/>
                  </a:cubicBezTo>
                  <a:lnTo>
                    <a:pt x="9098" y="7455"/>
                  </a:lnTo>
                  <a:cubicBezTo>
                    <a:pt x="9003" y="7455"/>
                    <a:pt x="8931" y="7502"/>
                    <a:pt x="8860" y="7598"/>
                  </a:cubicBezTo>
                  <a:cubicBezTo>
                    <a:pt x="8812" y="7693"/>
                    <a:pt x="8812" y="7788"/>
                    <a:pt x="8860" y="7860"/>
                  </a:cubicBezTo>
                  <a:lnTo>
                    <a:pt x="9122" y="8431"/>
                  </a:lnTo>
                  <a:cubicBezTo>
                    <a:pt x="8812" y="8836"/>
                    <a:pt x="8407" y="9169"/>
                    <a:pt x="7979" y="9407"/>
                  </a:cubicBezTo>
                  <a:cubicBezTo>
                    <a:pt x="7526" y="9669"/>
                    <a:pt x="7050" y="9836"/>
                    <a:pt x="6550" y="9908"/>
                  </a:cubicBezTo>
                  <a:lnTo>
                    <a:pt x="6192" y="9407"/>
                  </a:lnTo>
                  <a:cubicBezTo>
                    <a:pt x="6121" y="9312"/>
                    <a:pt x="6026" y="9288"/>
                    <a:pt x="5954" y="9288"/>
                  </a:cubicBezTo>
                  <a:cubicBezTo>
                    <a:pt x="5859" y="9288"/>
                    <a:pt x="5764" y="9360"/>
                    <a:pt x="5716" y="9407"/>
                  </a:cubicBezTo>
                  <a:lnTo>
                    <a:pt x="5359" y="9908"/>
                  </a:lnTo>
                  <a:cubicBezTo>
                    <a:pt x="4835" y="9836"/>
                    <a:pt x="4359" y="9669"/>
                    <a:pt x="3930" y="9407"/>
                  </a:cubicBezTo>
                  <a:cubicBezTo>
                    <a:pt x="3478" y="9146"/>
                    <a:pt x="3097" y="8812"/>
                    <a:pt x="2763" y="8431"/>
                  </a:cubicBezTo>
                  <a:lnTo>
                    <a:pt x="3025" y="7860"/>
                  </a:lnTo>
                  <a:cubicBezTo>
                    <a:pt x="3049" y="7764"/>
                    <a:pt x="3049" y="7693"/>
                    <a:pt x="3025" y="7598"/>
                  </a:cubicBezTo>
                  <a:cubicBezTo>
                    <a:pt x="2978" y="7502"/>
                    <a:pt x="2906" y="7455"/>
                    <a:pt x="2787" y="7455"/>
                  </a:cubicBezTo>
                  <a:lnTo>
                    <a:pt x="2168" y="7383"/>
                  </a:lnTo>
                  <a:cubicBezTo>
                    <a:pt x="1977" y="6955"/>
                    <a:pt x="1906" y="6502"/>
                    <a:pt x="1906" y="6026"/>
                  </a:cubicBezTo>
                  <a:lnTo>
                    <a:pt x="1906" y="5859"/>
                  </a:lnTo>
                  <a:cubicBezTo>
                    <a:pt x="1906" y="5359"/>
                    <a:pt x="1977" y="4859"/>
                    <a:pt x="2192" y="4383"/>
                  </a:cubicBezTo>
                  <a:lnTo>
                    <a:pt x="2811" y="4335"/>
                  </a:lnTo>
                  <a:cubicBezTo>
                    <a:pt x="2906" y="4335"/>
                    <a:pt x="3001" y="4264"/>
                    <a:pt x="3049" y="4168"/>
                  </a:cubicBezTo>
                  <a:cubicBezTo>
                    <a:pt x="3120" y="4073"/>
                    <a:pt x="3120" y="4002"/>
                    <a:pt x="3049" y="3906"/>
                  </a:cubicBezTo>
                  <a:lnTo>
                    <a:pt x="2787" y="3335"/>
                  </a:lnTo>
                  <a:cubicBezTo>
                    <a:pt x="3120" y="2954"/>
                    <a:pt x="3525" y="2597"/>
                    <a:pt x="3978" y="2358"/>
                  </a:cubicBezTo>
                  <a:cubicBezTo>
                    <a:pt x="4406" y="2120"/>
                    <a:pt x="4883" y="1977"/>
                    <a:pt x="5359" y="1882"/>
                  </a:cubicBezTo>
                  <a:lnTo>
                    <a:pt x="5716" y="2382"/>
                  </a:lnTo>
                  <a:cubicBezTo>
                    <a:pt x="5764" y="2478"/>
                    <a:pt x="5859" y="2501"/>
                    <a:pt x="5954" y="2501"/>
                  </a:cubicBezTo>
                  <a:cubicBezTo>
                    <a:pt x="6026" y="2501"/>
                    <a:pt x="6121" y="2454"/>
                    <a:pt x="6192" y="2382"/>
                  </a:cubicBezTo>
                  <a:lnTo>
                    <a:pt x="6550" y="1882"/>
                  </a:lnTo>
                  <a:close/>
                  <a:moveTo>
                    <a:pt x="11575" y="6073"/>
                  </a:moveTo>
                  <a:cubicBezTo>
                    <a:pt x="11551" y="7026"/>
                    <a:pt x="11265" y="7955"/>
                    <a:pt x="10789" y="8765"/>
                  </a:cubicBezTo>
                  <a:cubicBezTo>
                    <a:pt x="10360" y="9527"/>
                    <a:pt x="9693" y="10193"/>
                    <a:pt x="8931" y="10670"/>
                  </a:cubicBezTo>
                  <a:lnTo>
                    <a:pt x="8336" y="9646"/>
                  </a:lnTo>
                  <a:cubicBezTo>
                    <a:pt x="8764" y="9360"/>
                    <a:pt x="9169" y="9003"/>
                    <a:pt x="9479" y="8574"/>
                  </a:cubicBezTo>
                  <a:cubicBezTo>
                    <a:pt x="9527" y="8526"/>
                    <a:pt x="9550" y="8455"/>
                    <a:pt x="9527" y="8407"/>
                  </a:cubicBezTo>
                  <a:lnTo>
                    <a:pt x="9241" y="7812"/>
                  </a:lnTo>
                  <a:lnTo>
                    <a:pt x="9908" y="7740"/>
                  </a:lnTo>
                  <a:cubicBezTo>
                    <a:pt x="9955" y="7740"/>
                    <a:pt x="10027" y="7693"/>
                    <a:pt x="10050" y="7621"/>
                  </a:cubicBezTo>
                  <a:cubicBezTo>
                    <a:pt x="10265" y="7121"/>
                    <a:pt x="10384" y="6621"/>
                    <a:pt x="10408" y="6073"/>
                  </a:cubicBezTo>
                  <a:close/>
                  <a:moveTo>
                    <a:pt x="1549" y="6121"/>
                  </a:moveTo>
                  <a:lnTo>
                    <a:pt x="1549" y="6169"/>
                  </a:lnTo>
                  <a:cubicBezTo>
                    <a:pt x="1549" y="6407"/>
                    <a:pt x="1596" y="6669"/>
                    <a:pt x="1620" y="6907"/>
                  </a:cubicBezTo>
                  <a:cubicBezTo>
                    <a:pt x="1692" y="7145"/>
                    <a:pt x="1739" y="7383"/>
                    <a:pt x="1858" y="7621"/>
                  </a:cubicBezTo>
                  <a:cubicBezTo>
                    <a:pt x="1858" y="7669"/>
                    <a:pt x="1858" y="7669"/>
                    <a:pt x="1882" y="7693"/>
                  </a:cubicBezTo>
                  <a:cubicBezTo>
                    <a:pt x="1930" y="7740"/>
                    <a:pt x="1977" y="7788"/>
                    <a:pt x="2049" y="7812"/>
                  </a:cubicBezTo>
                  <a:lnTo>
                    <a:pt x="2692" y="7860"/>
                  </a:lnTo>
                  <a:lnTo>
                    <a:pt x="2430" y="8455"/>
                  </a:lnTo>
                  <a:cubicBezTo>
                    <a:pt x="2406" y="8526"/>
                    <a:pt x="2406" y="8574"/>
                    <a:pt x="2454" y="8645"/>
                  </a:cubicBezTo>
                  <a:cubicBezTo>
                    <a:pt x="2787" y="9050"/>
                    <a:pt x="3168" y="9431"/>
                    <a:pt x="3621" y="9717"/>
                  </a:cubicBezTo>
                  <a:lnTo>
                    <a:pt x="3049" y="10693"/>
                  </a:lnTo>
                  <a:cubicBezTo>
                    <a:pt x="2263" y="10193"/>
                    <a:pt x="1596" y="9527"/>
                    <a:pt x="1144" y="8765"/>
                  </a:cubicBezTo>
                  <a:cubicBezTo>
                    <a:pt x="668" y="7955"/>
                    <a:pt x="406" y="7026"/>
                    <a:pt x="382" y="6121"/>
                  </a:cubicBezTo>
                  <a:close/>
                  <a:moveTo>
                    <a:pt x="5978" y="9741"/>
                  </a:moveTo>
                  <a:lnTo>
                    <a:pt x="6359" y="10289"/>
                  </a:lnTo>
                  <a:cubicBezTo>
                    <a:pt x="6377" y="10323"/>
                    <a:pt x="6420" y="10346"/>
                    <a:pt x="6460" y="10346"/>
                  </a:cubicBezTo>
                  <a:cubicBezTo>
                    <a:pt x="6475" y="10346"/>
                    <a:pt x="6489" y="10343"/>
                    <a:pt x="6502" y="10336"/>
                  </a:cubicBezTo>
                  <a:cubicBezTo>
                    <a:pt x="7050" y="10289"/>
                    <a:pt x="7550" y="10098"/>
                    <a:pt x="8026" y="9860"/>
                  </a:cubicBezTo>
                  <a:lnTo>
                    <a:pt x="8288" y="10336"/>
                  </a:lnTo>
                  <a:lnTo>
                    <a:pt x="8598" y="10884"/>
                  </a:lnTo>
                  <a:cubicBezTo>
                    <a:pt x="7788" y="11289"/>
                    <a:pt x="6907" y="11527"/>
                    <a:pt x="5978" y="11527"/>
                  </a:cubicBezTo>
                  <a:cubicBezTo>
                    <a:pt x="5049" y="11527"/>
                    <a:pt x="4121" y="11289"/>
                    <a:pt x="3335" y="10884"/>
                  </a:cubicBezTo>
                  <a:lnTo>
                    <a:pt x="3930" y="9860"/>
                  </a:lnTo>
                  <a:cubicBezTo>
                    <a:pt x="4406" y="10098"/>
                    <a:pt x="4907" y="10289"/>
                    <a:pt x="5430" y="10336"/>
                  </a:cubicBezTo>
                  <a:cubicBezTo>
                    <a:pt x="5502" y="10336"/>
                    <a:pt x="5549" y="10312"/>
                    <a:pt x="5597" y="10289"/>
                  </a:cubicBezTo>
                  <a:lnTo>
                    <a:pt x="5978" y="9741"/>
                  </a:lnTo>
                  <a:close/>
                  <a:moveTo>
                    <a:pt x="5978" y="1"/>
                  </a:moveTo>
                  <a:cubicBezTo>
                    <a:pt x="5526" y="1"/>
                    <a:pt x="5073" y="72"/>
                    <a:pt x="4645" y="168"/>
                  </a:cubicBezTo>
                  <a:cubicBezTo>
                    <a:pt x="4549" y="191"/>
                    <a:pt x="4478" y="287"/>
                    <a:pt x="4525" y="358"/>
                  </a:cubicBezTo>
                  <a:cubicBezTo>
                    <a:pt x="4545" y="437"/>
                    <a:pt x="4614" y="483"/>
                    <a:pt x="4678" y="483"/>
                  </a:cubicBezTo>
                  <a:cubicBezTo>
                    <a:pt x="4691" y="483"/>
                    <a:pt x="4704" y="481"/>
                    <a:pt x="4716" y="477"/>
                  </a:cubicBezTo>
                  <a:cubicBezTo>
                    <a:pt x="5145" y="382"/>
                    <a:pt x="5549" y="334"/>
                    <a:pt x="5978" y="334"/>
                  </a:cubicBezTo>
                  <a:cubicBezTo>
                    <a:pt x="6931" y="334"/>
                    <a:pt x="7812" y="572"/>
                    <a:pt x="8622" y="977"/>
                  </a:cubicBezTo>
                  <a:lnTo>
                    <a:pt x="8026" y="2001"/>
                  </a:lnTo>
                  <a:cubicBezTo>
                    <a:pt x="7550" y="1763"/>
                    <a:pt x="7050" y="1573"/>
                    <a:pt x="6502" y="1525"/>
                  </a:cubicBezTo>
                  <a:cubicBezTo>
                    <a:pt x="6454" y="1525"/>
                    <a:pt x="6383" y="1549"/>
                    <a:pt x="6359" y="1573"/>
                  </a:cubicBezTo>
                  <a:lnTo>
                    <a:pt x="5978" y="2120"/>
                  </a:lnTo>
                  <a:lnTo>
                    <a:pt x="5597" y="1573"/>
                  </a:lnTo>
                  <a:cubicBezTo>
                    <a:pt x="5562" y="1538"/>
                    <a:pt x="5527" y="1516"/>
                    <a:pt x="5483" y="1516"/>
                  </a:cubicBezTo>
                  <a:cubicBezTo>
                    <a:pt x="5467" y="1516"/>
                    <a:pt x="5450" y="1519"/>
                    <a:pt x="5430" y="1525"/>
                  </a:cubicBezTo>
                  <a:cubicBezTo>
                    <a:pt x="4907" y="1573"/>
                    <a:pt x="4406" y="1763"/>
                    <a:pt x="3930" y="2001"/>
                  </a:cubicBezTo>
                  <a:lnTo>
                    <a:pt x="3335" y="977"/>
                  </a:lnTo>
                  <a:cubicBezTo>
                    <a:pt x="3525" y="858"/>
                    <a:pt x="3740" y="787"/>
                    <a:pt x="3954" y="691"/>
                  </a:cubicBezTo>
                  <a:lnTo>
                    <a:pt x="3978" y="691"/>
                  </a:lnTo>
                  <a:cubicBezTo>
                    <a:pt x="4073" y="668"/>
                    <a:pt x="4121" y="549"/>
                    <a:pt x="4073" y="453"/>
                  </a:cubicBezTo>
                  <a:cubicBezTo>
                    <a:pt x="4056" y="384"/>
                    <a:pt x="3987" y="339"/>
                    <a:pt x="3914" y="339"/>
                  </a:cubicBezTo>
                  <a:cubicBezTo>
                    <a:pt x="3888" y="339"/>
                    <a:pt x="3860" y="345"/>
                    <a:pt x="3835" y="358"/>
                  </a:cubicBezTo>
                  <a:lnTo>
                    <a:pt x="3811" y="358"/>
                  </a:lnTo>
                  <a:cubicBezTo>
                    <a:pt x="2692" y="787"/>
                    <a:pt x="1739" y="1525"/>
                    <a:pt x="1072" y="2501"/>
                  </a:cubicBezTo>
                  <a:cubicBezTo>
                    <a:pt x="382" y="3525"/>
                    <a:pt x="1" y="4668"/>
                    <a:pt x="1" y="5907"/>
                  </a:cubicBezTo>
                  <a:cubicBezTo>
                    <a:pt x="1" y="6978"/>
                    <a:pt x="286" y="8002"/>
                    <a:pt x="834" y="8907"/>
                  </a:cubicBezTo>
                  <a:cubicBezTo>
                    <a:pt x="1334" y="9789"/>
                    <a:pt x="2073" y="10503"/>
                    <a:pt x="2978" y="11051"/>
                  </a:cubicBezTo>
                  <a:cubicBezTo>
                    <a:pt x="3859" y="11551"/>
                    <a:pt x="4907" y="11860"/>
                    <a:pt x="5954" y="11860"/>
                  </a:cubicBezTo>
                  <a:cubicBezTo>
                    <a:pt x="6978" y="11860"/>
                    <a:pt x="8026" y="11575"/>
                    <a:pt x="8931" y="11051"/>
                  </a:cubicBezTo>
                  <a:cubicBezTo>
                    <a:pt x="9812" y="10551"/>
                    <a:pt x="10551" y="9789"/>
                    <a:pt x="11074" y="8907"/>
                  </a:cubicBezTo>
                  <a:cubicBezTo>
                    <a:pt x="11598" y="7979"/>
                    <a:pt x="11908" y="6931"/>
                    <a:pt x="11908" y="5907"/>
                  </a:cubicBezTo>
                  <a:cubicBezTo>
                    <a:pt x="11908" y="4859"/>
                    <a:pt x="11622" y="3811"/>
                    <a:pt x="11098" y="2930"/>
                  </a:cubicBezTo>
                  <a:cubicBezTo>
                    <a:pt x="10598" y="2073"/>
                    <a:pt x="9884" y="1358"/>
                    <a:pt x="9003" y="834"/>
                  </a:cubicBezTo>
                  <a:cubicBezTo>
                    <a:pt x="8098" y="310"/>
                    <a:pt x="7050" y="1"/>
                    <a:pt x="59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60" name="Google Shape;13960;p27"/>
          <p:cNvGrpSpPr/>
          <p:nvPr/>
        </p:nvGrpSpPr>
        <p:grpSpPr>
          <a:xfrm>
            <a:off x="7352475" y="3056729"/>
            <a:ext cx="474732" cy="473776"/>
            <a:chOff x="5168838" y="2370058"/>
            <a:chExt cx="297725" cy="297125"/>
          </a:xfrm>
        </p:grpSpPr>
        <p:sp>
          <p:nvSpPr>
            <p:cNvPr id="13961" name="Google Shape;13961;p27"/>
            <p:cNvSpPr/>
            <p:nvPr/>
          </p:nvSpPr>
          <p:spPr>
            <a:xfrm>
              <a:off x="5208738" y="2424833"/>
              <a:ext cx="11925" cy="8950"/>
            </a:xfrm>
            <a:custGeom>
              <a:avLst/>
              <a:gdLst/>
              <a:ahLst/>
              <a:cxnLst/>
              <a:rect l="l" t="t" r="r" b="b"/>
              <a:pathLst>
                <a:path w="477" h="358" extrusionOk="0">
                  <a:moveTo>
                    <a:pt x="167" y="1"/>
                  </a:moveTo>
                  <a:cubicBezTo>
                    <a:pt x="72" y="1"/>
                    <a:pt x="0" y="48"/>
                    <a:pt x="0" y="144"/>
                  </a:cubicBezTo>
                  <a:cubicBezTo>
                    <a:pt x="0" y="263"/>
                    <a:pt x="72" y="358"/>
                    <a:pt x="167" y="358"/>
                  </a:cubicBezTo>
                  <a:lnTo>
                    <a:pt x="286" y="358"/>
                  </a:lnTo>
                  <a:cubicBezTo>
                    <a:pt x="381" y="358"/>
                    <a:pt x="477" y="287"/>
                    <a:pt x="477" y="191"/>
                  </a:cubicBezTo>
                  <a:cubicBezTo>
                    <a:pt x="477" y="72"/>
                    <a:pt x="405" y="1"/>
                    <a:pt x="2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2" name="Google Shape;13962;p27"/>
            <p:cNvSpPr/>
            <p:nvPr/>
          </p:nvSpPr>
          <p:spPr>
            <a:xfrm>
              <a:off x="5276013" y="2424833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91" y="1"/>
                  </a:moveTo>
                  <a:cubicBezTo>
                    <a:pt x="96" y="1"/>
                    <a:pt x="0" y="48"/>
                    <a:pt x="0" y="144"/>
                  </a:cubicBezTo>
                  <a:cubicBezTo>
                    <a:pt x="0" y="263"/>
                    <a:pt x="96" y="358"/>
                    <a:pt x="191" y="358"/>
                  </a:cubicBezTo>
                  <a:lnTo>
                    <a:pt x="429" y="358"/>
                  </a:lnTo>
                  <a:cubicBezTo>
                    <a:pt x="500" y="358"/>
                    <a:pt x="596" y="287"/>
                    <a:pt x="596" y="191"/>
                  </a:cubicBezTo>
                  <a:cubicBezTo>
                    <a:pt x="596" y="72"/>
                    <a:pt x="548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3" name="Google Shape;13963;p27"/>
            <p:cNvSpPr/>
            <p:nvPr/>
          </p:nvSpPr>
          <p:spPr>
            <a:xfrm>
              <a:off x="5299813" y="2424833"/>
              <a:ext cx="14925" cy="8950"/>
            </a:xfrm>
            <a:custGeom>
              <a:avLst/>
              <a:gdLst/>
              <a:ahLst/>
              <a:cxnLst/>
              <a:rect l="l" t="t" r="r" b="b"/>
              <a:pathLst>
                <a:path w="597" h="358" extrusionOk="0">
                  <a:moveTo>
                    <a:pt x="191" y="1"/>
                  </a:moveTo>
                  <a:cubicBezTo>
                    <a:pt x="96" y="1"/>
                    <a:pt x="1" y="48"/>
                    <a:pt x="1" y="144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430" y="358"/>
                  </a:lnTo>
                  <a:cubicBezTo>
                    <a:pt x="501" y="358"/>
                    <a:pt x="596" y="287"/>
                    <a:pt x="596" y="191"/>
                  </a:cubicBezTo>
                  <a:cubicBezTo>
                    <a:pt x="596" y="72"/>
                    <a:pt x="549" y="1"/>
                    <a:pt x="4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4" name="Google Shape;13964;p27"/>
            <p:cNvSpPr/>
            <p:nvPr/>
          </p:nvSpPr>
          <p:spPr>
            <a:xfrm>
              <a:off x="5253388" y="2424833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67" y="1"/>
                  </a:moveTo>
                  <a:cubicBezTo>
                    <a:pt x="72" y="1"/>
                    <a:pt x="0" y="48"/>
                    <a:pt x="0" y="144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405" y="358"/>
                  </a:lnTo>
                  <a:cubicBezTo>
                    <a:pt x="501" y="358"/>
                    <a:pt x="596" y="287"/>
                    <a:pt x="596" y="191"/>
                  </a:cubicBezTo>
                  <a:cubicBezTo>
                    <a:pt x="596" y="72"/>
                    <a:pt x="524" y="1"/>
                    <a:pt x="4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5" name="Google Shape;13965;p27"/>
            <p:cNvSpPr/>
            <p:nvPr/>
          </p:nvSpPr>
          <p:spPr>
            <a:xfrm>
              <a:off x="5228988" y="2424833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91" y="1"/>
                  </a:moveTo>
                  <a:cubicBezTo>
                    <a:pt x="95" y="1"/>
                    <a:pt x="0" y="48"/>
                    <a:pt x="0" y="144"/>
                  </a:cubicBezTo>
                  <a:cubicBezTo>
                    <a:pt x="0" y="263"/>
                    <a:pt x="95" y="358"/>
                    <a:pt x="191" y="358"/>
                  </a:cubicBezTo>
                  <a:lnTo>
                    <a:pt x="429" y="358"/>
                  </a:lnTo>
                  <a:cubicBezTo>
                    <a:pt x="524" y="358"/>
                    <a:pt x="595" y="287"/>
                    <a:pt x="595" y="191"/>
                  </a:cubicBezTo>
                  <a:cubicBezTo>
                    <a:pt x="595" y="72"/>
                    <a:pt x="548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6" name="Google Shape;13966;p27"/>
            <p:cNvSpPr/>
            <p:nvPr/>
          </p:nvSpPr>
          <p:spPr>
            <a:xfrm>
              <a:off x="5323638" y="2424833"/>
              <a:ext cx="11925" cy="8950"/>
            </a:xfrm>
            <a:custGeom>
              <a:avLst/>
              <a:gdLst/>
              <a:ahLst/>
              <a:cxnLst/>
              <a:rect l="l" t="t" r="r" b="b"/>
              <a:pathLst>
                <a:path w="477" h="358" extrusionOk="0">
                  <a:moveTo>
                    <a:pt x="191" y="1"/>
                  </a:moveTo>
                  <a:cubicBezTo>
                    <a:pt x="96" y="1"/>
                    <a:pt x="1" y="48"/>
                    <a:pt x="1" y="144"/>
                  </a:cubicBezTo>
                  <a:cubicBezTo>
                    <a:pt x="1" y="263"/>
                    <a:pt x="72" y="358"/>
                    <a:pt x="191" y="358"/>
                  </a:cubicBezTo>
                  <a:lnTo>
                    <a:pt x="310" y="358"/>
                  </a:lnTo>
                  <a:cubicBezTo>
                    <a:pt x="382" y="358"/>
                    <a:pt x="477" y="287"/>
                    <a:pt x="477" y="191"/>
                  </a:cubicBezTo>
                  <a:cubicBezTo>
                    <a:pt x="477" y="72"/>
                    <a:pt x="429" y="1"/>
                    <a:pt x="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7" name="Google Shape;13967;p27"/>
            <p:cNvSpPr/>
            <p:nvPr/>
          </p:nvSpPr>
          <p:spPr>
            <a:xfrm>
              <a:off x="5394488" y="2424833"/>
              <a:ext cx="11925" cy="8950"/>
            </a:xfrm>
            <a:custGeom>
              <a:avLst/>
              <a:gdLst/>
              <a:ahLst/>
              <a:cxnLst/>
              <a:rect l="l" t="t" r="r" b="b"/>
              <a:pathLst>
                <a:path w="477" h="358" extrusionOk="0">
                  <a:moveTo>
                    <a:pt x="191" y="1"/>
                  </a:moveTo>
                  <a:cubicBezTo>
                    <a:pt x="96" y="1"/>
                    <a:pt x="0" y="48"/>
                    <a:pt x="0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310" y="358"/>
                  </a:lnTo>
                  <a:cubicBezTo>
                    <a:pt x="382" y="358"/>
                    <a:pt x="477" y="287"/>
                    <a:pt x="477" y="191"/>
                  </a:cubicBezTo>
                  <a:cubicBezTo>
                    <a:pt x="477" y="72"/>
                    <a:pt x="429" y="1"/>
                    <a:pt x="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8" name="Google Shape;13968;p27"/>
            <p:cNvSpPr/>
            <p:nvPr/>
          </p:nvSpPr>
          <p:spPr>
            <a:xfrm>
              <a:off x="5415913" y="2424833"/>
              <a:ext cx="14925" cy="8950"/>
            </a:xfrm>
            <a:custGeom>
              <a:avLst/>
              <a:gdLst/>
              <a:ahLst/>
              <a:cxnLst/>
              <a:rect l="l" t="t" r="r" b="b"/>
              <a:pathLst>
                <a:path w="597" h="358" extrusionOk="0">
                  <a:moveTo>
                    <a:pt x="191" y="1"/>
                  </a:moveTo>
                  <a:cubicBezTo>
                    <a:pt x="96" y="1"/>
                    <a:pt x="1" y="48"/>
                    <a:pt x="1" y="144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429" y="358"/>
                  </a:lnTo>
                  <a:cubicBezTo>
                    <a:pt x="501" y="358"/>
                    <a:pt x="596" y="287"/>
                    <a:pt x="596" y="191"/>
                  </a:cubicBezTo>
                  <a:cubicBezTo>
                    <a:pt x="596" y="72"/>
                    <a:pt x="549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9" name="Google Shape;13969;p27"/>
            <p:cNvSpPr/>
            <p:nvPr/>
          </p:nvSpPr>
          <p:spPr>
            <a:xfrm>
              <a:off x="5441513" y="2424833"/>
              <a:ext cx="11950" cy="8950"/>
            </a:xfrm>
            <a:custGeom>
              <a:avLst/>
              <a:gdLst/>
              <a:ahLst/>
              <a:cxnLst/>
              <a:rect l="l" t="t" r="r" b="b"/>
              <a:pathLst>
                <a:path w="478" h="358" extrusionOk="0">
                  <a:moveTo>
                    <a:pt x="215" y="1"/>
                  </a:moveTo>
                  <a:cubicBezTo>
                    <a:pt x="120" y="1"/>
                    <a:pt x="25" y="48"/>
                    <a:pt x="25" y="144"/>
                  </a:cubicBezTo>
                  <a:cubicBezTo>
                    <a:pt x="1" y="263"/>
                    <a:pt x="96" y="358"/>
                    <a:pt x="168" y="358"/>
                  </a:cubicBezTo>
                  <a:lnTo>
                    <a:pt x="287" y="358"/>
                  </a:lnTo>
                  <a:cubicBezTo>
                    <a:pt x="382" y="358"/>
                    <a:pt x="477" y="287"/>
                    <a:pt x="477" y="191"/>
                  </a:cubicBezTo>
                  <a:cubicBezTo>
                    <a:pt x="477" y="72"/>
                    <a:pt x="406" y="1"/>
                    <a:pt x="2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70" name="Google Shape;13970;p27"/>
            <p:cNvSpPr/>
            <p:nvPr/>
          </p:nvSpPr>
          <p:spPr>
            <a:xfrm>
              <a:off x="5168838" y="2370058"/>
              <a:ext cx="297725" cy="297125"/>
            </a:xfrm>
            <a:custGeom>
              <a:avLst/>
              <a:gdLst/>
              <a:ahLst/>
              <a:cxnLst/>
              <a:rect l="l" t="t" r="r" b="b"/>
              <a:pathLst>
                <a:path w="11909" h="11885" extrusionOk="0">
                  <a:moveTo>
                    <a:pt x="11527" y="11051"/>
                  </a:moveTo>
                  <a:lnTo>
                    <a:pt x="11527" y="11527"/>
                  </a:lnTo>
                  <a:lnTo>
                    <a:pt x="334" y="11527"/>
                  </a:lnTo>
                  <a:lnTo>
                    <a:pt x="334" y="11051"/>
                  </a:lnTo>
                  <a:close/>
                  <a:moveTo>
                    <a:pt x="930" y="1"/>
                  </a:moveTo>
                  <a:cubicBezTo>
                    <a:pt x="810" y="1"/>
                    <a:pt x="715" y="72"/>
                    <a:pt x="715" y="191"/>
                  </a:cubicBezTo>
                  <a:lnTo>
                    <a:pt x="715" y="977"/>
                  </a:lnTo>
                  <a:lnTo>
                    <a:pt x="501" y="977"/>
                  </a:lnTo>
                  <a:cubicBezTo>
                    <a:pt x="429" y="977"/>
                    <a:pt x="334" y="1049"/>
                    <a:pt x="334" y="1144"/>
                  </a:cubicBezTo>
                  <a:cubicBezTo>
                    <a:pt x="334" y="1263"/>
                    <a:pt x="382" y="1334"/>
                    <a:pt x="501" y="1334"/>
                  </a:cubicBezTo>
                  <a:lnTo>
                    <a:pt x="715" y="1334"/>
                  </a:lnTo>
                  <a:lnTo>
                    <a:pt x="715" y="2239"/>
                  </a:lnTo>
                  <a:lnTo>
                    <a:pt x="501" y="2239"/>
                  </a:lnTo>
                  <a:cubicBezTo>
                    <a:pt x="429" y="2239"/>
                    <a:pt x="334" y="2287"/>
                    <a:pt x="334" y="2382"/>
                  </a:cubicBezTo>
                  <a:cubicBezTo>
                    <a:pt x="334" y="2501"/>
                    <a:pt x="382" y="2597"/>
                    <a:pt x="501" y="2597"/>
                  </a:cubicBezTo>
                  <a:lnTo>
                    <a:pt x="715" y="2597"/>
                  </a:lnTo>
                  <a:lnTo>
                    <a:pt x="715" y="3478"/>
                  </a:lnTo>
                  <a:lnTo>
                    <a:pt x="501" y="3478"/>
                  </a:lnTo>
                  <a:cubicBezTo>
                    <a:pt x="429" y="3478"/>
                    <a:pt x="334" y="3549"/>
                    <a:pt x="334" y="3644"/>
                  </a:cubicBezTo>
                  <a:cubicBezTo>
                    <a:pt x="334" y="3763"/>
                    <a:pt x="382" y="3835"/>
                    <a:pt x="501" y="3835"/>
                  </a:cubicBezTo>
                  <a:lnTo>
                    <a:pt x="715" y="3835"/>
                  </a:lnTo>
                  <a:lnTo>
                    <a:pt x="715" y="4740"/>
                  </a:lnTo>
                  <a:lnTo>
                    <a:pt x="501" y="4740"/>
                  </a:lnTo>
                  <a:cubicBezTo>
                    <a:pt x="429" y="4740"/>
                    <a:pt x="334" y="4788"/>
                    <a:pt x="334" y="4883"/>
                  </a:cubicBezTo>
                  <a:cubicBezTo>
                    <a:pt x="334" y="5002"/>
                    <a:pt x="382" y="5097"/>
                    <a:pt x="501" y="5097"/>
                  </a:cubicBezTo>
                  <a:lnTo>
                    <a:pt x="715" y="5097"/>
                  </a:lnTo>
                  <a:lnTo>
                    <a:pt x="715" y="5978"/>
                  </a:lnTo>
                  <a:lnTo>
                    <a:pt x="501" y="5978"/>
                  </a:lnTo>
                  <a:cubicBezTo>
                    <a:pt x="429" y="5978"/>
                    <a:pt x="334" y="6050"/>
                    <a:pt x="334" y="6145"/>
                  </a:cubicBezTo>
                  <a:cubicBezTo>
                    <a:pt x="334" y="6264"/>
                    <a:pt x="382" y="6335"/>
                    <a:pt x="501" y="6335"/>
                  </a:cubicBezTo>
                  <a:lnTo>
                    <a:pt x="715" y="6335"/>
                  </a:lnTo>
                  <a:lnTo>
                    <a:pt x="715" y="7240"/>
                  </a:lnTo>
                  <a:lnTo>
                    <a:pt x="501" y="7240"/>
                  </a:lnTo>
                  <a:cubicBezTo>
                    <a:pt x="429" y="7240"/>
                    <a:pt x="334" y="7288"/>
                    <a:pt x="334" y="7383"/>
                  </a:cubicBezTo>
                  <a:cubicBezTo>
                    <a:pt x="334" y="7502"/>
                    <a:pt x="382" y="7598"/>
                    <a:pt x="501" y="7598"/>
                  </a:cubicBezTo>
                  <a:lnTo>
                    <a:pt x="715" y="7598"/>
                  </a:lnTo>
                  <a:lnTo>
                    <a:pt x="715" y="8479"/>
                  </a:lnTo>
                  <a:lnTo>
                    <a:pt x="501" y="8479"/>
                  </a:lnTo>
                  <a:cubicBezTo>
                    <a:pt x="429" y="8479"/>
                    <a:pt x="334" y="8550"/>
                    <a:pt x="334" y="8645"/>
                  </a:cubicBezTo>
                  <a:cubicBezTo>
                    <a:pt x="334" y="8765"/>
                    <a:pt x="382" y="8836"/>
                    <a:pt x="501" y="8836"/>
                  </a:cubicBezTo>
                  <a:lnTo>
                    <a:pt x="715" y="8836"/>
                  </a:lnTo>
                  <a:lnTo>
                    <a:pt x="715" y="9741"/>
                  </a:lnTo>
                  <a:lnTo>
                    <a:pt x="501" y="9741"/>
                  </a:lnTo>
                  <a:cubicBezTo>
                    <a:pt x="429" y="9741"/>
                    <a:pt x="334" y="9789"/>
                    <a:pt x="334" y="9884"/>
                  </a:cubicBezTo>
                  <a:cubicBezTo>
                    <a:pt x="334" y="10003"/>
                    <a:pt x="382" y="10098"/>
                    <a:pt x="501" y="10098"/>
                  </a:cubicBezTo>
                  <a:lnTo>
                    <a:pt x="715" y="10098"/>
                  </a:lnTo>
                  <a:lnTo>
                    <a:pt x="715" y="10717"/>
                  </a:lnTo>
                  <a:lnTo>
                    <a:pt x="310" y="10717"/>
                  </a:lnTo>
                  <a:cubicBezTo>
                    <a:pt x="144" y="10717"/>
                    <a:pt x="1" y="10836"/>
                    <a:pt x="1" y="11027"/>
                  </a:cubicBezTo>
                  <a:lnTo>
                    <a:pt x="1" y="11575"/>
                  </a:lnTo>
                  <a:cubicBezTo>
                    <a:pt x="1" y="11741"/>
                    <a:pt x="120" y="11884"/>
                    <a:pt x="310" y="11884"/>
                  </a:cubicBezTo>
                  <a:lnTo>
                    <a:pt x="11622" y="11884"/>
                  </a:lnTo>
                  <a:cubicBezTo>
                    <a:pt x="11765" y="11884"/>
                    <a:pt x="11908" y="11765"/>
                    <a:pt x="11908" y="11575"/>
                  </a:cubicBezTo>
                  <a:lnTo>
                    <a:pt x="11908" y="10979"/>
                  </a:lnTo>
                  <a:cubicBezTo>
                    <a:pt x="11884" y="10908"/>
                    <a:pt x="11860" y="10813"/>
                    <a:pt x="11789" y="10789"/>
                  </a:cubicBezTo>
                  <a:cubicBezTo>
                    <a:pt x="11765" y="10741"/>
                    <a:pt x="11741" y="10717"/>
                    <a:pt x="11670" y="10717"/>
                  </a:cubicBezTo>
                  <a:cubicBezTo>
                    <a:pt x="11646" y="10717"/>
                    <a:pt x="11622" y="10717"/>
                    <a:pt x="11598" y="10693"/>
                  </a:cubicBezTo>
                  <a:cubicBezTo>
                    <a:pt x="11479" y="10670"/>
                    <a:pt x="11313" y="10670"/>
                    <a:pt x="11194" y="10598"/>
                  </a:cubicBezTo>
                  <a:cubicBezTo>
                    <a:pt x="11051" y="10551"/>
                    <a:pt x="10908" y="10432"/>
                    <a:pt x="10813" y="10265"/>
                  </a:cubicBezTo>
                  <a:cubicBezTo>
                    <a:pt x="10717" y="10122"/>
                    <a:pt x="10670" y="9955"/>
                    <a:pt x="10646" y="9765"/>
                  </a:cubicBezTo>
                  <a:lnTo>
                    <a:pt x="10646" y="9741"/>
                  </a:lnTo>
                  <a:lnTo>
                    <a:pt x="9717" y="4526"/>
                  </a:lnTo>
                  <a:lnTo>
                    <a:pt x="9717" y="4478"/>
                  </a:lnTo>
                  <a:cubicBezTo>
                    <a:pt x="9693" y="4383"/>
                    <a:pt x="9622" y="4311"/>
                    <a:pt x="9527" y="4311"/>
                  </a:cubicBezTo>
                  <a:cubicBezTo>
                    <a:pt x="9408" y="4311"/>
                    <a:pt x="9360" y="4406"/>
                    <a:pt x="9384" y="4526"/>
                  </a:cubicBezTo>
                  <a:lnTo>
                    <a:pt x="10336" y="9836"/>
                  </a:lnTo>
                  <a:cubicBezTo>
                    <a:pt x="10360" y="10193"/>
                    <a:pt x="10527" y="10479"/>
                    <a:pt x="10717" y="10693"/>
                  </a:cubicBezTo>
                  <a:lnTo>
                    <a:pt x="6740" y="10693"/>
                  </a:lnTo>
                  <a:lnTo>
                    <a:pt x="6740" y="10717"/>
                  </a:lnTo>
                  <a:cubicBezTo>
                    <a:pt x="6740" y="10717"/>
                    <a:pt x="6264" y="10455"/>
                    <a:pt x="6240" y="10146"/>
                  </a:cubicBezTo>
                  <a:lnTo>
                    <a:pt x="6240" y="10122"/>
                  </a:lnTo>
                  <a:lnTo>
                    <a:pt x="5788" y="7598"/>
                  </a:lnTo>
                  <a:lnTo>
                    <a:pt x="6407" y="4002"/>
                  </a:lnTo>
                  <a:cubicBezTo>
                    <a:pt x="6431" y="3763"/>
                    <a:pt x="6526" y="3525"/>
                    <a:pt x="6669" y="3311"/>
                  </a:cubicBezTo>
                  <a:cubicBezTo>
                    <a:pt x="6836" y="3097"/>
                    <a:pt x="6978" y="2930"/>
                    <a:pt x="7193" y="2763"/>
                  </a:cubicBezTo>
                  <a:cubicBezTo>
                    <a:pt x="7393" y="2630"/>
                    <a:pt x="7629" y="2555"/>
                    <a:pt x="7867" y="2555"/>
                  </a:cubicBezTo>
                  <a:cubicBezTo>
                    <a:pt x="7968" y="2555"/>
                    <a:pt x="8070" y="2568"/>
                    <a:pt x="8169" y="2597"/>
                  </a:cubicBezTo>
                  <a:cubicBezTo>
                    <a:pt x="8741" y="2739"/>
                    <a:pt x="9122" y="3287"/>
                    <a:pt x="9265" y="3811"/>
                  </a:cubicBezTo>
                  <a:cubicBezTo>
                    <a:pt x="9284" y="3890"/>
                    <a:pt x="9353" y="3936"/>
                    <a:pt x="9430" y="3936"/>
                  </a:cubicBezTo>
                  <a:cubicBezTo>
                    <a:pt x="9446" y="3936"/>
                    <a:pt x="9463" y="3934"/>
                    <a:pt x="9479" y="3930"/>
                  </a:cubicBezTo>
                  <a:cubicBezTo>
                    <a:pt x="9574" y="3906"/>
                    <a:pt x="9622" y="3811"/>
                    <a:pt x="9598" y="3716"/>
                  </a:cubicBezTo>
                  <a:cubicBezTo>
                    <a:pt x="9574" y="3573"/>
                    <a:pt x="9503" y="3430"/>
                    <a:pt x="9408" y="3287"/>
                  </a:cubicBezTo>
                  <a:lnTo>
                    <a:pt x="9336" y="3097"/>
                  </a:lnTo>
                  <a:cubicBezTo>
                    <a:pt x="9146" y="2835"/>
                    <a:pt x="8931" y="2597"/>
                    <a:pt x="8669" y="2454"/>
                  </a:cubicBezTo>
                  <a:cubicBezTo>
                    <a:pt x="8410" y="2291"/>
                    <a:pt x="8095" y="2207"/>
                    <a:pt x="7785" y="2207"/>
                  </a:cubicBezTo>
                  <a:cubicBezTo>
                    <a:pt x="7640" y="2207"/>
                    <a:pt x="7496" y="2225"/>
                    <a:pt x="7359" y="2263"/>
                  </a:cubicBezTo>
                  <a:cubicBezTo>
                    <a:pt x="7074" y="2358"/>
                    <a:pt x="6836" y="2525"/>
                    <a:pt x="6645" y="2739"/>
                  </a:cubicBezTo>
                  <a:cubicBezTo>
                    <a:pt x="6526" y="2859"/>
                    <a:pt x="6431" y="2978"/>
                    <a:pt x="6383" y="3097"/>
                  </a:cubicBezTo>
                  <a:cubicBezTo>
                    <a:pt x="6240" y="3335"/>
                    <a:pt x="6145" y="3597"/>
                    <a:pt x="6073" y="3906"/>
                  </a:cubicBezTo>
                  <a:lnTo>
                    <a:pt x="5597" y="6574"/>
                  </a:lnTo>
                  <a:lnTo>
                    <a:pt x="5550" y="6193"/>
                  </a:lnTo>
                  <a:cubicBezTo>
                    <a:pt x="5550" y="6169"/>
                    <a:pt x="5550" y="6097"/>
                    <a:pt x="5526" y="6073"/>
                  </a:cubicBezTo>
                  <a:cubicBezTo>
                    <a:pt x="5454" y="5835"/>
                    <a:pt x="5335" y="5621"/>
                    <a:pt x="5192" y="5454"/>
                  </a:cubicBezTo>
                  <a:cubicBezTo>
                    <a:pt x="4960" y="5186"/>
                    <a:pt x="4621" y="5012"/>
                    <a:pt x="4275" y="5012"/>
                  </a:cubicBezTo>
                  <a:cubicBezTo>
                    <a:pt x="4159" y="5012"/>
                    <a:pt x="4043" y="5032"/>
                    <a:pt x="3930" y="5073"/>
                  </a:cubicBezTo>
                  <a:cubicBezTo>
                    <a:pt x="3859" y="5097"/>
                    <a:pt x="3763" y="5145"/>
                    <a:pt x="3668" y="5216"/>
                  </a:cubicBezTo>
                  <a:cubicBezTo>
                    <a:pt x="3502" y="5335"/>
                    <a:pt x="3382" y="5478"/>
                    <a:pt x="3263" y="5669"/>
                  </a:cubicBezTo>
                  <a:cubicBezTo>
                    <a:pt x="3144" y="5835"/>
                    <a:pt x="3073" y="6026"/>
                    <a:pt x="3049" y="6216"/>
                  </a:cubicBezTo>
                  <a:lnTo>
                    <a:pt x="2620" y="8574"/>
                  </a:lnTo>
                  <a:cubicBezTo>
                    <a:pt x="2597" y="8669"/>
                    <a:pt x="2692" y="8765"/>
                    <a:pt x="2787" y="8788"/>
                  </a:cubicBezTo>
                  <a:cubicBezTo>
                    <a:pt x="2795" y="8791"/>
                    <a:pt x="2803" y="8792"/>
                    <a:pt x="2811" y="8792"/>
                  </a:cubicBezTo>
                  <a:cubicBezTo>
                    <a:pt x="2878" y="8792"/>
                    <a:pt x="2956" y="8709"/>
                    <a:pt x="2978" y="8645"/>
                  </a:cubicBezTo>
                  <a:lnTo>
                    <a:pt x="3406" y="6288"/>
                  </a:lnTo>
                  <a:cubicBezTo>
                    <a:pt x="3430" y="6145"/>
                    <a:pt x="3502" y="5978"/>
                    <a:pt x="3573" y="5835"/>
                  </a:cubicBezTo>
                  <a:cubicBezTo>
                    <a:pt x="3738" y="5571"/>
                    <a:pt x="4040" y="5376"/>
                    <a:pt x="4353" y="5376"/>
                  </a:cubicBezTo>
                  <a:cubicBezTo>
                    <a:pt x="4492" y="5376"/>
                    <a:pt x="4632" y="5414"/>
                    <a:pt x="4764" y="5502"/>
                  </a:cubicBezTo>
                  <a:cubicBezTo>
                    <a:pt x="4859" y="5573"/>
                    <a:pt x="4930" y="5669"/>
                    <a:pt x="5002" y="5740"/>
                  </a:cubicBezTo>
                  <a:cubicBezTo>
                    <a:pt x="5121" y="5907"/>
                    <a:pt x="5216" y="6073"/>
                    <a:pt x="5240" y="6288"/>
                  </a:cubicBezTo>
                  <a:lnTo>
                    <a:pt x="5931" y="10193"/>
                  </a:lnTo>
                  <a:cubicBezTo>
                    <a:pt x="5954" y="10384"/>
                    <a:pt x="6097" y="10693"/>
                    <a:pt x="6097" y="10693"/>
                  </a:cubicBezTo>
                  <a:lnTo>
                    <a:pt x="2501" y="10693"/>
                  </a:lnTo>
                  <a:cubicBezTo>
                    <a:pt x="2501" y="10693"/>
                    <a:pt x="2692" y="10384"/>
                    <a:pt x="2692" y="10193"/>
                  </a:cubicBezTo>
                  <a:lnTo>
                    <a:pt x="2811" y="9431"/>
                  </a:lnTo>
                  <a:cubicBezTo>
                    <a:pt x="2835" y="9360"/>
                    <a:pt x="2739" y="9265"/>
                    <a:pt x="2644" y="9241"/>
                  </a:cubicBezTo>
                  <a:cubicBezTo>
                    <a:pt x="2631" y="9232"/>
                    <a:pt x="2617" y="9228"/>
                    <a:pt x="2603" y="9228"/>
                  </a:cubicBezTo>
                  <a:cubicBezTo>
                    <a:pt x="2540" y="9228"/>
                    <a:pt x="2473" y="9306"/>
                    <a:pt x="2454" y="9384"/>
                  </a:cubicBezTo>
                  <a:lnTo>
                    <a:pt x="2335" y="10122"/>
                  </a:lnTo>
                  <a:lnTo>
                    <a:pt x="2335" y="10146"/>
                  </a:lnTo>
                  <a:cubicBezTo>
                    <a:pt x="2287" y="10455"/>
                    <a:pt x="2096" y="10693"/>
                    <a:pt x="1811" y="10693"/>
                  </a:cubicBezTo>
                  <a:cubicBezTo>
                    <a:pt x="1811" y="10693"/>
                    <a:pt x="1787" y="10693"/>
                    <a:pt x="1763" y="10717"/>
                  </a:cubicBezTo>
                  <a:lnTo>
                    <a:pt x="1072" y="10717"/>
                  </a:lnTo>
                  <a:lnTo>
                    <a:pt x="1072" y="191"/>
                  </a:lnTo>
                  <a:cubicBezTo>
                    <a:pt x="1072" y="96"/>
                    <a:pt x="1025" y="1"/>
                    <a:pt x="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71" name="Google Shape;13971;p27"/>
          <p:cNvGrpSpPr/>
          <p:nvPr/>
        </p:nvGrpSpPr>
        <p:grpSpPr>
          <a:xfrm>
            <a:off x="6360380" y="3141241"/>
            <a:ext cx="473776" cy="303799"/>
            <a:chOff x="4674088" y="2423058"/>
            <a:chExt cx="297125" cy="190525"/>
          </a:xfrm>
        </p:grpSpPr>
        <p:sp>
          <p:nvSpPr>
            <p:cNvPr id="13972" name="Google Shape;13972;p27"/>
            <p:cNvSpPr/>
            <p:nvPr/>
          </p:nvSpPr>
          <p:spPr>
            <a:xfrm>
              <a:off x="4674088" y="2423058"/>
              <a:ext cx="297125" cy="190525"/>
            </a:xfrm>
            <a:custGeom>
              <a:avLst/>
              <a:gdLst/>
              <a:ahLst/>
              <a:cxnLst/>
              <a:rect l="l" t="t" r="r" b="b"/>
              <a:pathLst>
                <a:path w="11885" h="7621" extrusionOk="0">
                  <a:moveTo>
                    <a:pt x="5931" y="1048"/>
                  </a:moveTo>
                  <a:cubicBezTo>
                    <a:pt x="6764" y="1667"/>
                    <a:pt x="7264" y="2691"/>
                    <a:pt x="7264" y="3787"/>
                  </a:cubicBezTo>
                  <a:cubicBezTo>
                    <a:pt x="7264" y="4882"/>
                    <a:pt x="6740" y="5906"/>
                    <a:pt x="5931" y="6525"/>
                  </a:cubicBezTo>
                  <a:cubicBezTo>
                    <a:pt x="5121" y="5930"/>
                    <a:pt x="4597" y="4906"/>
                    <a:pt x="4597" y="3811"/>
                  </a:cubicBezTo>
                  <a:cubicBezTo>
                    <a:pt x="4597" y="3096"/>
                    <a:pt x="4788" y="2406"/>
                    <a:pt x="5216" y="1810"/>
                  </a:cubicBezTo>
                  <a:cubicBezTo>
                    <a:pt x="5431" y="1524"/>
                    <a:pt x="5669" y="1286"/>
                    <a:pt x="5931" y="1048"/>
                  </a:cubicBezTo>
                  <a:close/>
                  <a:moveTo>
                    <a:pt x="8074" y="0"/>
                  </a:moveTo>
                  <a:cubicBezTo>
                    <a:pt x="7884" y="0"/>
                    <a:pt x="7693" y="0"/>
                    <a:pt x="7503" y="24"/>
                  </a:cubicBezTo>
                  <a:cubicBezTo>
                    <a:pt x="7407" y="24"/>
                    <a:pt x="7360" y="119"/>
                    <a:pt x="7360" y="238"/>
                  </a:cubicBezTo>
                  <a:cubicBezTo>
                    <a:pt x="7360" y="334"/>
                    <a:pt x="7431" y="381"/>
                    <a:pt x="7574" y="381"/>
                  </a:cubicBezTo>
                  <a:cubicBezTo>
                    <a:pt x="7741" y="358"/>
                    <a:pt x="7884" y="358"/>
                    <a:pt x="8074" y="358"/>
                  </a:cubicBezTo>
                  <a:cubicBezTo>
                    <a:pt x="9979" y="358"/>
                    <a:pt x="11551" y="1905"/>
                    <a:pt x="11551" y="3834"/>
                  </a:cubicBezTo>
                  <a:cubicBezTo>
                    <a:pt x="11551" y="5787"/>
                    <a:pt x="10003" y="7311"/>
                    <a:pt x="8074" y="7311"/>
                  </a:cubicBezTo>
                  <a:cubicBezTo>
                    <a:pt x="7407" y="7311"/>
                    <a:pt x="6788" y="7145"/>
                    <a:pt x="6264" y="6811"/>
                  </a:cubicBezTo>
                  <a:cubicBezTo>
                    <a:pt x="7121" y="6097"/>
                    <a:pt x="7645" y="5073"/>
                    <a:pt x="7645" y="3882"/>
                  </a:cubicBezTo>
                  <a:cubicBezTo>
                    <a:pt x="7645" y="2691"/>
                    <a:pt x="7121" y="1620"/>
                    <a:pt x="6264" y="929"/>
                  </a:cubicBezTo>
                  <a:cubicBezTo>
                    <a:pt x="6431" y="810"/>
                    <a:pt x="6645" y="715"/>
                    <a:pt x="6812" y="619"/>
                  </a:cubicBezTo>
                  <a:cubicBezTo>
                    <a:pt x="6907" y="596"/>
                    <a:pt x="6979" y="477"/>
                    <a:pt x="6907" y="381"/>
                  </a:cubicBezTo>
                  <a:cubicBezTo>
                    <a:pt x="6890" y="331"/>
                    <a:pt x="6826" y="280"/>
                    <a:pt x="6756" y="280"/>
                  </a:cubicBezTo>
                  <a:cubicBezTo>
                    <a:pt x="6727" y="280"/>
                    <a:pt x="6697" y="289"/>
                    <a:pt x="6669" y="310"/>
                  </a:cubicBezTo>
                  <a:cubicBezTo>
                    <a:pt x="6407" y="381"/>
                    <a:pt x="6169" y="548"/>
                    <a:pt x="5931" y="691"/>
                  </a:cubicBezTo>
                  <a:cubicBezTo>
                    <a:pt x="5335" y="262"/>
                    <a:pt x="4597" y="24"/>
                    <a:pt x="3811" y="24"/>
                  </a:cubicBezTo>
                  <a:cubicBezTo>
                    <a:pt x="1692" y="24"/>
                    <a:pt x="1" y="1763"/>
                    <a:pt x="1" y="3834"/>
                  </a:cubicBezTo>
                  <a:cubicBezTo>
                    <a:pt x="1" y="4168"/>
                    <a:pt x="25" y="4477"/>
                    <a:pt x="120" y="4787"/>
                  </a:cubicBezTo>
                  <a:cubicBezTo>
                    <a:pt x="140" y="4866"/>
                    <a:pt x="209" y="4912"/>
                    <a:pt x="286" y="4912"/>
                  </a:cubicBezTo>
                  <a:cubicBezTo>
                    <a:pt x="302" y="4912"/>
                    <a:pt x="318" y="4910"/>
                    <a:pt x="334" y="4906"/>
                  </a:cubicBezTo>
                  <a:cubicBezTo>
                    <a:pt x="430" y="4882"/>
                    <a:pt x="477" y="4787"/>
                    <a:pt x="453" y="4692"/>
                  </a:cubicBezTo>
                  <a:cubicBezTo>
                    <a:pt x="382" y="4430"/>
                    <a:pt x="334" y="4144"/>
                    <a:pt x="334" y="3834"/>
                  </a:cubicBezTo>
                  <a:cubicBezTo>
                    <a:pt x="334" y="1929"/>
                    <a:pt x="1882" y="358"/>
                    <a:pt x="3811" y="358"/>
                  </a:cubicBezTo>
                  <a:cubicBezTo>
                    <a:pt x="4454" y="358"/>
                    <a:pt x="5097" y="548"/>
                    <a:pt x="5621" y="858"/>
                  </a:cubicBezTo>
                  <a:cubicBezTo>
                    <a:pt x="5359" y="1072"/>
                    <a:pt x="5121" y="1334"/>
                    <a:pt x="4907" y="1643"/>
                  </a:cubicBezTo>
                  <a:cubicBezTo>
                    <a:pt x="4478" y="2286"/>
                    <a:pt x="4240" y="3049"/>
                    <a:pt x="4240" y="3811"/>
                  </a:cubicBezTo>
                  <a:cubicBezTo>
                    <a:pt x="4240" y="5001"/>
                    <a:pt x="4764" y="6073"/>
                    <a:pt x="5621" y="6764"/>
                  </a:cubicBezTo>
                  <a:cubicBezTo>
                    <a:pt x="5097" y="7073"/>
                    <a:pt x="4478" y="7264"/>
                    <a:pt x="3811" y="7264"/>
                  </a:cubicBezTo>
                  <a:cubicBezTo>
                    <a:pt x="2501" y="7264"/>
                    <a:pt x="1311" y="6549"/>
                    <a:pt x="715" y="5382"/>
                  </a:cubicBezTo>
                  <a:cubicBezTo>
                    <a:pt x="697" y="5310"/>
                    <a:pt x="623" y="5279"/>
                    <a:pt x="547" y="5279"/>
                  </a:cubicBezTo>
                  <a:cubicBezTo>
                    <a:pt x="524" y="5279"/>
                    <a:pt x="500" y="5281"/>
                    <a:pt x="477" y="5287"/>
                  </a:cubicBezTo>
                  <a:cubicBezTo>
                    <a:pt x="382" y="5335"/>
                    <a:pt x="358" y="5454"/>
                    <a:pt x="382" y="5525"/>
                  </a:cubicBezTo>
                  <a:cubicBezTo>
                    <a:pt x="1049" y="6811"/>
                    <a:pt x="2359" y="7621"/>
                    <a:pt x="3787" y="7621"/>
                  </a:cubicBezTo>
                  <a:cubicBezTo>
                    <a:pt x="4550" y="7621"/>
                    <a:pt x="5288" y="7383"/>
                    <a:pt x="5883" y="6954"/>
                  </a:cubicBezTo>
                  <a:cubicBezTo>
                    <a:pt x="6502" y="7383"/>
                    <a:pt x="7241" y="7621"/>
                    <a:pt x="8003" y="7621"/>
                  </a:cubicBezTo>
                  <a:cubicBezTo>
                    <a:pt x="10122" y="7621"/>
                    <a:pt x="11813" y="5882"/>
                    <a:pt x="11813" y="3811"/>
                  </a:cubicBezTo>
                  <a:cubicBezTo>
                    <a:pt x="11884" y="1691"/>
                    <a:pt x="10194" y="0"/>
                    <a:pt x="807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73" name="Google Shape;13973;p27"/>
            <p:cNvSpPr/>
            <p:nvPr/>
          </p:nvSpPr>
          <p:spPr>
            <a:xfrm>
              <a:off x="4703263" y="2505208"/>
              <a:ext cx="57200" cy="8950"/>
            </a:xfrm>
            <a:custGeom>
              <a:avLst/>
              <a:gdLst/>
              <a:ahLst/>
              <a:cxnLst/>
              <a:rect l="l" t="t" r="r" b="b"/>
              <a:pathLst>
                <a:path w="2288" h="358" extrusionOk="0">
                  <a:moveTo>
                    <a:pt x="168" y="1"/>
                  </a:moveTo>
                  <a:cubicBezTo>
                    <a:pt x="96" y="1"/>
                    <a:pt x="25" y="48"/>
                    <a:pt x="1" y="144"/>
                  </a:cubicBezTo>
                  <a:cubicBezTo>
                    <a:pt x="1" y="239"/>
                    <a:pt x="96" y="358"/>
                    <a:pt x="168" y="358"/>
                  </a:cubicBezTo>
                  <a:lnTo>
                    <a:pt x="2073" y="358"/>
                  </a:lnTo>
                  <a:cubicBezTo>
                    <a:pt x="2168" y="358"/>
                    <a:pt x="2239" y="286"/>
                    <a:pt x="2263" y="191"/>
                  </a:cubicBezTo>
                  <a:cubicBezTo>
                    <a:pt x="2287" y="72"/>
                    <a:pt x="2192" y="1"/>
                    <a:pt x="20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74" name="Google Shape;13974;p27"/>
            <p:cNvSpPr/>
            <p:nvPr/>
          </p:nvSpPr>
          <p:spPr>
            <a:xfrm>
              <a:off x="4703263" y="2523083"/>
              <a:ext cx="39325" cy="8350"/>
            </a:xfrm>
            <a:custGeom>
              <a:avLst/>
              <a:gdLst/>
              <a:ahLst/>
              <a:cxnLst/>
              <a:rect l="l" t="t" r="r" b="b"/>
              <a:pathLst>
                <a:path w="1573" h="334" extrusionOk="0">
                  <a:moveTo>
                    <a:pt x="168" y="0"/>
                  </a:moveTo>
                  <a:cubicBezTo>
                    <a:pt x="96" y="0"/>
                    <a:pt x="25" y="48"/>
                    <a:pt x="1" y="143"/>
                  </a:cubicBezTo>
                  <a:cubicBezTo>
                    <a:pt x="1" y="238"/>
                    <a:pt x="96" y="334"/>
                    <a:pt x="168" y="334"/>
                  </a:cubicBezTo>
                  <a:lnTo>
                    <a:pt x="1358" y="334"/>
                  </a:lnTo>
                  <a:cubicBezTo>
                    <a:pt x="1454" y="334"/>
                    <a:pt x="1525" y="286"/>
                    <a:pt x="1549" y="191"/>
                  </a:cubicBezTo>
                  <a:cubicBezTo>
                    <a:pt x="1573" y="72"/>
                    <a:pt x="1477" y="0"/>
                    <a:pt x="1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75" name="Google Shape;13975;p27"/>
            <p:cNvSpPr/>
            <p:nvPr/>
          </p:nvSpPr>
          <p:spPr>
            <a:xfrm>
              <a:off x="4884863" y="2505208"/>
              <a:ext cx="57775" cy="8950"/>
            </a:xfrm>
            <a:custGeom>
              <a:avLst/>
              <a:gdLst/>
              <a:ahLst/>
              <a:cxnLst/>
              <a:rect l="l" t="t" r="r" b="b"/>
              <a:pathLst>
                <a:path w="2311" h="358" extrusionOk="0">
                  <a:moveTo>
                    <a:pt x="215" y="1"/>
                  </a:moveTo>
                  <a:cubicBezTo>
                    <a:pt x="119" y="1"/>
                    <a:pt x="48" y="48"/>
                    <a:pt x="24" y="144"/>
                  </a:cubicBezTo>
                  <a:cubicBezTo>
                    <a:pt x="0" y="263"/>
                    <a:pt x="96" y="358"/>
                    <a:pt x="215" y="358"/>
                  </a:cubicBezTo>
                  <a:lnTo>
                    <a:pt x="2120" y="358"/>
                  </a:lnTo>
                  <a:cubicBezTo>
                    <a:pt x="2191" y="358"/>
                    <a:pt x="2263" y="286"/>
                    <a:pt x="2286" y="191"/>
                  </a:cubicBezTo>
                  <a:cubicBezTo>
                    <a:pt x="2310" y="72"/>
                    <a:pt x="2239" y="1"/>
                    <a:pt x="2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76" name="Google Shape;13976;p27"/>
            <p:cNvSpPr/>
            <p:nvPr/>
          </p:nvSpPr>
          <p:spPr>
            <a:xfrm>
              <a:off x="4902713" y="2523083"/>
              <a:ext cx="39325" cy="8350"/>
            </a:xfrm>
            <a:custGeom>
              <a:avLst/>
              <a:gdLst/>
              <a:ahLst/>
              <a:cxnLst/>
              <a:rect l="l" t="t" r="r" b="b"/>
              <a:pathLst>
                <a:path w="1573" h="334" extrusionOk="0">
                  <a:moveTo>
                    <a:pt x="215" y="0"/>
                  </a:moveTo>
                  <a:cubicBezTo>
                    <a:pt x="120" y="0"/>
                    <a:pt x="48" y="48"/>
                    <a:pt x="25" y="143"/>
                  </a:cubicBezTo>
                  <a:cubicBezTo>
                    <a:pt x="1" y="262"/>
                    <a:pt x="96" y="334"/>
                    <a:pt x="215" y="334"/>
                  </a:cubicBezTo>
                  <a:lnTo>
                    <a:pt x="1406" y="334"/>
                  </a:lnTo>
                  <a:cubicBezTo>
                    <a:pt x="1477" y="334"/>
                    <a:pt x="1572" y="286"/>
                    <a:pt x="1572" y="191"/>
                  </a:cubicBezTo>
                  <a:cubicBezTo>
                    <a:pt x="1572" y="72"/>
                    <a:pt x="1525" y="0"/>
                    <a:pt x="14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3977" name="Google Shape;13977;p27"/>
          <p:cNvSpPr/>
          <p:nvPr/>
        </p:nvSpPr>
        <p:spPr>
          <a:xfrm>
            <a:off x="5450807" y="3437219"/>
            <a:ext cx="14311" cy="24875"/>
          </a:xfrm>
          <a:custGeom>
            <a:avLst/>
            <a:gdLst/>
            <a:ahLst/>
            <a:cxnLst/>
            <a:rect l="l" t="t" r="r" b="b"/>
            <a:pathLst>
              <a:path w="359" h="624" extrusionOk="0">
                <a:moveTo>
                  <a:pt x="179" y="1"/>
                </a:moveTo>
                <a:cubicBezTo>
                  <a:pt x="77" y="1"/>
                  <a:pt x="1" y="88"/>
                  <a:pt x="1" y="195"/>
                </a:cubicBezTo>
                <a:lnTo>
                  <a:pt x="1" y="433"/>
                </a:lnTo>
                <a:cubicBezTo>
                  <a:pt x="1" y="528"/>
                  <a:pt x="72" y="624"/>
                  <a:pt x="168" y="624"/>
                </a:cubicBezTo>
                <a:cubicBezTo>
                  <a:pt x="287" y="624"/>
                  <a:pt x="358" y="552"/>
                  <a:pt x="358" y="433"/>
                </a:cubicBezTo>
                <a:lnTo>
                  <a:pt x="358" y="195"/>
                </a:lnTo>
                <a:cubicBezTo>
                  <a:pt x="358" y="100"/>
                  <a:pt x="311" y="52"/>
                  <a:pt x="215" y="4"/>
                </a:cubicBezTo>
                <a:cubicBezTo>
                  <a:pt x="203" y="2"/>
                  <a:pt x="191" y="1"/>
                  <a:pt x="179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78" name="Google Shape;13978;p27"/>
          <p:cNvSpPr/>
          <p:nvPr/>
        </p:nvSpPr>
        <p:spPr>
          <a:xfrm>
            <a:off x="5758419" y="3392773"/>
            <a:ext cx="14271" cy="2375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5"/>
                  <a:pt x="1" y="191"/>
                </a:cubicBezTo>
                <a:lnTo>
                  <a:pt x="1" y="429"/>
                </a:lnTo>
                <a:cubicBezTo>
                  <a:pt x="1" y="500"/>
                  <a:pt x="72" y="595"/>
                  <a:pt x="167" y="595"/>
                </a:cubicBezTo>
                <a:cubicBezTo>
                  <a:pt x="263" y="595"/>
                  <a:pt x="358" y="500"/>
                  <a:pt x="358" y="429"/>
                </a:cubicBezTo>
                <a:lnTo>
                  <a:pt x="358" y="191"/>
                </a:lnTo>
                <a:cubicBezTo>
                  <a:pt x="358" y="72"/>
                  <a:pt x="286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79" name="Google Shape;13979;p27"/>
          <p:cNvSpPr/>
          <p:nvPr/>
        </p:nvSpPr>
        <p:spPr>
          <a:xfrm>
            <a:off x="5758419" y="3429766"/>
            <a:ext cx="14271" cy="2379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72" y="1"/>
                  <a:pt x="1" y="96"/>
                  <a:pt x="1" y="168"/>
                </a:cubicBezTo>
                <a:lnTo>
                  <a:pt x="1" y="406"/>
                </a:lnTo>
                <a:cubicBezTo>
                  <a:pt x="1" y="501"/>
                  <a:pt x="72" y="596"/>
                  <a:pt x="167" y="596"/>
                </a:cubicBezTo>
                <a:cubicBezTo>
                  <a:pt x="263" y="596"/>
                  <a:pt x="358" y="501"/>
                  <a:pt x="358" y="406"/>
                </a:cubicBezTo>
                <a:lnTo>
                  <a:pt x="358" y="168"/>
                </a:lnTo>
                <a:cubicBezTo>
                  <a:pt x="358" y="48"/>
                  <a:pt x="286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0" name="Google Shape;13980;p27"/>
          <p:cNvSpPr/>
          <p:nvPr/>
        </p:nvSpPr>
        <p:spPr>
          <a:xfrm>
            <a:off x="5758419" y="3354783"/>
            <a:ext cx="14271" cy="2375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1"/>
                </a:moveTo>
                <a:cubicBezTo>
                  <a:pt x="72" y="1"/>
                  <a:pt x="1" y="96"/>
                  <a:pt x="1" y="191"/>
                </a:cubicBezTo>
                <a:lnTo>
                  <a:pt x="1" y="429"/>
                </a:lnTo>
                <a:cubicBezTo>
                  <a:pt x="1" y="501"/>
                  <a:pt x="72" y="596"/>
                  <a:pt x="167" y="596"/>
                </a:cubicBezTo>
                <a:cubicBezTo>
                  <a:pt x="263" y="596"/>
                  <a:pt x="358" y="501"/>
                  <a:pt x="358" y="429"/>
                </a:cubicBezTo>
                <a:lnTo>
                  <a:pt x="358" y="191"/>
                </a:lnTo>
                <a:cubicBezTo>
                  <a:pt x="358" y="96"/>
                  <a:pt x="286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1" name="Google Shape;13981;p27"/>
          <p:cNvSpPr/>
          <p:nvPr/>
        </p:nvSpPr>
        <p:spPr>
          <a:xfrm>
            <a:off x="5758419" y="3317750"/>
            <a:ext cx="14271" cy="2379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72" y="1"/>
                  <a:pt x="1" y="96"/>
                  <a:pt x="1" y="191"/>
                </a:cubicBezTo>
                <a:lnTo>
                  <a:pt x="1" y="429"/>
                </a:lnTo>
                <a:cubicBezTo>
                  <a:pt x="1" y="525"/>
                  <a:pt x="72" y="596"/>
                  <a:pt x="167" y="596"/>
                </a:cubicBezTo>
                <a:cubicBezTo>
                  <a:pt x="263" y="596"/>
                  <a:pt x="358" y="525"/>
                  <a:pt x="358" y="429"/>
                </a:cubicBezTo>
                <a:lnTo>
                  <a:pt x="358" y="191"/>
                </a:lnTo>
                <a:cubicBezTo>
                  <a:pt x="358" y="96"/>
                  <a:pt x="286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2" name="Google Shape;13982;p27"/>
          <p:cNvSpPr/>
          <p:nvPr/>
        </p:nvSpPr>
        <p:spPr>
          <a:xfrm>
            <a:off x="5758419" y="3281675"/>
            <a:ext cx="14271" cy="2379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72" y="1"/>
                  <a:pt x="1" y="72"/>
                  <a:pt x="1" y="168"/>
                </a:cubicBezTo>
                <a:lnTo>
                  <a:pt x="1" y="406"/>
                </a:lnTo>
                <a:cubicBezTo>
                  <a:pt x="1" y="501"/>
                  <a:pt x="72" y="596"/>
                  <a:pt x="167" y="596"/>
                </a:cubicBezTo>
                <a:cubicBezTo>
                  <a:pt x="263" y="596"/>
                  <a:pt x="358" y="501"/>
                  <a:pt x="358" y="406"/>
                </a:cubicBezTo>
                <a:lnTo>
                  <a:pt x="358" y="168"/>
                </a:lnTo>
                <a:cubicBezTo>
                  <a:pt x="358" y="72"/>
                  <a:pt x="286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3" name="Google Shape;13983;p27"/>
          <p:cNvSpPr/>
          <p:nvPr/>
        </p:nvSpPr>
        <p:spPr>
          <a:xfrm>
            <a:off x="5758419" y="3244682"/>
            <a:ext cx="14271" cy="2375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5"/>
                  <a:pt x="1" y="167"/>
                </a:cubicBezTo>
                <a:lnTo>
                  <a:pt x="1" y="405"/>
                </a:lnTo>
                <a:cubicBezTo>
                  <a:pt x="1" y="500"/>
                  <a:pt x="72" y="595"/>
                  <a:pt x="167" y="595"/>
                </a:cubicBezTo>
                <a:cubicBezTo>
                  <a:pt x="263" y="595"/>
                  <a:pt x="358" y="500"/>
                  <a:pt x="358" y="405"/>
                </a:cubicBezTo>
                <a:lnTo>
                  <a:pt x="358" y="167"/>
                </a:lnTo>
                <a:cubicBezTo>
                  <a:pt x="358" y="95"/>
                  <a:pt x="286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4" name="Google Shape;13984;p27"/>
          <p:cNvSpPr/>
          <p:nvPr/>
        </p:nvSpPr>
        <p:spPr>
          <a:xfrm>
            <a:off x="5697667" y="3455397"/>
            <a:ext cx="14271" cy="2379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96" y="1"/>
                  <a:pt x="1" y="96"/>
                  <a:pt x="1" y="191"/>
                </a:cubicBezTo>
                <a:lnTo>
                  <a:pt x="1" y="430"/>
                </a:lnTo>
                <a:cubicBezTo>
                  <a:pt x="1" y="525"/>
                  <a:pt x="96" y="596"/>
                  <a:pt x="167" y="596"/>
                </a:cubicBezTo>
                <a:cubicBezTo>
                  <a:pt x="263" y="596"/>
                  <a:pt x="358" y="525"/>
                  <a:pt x="358" y="430"/>
                </a:cubicBezTo>
                <a:lnTo>
                  <a:pt x="358" y="191"/>
                </a:lnTo>
                <a:cubicBezTo>
                  <a:pt x="358" y="72"/>
                  <a:pt x="263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5" name="Google Shape;13985;p27"/>
          <p:cNvSpPr/>
          <p:nvPr/>
        </p:nvSpPr>
        <p:spPr>
          <a:xfrm>
            <a:off x="5697667" y="3381371"/>
            <a:ext cx="14271" cy="2375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96" y="0"/>
                  <a:pt x="1" y="72"/>
                  <a:pt x="1" y="167"/>
                </a:cubicBezTo>
                <a:lnTo>
                  <a:pt x="1" y="405"/>
                </a:lnTo>
                <a:cubicBezTo>
                  <a:pt x="1" y="500"/>
                  <a:pt x="96" y="596"/>
                  <a:pt x="167" y="596"/>
                </a:cubicBezTo>
                <a:cubicBezTo>
                  <a:pt x="263" y="596"/>
                  <a:pt x="358" y="500"/>
                  <a:pt x="358" y="405"/>
                </a:cubicBezTo>
                <a:lnTo>
                  <a:pt x="358" y="167"/>
                </a:lnTo>
                <a:cubicBezTo>
                  <a:pt x="358" y="72"/>
                  <a:pt x="263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6" name="Google Shape;13986;p27"/>
          <p:cNvSpPr/>
          <p:nvPr/>
        </p:nvSpPr>
        <p:spPr>
          <a:xfrm>
            <a:off x="5697667" y="3417447"/>
            <a:ext cx="14271" cy="2375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96" y="0"/>
                  <a:pt x="1" y="96"/>
                  <a:pt x="1" y="191"/>
                </a:cubicBezTo>
                <a:lnTo>
                  <a:pt x="1" y="429"/>
                </a:lnTo>
                <a:cubicBezTo>
                  <a:pt x="1" y="524"/>
                  <a:pt x="96" y="596"/>
                  <a:pt x="167" y="596"/>
                </a:cubicBezTo>
                <a:cubicBezTo>
                  <a:pt x="263" y="596"/>
                  <a:pt x="358" y="524"/>
                  <a:pt x="358" y="429"/>
                </a:cubicBezTo>
                <a:lnTo>
                  <a:pt x="358" y="191"/>
                </a:lnTo>
                <a:cubicBezTo>
                  <a:pt x="358" y="96"/>
                  <a:pt x="263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7" name="Google Shape;13987;p27"/>
          <p:cNvSpPr/>
          <p:nvPr/>
        </p:nvSpPr>
        <p:spPr>
          <a:xfrm>
            <a:off x="5697667" y="3345295"/>
            <a:ext cx="14271" cy="2375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96" y="0"/>
                  <a:pt x="1" y="96"/>
                  <a:pt x="1" y="191"/>
                </a:cubicBezTo>
                <a:lnTo>
                  <a:pt x="1" y="429"/>
                </a:lnTo>
                <a:cubicBezTo>
                  <a:pt x="1" y="500"/>
                  <a:pt x="96" y="596"/>
                  <a:pt x="167" y="596"/>
                </a:cubicBezTo>
                <a:cubicBezTo>
                  <a:pt x="263" y="596"/>
                  <a:pt x="358" y="500"/>
                  <a:pt x="358" y="429"/>
                </a:cubicBezTo>
                <a:lnTo>
                  <a:pt x="358" y="191"/>
                </a:lnTo>
                <a:cubicBezTo>
                  <a:pt x="358" y="72"/>
                  <a:pt x="263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8" name="Google Shape;13988;p27"/>
          <p:cNvSpPr/>
          <p:nvPr/>
        </p:nvSpPr>
        <p:spPr>
          <a:xfrm>
            <a:off x="5514429" y="3363314"/>
            <a:ext cx="14271" cy="2379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72" y="1"/>
                  <a:pt x="1" y="96"/>
                  <a:pt x="1" y="168"/>
                </a:cubicBezTo>
                <a:lnTo>
                  <a:pt x="1" y="406"/>
                </a:lnTo>
                <a:cubicBezTo>
                  <a:pt x="1" y="501"/>
                  <a:pt x="72" y="596"/>
                  <a:pt x="167" y="596"/>
                </a:cubicBezTo>
                <a:cubicBezTo>
                  <a:pt x="262" y="596"/>
                  <a:pt x="358" y="501"/>
                  <a:pt x="358" y="406"/>
                </a:cubicBezTo>
                <a:lnTo>
                  <a:pt x="358" y="168"/>
                </a:lnTo>
                <a:cubicBezTo>
                  <a:pt x="358" y="96"/>
                  <a:pt x="286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9" name="Google Shape;13989;p27"/>
          <p:cNvSpPr/>
          <p:nvPr/>
        </p:nvSpPr>
        <p:spPr>
          <a:xfrm>
            <a:off x="5514429" y="3289289"/>
            <a:ext cx="14271" cy="2375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6"/>
                  <a:pt x="1" y="191"/>
                </a:cubicBezTo>
                <a:lnTo>
                  <a:pt x="1" y="429"/>
                </a:lnTo>
                <a:cubicBezTo>
                  <a:pt x="1" y="524"/>
                  <a:pt x="72" y="596"/>
                  <a:pt x="167" y="596"/>
                </a:cubicBezTo>
                <a:cubicBezTo>
                  <a:pt x="262" y="596"/>
                  <a:pt x="358" y="524"/>
                  <a:pt x="358" y="429"/>
                </a:cubicBezTo>
                <a:lnTo>
                  <a:pt x="358" y="191"/>
                </a:lnTo>
                <a:cubicBezTo>
                  <a:pt x="358" y="96"/>
                  <a:pt x="286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0" name="Google Shape;13990;p27"/>
          <p:cNvSpPr/>
          <p:nvPr/>
        </p:nvSpPr>
        <p:spPr>
          <a:xfrm>
            <a:off x="5514429" y="3326321"/>
            <a:ext cx="14271" cy="2375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5"/>
                  <a:pt x="1" y="191"/>
                </a:cubicBezTo>
                <a:lnTo>
                  <a:pt x="1" y="429"/>
                </a:lnTo>
                <a:cubicBezTo>
                  <a:pt x="1" y="500"/>
                  <a:pt x="72" y="595"/>
                  <a:pt x="167" y="595"/>
                </a:cubicBezTo>
                <a:cubicBezTo>
                  <a:pt x="262" y="595"/>
                  <a:pt x="358" y="500"/>
                  <a:pt x="358" y="429"/>
                </a:cubicBezTo>
                <a:lnTo>
                  <a:pt x="358" y="191"/>
                </a:lnTo>
                <a:cubicBezTo>
                  <a:pt x="358" y="95"/>
                  <a:pt x="286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1" name="Google Shape;13991;p27"/>
          <p:cNvSpPr/>
          <p:nvPr/>
        </p:nvSpPr>
        <p:spPr>
          <a:xfrm>
            <a:off x="5514429" y="3401303"/>
            <a:ext cx="14271" cy="2375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6"/>
                  <a:pt x="1" y="167"/>
                </a:cubicBezTo>
                <a:lnTo>
                  <a:pt x="1" y="405"/>
                </a:lnTo>
                <a:cubicBezTo>
                  <a:pt x="1" y="501"/>
                  <a:pt x="72" y="596"/>
                  <a:pt x="167" y="596"/>
                </a:cubicBezTo>
                <a:cubicBezTo>
                  <a:pt x="262" y="596"/>
                  <a:pt x="358" y="501"/>
                  <a:pt x="358" y="405"/>
                </a:cubicBezTo>
                <a:lnTo>
                  <a:pt x="358" y="167"/>
                </a:lnTo>
                <a:cubicBezTo>
                  <a:pt x="358" y="48"/>
                  <a:pt x="286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2" name="Google Shape;13992;p27"/>
          <p:cNvSpPr/>
          <p:nvPr/>
        </p:nvSpPr>
        <p:spPr>
          <a:xfrm>
            <a:off x="5514429" y="3438335"/>
            <a:ext cx="14271" cy="2375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72"/>
                  <a:pt x="1" y="167"/>
                </a:cubicBezTo>
                <a:lnTo>
                  <a:pt x="1" y="405"/>
                </a:lnTo>
                <a:cubicBezTo>
                  <a:pt x="1" y="500"/>
                  <a:pt x="72" y="596"/>
                  <a:pt x="167" y="596"/>
                </a:cubicBezTo>
                <a:cubicBezTo>
                  <a:pt x="262" y="596"/>
                  <a:pt x="358" y="500"/>
                  <a:pt x="358" y="405"/>
                </a:cubicBezTo>
                <a:lnTo>
                  <a:pt x="358" y="167"/>
                </a:lnTo>
                <a:cubicBezTo>
                  <a:pt x="310" y="48"/>
                  <a:pt x="262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3" name="Google Shape;13993;p27"/>
          <p:cNvSpPr/>
          <p:nvPr/>
        </p:nvSpPr>
        <p:spPr>
          <a:xfrm>
            <a:off x="5682481" y="3144985"/>
            <a:ext cx="23759" cy="14271"/>
          </a:xfrm>
          <a:custGeom>
            <a:avLst/>
            <a:gdLst/>
            <a:ahLst/>
            <a:cxnLst/>
            <a:rect l="l" t="t" r="r" b="b"/>
            <a:pathLst>
              <a:path w="596" h="358" extrusionOk="0">
                <a:moveTo>
                  <a:pt x="167" y="1"/>
                </a:moveTo>
                <a:cubicBezTo>
                  <a:pt x="72" y="1"/>
                  <a:pt x="1" y="48"/>
                  <a:pt x="1" y="143"/>
                </a:cubicBezTo>
                <a:cubicBezTo>
                  <a:pt x="1" y="263"/>
                  <a:pt x="48" y="358"/>
                  <a:pt x="167" y="358"/>
                </a:cubicBezTo>
                <a:lnTo>
                  <a:pt x="405" y="358"/>
                </a:lnTo>
                <a:cubicBezTo>
                  <a:pt x="501" y="358"/>
                  <a:pt x="596" y="286"/>
                  <a:pt x="596" y="215"/>
                </a:cubicBezTo>
                <a:cubicBezTo>
                  <a:pt x="596" y="96"/>
                  <a:pt x="524" y="1"/>
                  <a:pt x="405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4" name="Google Shape;13994;p27"/>
          <p:cNvSpPr/>
          <p:nvPr/>
        </p:nvSpPr>
        <p:spPr>
          <a:xfrm>
            <a:off x="5755589" y="3144985"/>
            <a:ext cx="23759" cy="14271"/>
          </a:xfrm>
          <a:custGeom>
            <a:avLst/>
            <a:gdLst/>
            <a:ahLst/>
            <a:cxnLst/>
            <a:rect l="l" t="t" r="r" b="b"/>
            <a:pathLst>
              <a:path w="596" h="358" extrusionOk="0">
                <a:moveTo>
                  <a:pt x="191" y="1"/>
                </a:moveTo>
                <a:cubicBezTo>
                  <a:pt x="96" y="1"/>
                  <a:pt x="0" y="48"/>
                  <a:pt x="0" y="143"/>
                </a:cubicBezTo>
                <a:cubicBezTo>
                  <a:pt x="0" y="263"/>
                  <a:pt x="96" y="358"/>
                  <a:pt x="191" y="358"/>
                </a:cubicBezTo>
                <a:lnTo>
                  <a:pt x="429" y="358"/>
                </a:lnTo>
                <a:cubicBezTo>
                  <a:pt x="500" y="358"/>
                  <a:pt x="596" y="286"/>
                  <a:pt x="596" y="215"/>
                </a:cubicBezTo>
                <a:cubicBezTo>
                  <a:pt x="596" y="96"/>
                  <a:pt x="548" y="1"/>
                  <a:pt x="429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5" name="Google Shape;13995;p27"/>
          <p:cNvSpPr/>
          <p:nvPr/>
        </p:nvSpPr>
        <p:spPr>
          <a:xfrm>
            <a:off x="5431833" y="3144985"/>
            <a:ext cx="23799" cy="14271"/>
          </a:xfrm>
          <a:custGeom>
            <a:avLst/>
            <a:gdLst/>
            <a:ahLst/>
            <a:cxnLst/>
            <a:rect l="l" t="t" r="r" b="b"/>
            <a:pathLst>
              <a:path w="597" h="358" extrusionOk="0">
                <a:moveTo>
                  <a:pt x="191" y="1"/>
                </a:moveTo>
                <a:cubicBezTo>
                  <a:pt x="96" y="1"/>
                  <a:pt x="48" y="48"/>
                  <a:pt x="1" y="143"/>
                </a:cubicBezTo>
                <a:cubicBezTo>
                  <a:pt x="1" y="263"/>
                  <a:pt x="72" y="358"/>
                  <a:pt x="191" y="358"/>
                </a:cubicBezTo>
                <a:lnTo>
                  <a:pt x="429" y="358"/>
                </a:lnTo>
                <a:cubicBezTo>
                  <a:pt x="525" y="358"/>
                  <a:pt x="596" y="286"/>
                  <a:pt x="596" y="215"/>
                </a:cubicBezTo>
                <a:cubicBezTo>
                  <a:pt x="596" y="96"/>
                  <a:pt x="548" y="1"/>
                  <a:pt x="429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6" name="Google Shape;13996;p27"/>
          <p:cNvSpPr/>
          <p:nvPr/>
        </p:nvSpPr>
        <p:spPr>
          <a:xfrm>
            <a:off x="5718555" y="3144985"/>
            <a:ext cx="23759" cy="14271"/>
          </a:xfrm>
          <a:custGeom>
            <a:avLst/>
            <a:gdLst/>
            <a:ahLst/>
            <a:cxnLst/>
            <a:rect l="l" t="t" r="r" b="b"/>
            <a:pathLst>
              <a:path w="596" h="358" extrusionOk="0">
                <a:moveTo>
                  <a:pt x="191" y="1"/>
                </a:moveTo>
                <a:cubicBezTo>
                  <a:pt x="96" y="1"/>
                  <a:pt x="48" y="48"/>
                  <a:pt x="1" y="143"/>
                </a:cubicBezTo>
                <a:cubicBezTo>
                  <a:pt x="1" y="263"/>
                  <a:pt x="72" y="358"/>
                  <a:pt x="191" y="358"/>
                </a:cubicBezTo>
                <a:lnTo>
                  <a:pt x="429" y="358"/>
                </a:lnTo>
                <a:cubicBezTo>
                  <a:pt x="524" y="358"/>
                  <a:pt x="596" y="286"/>
                  <a:pt x="596" y="215"/>
                </a:cubicBezTo>
                <a:cubicBezTo>
                  <a:pt x="596" y="96"/>
                  <a:pt x="548" y="1"/>
                  <a:pt x="429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7" name="Google Shape;13997;p27"/>
          <p:cNvSpPr/>
          <p:nvPr/>
        </p:nvSpPr>
        <p:spPr>
          <a:xfrm>
            <a:off x="5468865" y="3144985"/>
            <a:ext cx="23759" cy="14271"/>
          </a:xfrm>
          <a:custGeom>
            <a:avLst/>
            <a:gdLst/>
            <a:ahLst/>
            <a:cxnLst/>
            <a:rect l="l" t="t" r="r" b="b"/>
            <a:pathLst>
              <a:path w="596" h="358" extrusionOk="0">
                <a:moveTo>
                  <a:pt x="191" y="1"/>
                </a:moveTo>
                <a:cubicBezTo>
                  <a:pt x="96" y="1"/>
                  <a:pt x="0" y="48"/>
                  <a:pt x="0" y="143"/>
                </a:cubicBezTo>
                <a:cubicBezTo>
                  <a:pt x="0" y="263"/>
                  <a:pt x="96" y="358"/>
                  <a:pt x="191" y="358"/>
                </a:cubicBezTo>
                <a:lnTo>
                  <a:pt x="429" y="358"/>
                </a:lnTo>
                <a:cubicBezTo>
                  <a:pt x="501" y="358"/>
                  <a:pt x="596" y="286"/>
                  <a:pt x="596" y="215"/>
                </a:cubicBezTo>
                <a:cubicBezTo>
                  <a:pt x="596" y="96"/>
                  <a:pt x="548" y="1"/>
                  <a:pt x="429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8" name="Google Shape;13998;p27"/>
          <p:cNvSpPr/>
          <p:nvPr/>
        </p:nvSpPr>
        <p:spPr>
          <a:xfrm>
            <a:off x="5644491" y="3144985"/>
            <a:ext cx="24755" cy="14271"/>
          </a:xfrm>
          <a:custGeom>
            <a:avLst/>
            <a:gdLst/>
            <a:ahLst/>
            <a:cxnLst/>
            <a:rect l="l" t="t" r="r" b="b"/>
            <a:pathLst>
              <a:path w="621" h="358" extrusionOk="0">
                <a:moveTo>
                  <a:pt x="191" y="1"/>
                </a:moveTo>
                <a:cubicBezTo>
                  <a:pt x="120" y="1"/>
                  <a:pt x="49" y="48"/>
                  <a:pt x="25" y="143"/>
                </a:cubicBezTo>
                <a:cubicBezTo>
                  <a:pt x="1" y="263"/>
                  <a:pt x="72" y="358"/>
                  <a:pt x="191" y="358"/>
                </a:cubicBezTo>
                <a:lnTo>
                  <a:pt x="430" y="358"/>
                </a:lnTo>
                <a:cubicBezTo>
                  <a:pt x="525" y="358"/>
                  <a:pt x="620" y="286"/>
                  <a:pt x="620" y="215"/>
                </a:cubicBezTo>
                <a:cubicBezTo>
                  <a:pt x="620" y="96"/>
                  <a:pt x="549" y="1"/>
                  <a:pt x="430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9" name="Google Shape;13999;p27"/>
          <p:cNvSpPr/>
          <p:nvPr/>
        </p:nvSpPr>
        <p:spPr>
          <a:xfrm>
            <a:off x="5505897" y="3144985"/>
            <a:ext cx="24715" cy="14271"/>
          </a:xfrm>
          <a:custGeom>
            <a:avLst/>
            <a:gdLst/>
            <a:ahLst/>
            <a:cxnLst/>
            <a:rect l="l" t="t" r="r" b="b"/>
            <a:pathLst>
              <a:path w="620" h="358" extrusionOk="0">
                <a:moveTo>
                  <a:pt x="215" y="1"/>
                </a:moveTo>
                <a:cubicBezTo>
                  <a:pt x="119" y="1"/>
                  <a:pt x="48" y="48"/>
                  <a:pt x="24" y="143"/>
                </a:cubicBezTo>
                <a:cubicBezTo>
                  <a:pt x="0" y="263"/>
                  <a:pt x="95" y="358"/>
                  <a:pt x="215" y="358"/>
                </a:cubicBezTo>
                <a:lnTo>
                  <a:pt x="453" y="358"/>
                </a:lnTo>
                <a:cubicBezTo>
                  <a:pt x="524" y="358"/>
                  <a:pt x="619" y="286"/>
                  <a:pt x="619" y="215"/>
                </a:cubicBezTo>
                <a:cubicBezTo>
                  <a:pt x="619" y="96"/>
                  <a:pt x="572" y="1"/>
                  <a:pt x="453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0" name="Google Shape;14000;p27"/>
          <p:cNvSpPr/>
          <p:nvPr/>
        </p:nvSpPr>
        <p:spPr>
          <a:xfrm>
            <a:off x="5846715" y="3126010"/>
            <a:ext cx="52261" cy="52261"/>
          </a:xfrm>
          <a:custGeom>
            <a:avLst/>
            <a:gdLst/>
            <a:ahLst/>
            <a:cxnLst/>
            <a:rect l="l" t="t" r="r" b="b"/>
            <a:pathLst>
              <a:path w="1311" h="1311" extrusionOk="0">
                <a:moveTo>
                  <a:pt x="667" y="357"/>
                </a:moveTo>
                <a:cubicBezTo>
                  <a:pt x="810" y="357"/>
                  <a:pt x="953" y="500"/>
                  <a:pt x="953" y="643"/>
                </a:cubicBezTo>
                <a:cubicBezTo>
                  <a:pt x="953" y="810"/>
                  <a:pt x="834" y="953"/>
                  <a:pt x="667" y="953"/>
                </a:cubicBezTo>
                <a:cubicBezTo>
                  <a:pt x="524" y="953"/>
                  <a:pt x="358" y="834"/>
                  <a:pt x="358" y="643"/>
                </a:cubicBezTo>
                <a:cubicBezTo>
                  <a:pt x="358" y="500"/>
                  <a:pt x="477" y="357"/>
                  <a:pt x="667" y="357"/>
                </a:cubicBezTo>
                <a:close/>
                <a:moveTo>
                  <a:pt x="667" y="0"/>
                </a:moveTo>
                <a:cubicBezTo>
                  <a:pt x="310" y="0"/>
                  <a:pt x="0" y="286"/>
                  <a:pt x="0" y="643"/>
                </a:cubicBezTo>
                <a:cubicBezTo>
                  <a:pt x="0" y="1000"/>
                  <a:pt x="310" y="1310"/>
                  <a:pt x="667" y="1310"/>
                </a:cubicBezTo>
                <a:cubicBezTo>
                  <a:pt x="1024" y="1310"/>
                  <a:pt x="1310" y="1000"/>
                  <a:pt x="1310" y="643"/>
                </a:cubicBezTo>
                <a:cubicBezTo>
                  <a:pt x="1310" y="286"/>
                  <a:pt x="1024" y="0"/>
                  <a:pt x="667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1" name="Google Shape;14001;p27"/>
          <p:cNvSpPr/>
          <p:nvPr/>
        </p:nvSpPr>
        <p:spPr>
          <a:xfrm>
            <a:off x="5431832" y="3096591"/>
            <a:ext cx="394965" cy="330387"/>
          </a:xfrm>
          <a:custGeom>
            <a:avLst/>
            <a:gdLst/>
            <a:ahLst/>
            <a:cxnLst/>
            <a:rect l="l" t="t" r="r" b="b"/>
            <a:pathLst>
              <a:path w="9908" h="8288" extrusionOk="0">
                <a:moveTo>
                  <a:pt x="5811" y="2334"/>
                </a:moveTo>
                <a:cubicBezTo>
                  <a:pt x="5954" y="2334"/>
                  <a:pt x="6121" y="2453"/>
                  <a:pt x="6121" y="2643"/>
                </a:cubicBezTo>
                <a:cubicBezTo>
                  <a:pt x="6121" y="2810"/>
                  <a:pt x="6002" y="2929"/>
                  <a:pt x="5811" y="2929"/>
                </a:cubicBezTo>
                <a:cubicBezTo>
                  <a:pt x="5645" y="2929"/>
                  <a:pt x="5526" y="2810"/>
                  <a:pt x="5526" y="2643"/>
                </a:cubicBezTo>
                <a:cubicBezTo>
                  <a:pt x="5526" y="2453"/>
                  <a:pt x="5669" y="2334"/>
                  <a:pt x="5811" y="2334"/>
                </a:cubicBezTo>
                <a:close/>
                <a:moveTo>
                  <a:pt x="2215" y="3596"/>
                </a:moveTo>
                <a:cubicBezTo>
                  <a:pt x="2358" y="3596"/>
                  <a:pt x="2501" y="3715"/>
                  <a:pt x="2501" y="3882"/>
                </a:cubicBezTo>
                <a:cubicBezTo>
                  <a:pt x="2501" y="4048"/>
                  <a:pt x="2382" y="4191"/>
                  <a:pt x="2215" y="4191"/>
                </a:cubicBezTo>
                <a:cubicBezTo>
                  <a:pt x="2025" y="4191"/>
                  <a:pt x="1906" y="4072"/>
                  <a:pt x="1906" y="3882"/>
                </a:cubicBezTo>
                <a:cubicBezTo>
                  <a:pt x="1906" y="3715"/>
                  <a:pt x="2073" y="3596"/>
                  <a:pt x="2215" y="3596"/>
                </a:cubicBezTo>
                <a:close/>
                <a:moveTo>
                  <a:pt x="4287" y="4834"/>
                </a:moveTo>
                <a:cubicBezTo>
                  <a:pt x="4454" y="4834"/>
                  <a:pt x="4597" y="4953"/>
                  <a:pt x="4597" y="5144"/>
                </a:cubicBezTo>
                <a:cubicBezTo>
                  <a:pt x="4597" y="5311"/>
                  <a:pt x="4478" y="5430"/>
                  <a:pt x="4287" y="5430"/>
                </a:cubicBezTo>
                <a:cubicBezTo>
                  <a:pt x="4121" y="5430"/>
                  <a:pt x="4002" y="5311"/>
                  <a:pt x="4002" y="5144"/>
                </a:cubicBezTo>
                <a:cubicBezTo>
                  <a:pt x="4002" y="4953"/>
                  <a:pt x="4121" y="4834"/>
                  <a:pt x="4287" y="4834"/>
                </a:cubicBezTo>
                <a:close/>
                <a:moveTo>
                  <a:pt x="667" y="7382"/>
                </a:moveTo>
                <a:cubicBezTo>
                  <a:pt x="810" y="7382"/>
                  <a:pt x="953" y="7502"/>
                  <a:pt x="953" y="7668"/>
                </a:cubicBezTo>
                <a:cubicBezTo>
                  <a:pt x="953" y="7811"/>
                  <a:pt x="834" y="7978"/>
                  <a:pt x="667" y="7978"/>
                </a:cubicBezTo>
                <a:cubicBezTo>
                  <a:pt x="477" y="7978"/>
                  <a:pt x="358" y="7859"/>
                  <a:pt x="358" y="7668"/>
                </a:cubicBezTo>
                <a:cubicBezTo>
                  <a:pt x="358" y="7502"/>
                  <a:pt x="477" y="7382"/>
                  <a:pt x="667" y="7382"/>
                </a:cubicBezTo>
                <a:close/>
                <a:moveTo>
                  <a:pt x="8598" y="0"/>
                </a:moveTo>
                <a:cubicBezTo>
                  <a:pt x="7907" y="0"/>
                  <a:pt x="7312" y="595"/>
                  <a:pt x="7312" y="1310"/>
                </a:cubicBezTo>
                <a:cubicBezTo>
                  <a:pt x="7312" y="1453"/>
                  <a:pt x="7336" y="1572"/>
                  <a:pt x="7359" y="1691"/>
                </a:cubicBezTo>
                <a:lnTo>
                  <a:pt x="6407" y="2143"/>
                </a:lnTo>
                <a:cubicBezTo>
                  <a:pt x="6288" y="1977"/>
                  <a:pt x="6121" y="1905"/>
                  <a:pt x="5930" y="1905"/>
                </a:cubicBezTo>
                <a:cubicBezTo>
                  <a:pt x="5573" y="1905"/>
                  <a:pt x="5264" y="2191"/>
                  <a:pt x="5264" y="2548"/>
                </a:cubicBezTo>
                <a:cubicBezTo>
                  <a:pt x="5264" y="2739"/>
                  <a:pt x="5335" y="2882"/>
                  <a:pt x="5454" y="3001"/>
                </a:cubicBezTo>
                <a:lnTo>
                  <a:pt x="4573" y="4453"/>
                </a:lnTo>
                <a:cubicBezTo>
                  <a:pt x="4502" y="4429"/>
                  <a:pt x="4454" y="4429"/>
                  <a:pt x="4383" y="4429"/>
                </a:cubicBezTo>
                <a:cubicBezTo>
                  <a:pt x="4192" y="4429"/>
                  <a:pt x="4025" y="4525"/>
                  <a:pt x="3906" y="4620"/>
                </a:cubicBezTo>
                <a:lnTo>
                  <a:pt x="2930" y="4025"/>
                </a:lnTo>
                <a:cubicBezTo>
                  <a:pt x="2954" y="3977"/>
                  <a:pt x="2954" y="3882"/>
                  <a:pt x="2954" y="3834"/>
                </a:cubicBezTo>
                <a:cubicBezTo>
                  <a:pt x="2954" y="3477"/>
                  <a:pt x="2644" y="3167"/>
                  <a:pt x="2287" y="3167"/>
                </a:cubicBezTo>
                <a:cubicBezTo>
                  <a:pt x="1953" y="3167"/>
                  <a:pt x="1644" y="3477"/>
                  <a:pt x="1644" y="3834"/>
                </a:cubicBezTo>
                <a:cubicBezTo>
                  <a:pt x="1644" y="3977"/>
                  <a:pt x="1692" y="4120"/>
                  <a:pt x="1787" y="4239"/>
                </a:cubicBezTo>
                <a:lnTo>
                  <a:pt x="787" y="6954"/>
                </a:lnTo>
                <a:lnTo>
                  <a:pt x="715" y="6954"/>
                </a:lnTo>
                <a:cubicBezTo>
                  <a:pt x="358" y="6954"/>
                  <a:pt x="72" y="7240"/>
                  <a:pt x="72" y="7597"/>
                </a:cubicBezTo>
                <a:cubicBezTo>
                  <a:pt x="1" y="8002"/>
                  <a:pt x="310" y="8287"/>
                  <a:pt x="667" y="8287"/>
                </a:cubicBezTo>
                <a:cubicBezTo>
                  <a:pt x="1025" y="8287"/>
                  <a:pt x="1310" y="8002"/>
                  <a:pt x="1310" y="7644"/>
                </a:cubicBezTo>
                <a:cubicBezTo>
                  <a:pt x="1310" y="7430"/>
                  <a:pt x="1239" y="7240"/>
                  <a:pt x="1049" y="7144"/>
                </a:cubicBezTo>
                <a:lnTo>
                  <a:pt x="2025" y="4477"/>
                </a:lnTo>
                <a:cubicBezTo>
                  <a:pt x="2096" y="4525"/>
                  <a:pt x="2144" y="4525"/>
                  <a:pt x="2215" y="4525"/>
                </a:cubicBezTo>
                <a:cubicBezTo>
                  <a:pt x="2358" y="4525"/>
                  <a:pt x="2501" y="4453"/>
                  <a:pt x="2596" y="4358"/>
                </a:cubicBezTo>
                <a:lnTo>
                  <a:pt x="3644" y="5001"/>
                </a:lnTo>
                <a:lnTo>
                  <a:pt x="3644" y="5120"/>
                </a:lnTo>
                <a:cubicBezTo>
                  <a:pt x="3644" y="5477"/>
                  <a:pt x="3930" y="5763"/>
                  <a:pt x="4287" y="5763"/>
                </a:cubicBezTo>
                <a:cubicBezTo>
                  <a:pt x="4645" y="5763"/>
                  <a:pt x="4954" y="5477"/>
                  <a:pt x="4954" y="5120"/>
                </a:cubicBezTo>
                <a:cubicBezTo>
                  <a:pt x="4954" y="4930"/>
                  <a:pt x="4883" y="4787"/>
                  <a:pt x="4764" y="4668"/>
                </a:cubicBezTo>
                <a:lnTo>
                  <a:pt x="5669" y="3215"/>
                </a:lnTo>
                <a:cubicBezTo>
                  <a:pt x="5716" y="3239"/>
                  <a:pt x="5788" y="3239"/>
                  <a:pt x="5835" y="3239"/>
                </a:cubicBezTo>
                <a:cubicBezTo>
                  <a:pt x="6192" y="3239"/>
                  <a:pt x="6502" y="2929"/>
                  <a:pt x="6502" y="2572"/>
                </a:cubicBezTo>
                <a:lnTo>
                  <a:pt x="6502" y="2501"/>
                </a:lnTo>
                <a:lnTo>
                  <a:pt x="7455" y="2048"/>
                </a:lnTo>
                <a:cubicBezTo>
                  <a:pt x="7693" y="2405"/>
                  <a:pt x="8098" y="2643"/>
                  <a:pt x="8550" y="2643"/>
                </a:cubicBezTo>
                <a:cubicBezTo>
                  <a:pt x="8812" y="2643"/>
                  <a:pt x="9050" y="2548"/>
                  <a:pt x="9288" y="2405"/>
                </a:cubicBezTo>
                <a:cubicBezTo>
                  <a:pt x="9384" y="2334"/>
                  <a:pt x="9384" y="2262"/>
                  <a:pt x="9360" y="2167"/>
                </a:cubicBezTo>
                <a:cubicBezTo>
                  <a:pt x="9312" y="2104"/>
                  <a:pt x="9265" y="2082"/>
                  <a:pt x="9210" y="2082"/>
                </a:cubicBezTo>
                <a:cubicBezTo>
                  <a:pt x="9182" y="2082"/>
                  <a:pt x="9153" y="2088"/>
                  <a:pt x="9122" y="2096"/>
                </a:cubicBezTo>
                <a:cubicBezTo>
                  <a:pt x="8979" y="2215"/>
                  <a:pt x="8764" y="2286"/>
                  <a:pt x="8574" y="2286"/>
                </a:cubicBezTo>
                <a:cubicBezTo>
                  <a:pt x="8050" y="2286"/>
                  <a:pt x="7597" y="1834"/>
                  <a:pt x="7597" y="1310"/>
                </a:cubicBezTo>
                <a:cubicBezTo>
                  <a:pt x="7597" y="762"/>
                  <a:pt x="8050" y="310"/>
                  <a:pt x="8574" y="310"/>
                </a:cubicBezTo>
                <a:cubicBezTo>
                  <a:pt x="9122" y="310"/>
                  <a:pt x="9574" y="762"/>
                  <a:pt x="9574" y="1310"/>
                </a:cubicBezTo>
                <a:cubicBezTo>
                  <a:pt x="9574" y="1381"/>
                  <a:pt x="9574" y="1477"/>
                  <a:pt x="9526" y="1572"/>
                </a:cubicBezTo>
                <a:cubicBezTo>
                  <a:pt x="9503" y="1667"/>
                  <a:pt x="9574" y="1738"/>
                  <a:pt x="9646" y="1786"/>
                </a:cubicBezTo>
                <a:cubicBezTo>
                  <a:pt x="9658" y="1789"/>
                  <a:pt x="9671" y="1791"/>
                  <a:pt x="9684" y="1791"/>
                </a:cubicBezTo>
                <a:cubicBezTo>
                  <a:pt x="9765" y="1791"/>
                  <a:pt x="9839" y="1729"/>
                  <a:pt x="9860" y="1667"/>
                </a:cubicBezTo>
                <a:cubicBezTo>
                  <a:pt x="9884" y="1548"/>
                  <a:pt x="9908" y="1429"/>
                  <a:pt x="9908" y="1310"/>
                </a:cubicBezTo>
                <a:cubicBezTo>
                  <a:pt x="9908" y="595"/>
                  <a:pt x="9312" y="0"/>
                  <a:pt x="8598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2" name="Google Shape;14002;p27"/>
          <p:cNvSpPr/>
          <p:nvPr/>
        </p:nvSpPr>
        <p:spPr>
          <a:xfrm>
            <a:off x="5865690" y="3294033"/>
            <a:ext cx="14271" cy="2375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0"/>
                </a:moveTo>
                <a:cubicBezTo>
                  <a:pt x="96" y="0"/>
                  <a:pt x="1" y="96"/>
                  <a:pt x="1" y="191"/>
                </a:cubicBezTo>
                <a:lnTo>
                  <a:pt x="1" y="429"/>
                </a:lnTo>
                <a:cubicBezTo>
                  <a:pt x="1" y="524"/>
                  <a:pt x="96" y="596"/>
                  <a:pt x="191" y="596"/>
                </a:cubicBezTo>
                <a:cubicBezTo>
                  <a:pt x="287" y="596"/>
                  <a:pt x="358" y="524"/>
                  <a:pt x="358" y="429"/>
                </a:cubicBezTo>
                <a:lnTo>
                  <a:pt x="358" y="191"/>
                </a:lnTo>
                <a:cubicBezTo>
                  <a:pt x="358" y="96"/>
                  <a:pt x="287" y="0"/>
                  <a:pt x="191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3" name="Google Shape;14003;p27"/>
          <p:cNvSpPr/>
          <p:nvPr/>
        </p:nvSpPr>
        <p:spPr>
          <a:xfrm>
            <a:off x="5865690" y="3220923"/>
            <a:ext cx="14271" cy="2379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91" y="1"/>
                </a:moveTo>
                <a:cubicBezTo>
                  <a:pt x="96" y="1"/>
                  <a:pt x="1" y="96"/>
                  <a:pt x="1" y="167"/>
                </a:cubicBezTo>
                <a:lnTo>
                  <a:pt x="1" y="406"/>
                </a:lnTo>
                <a:cubicBezTo>
                  <a:pt x="1" y="501"/>
                  <a:pt x="96" y="596"/>
                  <a:pt x="191" y="596"/>
                </a:cubicBezTo>
                <a:cubicBezTo>
                  <a:pt x="287" y="596"/>
                  <a:pt x="358" y="501"/>
                  <a:pt x="358" y="406"/>
                </a:cubicBezTo>
                <a:lnTo>
                  <a:pt x="358" y="167"/>
                </a:lnTo>
                <a:cubicBezTo>
                  <a:pt x="358" y="48"/>
                  <a:pt x="287" y="1"/>
                  <a:pt x="191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4" name="Google Shape;14004;p27"/>
          <p:cNvSpPr/>
          <p:nvPr/>
        </p:nvSpPr>
        <p:spPr>
          <a:xfrm>
            <a:off x="5865690" y="3331065"/>
            <a:ext cx="14271" cy="2375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0"/>
                </a:moveTo>
                <a:cubicBezTo>
                  <a:pt x="96" y="0"/>
                  <a:pt x="1" y="95"/>
                  <a:pt x="1" y="191"/>
                </a:cubicBezTo>
                <a:lnTo>
                  <a:pt x="1" y="429"/>
                </a:lnTo>
                <a:cubicBezTo>
                  <a:pt x="1" y="500"/>
                  <a:pt x="96" y="596"/>
                  <a:pt x="191" y="596"/>
                </a:cubicBezTo>
                <a:cubicBezTo>
                  <a:pt x="287" y="596"/>
                  <a:pt x="358" y="500"/>
                  <a:pt x="358" y="429"/>
                </a:cubicBezTo>
                <a:lnTo>
                  <a:pt x="358" y="191"/>
                </a:lnTo>
                <a:cubicBezTo>
                  <a:pt x="358" y="95"/>
                  <a:pt x="287" y="0"/>
                  <a:pt x="191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5" name="Google Shape;14005;p27"/>
          <p:cNvSpPr/>
          <p:nvPr/>
        </p:nvSpPr>
        <p:spPr>
          <a:xfrm>
            <a:off x="5865690" y="3257957"/>
            <a:ext cx="14271" cy="2375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0"/>
                </a:moveTo>
                <a:cubicBezTo>
                  <a:pt x="96" y="0"/>
                  <a:pt x="1" y="72"/>
                  <a:pt x="1" y="167"/>
                </a:cubicBezTo>
                <a:lnTo>
                  <a:pt x="1" y="405"/>
                </a:lnTo>
                <a:cubicBezTo>
                  <a:pt x="1" y="501"/>
                  <a:pt x="96" y="596"/>
                  <a:pt x="191" y="596"/>
                </a:cubicBezTo>
                <a:cubicBezTo>
                  <a:pt x="287" y="596"/>
                  <a:pt x="358" y="501"/>
                  <a:pt x="358" y="405"/>
                </a:cubicBezTo>
                <a:lnTo>
                  <a:pt x="358" y="167"/>
                </a:lnTo>
                <a:cubicBezTo>
                  <a:pt x="358" y="48"/>
                  <a:pt x="287" y="0"/>
                  <a:pt x="191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6" name="Google Shape;14006;p27"/>
          <p:cNvSpPr/>
          <p:nvPr/>
        </p:nvSpPr>
        <p:spPr>
          <a:xfrm>
            <a:off x="5865690" y="3406047"/>
            <a:ext cx="14271" cy="2375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1"/>
                </a:moveTo>
                <a:cubicBezTo>
                  <a:pt x="96" y="1"/>
                  <a:pt x="1" y="96"/>
                  <a:pt x="1" y="167"/>
                </a:cubicBezTo>
                <a:lnTo>
                  <a:pt x="1" y="405"/>
                </a:lnTo>
                <a:cubicBezTo>
                  <a:pt x="1" y="501"/>
                  <a:pt x="96" y="596"/>
                  <a:pt x="191" y="596"/>
                </a:cubicBezTo>
                <a:cubicBezTo>
                  <a:pt x="287" y="596"/>
                  <a:pt x="358" y="501"/>
                  <a:pt x="358" y="405"/>
                </a:cubicBezTo>
                <a:lnTo>
                  <a:pt x="358" y="167"/>
                </a:lnTo>
                <a:cubicBezTo>
                  <a:pt x="358" y="48"/>
                  <a:pt x="287" y="1"/>
                  <a:pt x="191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7" name="Google Shape;14007;p27"/>
          <p:cNvSpPr/>
          <p:nvPr/>
        </p:nvSpPr>
        <p:spPr>
          <a:xfrm>
            <a:off x="5865690" y="3443079"/>
            <a:ext cx="14271" cy="2375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0"/>
                </a:moveTo>
                <a:cubicBezTo>
                  <a:pt x="96" y="0"/>
                  <a:pt x="1" y="72"/>
                  <a:pt x="1" y="167"/>
                </a:cubicBezTo>
                <a:lnTo>
                  <a:pt x="1" y="405"/>
                </a:lnTo>
                <a:cubicBezTo>
                  <a:pt x="1" y="500"/>
                  <a:pt x="96" y="596"/>
                  <a:pt x="191" y="596"/>
                </a:cubicBezTo>
                <a:cubicBezTo>
                  <a:pt x="287" y="596"/>
                  <a:pt x="358" y="500"/>
                  <a:pt x="358" y="405"/>
                </a:cubicBezTo>
                <a:lnTo>
                  <a:pt x="358" y="167"/>
                </a:lnTo>
                <a:cubicBezTo>
                  <a:pt x="358" y="48"/>
                  <a:pt x="287" y="0"/>
                  <a:pt x="191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8" name="Google Shape;14008;p27"/>
          <p:cNvSpPr/>
          <p:nvPr/>
        </p:nvSpPr>
        <p:spPr>
          <a:xfrm>
            <a:off x="5865690" y="3368058"/>
            <a:ext cx="14271" cy="2379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91" y="1"/>
                </a:moveTo>
                <a:cubicBezTo>
                  <a:pt x="96" y="1"/>
                  <a:pt x="1" y="96"/>
                  <a:pt x="1" y="168"/>
                </a:cubicBezTo>
                <a:lnTo>
                  <a:pt x="1" y="406"/>
                </a:lnTo>
                <a:cubicBezTo>
                  <a:pt x="1" y="501"/>
                  <a:pt x="96" y="596"/>
                  <a:pt x="191" y="596"/>
                </a:cubicBezTo>
                <a:cubicBezTo>
                  <a:pt x="287" y="596"/>
                  <a:pt x="358" y="501"/>
                  <a:pt x="358" y="406"/>
                </a:cubicBezTo>
                <a:lnTo>
                  <a:pt x="358" y="168"/>
                </a:lnTo>
                <a:cubicBezTo>
                  <a:pt x="358" y="96"/>
                  <a:pt x="287" y="1"/>
                  <a:pt x="191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9" name="Google Shape;14009;p27"/>
          <p:cNvSpPr/>
          <p:nvPr/>
        </p:nvSpPr>
        <p:spPr>
          <a:xfrm>
            <a:off x="5363507" y="3056688"/>
            <a:ext cx="474692" cy="473776"/>
          </a:xfrm>
          <a:custGeom>
            <a:avLst/>
            <a:gdLst/>
            <a:ahLst/>
            <a:cxnLst/>
            <a:rect l="l" t="t" r="r" b="b"/>
            <a:pathLst>
              <a:path w="11908" h="11885" extrusionOk="0">
                <a:moveTo>
                  <a:pt x="905" y="1"/>
                </a:moveTo>
                <a:cubicBezTo>
                  <a:pt x="786" y="1"/>
                  <a:pt x="714" y="72"/>
                  <a:pt x="714" y="191"/>
                </a:cubicBezTo>
                <a:lnTo>
                  <a:pt x="714" y="1001"/>
                </a:lnTo>
                <a:lnTo>
                  <a:pt x="500" y="1001"/>
                </a:lnTo>
                <a:cubicBezTo>
                  <a:pt x="405" y="1001"/>
                  <a:pt x="333" y="1049"/>
                  <a:pt x="333" y="1144"/>
                </a:cubicBezTo>
                <a:cubicBezTo>
                  <a:pt x="333" y="1263"/>
                  <a:pt x="381" y="1358"/>
                  <a:pt x="500" y="1358"/>
                </a:cubicBezTo>
                <a:lnTo>
                  <a:pt x="714" y="1358"/>
                </a:lnTo>
                <a:lnTo>
                  <a:pt x="714" y="2239"/>
                </a:lnTo>
                <a:lnTo>
                  <a:pt x="500" y="2239"/>
                </a:lnTo>
                <a:cubicBezTo>
                  <a:pt x="405" y="2239"/>
                  <a:pt x="333" y="2287"/>
                  <a:pt x="333" y="2382"/>
                </a:cubicBezTo>
                <a:cubicBezTo>
                  <a:pt x="333" y="2501"/>
                  <a:pt x="381" y="2597"/>
                  <a:pt x="500" y="2597"/>
                </a:cubicBezTo>
                <a:lnTo>
                  <a:pt x="714" y="2597"/>
                </a:lnTo>
                <a:lnTo>
                  <a:pt x="714" y="3478"/>
                </a:lnTo>
                <a:lnTo>
                  <a:pt x="500" y="3478"/>
                </a:lnTo>
                <a:cubicBezTo>
                  <a:pt x="405" y="3478"/>
                  <a:pt x="333" y="3549"/>
                  <a:pt x="333" y="3644"/>
                </a:cubicBezTo>
                <a:cubicBezTo>
                  <a:pt x="333" y="3763"/>
                  <a:pt x="381" y="3835"/>
                  <a:pt x="500" y="3835"/>
                </a:cubicBezTo>
                <a:lnTo>
                  <a:pt x="714" y="3835"/>
                </a:lnTo>
                <a:lnTo>
                  <a:pt x="714" y="4740"/>
                </a:lnTo>
                <a:lnTo>
                  <a:pt x="500" y="4740"/>
                </a:lnTo>
                <a:cubicBezTo>
                  <a:pt x="405" y="4740"/>
                  <a:pt x="333" y="4788"/>
                  <a:pt x="333" y="4883"/>
                </a:cubicBezTo>
                <a:cubicBezTo>
                  <a:pt x="333" y="5002"/>
                  <a:pt x="381" y="5097"/>
                  <a:pt x="500" y="5097"/>
                </a:cubicBezTo>
                <a:lnTo>
                  <a:pt x="714" y="5097"/>
                </a:lnTo>
                <a:lnTo>
                  <a:pt x="714" y="5978"/>
                </a:lnTo>
                <a:lnTo>
                  <a:pt x="500" y="5978"/>
                </a:lnTo>
                <a:cubicBezTo>
                  <a:pt x="405" y="5978"/>
                  <a:pt x="333" y="6050"/>
                  <a:pt x="333" y="6145"/>
                </a:cubicBezTo>
                <a:cubicBezTo>
                  <a:pt x="333" y="6264"/>
                  <a:pt x="381" y="6335"/>
                  <a:pt x="500" y="6335"/>
                </a:cubicBezTo>
                <a:lnTo>
                  <a:pt x="714" y="6335"/>
                </a:lnTo>
                <a:lnTo>
                  <a:pt x="714" y="7240"/>
                </a:lnTo>
                <a:lnTo>
                  <a:pt x="500" y="7240"/>
                </a:lnTo>
                <a:cubicBezTo>
                  <a:pt x="405" y="7240"/>
                  <a:pt x="333" y="7288"/>
                  <a:pt x="333" y="7383"/>
                </a:cubicBezTo>
                <a:cubicBezTo>
                  <a:pt x="333" y="7502"/>
                  <a:pt x="381" y="7598"/>
                  <a:pt x="500" y="7598"/>
                </a:cubicBezTo>
                <a:lnTo>
                  <a:pt x="714" y="7598"/>
                </a:lnTo>
                <a:lnTo>
                  <a:pt x="714" y="8479"/>
                </a:lnTo>
                <a:lnTo>
                  <a:pt x="500" y="8479"/>
                </a:lnTo>
                <a:cubicBezTo>
                  <a:pt x="405" y="8479"/>
                  <a:pt x="333" y="8550"/>
                  <a:pt x="333" y="8645"/>
                </a:cubicBezTo>
                <a:cubicBezTo>
                  <a:pt x="333" y="8765"/>
                  <a:pt x="381" y="8836"/>
                  <a:pt x="500" y="8836"/>
                </a:cubicBezTo>
                <a:lnTo>
                  <a:pt x="714" y="8836"/>
                </a:lnTo>
                <a:lnTo>
                  <a:pt x="714" y="9741"/>
                </a:lnTo>
                <a:lnTo>
                  <a:pt x="500" y="9741"/>
                </a:lnTo>
                <a:cubicBezTo>
                  <a:pt x="405" y="9741"/>
                  <a:pt x="333" y="9789"/>
                  <a:pt x="333" y="9884"/>
                </a:cubicBezTo>
                <a:cubicBezTo>
                  <a:pt x="333" y="10003"/>
                  <a:pt x="381" y="10098"/>
                  <a:pt x="500" y="10098"/>
                </a:cubicBezTo>
                <a:lnTo>
                  <a:pt x="714" y="10098"/>
                </a:lnTo>
                <a:lnTo>
                  <a:pt x="714" y="10717"/>
                </a:lnTo>
                <a:lnTo>
                  <a:pt x="286" y="10717"/>
                </a:lnTo>
                <a:cubicBezTo>
                  <a:pt x="143" y="10717"/>
                  <a:pt x="0" y="10836"/>
                  <a:pt x="0" y="11027"/>
                </a:cubicBezTo>
                <a:lnTo>
                  <a:pt x="0" y="11575"/>
                </a:lnTo>
                <a:cubicBezTo>
                  <a:pt x="0" y="11741"/>
                  <a:pt x="119" y="11884"/>
                  <a:pt x="286" y="11884"/>
                </a:cubicBezTo>
                <a:lnTo>
                  <a:pt x="11598" y="11884"/>
                </a:lnTo>
                <a:cubicBezTo>
                  <a:pt x="11764" y="11884"/>
                  <a:pt x="11907" y="11765"/>
                  <a:pt x="11907" y="11575"/>
                </a:cubicBezTo>
                <a:lnTo>
                  <a:pt x="11907" y="10979"/>
                </a:lnTo>
                <a:cubicBezTo>
                  <a:pt x="11907" y="10813"/>
                  <a:pt x="11764" y="10693"/>
                  <a:pt x="11598" y="10693"/>
                </a:cubicBezTo>
                <a:lnTo>
                  <a:pt x="10383" y="10693"/>
                </a:lnTo>
                <a:cubicBezTo>
                  <a:pt x="10359" y="10646"/>
                  <a:pt x="10288" y="10574"/>
                  <a:pt x="10240" y="10574"/>
                </a:cubicBezTo>
                <a:cubicBezTo>
                  <a:pt x="10169" y="10574"/>
                  <a:pt x="10097" y="10646"/>
                  <a:pt x="10097" y="10693"/>
                </a:cubicBezTo>
                <a:lnTo>
                  <a:pt x="7740" y="10693"/>
                </a:lnTo>
                <a:lnTo>
                  <a:pt x="7740" y="10455"/>
                </a:lnTo>
                <a:cubicBezTo>
                  <a:pt x="7740" y="10360"/>
                  <a:pt x="7644" y="10289"/>
                  <a:pt x="7549" y="10289"/>
                </a:cubicBezTo>
                <a:cubicBezTo>
                  <a:pt x="7478" y="10289"/>
                  <a:pt x="7383" y="10360"/>
                  <a:pt x="7383" y="10455"/>
                </a:cubicBezTo>
                <a:lnTo>
                  <a:pt x="7383" y="10693"/>
                </a:lnTo>
                <a:lnTo>
                  <a:pt x="5454" y="10693"/>
                </a:lnTo>
                <a:cubicBezTo>
                  <a:pt x="5358" y="10693"/>
                  <a:pt x="5263" y="10765"/>
                  <a:pt x="5263" y="10836"/>
                </a:cubicBezTo>
                <a:cubicBezTo>
                  <a:pt x="5263" y="10955"/>
                  <a:pt x="5311" y="11051"/>
                  <a:pt x="5454" y="11051"/>
                </a:cubicBezTo>
                <a:lnTo>
                  <a:pt x="11574" y="11051"/>
                </a:lnTo>
                <a:lnTo>
                  <a:pt x="11574" y="11527"/>
                </a:lnTo>
                <a:lnTo>
                  <a:pt x="381" y="11527"/>
                </a:lnTo>
                <a:lnTo>
                  <a:pt x="381" y="11051"/>
                </a:lnTo>
                <a:lnTo>
                  <a:pt x="4596" y="11051"/>
                </a:lnTo>
                <a:cubicBezTo>
                  <a:pt x="4691" y="11051"/>
                  <a:pt x="4787" y="11003"/>
                  <a:pt x="4787" y="10908"/>
                </a:cubicBezTo>
                <a:cubicBezTo>
                  <a:pt x="4787" y="10789"/>
                  <a:pt x="4739" y="10693"/>
                  <a:pt x="4596" y="10693"/>
                </a:cubicBezTo>
                <a:lnTo>
                  <a:pt x="4120" y="10693"/>
                </a:lnTo>
                <a:lnTo>
                  <a:pt x="4120" y="10646"/>
                </a:lnTo>
                <a:cubicBezTo>
                  <a:pt x="4120" y="10551"/>
                  <a:pt x="4048" y="10455"/>
                  <a:pt x="3953" y="10455"/>
                </a:cubicBezTo>
                <a:cubicBezTo>
                  <a:pt x="3858" y="10455"/>
                  <a:pt x="3763" y="10551"/>
                  <a:pt x="3763" y="10646"/>
                </a:cubicBezTo>
                <a:lnTo>
                  <a:pt x="3763" y="10693"/>
                </a:lnTo>
                <a:lnTo>
                  <a:pt x="2548" y="10693"/>
                </a:lnTo>
                <a:lnTo>
                  <a:pt x="2548" y="10670"/>
                </a:lnTo>
                <a:cubicBezTo>
                  <a:pt x="2548" y="10574"/>
                  <a:pt x="2501" y="10479"/>
                  <a:pt x="2405" y="10479"/>
                </a:cubicBezTo>
                <a:cubicBezTo>
                  <a:pt x="2286" y="10479"/>
                  <a:pt x="2191" y="10551"/>
                  <a:pt x="2191" y="10670"/>
                </a:cubicBezTo>
                <a:lnTo>
                  <a:pt x="2191" y="10693"/>
                </a:lnTo>
                <a:lnTo>
                  <a:pt x="1072" y="10693"/>
                </a:lnTo>
                <a:lnTo>
                  <a:pt x="1072" y="191"/>
                </a:lnTo>
                <a:cubicBezTo>
                  <a:pt x="1072" y="96"/>
                  <a:pt x="1000" y="1"/>
                  <a:pt x="905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010" name="Google Shape;14010;p27"/>
          <p:cNvGrpSpPr/>
          <p:nvPr/>
        </p:nvGrpSpPr>
        <p:grpSpPr>
          <a:xfrm>
            <a:off x="4327795" y="3054777"/>
            <a:ext cx="482307" cy="478559"/>
            <a:chOff x="3654238" y="2368833"/>
            <a:chExt cx="302475" cy="300125"/>
          </a:xfrm>
        </p:grpSpPr>
        <p:sp>
          <p:nvSpPr>
            <p:cNvPr id="14011" name="Google Shape;14011;p27"/>
            <p:cNvSpPr/>
            <p:nvPr/>
          </p:nvSpPr>
          <p:spPr>
            <a:xfrm>
              <a:off x="3654238" y="2368833"/>
              <a:ext cx="302475" cy="300125"/>
            </a:xfrm>
            <a:custGeom>
              <a:avLst/>
              <a:gdLst/>
              <a:ahLst/>
              <a:cxnLst/>
              <a:rect l="l" t="t" r="r" b="b"/>
              <a:pathLst>
                <a:path w="12099" h="12005" extrusionOk="0">
                  <a:moveTo>
                    <a:pt x="9550" y="407"/>
                  </a:moveTo>
                  <a:cubicBezTo>
                    <a:pt x="9717" y="407"/>
                    <a:pt x="9908" y="455"/>
                    <a:pt x="10074" y="478"/>
                  </a:cubicBezTo>
                  <a:cubicBezTo>
                    <a:pt x="10622" y="621"/>
                    <a:pt x="11051" y="955"/>
                    <a:pt x="11336" y="1455"/>
                  </a:cubicBezTo>
                  <a:cubicBezTo>
                    <a:pt x="11598" y="1931"/>
                    <a:pt x="11694" y="2503"/>
                    <a:pt x="11527" y="3027"/>
                  </a:cubicBezTo>
                  <a:cubicBezTo>
                    <a:pt x="11384" y="3574"/>
                    <a:pt x="11051" y="4027"/>
                    <a:pt x="10551" y="4289"/>
                  </a:cubicBezTo>
                  <a:cubicBezTo>
                    <a:pt x="10217" y="4455"/>
                    <a:pt x="9908" y="4551"/>
                    <a:pt x="9550" y="4551"/>
                  </a:cubicBezTo>
                  <a:cubicBezTo>
                    <a:pt x="9145" y="3598"/>
                    <a:pt x="8383" y="2860"/>
                    <a:pt x="7431" y="2479"/>
                  </a:cubicBezTo>
                  <a:lnTo>
                    <a:pt x="7526" y="1931"/>
                  </a:lnTo>
                  <a:cubicBezTo>
                    <a:pt x="7669" y="1407"/>
                    <a:pt x="8002" y="955"/>
                    <a:pt x="8502" y="693"/>
                  </a:cubicBezTo>
                  <a:cubicBezTo>
                    <a:pt x="8836" y="502"/>
                    <a:pt x="9193" y="407"/>
                    <a:pt x="9550" y="407"/>
                  </a:cubicBezTo>
                  <a:close/>
                  <a:moveTo>
                    <a:pt x="2525" y="7408"/>
                  </a:moveTo>
                  <a:cubicBezTo>
                    <a:pt x="2906" y="8361"/>
                    <a:pt x="3668" y="9147"/>
                    <a:pt x="4621" y="9528"/>
                  </a:cubicBezTo>
                  <a:cubicBezTo>
                    <a:pt x="4597" y="10647"/>
                    <a:pt x="3668" y="11576"/>
                    <a:pt x="2549" y="11576"/>
                  </a:cubicBezTo>
                  <a:cubicBezTo>
                    <a:pt x="1382" y="11576"/>
                    <a:pt x="453" y="10647"/>
                    <a:pt x="453" y="9480"/>
                  </a:cubicBezTo>
                  <a:cubicBezTo>
                    <a:pt x="453" y="8361"/>
                    <a:pt x="1382" y="7432"/>
                    <a:pt x="2525" y="7408"/>
                  </a:cubicBezTo>
                  <a:close/>
                  <a:moveTo>
                    <a:pt x="6026" y="2527"/>
                  </a:moveTo>
                  <a:cubicBezTo>
                    <a:pt x="7931" y="2527"/>
                    <a:pt x="9479" y="4074"/>
                    <a:pt x="9479" y="5980"/>
                  </a:cubicBezTo>
                  <a:cubicBezTo>
                    <a:pt x="9479" y="6932"/>
                    <a:pt x="9074" y="7885"/>
                    <a:pt x="8360" y="8552"/>
                  </a:cubicBezTo>
                  <a:cubicBezTo>
                    <a:pt x="8288" y="8599"/>
                    <a:pt x="8264" y="8718"/>
                    <a:pt x="8360" y="8790"/>
                  </a:cubicBezTo>
                  <a:cubicBezTo>
                    <a:pt x="8386" y="8816"/>
                    <a:pt x="8433" y="8835"/>
                    <a:pt x="8483" y="8835"/>
                  </a:cubicBezTo>
                  <a:cubicBezTo>
                    <a:pt x="8524" y="8835"/>
                    <a:pt x="8566" y="8822"/>
                    <a:pt x="8598" y="8790"/>
                  </a:cubicBezTo>
                  <a:cubicBezTo>
                    <a:pt x="9003" y="8385"/>
                    <a:pt x="9336" y="7909"/>
                    <a:pt x="9550" y="7408"/>
                  </a:cubicBezTo>
                  <a:cubicBezTo>
                    <a:pt x="9908" y="7408"/>
                    <a:pt x="10217" y="7504"/>
                    <a:pt x="10551" y="7670"/>
                  </a:cubicBezTo>
                  <a:cubicBezTo>
                    <a:pt x="11027" y="7956"/>
                    <a:pt x="11384" y="8385"/>
                    <a:pt x="11527" y="8933"/>
                  </a:cubicBezTo>
                  <a:cubicBezTo>
                    <a:pt x="11694" y="9480"/>
                    <a:pt x="11622" y="10052"/>
                    <a:pt x="11336" y="10528"/>
                  </a:cubicBezTo>
                  <a:cubicBezTo>
                    <a:pt x="11051" y="11004"/>
                    <a:pt x="10622" y="11362"/>
                    <a:pt x="10074" y="11528"/>
                  </a:cubicBezTo>
                  <a:cubicBezTo>
                    <a:pt x="9909" y="11573"/>
                    <a:pt x="9740" y="11595"/>
                    <a:pt x="9570" y="11595"/>
                  </a:cubicBezTo>
                  <a:cubicBezTo>
                    <a:pt x="9200" y="11595"/>
                    <a:pt x="8829" y="11493"/>
                    <a:pt x="8502" y="11314"/>
                  </a:cubicBezTo>
                  <a:cubicBezTo>
                    <a:pt x="8026" y="11052"/>
                    <a:pt x="7669" y="10600"/>
                    <a:pt x="7526" y="10052"/>
                  </a:cubicBezTo>
                  <a:cubicBezTo>
                    <a:pt x="7455" y="9885"/>
                    <a:pt x="7455" y="9742"/>
                    <a:pt x="7455" y="9552"/>
                  </a:cubicBezTo>
                  <a:cubicBezTo>
                    <a:pt x="7645" y="9504"/>
                    <a:pt x="7788" y="9409"/>
                    <a:pt x="7931" y="9314"/>
                  </a:cubicBezTo>
                  <a:cubicBezTo>
                    <a:pt x="8026" y="9266"/>
                    <a:pt x="8050" y="9171"/>
                    <a:pt x="8002" y="9075"/>
                  </a:cubicBezTo>
                  <a:cubicBezTo>
                    <a:pt x="7959" y="9018"/>
                    <a:pt x="7907" y="8986"/>
                    <a:pt x="7857" y="8986"/>
                  </a:cubicBezTo>
                  <a:cubicBezTo>
                    <a:pt x="7824" y="8986"/>
                    <a:pt x="7792" y="9000"/>
                    <a:pt x="7764" y="9028"/>
                  </a:cubicBezTo>
                  <a:cubicBezTo>
                    <a:pt x="7217" y="9314"/>
                    <a:pt x="6645" y="9456"/>
                    <a:pt x="6026" y="9456"/>
                  </a:cubicBezTo>
                  <a:cubicBezTo>
                    <a:pt x="4121" y="9456"/>
                    <a:pt x="2573" y="7909"/>
                    <a:pt x="2573" y="6003"/>
                  </a:cubicBezTo>
                  <a:cubicBezTo>
                    <a:pt x="2573" y="4098"/>
                    <a:pt x="4121" y="2527"/>
                    <a:pt x="6026" y="2527"/>
                  </a:cubicBezTo>
                  <a:close/>
                  <a:moveTo>
                    <a:pt x="9487" y="0"/>
                  </a:moveTo>
                  <a:cubicBezTo>
                    <a:pt x="9070" y="0"/>
                    <a:pt x="8664" y="117"/>
                    <a:pt x="8288" y="336"/>
                  </a:cubicBezTo>
                  <a:cubicBezTo>
                    <a:pt x="7717" y="645"/>
                    <a:pt x="7336" y="1169"/>
                    <a:pt x="7169" y="1812"/>
                  </a:cubicBezTo>
                  <a:cubicBezTo>
                    <a:pt x="7121" y="2003"/>
                    <a:pt x="7097" y="2145"/>
                    <a:pt x="7074" y="2312"/>
                  </a:cubicBezTo>
                  <a:cubicBezTo>
                    <a:pt x="6740" y="2217"/>
                    <a:pt x="6383" y="2169"/>
                    <a:pt x="6002" y="2169"/>
                  </a:cubicBezTo>
                  <a:cubicBezTo>
                    <a:pt x="5645" y="2169"/>
                    <a:pt x="5240" y="2217"/>
                    <a:pt x="4930" y="2312"/>
                  </a:cubicBezTo>
                  <a:cubicBezTo>
                    <a:pt x="4930" y="2050"/>
                    <a:pt x="4859" y="1812"/>
                    <a:pt x="4764" y="1574"/>
                  </a:cubicBezTo>
                  <a:cubicBezTo>
                    <a:pt x="4745" y="1501"/>
                    <a:pt x="4672" y="1470"/>
                    <a:pt x="4595" y="1470"/>
                  </a:cubicBezTo>
                  <a:cubicBezTo>
                    <a:pt x="4572" y="1470"/>
                    <a:pt x="4548" y="1473"/>
                    <a:pt x="4525" y="1479"/>
                  </a:cubicBezTo>
                  <a:cubicBezTo>
                    <a:pt x="4454" y="1503"/>
                    <a:pt x="4406" y="1622"/>
                    <a:pt x="4454" y="1717"/>
                  </a:cubicBezTo>
                  <a:cubicBezTo>
                    <a:pt x="4525" y="1955"/>
                    <a:pt x="4597" y="2217"/>
                    <a:pt x="4597" y="2479"/>
                  </a:cubicBezTo>
                  <a:cubicBezTo>
                    <a:pt x="3644" y="2860"/>
                    <a:pt x="2858" y="3598"/>
                    <a:pt x="2477" y="4551"/>
                  </a:cubicBezTo>
                  <a:cubicBezTo>
                    <a:pt x="2311" y="4551"/>
                    <a:pt x="2144" y="4527"/>
                    <a:pt x="1977" y="4503"/>
                  </a:cubicBezTo>
                  <a:cubicBezTo>
                    <a:pt x="1430" y="4336"/>
                    <a:pt x="1001" y="4027"/>
                    <a:pt x="715" y="3503"/>
                  </a:cubicBezTo>
                  <a:cubicBezTo>
                    <a:pt x="453" y="3027"/>
                    <a:pt x="358" y="2479"/>
                    <a:pt x="525" y="1931"/>
                  </a:cubicBezTo>
                  <a:cubicBezTo>
                    <a:pt x="668" y="1383"/>
                    <a:pt x="1001" y="955"/>
                    <a:pt x="1501" y="693"/>
                  </a:cubicBezTo>
                  <a:cubicBezTo>
                    <a:pt x="1833" y="508"/>
                    <a:pt x="2198" y="417"/>
                    <a:pt x="2558" y="417"/>
                  </a:cubicBezTo>
                  <a:cubicBezTo>
                    <a:pt x="3128" y="417"/>
                    <a:pt x="3688" y="645"/>
                    <a:pt x="4097" y="1098"/>
                  </a:cubicBezTo>
                  <a:cubicBezTo>
                    <a:pt x="4124" y="1125"/>
                    <a:pt x="4176" y="1153"/>
                    <a:pt x="4228" y="1153"/>
                  </a:cubicBezTo>
                  <a:cubicBezTo>
                    <a:pt x="4266" y="1153"/>
                    <a:pt x="4305" y="1138"/>
                    <a:pt x="4335" y="1098"/>
                  </a:cubicBezTo>
                  <a:cubicBezTo>
                    <a:pt x="4383" y="1050"/>
                    <a:pt x="4406" y="931"/>
                    <a:pt x="4335" y="860"/>
                  </a:cubicBezTo>
                  <a:cubicBezTo>
                    <a:pt x="3978" y="431"/>
                    <a:pt x="3454" y="169"/>
                    <a:pt x="2930" y="97"/>
                  </a:cubicBezTo>
                  <a:cubicBezTo>
                    <a:pt x="2787" y="74"/>
                    <a:pt x="2644" y="62"/>
                    <a:pt x="2503" y="62"/>
                  </a:cubicBezTo>
                  <a:cubicBezTo>
                    <a:pt x="2080" y="62"/>
                    <a:pt x="1674" y="169"/>
                    <a:pt x="1334" y="383"/>
                  </a:cubicBezTo>
                  <a:cubicBezTo>
                    <a:pt x="763" y="717"/>
                    <a:pt x="382" y="1217"/>
                    <a:pt x="191" y="1884"/>
                  </a:cubicBezTo>
                  <a:cubicBezTo>
                    <a:pt x="1" y="2503"/>
                    <a:pt x="96" y="3146"/>
                    <a:pt x="429" y="3717"/>
                  </a:cubicBezTo>
                  <a:cubicBezTo>
                    <a:pt x="763" y="4289"/>
                    <a:pt x="1263" y="4670"/>
                    <a:pt x="1930" y="4860"/>
                  </a:cubicBezTo>
                  <a:cubicBezTo>
                    <a:pt x="2073" y="4884"/>
                    <a:pt x="2239" y="4908"/>
                    <a:pt x="2406" y="4932"/>
                  </a:cubicBezTo>
                  <a:cubicBezTo>
                    <a:pt x="2287" y="5289"/>
                    <a:pt x="2239" y="5646"/>
                    <a:pt x="2239" y="6027"/>
                  </a:cubicBezTo>
                  <a:cubicBezTo>
                    <a:pt x="2239" y="6432"/>
                    <a:pt x="2311" y="6789"/>
                    <a:pt x="2406" y="7099"/>
                  </a:cubicBezTo>
                  <a:cubicBezTo>
                    <a:pt x="1120" y="7194"/>
                    <a:pt x="144" y="8242"/>
                    <a:pt x="144" y="9528"/>
                  </a:cubicBezTo>
                  <a:cubicBezTo>
                    <a:pt x="144" y="10862"/>
                    <a:pt x="1239" y="11957"/>
                    <a:pt x="2573" y="11957"/>
                  </a:cubicBezTo>
                  <a:cubicBezTo>
                    <a:pt x="3859" y="11957"/>
                    <a:pt x="4930" y="10957"/>
                    <a:pt x="4978" y="9695"/>
                  </a:cubicBezTo>
                  <a:cubicBezTo>
                    <a:pt x="5311" y="9790"/>
                    <a:pt x="5692" y="9838"/>
                    <a:pt x="6050" y="9838"/>
                  </a:cubicBezTo>
                  <a:cubicBezTo>
                    <a:pt x="6407" y="9838"/>
                    <a:pt x="6764" y="9790"/>
                    <a:pt x="7121" y="9695"/>
                  </a:cubicBezTo>
                  <a:cubicBezTo>
                    <a:pt x="7121" y="9838"/>
                    <a:pt x="7169" y="10028"/>
                    <a:pt x="7217" y="10171"/>
                  </a:cubicBezTo>
                  <a:cubicBezTo>
                    <a:pt x="7407" y="10814"/>
                    <a:pt x="7788" y="11338"/>
                    <a:pt x="8360" y="11671"/>
                  </a:cubicBezTo>
                  <a:cubicBezTo>
                    <a:pt x="8741" y="11862"/>
                    <a:pt x="9145" y="12005"/>
                    <a:pt x="9574" y="12005"/>
                  </a:cubicBezTo>
                  <a:cubicBezTo>
                    <a:pt x="9788" y="12005"/>
                    <a:pt x="9979" y="11957"/>
                    <a:pt x="10193" y="11909"/>
                  </a:cubicBezTo>
                  <a:cubicBezTo>
                    <a:pt x="10813" y="11719"/>
                    <a:pt x="11360" y="11338"/>
                    <a:pt x="11694" y="10766"/>
                  </a:cubicBezTo>
                  <a:cubicBezTo>
                    <a:pt x="12003" y="10219"/>
                    <a:pt x="12098" y="9552"/>
                    <a:pt x="11932" y="8933"/>
                  </a:cubicBezTo>
                  <a:cubicBezTo>
                    <a:pt x="11717" y="8242"/>
                    <a:pt x="11289" y="7694"/>
                    <a:pt x="10741" y="7385"/>
                  </a:cubicBezTo>
                  <a:cubicBezTo>
                    <a:pt x="10408" y="7194"/>
                    <a:pt x="10050" y="7075"/>
                    <a:pt x="9669" y="7051"/>
                  </a:cubicBezTo>
                  <a:cubicBezTo>
                    <a:pt x="9741" y="6694"/>
                    <a:pt x="9812" y="6337"/>
                    <a:pt x="9812" y="5980"/>
                  </a:cubicBezTo>
                  <a:cubicBezTo>
                    <a:pt x="9812" y="5599"/>
                    <a:pt x="9741" y="5241"/>
                    <a:pt x="9669" y="4884"/>
                  </a:cubicBezTo>
                  <a:cubicBezTo>
                    <a:pt x="10003" y="4860"/>
                    <a:pt x="10408" y="4765"/>
                    <a:pt x="10741" y="4551"/>
                  </a:cubicBezTo>
                  <a:cubicBezTo>
                    <a:pt x="11289" y="4217"/>
                    <a:pt x="11694" y="3717"/>
                    <a:pt x="11860" y="3074"/>
                  </a:cubicBezTo>
                  <a:cubicBezTo>
                    <a:pt x="12051" y="2431"/>
                    <a:pt x="11956" y="1788"/>
                    <a:pt x="11622" y="1217"/>
                  </a:cubicBezTo>
                  <a:cubicBezTo>
                    <a:pt x="11289" y="645"/>
                    <a:pt x="10789" y="264"/>
                    <a:pt x="10146" y="97"/>
                  </a:cubicBezTo>
                  <a:cubicBezTo>
                    <a:pt x="9925" y="32"/>
                    <a:pt x="9704" y="0"/>
                    <a:pt x="94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2" name="Google Shape;14012;p27"/>
            <p:cNvSpPr/>
            <p:nvPr/>
          </p:nvSpPr>
          <p:spPr>
            <a:xfrm>
              <a:off x="3863813" y="2416508"/>
              <a:ext cx="57775" cy="8950"/>
            </a:xfrm>
            <a:custGeom>
              <a:avLst/>
              <a:gdLst/>
              <a:ahLst/>
              <a:cxnLst/>
              <a:rect l="l" t="t" r="r" b="b"/>
              <a:pathLst>
                <a:path w="2311" h="358" extrusionOk="0">
                  <a:moveTo>
                    <a:pt x="215" y="0"/>
                  </a:moveTo>
                  <a:cubicBezTo>
                    <a:pt x="119" y="0"/>
                    <a:pt x="48" y="48"/>
                    <a:pt x="24" y="143"/>
                  </a:cubicBezTo>
                  <a:cubicBezTo>
                    <a:pt x="0" y="262"/>
                    <a:pt x="96" y="358"/>
                    <a:pt x="215" y="358"/>
                  </a:cubicBezTo>
                  <a:lnTo>
                    <a:pt x="2120" y="358"/>
                  </a:lnTo>
                  <a:cubicBezTo>
                    <a:pt x="2215" y="358"/>
                    <a:pt x="2310" y="262"/>
                    <a:pt x="2287" y="143"/>
                  </a:cubicBezTo>
                  <a:cubicBezTo>
                    <a:pt x="2263" y="48"/>
                    <a:pt x="2168" y="0"/>
                    <a:pt x="20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3" name="Google Shape;14013;p27"/>
            <p:cNvSpPr/>
            <p:nvPr/>
          </p:nvSpPr>
          <p:spPr>
            <a:xfrm>
              <a:off x="3881663" y="2434958"/>
              <a:ext cx="39325" cy="8950"/>
            </a:xfrm>
            <a:custGeom>
              <a:avLst/>
              <a:gdLst/>
              <a:ahLst/>
              <a:cxnLst/>
              <a:rect l="l" t="t" r="r" b="b"/>
              <a:pathLst>
                <a:path w="1573" h="358" extrusionOk="0">
                  <a:moveTo>
                    <a:pt x="215" y="1"/>
                  </a:moveTo>
                  <a:cubicBezTo>
                    <a:pt x="120" y="1"/>
                    <a:pt x="48" y="72"/>
                    <a:pt x="25" y="143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358" y="358"/>
                  </a:lnTo>
                  <a:cubicBezTo>
                    <a:pt x="1454" y="358"/>
                    <a:pt x="1525" y="310"/>
                    <a:pt x="1549" y="215"/>
                  </a:cubicBezTo>
                  <a:cubicBezTo>
                    <a:pt x="1573" y="120"/>
                    <a:pt x="1477" y="1"/>
                    <a:pt x="1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4" name="Google Shape;14014;p27"/>
            <p:cNvSpPr/>
            <p:nvPr/>
          </p:nvSpPr>
          <p:spPr>
            <a:xfrm>
              <a:off x="3688188" y="2610583"/>
              <a:ext cx="57775" cy="8975"/>
            </a:xfrm>
            <a:custGeom>
              <a:avLst/>
              <a:gdLst/>
              <a:ahLst/>
              <a:cxnLst/>
              <a:rect l="l" t="t" r="r" b="b"/>
              <a:pathLst>
                <a:path w="2311" h="359" extrusionOk="0">
                  <a:moveTo>
                    <a:pt x="214" y="1"/>
                  </a:moveTo>
                  <a:cubicBezTo>
                    <a:pt x="95" y="1"/>
                    <a:pt x="0" y="96"/>
                    <a:pt x="24" y="215"/>
                  </a:cubicBezTo>
                  <a:cubicBezTo>
                    <a:pt x="95" y="310"/>
                    <a:pt x="143" y="358"/>
                    <a:pt x="238" y="358"/>
                  </a:cubicBezTo>
                  <a:lnTo>
                    <a:pt x="2120" y="358"/>
                  </a:lnTo>
                  <a:cubicBezTo>
                    <a:pt x="2191" y="358"/>
                    <a:pt x="2263" y="310"/>
                    <a:pt x="2286" y="215"/>
                  </a:cubicBezTo>
                  <a:cubicBezTo>
                    <a:pt x="2310" y="96"/>
                    <a:pt x="2239" y="1"/>
                    <a:pt x="2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5" name="Google Shape;14015;p27"/>
            <p:cNvSpPr/>
            <p:nvPr/>
          </p:nvSpPr>
          <p:spPr>
            <a:xfrm>
              <a:off x="3689363" y="2592133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191" y="1"/>
                  </a:moveTo>
                  <a:cubicBezTo>
                    <a:pt x="96" y="1"/>
                    <a:pt x="48" y="48"/>
                    <a:pt x="1" y="143"/>
                  </a:cubicBezTo>
                  <a:cubicBezTo>
                    <a:pt x="1" y="263"/>
                    <a:pt x="72" y="358"/>
                    <a:pt x="191" y="358"/>
                  </a:cubicBezTo>
                  <a:lnTo>
                    <a:pt x="1358" y="358"/>
                  </a:lnTo>
                  <a:cubicBezTo>
                    <a:pt x="1430" y="358"/>
                    <a:pt x="1501" y="286"/>
                    <a:pt x="1525" y="215"/>
                  </a:cubicBezTo>
                  <a:cubicBezTo>
                    <a:pt x="1549" y="96"/>
                    <a:pt x="1477" y="1"/>
                    <a:pt x="1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6" name="Google Shape;14016;p27"/>
            <p:cNvSpPr/>
            <p:nvPr/>
          </p:nvSpPr>
          <p:spPr>
            <a:xfrm>
              <a:off x="3863813" y="2611183"/>
              <a:ext cx="57175" cy="8950"/>
            </a:xfrm>
            <a:custGeom>
              <a:avLst/>
              <a:gdLst/>
              <a:ahLst/>
              <a:cxnLst/>
              <a:rect l="l" t="t" r="r" b="b"/>
              <a:pathLst>
                <a:path w="2287" h="358" extrusionOk="0">
                  <a:moveTo>
                    <a:pt x="215" y="1"/>
                  </a:moveTo>
                  <a:cubicBezTo>
                    <a:pt x="119" y="1"/>
                    <a:pt x="48" y="72"/>
                    <a:pt x="24" y="167"/>
                  </a:cubicBezTo>
                  <a:cubicBezTo>
                    <a:pt x="0" y="286"/>
                    <a:pt x="96" y="358"/>
                    <a:pt x="215" y="358"/>
                  </a:cubicBezTo>
                  <a:lnTo>
                    <a:pt x="2072" y="358"/>
                  </a:lnTo>
                  <a:cubicBezTo>
                    <a:pt x="2168" y="358"/>
                    <a:pt x="2239" y="310"/>
                    <a:pt x="2263" y="215"/>
                  </a:cubicBezTo>
                  <a:cubicBezTo>
                    <a:pt x="2287" y="96"/>
                    <a:pt x="2191" y="1"/>
                    <a:pt x="2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7" name="Google Shape;14017;p27"/>
            <p:cNvSpPr/>
            <p:nvPr/>
          </p:nvSpPr>
          <p:spPr>
            <a:xfrm>
              <a:off x="3881663" y="2592733"/>
              <a:ext cx="39325" cy="8950"/>
            </a:xfrm>
            <a:custGeom>
              <a:avLst/>
              <a:gdLst/>
              <a:ahLst/>
              <a:cxnLst/>
              <a:rect l="l" t="t" r="r" b="b"/>
              <a:pathLst>
                <a:path w="1573" h="358" extrusionOk="0">
                  <a:moveTo>
                    <a:pt x="215" y="0"/>
                  </a:moveTo>
                  <a:cubicBezTo>
                    <a:pt x="120" y="0"/>
                    <a:pt x="48" y="72"/>
                    <a:pt x="25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1358" y="358"/>
                  </a:lnTo>
                  <a:cubicBezTo>
                    <a:pt x="1454" y="358"/>
                    <a:pt x="1525" y="310"/>
                    <a:pt x="1549" y="215"/>
                  </a:cubicBezTo>
                  <a:cubicBezTo>
                    <a:pt x="1573" y="96"/>
                    <a:pt x="1477" y="0"/>
                    <a:pt x="1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8" name="Google Shape;14018;p27"/>
            <p:cNvSpPr/>
            <p:nvPr/>
          </p:nvSpPr>
          <p:spPr>
            <a:xfrm>
              <a:off x="3759613" y="2491508"/>
              <a:ext cx="90525" cy="8975"/>
            </a:xfrm>
            <a:custGeom>
              <a:avLst/>
              <a:gdLst/>
              <a:ahLst/>
              <a:cxnLst/>
              <a:rect l="l" t="t" r="r" b="b"/>
              <a:pathLst>
                <a:path w="3621" h="359" extrusionOk="0">
                  <a:moveTo>
                    <a:pt x="215" y="1"/>
                  </a:moveTo>
                  <a:cubicBezTo>
                    <a:pt x="120" y="1"/>
                    <a:pt x="49" y="72"/>
                    <a:pt x="25" y="144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3430" y="358"/>
                  </a:lnTo>
                  <a:cubicBezTo>
                    <a:pt x="3502" y="358"/>
                    <a:pt x="3573" y="311"/>
                    <a:pt x="3597" y="215"/>
                  </a:cubicBezTo>
                  <a:cubicBezTo>
                    <a:pt x="3621" y="96"/>
                    <a:pt x="3549" y="1"/>
                    <a:pt x="34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9" name="Google Shape;14019;p27"/>
            <p:cNvSpPr/>
            <p:nvPr/>
          </p:nvSpPr>
          <p:spPr>
            <a:xfrm>
              <a:off x="3759613" y="2514133"/>
              <a:ext cx="90525" cy="8975"/>
            </a:xfrm>
            <a:custGeom>
              <a:avLst/>
              <a:gdLst/>
              <a:ahLst/>
              <a:cxnLst/>
              <a:rect l="l" t="t" r="r" b="b"/>
              <a:pathLst>
                <a:path w="3621" h="359" extrusionOk="0">
                  <a:moveTo>
                    <a:pt x="215" y="1"/>
                  </a:moveTo>
                  <a:cubicBezTo>
                    <a:pt x="120" y="1"/>
                    <a:pt x="49" y="49"/>
                    <a:pt x="25" y="144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3430" y="358"/>
                  </a:lnTo>
                  <a:cubicBezTo>
                    <a:pt x="3502" y="358"/>
                    <a:pt x="3573" y="287"/>
                    <a:pt x="3597" y="191"/>
                  </a:cubicBezTo>
                  <a:cubicBezTo>
                    <a:pt x="3621" y="96"/>
                    <a:pt x="3549" y="1"/>
                    <a:pt x="34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0" name="Google Shape;14020;p27"/>
            <p:cNvSpPr/>
            <p:nvPr/>
          </p:nvSpPr>
          <p:spPr>
            <a:xfrm>
              <a:off x="3779863" y="2536758"/>
              <a:ext cx="50625" cy="8975"/>
            </a:xfrm>
            <a:custGeom>
              <a:avLst/>
              <a:gdLst/>
              <a:ahLst/>
              <a:cxnLst/>
              <a:rect l="l" t="t" r="r" b="b"/>
              <a:pathLst>
                <a:path w="2025" h="359" extrusionOk="0">
                  <a:moveTo>
                    <a:pt x="191" y="1"/>
                  </a:moveTo>
                  <a:cubicBezTo>
                    <a:pt x="120" y="1"/>
                    <a:pt x="48" y="72"/>
                    <a:pt x="24" y="168"/>
                  </a:cubicBezTo>
                  <a:cubicBezTo>
                    <a:pt x="1" y="287"/>
                    <a:pt x="72" y="358"/>
                    <a:pt x="191" y="358"/>
                  </a:cubicBezTo>
                  <a:lnTo>
                    <a:pt x="1810" y="358"/>
                  </a:lnTo>
                  <a:cubicBezTo>
                    <a:pt x="1906" y="358"/>
                    <a:pt x="1953" y="310"/>
                    <a:pt x="1977" y="215"/>
                  </a:cubicBezTo>
                  <a:cubicBezTo>
                    <a:pt x="2025" y="96"/>
                    <a:pt x="1930" y="1"/>
                    <a:pt x="18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1" name="Google Shape;14021;p27"/>
            <p:cNvSpPr/>
            <p:nvPr/>
          </p:nvSpPr>
          <p:spPr>
            <a:xfrm>
              <a:off x="3689363" y="2416508"/>
              <a:ext cx="58375" cy="8950"/>
            </a:xfrm>
            <a:custGeom>
              <a:avLst/>
              <a:gdLst/>
              <a:ahLst/>
              <a:cxnLst/>
              <a:rect l="l" t="t" r="r" b="b"/>
              <a:pathLst>
                <a:path w="2335" h="358" extrusionOk="0">
                  <a:moveTo>
                    <a:pt x="215" y="0"/>
                  </a:moveTo>
                  <a:cubicBezTo>
                    <a:pt x="120" y="0"/>
                    <a:pt x="72" y="48"/>
                    <a:pt x="25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120" y="358"/>
                  </a:lnTo>
                  <a:cubicBezTo>
                    <a:pt x="2239" y="358"/>
                    <a:pt x="2335" y="262"/>
                    <a:pt x="2311" y="143"/>
                  </a:cubicBezTo>
                  <a:cubicBezTo>
                    <a:pt x="2239" y="48"/>
                    <a:pt x="2144" y="0"/>
                    <a:pt x="20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2" name="Google Shape;14022;p27"/>
            <p:cNvSpPr/>
            <p:nvPr/>
          </p:nvSpPr>
          <p:spPr>
            <a:xfrm>
              <a:off x="3688763" y="2434958"/>
              <a:ext cx="39325" cy="8950"/>
            </a:xfrm>
            <a:custGeom>
              <a:avLst/>
              <a:gdLst/>
              <a:ahLst/>
              <a:cxnLst/>
              <a:rect l="l" t="t" r="r" b="b"/>
              <a:pathLst>
                <a:path w="1573" h="358" extrusionOk="0">
                  <a:moveTo>
                    <a:pt x="215" y="1"/>
                  </a:moveTo>
                  <a:cubicBezTo>
                    <a:pt x="96" y="1"/>
                    <a:pt x="1" y="96"/>
                    <a:pt x="25" y="215"/>
                  </a:cubicBezTo>
                  <a:cubicBezTo>
                    <a:pt x="72" y="310"/>
                    <a:pt x="120" y="358"/>
                    <a:pt x="215" y="358"/>
                  </a:cubicBezTo>
                  <a:lnTo>
                    <a:pt x="1382" y="358"/>
                  </a:lnTo>
                  <a:cubicBezTo>
                    <a:pt x="1454" y="358"/>
                    <a:pt x="1525" y="310"/>
                    <a:pt x="1549" y="215"/>
                  </a:cubicBezTo>
                  <a:cubicBezTo>
                    <a:pt x="1573" y="96"/>
                    <a:pt x="1501" y="1"/>
                    <a:pt x="1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23" name="Google Shape;14023;p27"/>
          <p:cNvGrpSpPr/>
          <p:nvPr/>
        </p:nvGrpSpPr>
        <p:grpSpPr>
          <a:xfrm>
            <a:off x="3392665" y="3054736"/>
            <a:ext cx="470905" cy="473776"/>
            <a:chOff x="3195213" y="2368808"/>
            <a:chExt cx="295325" cy="297125"/>
          </a:xfrm>
        </p:grpSpPr>
        <p:sp>
          <p:nvSpPr>
            <p:cNvPr id="14024" name="Google Shape;14024;p27"/>
            <p:cNvSpPr/>
            <p:nvPr/>
          </p:nvSpPr>
          <p:spPr>
            <a:xfrm>
              <a:off x="3312513" y="2401033"/>
              <a:ext cx="141125" cy="8950"/>
            </a:xfrm>
            <a:custGeom>
              <a:avLst/>
              <a:gdLst/>
              <a:ahLst/>
              <a:cxnLst/>
              <a:rect l="l" t="t" r="r" b="b"/>
              <a:pathLst>
                <a:path w="5645" h="358" extrusionOk="0">
                  <a:moveTo>
                    <a:pt x="167" y="0"/>
                  </a:moveTo>
                  <a:cubicBezTo>
                    <a:pt x="72" y="0"/>
                    <a:pt x="0" y="48"/>
                    <a:pt x="0" y="143"/>
                  </a:cubicBezTo>
                  <a:cubicBezTo>
                    <a:pt x="0" y="262"/>
                    <a:pt x="72" y="357"/>
                    <a:pt x="167" y="357"/>
                  </a:cubicBezTo>
                  <a:lnTo>
                    <a:pt x="5478" y="357"/>
                  </a:lnTo>
                  <a:cubicBezTo>
                    <a:pt x="5549" y="357"/>
                    <a:pt x="5644" y="286"/>
                    <a:pt x="5644" y="191"/>
                  </a:cubicBezTo>
                  <a:cubicBezTo>
                    <a:pt x="5644" y="72"/>
                    <a:pt x="5597" y="0"/>
                    <a:pt x="54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5" name="Google Shape;14025;p27"/>
            <p:cNvSpPr/>
            <p:nvPr/>
          </p:nvSpPr>
          <p:spPr>
            <a:xfrm>
              <a:off x="3312513" y="2419483"/>
              <a:ext cx="141125" cy="8950"/>
            </a:xfrm>
            <a:custGeom>
              <a:avLst/>
              <a:gdLst/>
              <a:ahLst/>
              <a:cxnLst/>
              <a:rect l="l" t="t" r="r" b="b"/>
              <a:pathLst>
                <a:path w="5645" h="358" extrusionOk="0">
                  <a:moveTo>
                    <a:pt x="167" y="0"/>
                  </a:moveTo>
                  <a:cubicBezTo>
                    <a:pt x="72" y="0"/>
                    <a:pt x="0" y="48"/>
                    <a:pt x="0" y="143"/>
                  </a:cubicBezTo>
                  <a:cubicBezTo>
                    <a:pt x="0" y="262"/>
                    <a:pt x="72" y="358"/>
                    <a:pt x="167" y="358"/>
                  </a:cubicBezTo>
                  <a:lnTo>
                    <a:pt x="5478" y="358"/>
                  </a:lnTo>
                  <a:cubicBezTo>
                    <a:pt x="5549" y="358"/>
                    <a:pt x="5644" y="286"/>
                    <a:pt x="5644" y="215"/>
                  </a:cubicBezTo>
                  <a:cubicBezTo>
                    <a:pt x="5644" y="96"/>
                    <a:pt x="5597" y="0"/>
                    <a:pt x="54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6" name="Google Shape;14026;p27"/>
            <p:cNvSpPr/>
            <p:nvPr/>
          </p:nvSpPr>
          <p:spPr>
            <a:xfrm>
              <a:off x="3195813" y="2368808"/>
              <a:ext cx="294125" cy="90575"/>
            </a:xfrm>
            <a:custGeom>
              <a:avLst/>
              <a:gdLst/>
              <a:ahLst/>
              <a:cxnLst/>
              <a:rect l="l" t="t" r="r" b="b"/>
              <a:pathLst>
                <a:path w="11765" h="3623" extrusionOk="0">
                  <a:moveTo>
                    <a:pt x="1858" y="384"/>
                  </a:moveTo>
                  <a:cubicBezTo>
                    <a:pt x="2668" y="384"/>
                    <a:pt x="3311" y="1051"/>
                    <a:pt x="3311" y="1837"/>
                  </a:cubicBezTo>
                  <a:cubicBezTo>
                    <a:pt x="3311" y="2647"/>
                    <a:pt x="2668" y="3313"/>
                    <a:pt x="1858" y="3313"/>
                  </a:cubicBezTo>
                  <a:cubicBezTo>
                    <a:pt x="1048" y="3313"/>
                    <a:pt x="405" y="2647"/>
                    <a:pt x="405" y="1837"/>
                  </a:cubicBezTo>
                  <a:cubicBezTo>
                    <a:pt x="405" y="1051"/>
                    <a:pt x="1048" y="384"/>
                    <a:pt x="1858" y="384"/>
                  </a:cubicBezTo>
                  <a:close/>
                  <a:moveTo>
                    <a:pt x="1836" y="1"/>
                  </a:moveTo>
                  <a:cubicBezTo>
                    <a:pt x="1804" y="1"/>
                    <a:pt x="1772" y="1"/>
                    <a:pt x="1739" y="3"/>
                  </a:cubicBezTo>
                  <a:cubicBezTo>
                    <a:pt x="810" y="27"/>
                    <a:pt x="72" y="765"/>
                    <a:pt x="1" y="1694"/>
                  </a:cubicBezTo>
                  <a:cubicBezTo>
                    <a:pt x="24" y="2789"/>
                    <a:pt x="810" y="3623"/>
                    <a:pt x="1858" y="3623"/>
                  </a:cubicBezTo>
                  <a:cubicBezTo>
                    <a:pt x="2287" y="3623"/>
                    <a:pt x="2644" y="3480"/>
                    <a:pt x="2930" y="3266"/>
                  </a:cubicBezTo>
                  <a:lnTo>
                    <a:pt x="8264" y="3266"/>
                  </a:lnTo>
                  <a:cubicBezTo>
                    <a:pt x="8359" y="3266"/>
                    <a:pt x="8431" y="3218"/>
                    <a:pt x="8431" y="3123"/>
                  </a:cubicBezTo>
                  <a:cubicBezTo>
                    <a:pt x="8431" y="3004"/>
                    <a:pt x="8383" y="2909"/>
                    <a:pt x="8264" y="2909"/>
                  </a:cubicBezTo>
                  <a:lnTo>
                    <a:pt x="3263" y="2909"/>
                  </a:lnTo>
                  <a:cubicBezTo>
                    <a:pt x="3501" y="2623"/>
                    <a:pt x="3620" y="2242"/>
                    <a:pt x="3620" y="1813"/>
                  </a:cubicBezTo>
                  <a:cubicBezTo>
                    <a:pt x="3620" y="1408"/>
                    <a:pt x="3477" y="1051"/>
                    <a:pt x="3263" y="718"/>
                  </a:cubicBezTo>
                  <a:lnTo>
                    <a:pt x="10193" y="718"/>
                  </a:lnTo>
                  <a:cubicBezTo>
                    <a:pt x="10550" y="718"/>
                    <a:pt x="10884" y="884"/>
                    <a:pt x="11098" y="1194"/>
                  </a:cubicBezTo>
                  <a:cubicBezTo>
                    <a:pt x="11360" y="1575"/>
                    <a:pt x="11360" y="2051"/>
                    <a:pt x="11098" y="2432"/>
                  </a:cubicBezTo>
                  <a:cubicBezTo>
                    <a:pt x="10884" y="2742"/>
                    <a:pt x="10550" y="2909"/>
                    <a:pt x="10193" y="2909"/>
                  </a:cubicBezTo>
                  <a:lnTo>
                    <a:pt x="9074" y="2909"/>
                  </a:lnTo>
                  <a:cubicBezTo>
                    <a:pt x="8979" y="2909"/>
                    <a:pt x="8883" y="2980"/>
                    <a:pt x="8883" y="3075"/>
                  </a:cubicBezTo>
                  <a:cubicBezTo>
                    <a:pt x="8883" y="3194"/>
                    <a:pt x="8931" y="3266"/>
                    <a:pt x="9074" y="3266"/>
                  </a:cubicBezTo>
                  <a:lnTo>
                    <a:pt x="10217" y="3266"/>
                  </a:lnTo>
                  <a:cubicBezTo>
                    <a:pt x="10693" y="3266"/>
                    <a:pt x="11146" y="3028"/>
                    <a:pt x="11408" y="2647"/>
                  </a:cubicBezTo>
                  <a:cubicBezTo>
                    <a:pt x="11765" y="2146"/>
                    <a:pt x="11765" y="1480"/>
                    <a:pt x="11408" y="980"/>
                  </a:cubicBezTo>
                  <a:cubicBezTo>
                    <a:pt x="11146" y="599"/>
                    <a:pt x="10693" y="360"/>
                    <a:pt x="10217" y="360"/>
                  </a:cubicBezTo>
                  <a:lnTo>
                    <a:pt x="2906" y="360"/>
                  </a:lnTo>
                  <a:cubicBezTo>
                    <a:pt x="2597" y="140"/>
                    <a:pt x="2247" y="1"/>
                    <a:pt x="183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7" name="Google Shape;14027;p27"/>
            <p:cNvSpPr/>
            <p:nvPr/>
          </p:nvSpPr>
          <p:spPr>
            <a:xfrm>
              <a:off x="3223788" y="2392083"/>
              <a:ext cx="36350" cy="42450"/>
            </a:xfrm>
            <a:custGeom>
              <a:avLst/>
              <a:gdLst/>
              <a:ahLst/>
              <a:cxnLst/>
              <a:rect l="l" t="t" r="r" b="b"/>
              <a:pathLst>
                <a:path w="1454" h="1698" extrusionOk="0">
                  <a:moveTo>
                    <a:pt x="739" y="620"/>
                  </a:moveTo>
                  <a:lnTo>
                    <a:pt x="882" y="1025"/>
                  </a:lnTo>
                  <a:lnTo>
                    <a:pt x="572" y="1025"/>
                  </a:lnTo>
                  <a:lnTo>
                    <a:pt x="739" y="620"/>
                  </a:lnTo>
                  <a:close/>
                  <a:moveTo>
                    <a:pt x="739" y="1"/>
                  </a:moveTo>
                  <a:cubicBezTo>
                    <a:pt x="644" y="1"/>
                    <a:pt x="596" y="49"/>
                    <a:pt x="549" y="120"/>
                  </a:cubicBezTo>
                  <a:lnTo>
                    <a:pt x="48" y="1454"/>
                  </a:lnTo>
                  <a:cubicBezTo>
                    <a:pt x="1" y="1573"/>
                    <a:pt x="48" y="1668"/>
                    <a:pt x="144" y="1692"/>
                  </a:cubicBezTo>
                  <a:lnTo>
                    <a:pt x="215" y="1692"/>
                  </a:lnTo>
                  <a:cubicBezTo>
                    <a:pt x="263" y="1692"/>
                    <a:pt x="358" y="1668"/>
                    <a:pt x="358" y="1573"/>
                  </a:cubicBezTo>
                  <a:lnTo>
                    <a:pt x="453" y="1358"/>
                  </a:lnTo>
                  <a:lnTo>
                    <a:pt x="1001" y="1358"/>
                  </a:lnTo>
                  <a:lnTo>
                    <a:pt x="1096" y="1573"/>
                  </a:lnTo>
                  <a:cubicBezTo>
                    <a:pt x="1116" y="1652"/>
                    <a:pt x="1185" y="1698"/>
                    <a:pt x="1262" y="1698"/>
                  </a:cubicBezTo>
                  <a:cubicBezTo>
                    <a:pt x="1278" y="1698"/>
                    <a:pt x="1294" y="1696"/>
                    <a:pt x="1311" y="1692"/>
                  </a:cubicBezTo>
                  <a:cubicBezTo>
                    <a:pt x="1406" y="1668"/>
                    <a:pt x="1454" y="1573"/>
                    <a:pt x="1430" y="1454"/>
                  </a:cubicBezTo>
                  <a:lnTo>
                    <a:pt x="906" y="120"/>
                  </a:lnTo>
                  <a:cubicBezTo>
                    <a:pt x="882" y="25"/>
                    <a:pt x="811" y="1"/>
                    <a:pt x="7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8" name="Google Shape;14028;p27"/>
            <p:cNvSpPr/>
            <p:nvPr/>
          </p:nvSpPr>
          <p:spPr>
            <a:xfrm>
              <a:off x="3312513" y="2504033"/>
              <a:ext cx="141125" cy="8950"/>
            </a:xfrm>
            <a:custGeom>
              <a:avLst/>
              <a:gdLst/>
              <a:ahLst/>
              <a:cxnLst/>
              <a:rect l="l" t="t" r="r" b="b"/>
              <a:pathLst>
                <a:path w="5645" h="358" extrusionOk="0"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62"/>
                    <a:pt x="48" y="357"/>
                    <a:pt x="167" y="357"/>
                  </a:cubicBezTo>
                  <a:lnTo>
                    <a:pt x="5478" y="357"/>
                  </a:lnTo>
                  <a:cubicBezTo>
                    <a:pt x="5549" y="357"/>
                    <a:pt x="5644" y="310"/>
                    <a:pt x="5644" y="214"/>
                  </a:cubicBezTo>
                  <a:cubicBezTo>
                    <a:pt x="5644" y="95"/>
                    <a:pt x="5597" y="0"/>
                    <a:pt x="54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9" name="Google Shape;14029;p27"/>
            <p:cNvSpPr/>
            <p:nvPr/>
          </p:nvSpPr>
          <p:spPr>
            <a:xfrm>
              <a:off x="3312513" y="2523658"/>
              <a:ext cx="141125" cy="8975"/>
            </a:xfrm>
            <a:custGeom>
              <a:avLst/>
              <a:gdLst/>
              <a:ahLst/>
              <a:cxnLst/>
              <a:rect l="l" t="t" r="r" b="b"/>
              <a:pathLst>
                <a:path w="5645" h="359" extrusionOk="0">
                  <a:moveTo>
                    <a:pt x="167" y="1"/>
                  </a:moveTo>
                  <a:cubicBezTo>
                    <a:pt x="72" y="1"/>
                    <a:pt x="0" y="49"/>
                    <a:pt x="0" y="144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5478" y="358"/>
                  </a:lnTo>
                  <a:cubicBezTo>
                    <a:pt x="5549" y="358"/>
                    <a:pt x="5644" y="287"/>
                    <a:pt x="5644" y="215"/>
                  </a:cubicBezTo>
                  <a:cubicBezTo>
                    <a:pt x="5644" y="96"/>
                    <a:pt x="5597" y="1"/>
                    <a:pt x="54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0" name="Google Shape;14030;p27"/>
            <p:cNvSpPr/>
            <p:nvPr/>
          </p:nvSpPr>
          <p:spPr>
            <a:xfrm>
              <a:off x="3195213" y="2472858"/>
              <a:ext cx="294150" cy="90125"/>
            </a:xfrm>
            <a:custGeom>
              <a:avLst/>
              <a:gdLst/>
              <a:ahLst/>
              <a:cxnLst/>
              <a:rect l="l" t="t" r="r" b="b"/>
              <a:pathLst>
                <a:path w="11766" h="3605" extrusionOk="0">
                  <a:moveTo>
                    <a:pt x="10241" y="723"/>
                  </a:moveTo>
                  <a:cubicBezTo>
                    <a:pt x="10598" y="723"/>
                    <a:pt x="10932" y="890"/>
                    <a:pt x="11146" y="1199"/>
                  </a:cubicBezTo>
                  <a:cubicBezTo>
                    <a:pt x="11408" y="1557"/>
                    <a:pt x="11408" y="2057"/>
                    <a:pt x="11146" y="2438"/>
                  </a:cubicBezTo>
                  <a:cubicBezTo>
                    <a:pt x="10932" y="2747"/>
                    <a:pt x="10598" y="2914"/>
                    <a:pt x="10241" y="2914"/>
                  </a:cubicBezTo>
                  <a:lnTo>
                    <a:pt x="3311" y="2914"/>
                  </a:lnTo>
                  <a:cubicBezTo>
                    <a:pt x="3549" y="2628"/>
                    <a:pt x="3668" y="2247"/>
                    <a:pt x="3668" y="1819"/>
                  </a:cubicBezTo>
                  <a:cubicBezTo>
                    <a:pt x="3668" y="1414"/>
                    <a:pt x="3525" y="1057"/>
                    <a:pt x="3311" y="723"/>
                  </a:cubicBezTo>
                  <a:close/>
                  <a:moveTo>
                    <a:pt x="1882" y="366"/>
                  </a:moveTo>
                  <a:cubicBezTo>
                    <a:pt x="2692" y="366"/>
                    <a:pt x="3335" y="1009"/>
                    <a:pt x="3335" y="1819"/>
                  </a:cubicBezTo>
                  <a:cubicBezTo>
                    <a:pt x="3335" y="2628"/>
                    <a:pt x="2692" y="3271"/>
                    <a:pt x="1882" y="3271"/>
                  </a:cubicBezTo>
                  <a:cubicBezTo>
                    <a:pt x="1072" y="3271"/>
                    <a:pt x="429" y="2628"/>
                    <a:pt x="429" y="1819"/>
                  </a:cubicBezTo>
                  <a:cubicBezTo>
                    <a:pt x="429" y="1009"/>
                    <a:pt x="1072" y="366"/>
                    <a:pt x="1882" y="366"/>
                  </a:cubicBezTo>
                  <a:close/>
                  <a:moveTo>
                    <a:pt x="1941" y="1"/>
                  </a:moveTo>
                  <a:cubicBezTo>
                    <a:pt x="1890" y="1"/>
                    <a:pt x="1839" y="3"/>
                    <a:pt x="1787" y="9"/>
                  </a:cubicBezTo>
                  <a:cubicBezTo>
                    <a:pt x="858" y="33"/>
                    <a:pt x="120" y="771"/>
                    <a:pt x="72" y="1700"/>
                  </a:cubicBezTo>
                  <a:cubicBezTo>
                    <a:pt x="1" y="2747"/>
                    <a:pt x="834" y="3605"/>
                    <a:pt x="1858" y="3605"/>
                  </a:cubicBezTo>
                  <a:cubicBezTo>
                    <a:pt x="2263" y="3605"/>
                    <a:pt x="2620" y="3462"/>
                    <a:pt x="2930" y="3247"/>
                  </a:cubicBezTo>
                  <a:lnTo>
                    <a:pt x="10217" y="3247"/>
                  </a:lnTo>
                  <a:cubicBezTo>
                    <a:pt x="10693" y="3247"/>
                    <a:pt x="11146" y="3009"/>
                    <a:pt x="11408" y="2628"/>
                  </a:cubicBezTo>
                  <a:cubicBezTo>
                    <a:pt x="11765" y="2104"/>
                    <a:pt x="11765" y="1461"/>
                    <a:pt x="11408" y="961"/>
                  </a:cubicBezTo>
                  <a:cubicBezTo>
                    <a:pt x="11170" y="604"/>
                    <a:pt x="10717" y="366"/>
                    <a:pt x="10241" y="366"/>
                  </a:cubicBezTo>
                  <a:lnTo>
                    <a:pt x="2954" y="366"/>
                  </a:lnTo>
                  <a:cubicBezTo>
                    <a:pt x="2659" y="155"/>
                    <a:pt x="2327" y="1"/>
                    <a:pt x="19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1" name="Google Shape;14031;p27"/>
            <p:cNvSpPr/>
            <p:nvPr/>
          </p:nvSpPr>
          <p:spPr>
            <a:xfrm>
              <a:off x="3227363" y="2496883"/>
              <a:ext cx="29800" cy="42875"/>
            </a:xfrm>
            <a:custGeom>
              <a:avLst/>
              <a:gdLst/>
              <a:ahLst/>
              <a:cxnLst/>
              <a:rect l="l" t="t" r="r" b="b"/>
              <a:pathLst>
                <a:path w="1192" h="1715" extrusionOk="0">
                  <a:moveTo>
                    <a:pt x="572" y="357"/>
                  </a:moveTo>
                  <a:cubicBezTo>
                    <a:pt x="620" y="357"/>
                    <a:pt x="691" y="381"/>
                    <a:pt x="715" y="477"/>
                  </a:cubicBezTo>
                  <a:cubicBezTo>
                    <a:pt x="739" y="548"/>
                    <a:pt x="668" y="643"/>
                    <a:pt x="572" y="643"/>
                  </a:cubicBezTo>
                  <a:lnTo>
                    <a:pt x="358" y="643"/>
                  </a:lnTo>
                  <a:lnTo>
                    <a:pt x="358" y="357"/>
                  </a:lnTo>
                  <a:close/>
                  <a:moveTo>
                    <a:pt x="668" y="977"/>
                  </a:moveTo>
                  <a:cubicBezTo>
                    <a:pt x="739" y="977"/>
                    <a:pt x="834" y="1048"/>
                    <a:pt x="858" y="1120"/>
                  </a:cubicBezTo>
                  <a:cubicBezTo>
                    <a:pt x="858" y="1239"/>
                    <a:pt x="739" y="1358"/>
                    <a:pt x="668" y="1358"/>
                  </a:cubicBezTo>
                  <a:lnTo>
                    <a:pt x="358" y="1358"/>
                  </a:lnTo>
                  <a:lnTo>
                    <a:pt x="358" y="977"/>
                  </a:lnTo>
                  <a:close/>
                  <a:moveTo>
                    <a:pt x="167" y="0"/>
                  </a:moveTo>
                  <a:cubicBezTo>
                    <a:pt x="96" y="0"/>
                    <a:pt x="1" y="96"/>
                    <a:pt x="1" y="167"/>
                  </a:cubicBezTo>
                  <a:lnTo>
                    <a:pt x="1" y="1548"/>
                  </a:lnTo>
                  <a:lnTo>
                    <a:pt x="1" y="1596"/>
                  </a:lnTo>
                  <a:cubicBezTo>
                    <a:pt x="25" y="1691"/>
                    <a:pt x="96" y="1715"/>
                    <a:pt x="167" y="1715"/>
                  </a:cubicBezTo>
                  <a:lnTo>
                    <a:pt x="668" y="1715"/>
                  </a:lnTo>
                  <a:cubicBezTo>
                    <a:pt x="953" y="1715"/>
                    <a:pt x="1191" y="1477"/>
                    <a:pt x="1191" y="1191"/>
                  </a:cubicBezTo>
                  <a:cubicBezTo>
                    <a:pt x="1191" y="1000"/>
                    <a:pt x="1096" y="858"/>
                    <a:pt x="977" y="739"/>
                  </a:cubicBezTo>
                  <a:cubicBezTo>
                    <a:pt x="1049" y="643"/>
                    <a:pt x="1072" y="524"/>
                    <a:pt x="1049" y="381"/>
                  </a:cubicBezTo>
                  <a:cubicBezTo>
                    <a:pt x="1025" y="143"/>
                    <a:pt x="810" y="0"/>
                    <a:pt x="5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2" name="Google Shape;14032;p27"/>
            <p:cNvSpPr/>
            <p:nvPr/>
          </p:nvSpPr>
          <p:spPr>
            <a:xfrm>
              <a:off x="3312513" y="2608208"/>
              <a:ext cx="141125" cy="8950"/>
            </a:xfrm>
            <a:custGeom>
              <a:avLst/>
              <a:gdLst/>
              <a:ahLst/>
              <a:cxnLst/>
              <a:rect l="l" t="t" r="r" b="b"/>
              <a:pathLst>
                <a:path w="5645" h="358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5478" y="358"/>
                  </a:lnTo>
                  <a:cubicBezTo>
                    <a:pt x="5549" y="358"/>
                    <a:pt x="5644" y="310"/>
                    <a:pt x="5644" y="215"/>
                  </a:cubicBezTo>
                  <a:cubicBezTo>
                    <a:pt x="5644" y="96"/>
                    <a:pt x="5597" y="1"/>
                    <a:pt x="54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3" name="Google Shape;14033;p27"/>
            <p:cNvSpPr/>
            <p:nvPr/>
          </p:nvSpPr>
          <p:spPr>
            <a:xfrm>
              <a:off x="3312513" y="2627258"/>
              <a:ext cx="141125" cy="8375"/>
            </a:xfrm>
            <a:custGeom>
              <a:avLst/>
              <a:gdLst/>
              <a:ahLst/>
              <a:cxnLst/>
              <a:rect l="l" t="t" r="r" b="b"/>
              <a:pathLst>
                <a:path w="5645" h="335" extrusionOk="0">
                  <a:moveTo>
                    <a:pt x="167" y="1"/>
                  </a:moveTo>
                  <a:cubicBezTo>
                    <a:pt x="72" y="1"/>
                    <a:pt x="0" y="48"/>
                    <a:pt x="0" y="144"/>
                  </a:cubicBezTo>
                  <a:cubicBezTo>
                    <a:pt x="0" y="263"/>
                    <a:pt x="48" y="334"/>
                    <a:pt x="167" y="334"/>
                  </a:cubicBezTo>
                  <a:lnTo>
                    <a:pt x="5478" y="334"/>
                  </a:lnTo>
                  <a:cubicBezTo>
                    <a:pt x="5549" y="334"/>
                    <a:pt x="5644" y="286"/>
                    <a:pt x="5644" y="191"/>
                  </a:cubicBezTo>
                  <a:cubicBezTo>
                    <a:pt x="5644" y="72"/>
                    <a:pt x="5597" y="1"/>
                    <a:pt x="54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4" name="Google Shape;14034;p27"/>
            <p:cNvSpPr/>
            <p:nvPr/>
          </p:nvSpPr>
          <p:spPr>
            <a:xfrm>
              <a:off x="3195813" y="2576658"/>
              <a:ext cx="294725" cy="89275"/>
            </a:xfrm>
            <a:custGeom>
              <a:avLst/>
              <a:gdLst/>
              <a:ahLst/>
              <a:cxnLst/>
              <a:rect l="l" t="t" r="r" b="b"/>
              <a:pathLst>
                <a:path w="11789" h="3571" extrusionOk="0">
                  <a:moveTo>
                    <a:pt x="10217" y="715"/>
                  </a:moveTo>
                  <a:cubicBezTo>
                    <a:pt x="10574" y="715"/>
                    <a:pt x="10908" y="882"/>
                    <a:pt x="11122" y="1191"/>
                  </a:cubicBezTo>
                  <a:cubicBezTo>
                    <a:pt x="11384" y="1548"/>
                    <a:pt x="11384" y="2048"/>
                    <a:pt x="11122" y="2429"/>
                  </a:cubicBezTo>
                  <a:cubicBezTo>
                    <a:pt x="10908" y="2739"/>
                    <a:pt x="10574" y="2906"/>
                    <a:pt x="10217" y="2906"/>
                  </a:cubicBezTo>
                  <a:lnTo>
                    <a:pt x="3287" y="2906"/>
                  </a:lnTo>
                  <a:cubicBezTo>
                    <a:pt x="3525" y="2620"/>
                    <a:pt x="3644" y="2215"/>
                    <a:pt x="3644" y="1810"/>
                  </a:cubicBezTo>
                  <a:cubicBezTo>
                    <a:pt x="3644" y="1382"/>
                    <a:pt x="3501" y="1024"/>
                    <a:pt x="3287" y="715"/>
                  </a:cubicBezTo>
                  <a:close/>
                  <a:moveTo>
                    <a:pt x="1858" y="0"/>
                  </a:moveTo>
                  <a:cubicBezTo>
                    <a:pt x="1596" y="0"/>
                    <a:pt x="1358" y="48"/>
                    <a:pt x="1120" y="167"/>
                  </a:cubicBezTo>
                  <a:cubicBezTo>
                    <a:pt x="1025" y="191"/>
                    <a:pt x="1001" y="286"/>
                    <a:pt x="1025" y="381"/>
                  </a:cubicBezTo>
                  <a:cubicBezTo>
                    <a:pt x="1042" y="470"/>
                    <a:pt x="1112" y="519"/>
                    <a:pt x="1186" y="519"/>
                  </a:cubicBezTo>
                  <a:cubicBezTo>
                    <a:pt x="1212" y="519"/>
                    <a:pt x="1238" y="513"/>
                    <a:pt x="1263" y="501"/>
                  </a:cubicBezTo>
                  <a:cubicBezTo>
                    <a:pt x="1429" y="405"/>
                    <a:pt x="1644" y="358"/>
                    <a:pt x="1882" y="358"/>
                  </a:cubicBezTo>
                  <a:cubicBezTo>
                    <a:pt x="2715" y="358"/>
                    <a:pt x="3382" y="1024"/>
                    <a:pt x="3335" y="1858"/>
                  </a:cubicBezTo>
                  <a:cubicBezTo>
                    <a:pt x="3311" y="2620"/>
                    <a:pt x="2715" y="3215"/>
                    <a:pt x="1977" y="3239"/>
                  </a:cubicBezTo>
                  <a:cubicBezTo>
                    <a:pt x="1962" y="3240"/>
                    <a:pt x="1947" y="3240"/>
                    <a:pt x="1932" y="3240"/>
                  </a:cubicBezTo>
                  <a:cubicBezTo>
                    <a:pt x="1119" y="3240"/>
                    <a:pt x="453" y="2605"/>
                    <a:pt x="453" y="1786"/>
                  </a:cubicBezTo>
                  <a:cubicBezTo>
                    <a:pt x="453" y="1477"/>
                    <a:pt x="548" y="1191"/>
                    <a:pt x="715" y="905"/>
                  </a:cubicBezTo>
                  <a:cubicBezTo>
                    <a:pt x="786" y="858"/>
                    <a:pt x="786" y="739"/>
                    <a:pt x="691" y="667"/>
                  </a:cubicBezTo>
                  <a:cubicBezTo>
                    <a:pt x="652" y="647"/>
                    <a:pt x="608" y="636"/>
                    <a:pt x="567" y="636"/>
                  </a:cubicBezTo>
                  <a:cubicBezTo>
                    <a:pt x="510" y="636"/>
                    <a:pt x="457" y="659"/>
                    <a:pt x="429" y="715"/>
                  </a:cubicBezTo>
                  <a:cubicBezTo>
                    <a:pt x="120" y="1120"/>
                    <a:pt x="1" y="1620"/>
                    <a:pt x="120" y="2168"/>
                  </a:cubicBezTo>
                  <a:cubicBezTo>
                    <a:pt x="286" y="2858"/>
                    <a:pt x="810" y="3382"/>
                    <a:pt x="1477" y="3525"/>
                  </a:cubicBezTo>
                  <a:cubicBezTo>
                    <a:pt x="1618" y="3555"/>
                    <a:pt x="1758" y="3570"/>
                    <a:pt x="1896" y="3570"/>
                  </a:cubicBezTo>
                  <a:cubicBezTo>
                    <a:pt x="2295" y="3570"/>
                    <a:pt x="2670" y="3445"/>
                    <a:pt x="2954" y="3215"/>
                  </a:cubicBezTo>
                  <a:lnTo>
                    <a:pt x="10241" y="3215"/>
                  </a:lnTo>
                  <a:cubicBezTo>
                    <a:pt x="10717" y="3215"/>
                    <a:pt x="11170" y="2977"/>
                    <a:pt x="11432" y="2572"/>
                  </a:cubicBezTo>
                  <a:cubicBezTo>
                    <a:pt x="11789" y="2072"/>
                    <a:pt x="11789" y="1429"/>
                    <a:pt x="11432" y="905"/>
                  </a:cubicBezTo>
                  <a:cubicBezTo>
                    <a:pt x="11146" y="572"/>
                    <a:pt x="10693" y="358"/>
                    <a:pt x="10217" y="358"/>
                  </a:cubicBezTo>
                  <a:lnTo>
                    <a:pt x="2930" y="358"/>
                  </a:lnTo>
                  <a:cubicBezTo>
                    <a:pt x="2620" y="119"/>
                    <a:pt x="2239" y="0"/>
                    <a:pt x="18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5" name="Google Shape;14035;p27"/>
            <p:cNvSpPr/>
            <p:nvPr/>
          </p:nvSpPr>
          <p:spPr>
            <a:xfrm>
              <a:off x="3223788" y="2600458"/>
              <a:ext cx="36350" cy="42900"/>
            </a:xfrm>
            <a:custGeom>
              <a:avLst/>
              <a:gdLst/>
              <a:ahLst/>
              <a:cxnLst/>
              <a:rect l="l" t="t" r="r" b="b"/>
              <a:pathLst>
                <a:path w="1454" h="1716" extrusionOk="0">
                  <a:moveTo>
                    <a:pt x="858" y="1"/>
                  </a:moveTo>
                  <a:cubicBezTo>
                    <a:pt x="382" y="1"/>
                    <a:pt x="1" y="382"/>
                    <a:pt x="1" y="858"/>
                  </a:cubicBezTo>
                  <a:cubicBezTo>
                    <a:pt x="1" y="1335"/>
                    <a:pt x="382" y="1716"/>
                    <a:pt x="858" y="1716"/>
                  </a:cubicBezTo>
                  <a:cubicBezTo>
                    <a:pt x="1049" y="1716"/>
                    <a:pt x="1215" y="1668"/>
                    <a:pt x="1334" y="1525"/>
                  </a:cubicBezTo>
                  <a:cubicBezTo>
                    <a:pt x="1358" y="1501"/>
                    <a:pt x="1406" y="1477"/>
                    <a:pt x="1406" y="1454"/>
                  </a:cubicBezTo>
                  <a:cubicBezTo>
                    <a:pt x="1454" y="1382"/>
                    <a:pt x="1454" y="1263"/>
                    <a:pt x="1358" y="1216"/>
                  </a:cubicBezTo>
                  <a:cubicBezTo>
                    <a:pt x="1336" y="1182"/>
                    <a:pt x="1299" y="1165"/>
                    <a:pt x="1258" y="1165"/>
                  </a:cubicBezTo>
                  <a:cubicBezTo>
                    <a:pt x="1210" y="1165"/>
                    <a:pt x="1158" y="1188"/>
                    <a:pt x="1120" y="1239"/>
                  </a:cubicBezTo>
                  <a:lnTo>
                    <a:pt x="1096" y="1263"/>
                  </a:lnTo>
                  <a:cubicBezTo>
                    <a:pt x="1025" y="1335"/>
                    <a:pt x="953" y="1358"/>
                    <a:pt x="834" y="1358"/>
                  </a:cubicBezTo>
                  <a:cubicBezTo>
                    <a:pt x="572" y="1358"/>
                    <a:pt x="310" y="1120"/>
                    <a:pt x="310" y="858"/>
                  </a:cubicBezTo>
                  <a:cubicBezTo>
                    <a:pt x="310" y="596"/>
                    <a:pt x="596" y="358"/>
                    <a:pt x="858" y="358"/>
                  </a:cubicBezTo>
                  <a:cubicBezTo>
                    <a:pt x="953" y="358"/>
                    <a:pt x="1073" y="382"/>
                    <a:pt x="1168" y="430"/>
                  </a:cubicBezTo>
                  <a:cubicBezTo>
                    <a:pt x="1196" y="458"/>
                    <a:pt x="1228" y="471"/>
                    <a:pt x="1260" y="471"/>
                  </a:cubicBezTo>
                  <a:cubicBezTo>
                    <a:pt x="1311" y="471"/>
                    <a:pt x="1363" y="440"/>
                    <a:pt x="1406" y="382"/>
                  </a:cubicBezTo>
                  <a:cubicBezTo>
                    <a:pt x="1454" y="287"/>
                    <a:pt x="1430" y="191"/>
                    <a:pt x="1334" y="144"/>
                  </a:cubicBezTo>
                  <a:cubicBezTo>
                    <a:pt x="1192" y="49"/>
                    <a:pt x="1049" y="1"/>
                    <a:pt x="8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36" name="Google Shape;14036;p27"/>
          <p:cNvGrpSpPr/>
          <p:nvPr/>
        </p:nvGrpSpPr>
        <p:grpSpPr>
          <a:xfrm>
            <a:off x="2374938" y="3055813"/>
            <a:ext cx="490877" cy="473736"/>
            <a:chOff x="2684388" y="2369483"/>
            <a:chExt cx="307850" cy="297100"/>
          </a:xfrm>
        </p:grpSpPr>
        <p:sp>
          <p:nvSpPr>
            <p:cNvPr id="14037" name="Google Shape;14037;p27"/>
            <p:cNvSpPr/>
            <p:nvPr/>
          </p:nvSpPr>
          <p:spPr>
            <a:xfrm>
              <a:off x="2792763" y="2506408"/>
              <a:ext cx="88725" cy="8950"/>
            </a:xfrm>
            <a:custGeom>
              <a:avLst/>
              <a:gdLst/>
              <a:ahLst/>
              <a:cxnLst/>
              <a:rect l="l" t="t" r="r" b="b"/>
              <a:pathLst>
                <a:path w="3549" h="358" extrusionOk="0">
                  <a:moveTo>
                    <a:pt x="191" y="0"/>
                  </a:moveTo>
                  <a:cubicBezTo>
                    <a:pt x="95" y="0"/>
                    <a:pt x="24" y="72"/>
                    <a:pt x="0" y="143"/>
                  </a:cubicBezTo>
                  <a:cubicBezTo>
                    <a:pt x="0" y="262"/>
                    <a:pt x="95" y="358"/>
                    <a:pt x="191" y="358"/>
                  </a:cubicBezTo>
                  <a:lnTo>
                    <a:pt x="3334" y="358"/>
                  </a:lnTo>
                  <a:cubicBezTo>
                    <a:pt x="3429" y="358"/>
                    <a:pt x="3477" y="310"/>
                    <a:pt x="3525" y="215"/>
                  </a:cubicBezTo>
                  <a:cubicBezTo>
                    <a:pt x="3549" y="96"/>
                    <a:pt x="3453" y="0"/>
                    <a:pt x="33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8" name="Google Shape;14038;p27"/>
            <p:cNvSpPr/>
            <p:nvPr/>
          </p:nvSpPr>
          <p:spPr>
            <a:xfrm>
              <a:off x="2792763" y="2529033"/>
              <a:ext cx="88725" cy="8950"/>
            </a:xfrm>
            <a:custGeom>
              <a:avLst/>
              <a:gdLst/>
              <a:ahLst/>
              <a:cxnLst/>
              <a:rect l="l" t="t" r="r" b="b"/>
              <a:pathLst>
                <a:path w="3549" h="358" extrusionOk="0">
                  <a:moveTo>
                    <a:pt x="191" y="0"/>
                  </a:moveTo>
                  <a:cubicBezTo>
                    <a:pt x="95" y="0"/>
                    <a:pt x="24" y="48"/>
                    <a:pt x="0" y="143"/>
                  </a:cubicBezTo>
                  <a:cubicBezTo>
                    <a:pt x="0" y="262"/>
                    <a:pt x="95" y="357"/>
                    <a:pt x="191" y="357"/>
                  </a:cubicBezTo>
                  <a:lnTo>
                    <a:pt x="3334" y="357"/>
                  </a:lnTo>
                  <a:cubicBezTo>
                    <a:pt x="3429" y="357"/>
                    <a:pt x="3477" y="286"/>
                    <a:pt x="3525" y="191"/>
                  </a:cubicBezTo>
                  <a:cubicBezTo>
                    <a:pt x="3549" y="72"/>
                    <a:pt x="3453" y="0"/>
                    <a:pt x="33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9" name="Google Shape;14039;p27"/>
            <p:cNvSpPr/>
            <p:nvPr/>
          </p:nvSpPr>
          <p:spPr>
            <a:xfrm>
              <a:off x="2812413" y="2551058"/>
              <a:ext cx="48825" cy="8950"/>
            </a:xfrm>
            <a:custGeom>
              <a:avLst/>
              <a:gdLst/>
              <a:ahLst/>
              <a:cxnLst/>
              <a:rect l="l" t="t" r="r" b="b"/>
              <a:pathLst>
                <a:path w="1953" h="358" extrusionOk="0">
                  <a:moveTo>
                    <a:pt x="191" y="0"/>
                  </a:moveTo>
                  <a:cubicBezTo>
                    <a:pt x="95" y="0"/>
                    <a:pt x="48" y="72"/>
                    <a:pt x="24" y="143"/>
                  </a:cubicBezTo>
                  <a:cubicBezTo>
                    <a:pt x="0" y="262"/>
                    <a:pt x="71" y="358"/>
                    <a:pt x="191" y="358"/>
                  </a:cubicBezTo>
                  <a:lnTo>
                    <a:pt x="1786" y="358"/>
                  </a:lnTo>
                  <a:cubicBezTo>
                    <a:pt x="1858" y="358"/>
                    <a:pt x="1929" y="310"/>
                    <a:pt x="1953" y="215"/>
                  </a:cubicBezTo>
                  <a:cubicBezTo>
                    <a:pt x="1953" y="96"/>
                    <a:pt x="1858" y="0"/>
                    <a:pt x="17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0" name="Google Shape;14040;p27"/>
            <p:cNvSpPr/>
            <p:nvPr/>
          </p:nvSpPr>
          <p:spPr>
            <a:xfrm>
              <a:off x="2684388" y="2369483"/>
              <a:ext cx="307850" cy="297100"/>
            </a:xfrm>
            <a:custGeom>
              <a:avLst/>
              <a:gdLst/>
              <a:ahLst/>
              <a:cxnLst/>
              <a:rect l="l" t="t" r="r" b="b"/>
              <a:pathLst>
                <a:path w="12314" h="11884" extrusionOk="0">
                  <a:moveTo>
                    <a:pt x="6336" y="1143"/>
                  </a:moveTo>
                  <a:cubicBezTo>
                    <a:pt x="7669" y="1143"/>
                    <a:pt x="8931" y="1643"/>
                    <a:pt x="9908" y="2524"/>
                  </a:cubicBezTo>
                  <a:lnTo>
                    <a:pt x="9074" y="3358"/>
                  </a:lnTo>
                  <a:cubicBezTo>
                    <a:pt x="8267" y="2643"/>
                    <a:pt x="7258" y="2285"/>
                    <a:pt x="6243" y="2285"/>
                  </a:cubicBezTo>
                  <a:cubicBezTo>
                    <a:pt x="6211" y="2285"/>
                    <a:pt x="6178" y="2285"/>
                    <a:pt x="6145" y="2286"/>
                  </a:cubicBezTo>
                  <a:lnTo>
                    <a:pt x="6145" y="1143"/>
                  </a:lnTo>
                  <a:close/>
                  <a:moveTo>
                    <a:pt x="5764" y="357"/>
                  </a:moveTo>
                  <a:lnTo>
                    <a:pt x="5764" y="2715"/>
                  </a:lnTo>
                  <a:cubicBezTo>
                    <a:pt x="4954" y="2739"/>
                    <a:pt x="4216" y="3096"/>
                    <a:pt x="3621" y="3667"/>
                  </a:cubicBezTo>
                  <a:cubicBezTo>
                    <a:pt x="3049" y="4239"/>
                    <a:pt x="2692" y="4977"/>
                    <a:pt x="2668" y="5787"/>
                  </a:cubicBezTo>
                  <a:lnTo>
                    <a:pt x="358" y="5787"/>
                  </a:lnTo>
                  <a:cubicBezTo>
                    <a:pt x="406" y="4358"/>
                    <a:pt x="977" y="3001"/>
                    <a:pt x="1978" y="2000"/>
                  </a:cubicBezTo>
                  <a:cubicBezTo>
                    <a:pt x="3002" y="976"/>
                    <a:pt x="4335" y="381"/>
                    <a:pt x="5764" y="357"/>
                  </a:cubicBezTo>
                  <a:close/>
                  <a:moveTo>
                    <a:pt x="6359" y="2643"/>
                  </a:moveTo>
                  <a:cubicBezTo>
                    <a:pt x="7312" y="2643"/>
                    <a:pt x="8265" y="3001"/>
                    <a:pt x="8979" y="3715"/>
                  </a:cubicBezTo>
                  <a:cubicBezTo>
                    <a:pt x="10408" y="5144"/>
                    <a:pt x="10408" y="7502"/>
                    <a:pt x="8979" y="8954"/>
                  </a:cubicBezTo>
                  <a:cubicBezTo>
                    <a:pt x="8265" y="9669"/>
                    <a:pt x="7318" y="10026"/>
                    <a:pt x="6368" y="10026"/>
                  </a:cubicBezTo>
                  <a:cubicBezTo>
                    <a:pt x="5419" y="10026"/>
                    <a:pt x="4466" y="9669"/>
                    <a:pt x="3740" y="8954"/>
                  </a:cubicBezTo>
                  <a:cubicBezTo>
                    <a:pt x="2930" y="8168"/>
                    <a:pt x="2573" y="7144"/>
                    <a:pt x="2644" y="6144"/>
                  </a:cubicBezTo>
                  <a:lnTo>
                    <a:pt x="2811" y="6144"/>
                  </a:lnTo>
                  <a:cubicBezTo>
                    <a:pt x="2930" y="6144"/>
                    <a:pt x="3049" y="6025"/>
                    <a:pt x="3049" y="5882"/>
                  </a:cubicBezTo>
                  <a:cubicBezTo>
                    <a:pt x="3097" y="4358"/>
                    <a:pt x="4335" y="3096"/>
                    <a:pt x="5907" y="3072"/>
                  </a:cubicBezTo>
                  <a:cubicBezTo>
                    <a:pt x="6074" y="3072"/>
                    <a:pt x="6145" y="2953"/>
                    <a:pt x="6145" y="2834"/>
                  </a:cubicBezTo>
                  <a:lnTo>
                    <a:pt x="6145" y="2643"/>
                  </a:lnTo>
                  <a:close/>
                  <a:moveTo>
                    <a:pt x="5883" y="0"/>
                  </a:moveTo>
                  <a:cubicBezTo>
                    <a:pt x="4335" y="24"/>
                    <a:pt x="2859" y="619"/>
                    <a:pt x="1739" y="1738"/>
                  </a:cubicBezTo>
                  <a:cubicBezTo>
                    <a:pt x="644" y="2834"/>
                    <a:pt x="25" y="4287"/>
                    <a:pt x="1" y="5858"/>
                  </a:cubicBezTo>
                  <a:cubicBezTo>
                    <a:pt x="1" y="5954"/>
                    <a:pt x="49" y="6049"/>
                    <a:pt x="144" y="6096"/>
                  </a:cubicBezTo>
                  <a:lnTo>
                    <a:pt x="739" y="6096"/>
                  </a:lnTo>
                  <a:cubicBezTo>
                    <a:pt x="715" y="6930"/>
                    <a:pt x="858" y="7740"/>
                    <a:pt x="1192" y="8526"/>
                  </a:cubicBezTo>
                  <a:cubicBezTo>
                    <a:pt x="1215" y="8573"/>
                    <a:pt x="1263" y="8645"/>
                    <a:pt x="1335" y="8645"/>
                  </a:cubicBezTo>
                  <a:lnTo>
                    <a:pt x="1382" y="8645"/>
                  </a:lnTo>
                  <a:cubicBezTo>
                    <a:pt x="1477" y="8597"/>
                    <a:pt x="1501" y="8478"/>
                    <a:pt x="1477" y="8406"/>
                  </a:cubicBezTo>
                  <a:cubicBezTo>
                    <a:pt x="1144" y="7692"/>
                    <a:pt x="1025" y="6906"/>
                    <a:pt x="1073" y="6096"/>
                  </a:cubicBezTo>
                  <a:lnTo>
                    <a:pt x="2263" y="6096"/>
                  </a:lnTo>
                  <a:cubicBezTo>
                    <a:pt x="2192" y="7144"/>
                    <a:pt x="2549" y="8216"/>
                    <a:pt x="3335" y="9049"/>
                  </a:cubicBezTo>
                  <a:lnTo>
                    <a:pt x="2501" y="9883"/>
                  </a:lnTo>
                  <a:cubicBezTo>
                    <a:pt x="2239" y="9645"/>
                    <a:pt x="2049" y="9383"/>
                    <a:pt x="1906" y="9073"/>
                  </a:cubicBezTo>
                  <a:cubicBezTo>
                    <a:pt x="1873" y="9019"/>
                    <a:pt x="1816" y="8989"/>
                    <a:pt x="1756" y="8989"/>
                  </a:cubicBezTo>
                  <a:cubicBezTo>
                    <a:pt x="1685" y="8989"/>
                    <a:pt x="1611" y="9031"/>
                    <a:pt x="1573" y="9121"/>
                  </a:cubicBezTo>
                  <a:cubicBezTo>
                    <a:pt x="1549" y="9145"/>
                    <a:pt x="1573" y="9192"/>
                    <a:pt x="1573" y="9240"/>
                  </a:cubicBezTo>
                  <a:cubicBezTo>
                    <a:pt x="1811" y="9597"/>
                    <a:pt x="2049" y="9907"/>
                    <a:pt x="2382" y="10240"/>
                  </a:cubicBezTo>
                  <a:cubicBezTo>
                    <a:pt x="3406" y="11288"/>
                    <a:pt x="4811" y="11883"/>
                    <a:pt x="6288" y="11883"/>
                  </a:cubicBezTo>
                  <a:cubicBezTo>
                    <a:pt x="7788" y="11883"/>
                    <a:pt x="9193" y="11312"/>
                    <a:pt x="10241" y="10240"/>
                  </a:cubicBezTo>
                  <a:cubicBezTo>
                    <a:pt x="11837" y="8692"/>
                    <a:pt x="12313" y="6311"/>
                    <a:pt x="11480" y="4263"/>
                  </a:cubicBezTo>
                  <a:cubicBezTo>
                    <a:pt x="11461" y="4190"/>
                    <a:pt x="11388" y="4159"/>
                    <a:pt x="11311" y="4159"/>
                  </a:cubicBezTo>
                  <a:cubicBezTo>
                    <a:pt x="11288" y="4159"/>
                    <a:pt x="11264" y="4162"/>
                    <a:pt x="11241" y="4168"/>
                  </a:cubicBezTo>
                  <a:cubicBezTo>
                    <a:pt x="11146" y="4191"/>
                    <a:pt x="11122" y="4310"/>
                    <a:pt x="11146" y="4406"/>
                  </a:cubicBezTo>
                  <a:cubicBezTo>
                    <a:pt x="11932" y="6335"/>
                    <a:pt x="11480" y="8549"/>
                    <a:pt x="9979" y="10026"/>
                  </a:cubicBezTo>
                  <a:cubicBezTo>
                    <a:pt x="9003" y="11026"/>
                    <a:pt x="7693" y="11550"/>
                    <a:pt x="6288" y="11550"/>
                  </a:cubicBezTo>
                  <a:cubicBezTo>
                    <a:pt x="4954" y="11550"/>
                    <a:pt x="3716" y="11050"/>
                    <a:pt x="2716" y="10145"/>
                  </a:cubicBezTo>
                  <a:lnTo>
                    <a:pt x="3573" y="9311"/>
                  </a:lnTo>
                  <a:cubicBezTo>
                    <a:pt x="4335" y="10026"/>
                    <a:pt x="5312" y="10383"/>
                    <a:pt x="6288" y="10383"/>
                  </a:cubicBezTo>
                  <a:cubicBezTo>
                    <a:pt x="7336" y="10383"/>
                    <a:pt x="8384" y="10002"/>
                    <a:pt x="9146" y="9192"/>
                  </a:cubicBezTo>
                  <a:cubicBezTo>
                    <a:pt x="10694" y="7644"/>
                    <a:pt x="10741" y="5192"/>
                    <a:pt x="9265" y="3596"/>
                  </a:cubicBezTo>
                  <a:lnTo>
                    <a:pt x="10098" y="2762"/>
                  </a:lnTo>
                  <a:cubicBezTo>
                    <a:pt x="10384" y="3048"/>
                    <a:pt x="10622" y="3358"/>
                    <a:pt x="10789" y="3691"/>
                  </a:cubicBezTo>
                  <a:cubicBezTo>
                    <a:pt x="10823" y="3748"/>
                    <a:pt x="10879" y="3778"/>
                    <a:pt x="10938" y="3778"/>
                  </a:cubicBezTo>
                  <a:cubicBezTo>
                    <a:pt x="11003" y="3778"/>
                    <a:pt x="11072" y="3742"/>
                    <a:pt x="11122" y="3667"/>
                  </a:cubicBezTo>
                  <a:cubicBezTo>
                    <a:pt x="11146" y="3644"/>
                    <a:pt x="11122" y="3572"/>
                    <a:pt x="11122" y="3548"/>
                  </a:cubicBezTo>
                  <a:cubicBezTo>
                    <a:pt x="10884" y="3120"/>
                    <a:pt x="10575" y="2739"/>
                    <a:pt x="10265" y="2405"/>
                  </a:cubicBezTo>
                  <a:cubicBezTo>
                    <a:pt x="9217" y="1381"/>
                    <a:pt x="7812" y="786"/>
                    <a:pt x="6336" y="786"/>
                  </a:cubicBezTo>
                  <a:lnTo>
                    <a:pt x="6121" y="786"/>
                  </a:lnTo>
                  <a:lnTo>
                    <a:pt x="6121" y="238"/>
                  </a:lnTo>
                  <a:lnTo>
                    <a:pt x="6121" y="191"/>
                  </a:lnTo>
                  <a:cubicBezTo>
                    <a:pt x="6097" y="71"/>
                    <a:pt x="5978" y="0"/>
                    <a:pt x="588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041" name="Google Shape;14041;p27"/>
          <p:cNvSpPr/>
          <p:nvPr/>
        </p:nvSpPr>
        <p:spPr>
          <a:xfrm>
            <a:off x="1390418" y="3056569"/>
            <a:ext cx="474692" cy="473895"/>
          </a:xfrm>
          <a:custGeom>
            <a:avLst/>
            <a:gdLst/>
            <a:ahLst/>
            <a:cxnLst/>
            <a:rect l="l" t="t" r="r" b="b"/>
            <a:pathLst>
              <a:path w="11908" h="11888" extrusionOk="0">
                <a:moveTo>
                  <a:pt x="2263" y="6315"/>
                </a:moveTo>
                <a:lnTo>
                  <a:pt x="2263" y="10696"/>
                </a:lnTo>
                <a:lnTo>
                  <a:pt x="1763" y="10696"/>
                </a:lnTo>
                <a:lnTo>
                  <a:pt x="1763" y="6315"/>
                </a:lnTo>
                <a:close/>
                <a:moveTo>
                  <a:pt x="3120" y="5076"/>
                </a:moveTo>
                <a:lnTo>
                  <a:pt x="3120" y="10696"/>
                </a:lnTo>
                <a:lnTo>
                  <a:pt x="2620" y="10696"/>
                </a:lnTo>
                <a:lnTo>
                  <a:pt x="2620" y="5076"/>
                </a:lnTo>
                <a:close/>
                <a:moveTo>
                  <a:pt x="6526" y="7577"/>
                </a:moveTo>
                <a:lnTo>
                  <a:pt x="6526" y="10696"/>
                </a:lnTo>
                <a:lnTo>
                  <a:pt x="6026" y="10696"/>
                </a:lnTo>
                <a:lnTo>
                  <a:pt x="6026" y="7577"/>
                </a:lnTo>
                <a:close/>
                <a:moveTo>
                  <a:pt x="7383" y="6172"/>
                </a:moveTo>
                <a:lnTo>
                  <a:pt x="7383" y="10696"/>
                </a:lnTo>
                <a:lnTo>
                  <a:pt x="6883" y="10696"/>
                </a:lnTo>
                <a:lnTo>
                  <a:pt x="6883" y="6172"/>
                </a:lnTo>
                <a:close/>
                <a:moveTo>
                  <a:pt x="9050" y="8815"/>
                </a:moveTo>
                <a:lnTo>
                  <a:pt x="9050" y="10696"/>
                </a:lnTo>
                <a:lnTo>
                  <a:pt x="8550" y="10696"/>
                </a:lnTo>
                <a:lnTo>
                  <a:pt x="8550" y="8815"/>
                </a:lnTo>
                <a:close/>
                <a:moveTo>
                  <a:pt x="5668" y="3814"/>
                </a:moveTo>
                <a:lnTo>
                  <a:pt x="5668" y="10720"/>
                </a:lnTo>
                <a:lnTo>
                  <a:pt x="5145" y="10720"/>
                </a:lnTo>
                <a:lnTo>
                  <a:pt x="5145" y="3814"/>
                </a:lnTo>
                <a:close/>
                <a:moveTo>
                  <a:pt x="9907" y="2576"/>
                </a:moveTo>
                <a:lnTo>
                  <a:pt x="9907" y="10720"/>
                </a:lnTo>
                <a:lnTo>
                  <a:pt x="9407" y="10720"/>
                </a:lnTo>
                <a:lnTo>
                  <a:pt x="9407" y="2576"/>
                </a:lnTo>
                <a:close/>
                <a:moveTo>
                  <a:pt x="11503" y="11054"/>
                </a:moveTo>
                <a:lnTo>
                  <a:pt x="11503" y="11530"/>
                </a:lnTo>
                <a:lnTo>
                  <a:pt x="310" y="11530"/>
                </a:lnTo>
                <a:lnTo>
                  <a:pt x="310" y="11054"/>
                </a:lnTo>
                <a:close/>
                <a:moveTo>
                  <a:pt x="916" y="0"/>
                </a:moveTo>
                <a:cubicBezTo>
                  <a:pt x="811" y="0"/>
                  <a:pt x="715" y="88"/>
                  <a:pt x="715" y="194"/>
                </a:cubicBezTo>
                <a:lnTo>
                  <a:pt x="715" y="980"/>
                </a:lnTo>
                <a:lnTo>
                  <a:pt x="477" y="980"/>
                </a:lnTo>
                <a:cubicBezTo>
                  <a:pt x="382" y="980"/>
                  <a:pt x="334" y="1052"/>
                  <a:pt x="286" y="1099"/>
                </a:cubicBezTo>
                <a:cubicBezTo>
                  <a:pt x="263" y="1242"/>
                  <a:pt x="358" y="1361"/>
                  <a:pt x="477" y="1361"/>
                </a:cubicBezTo>
                <a:lnTo>
                  <a:pt x="715" y="1361"/>
                </a:lnTo>
                <a:lnTo>
                  <a:pt x="715" y="2242"/>
                </a:lnTo>
                <a:lnTo>
                  <a:pt x="501" y="2242"/>
                </a:lnTo>
                <a:cubicBezTo>
                  <a:pt x="405" y="2242"/>
                  <a:pt x="334" y="2290"/>
                  <a:pt x="334" y="2385"/>
                </a:cubicBezTo>
                <a:cubicBezTo>
                  <a:pt x="334" y="2504"/>
                  <a:pt x="382" y="2600"/>
                  <a:pt x="501" y="2600"/>
                </a:cubicBezTo>
                <a:lnTo>
                  <a:pt x="715" y="2600"/>
                </a:lnTo>
                <a:lnTo>
                  <a:pt x="715" y="3481"/>
                </a:lnTo>
                <a:lnTo>
                  <a:pt x="501" y="3481"/>
                </a:lnTo>
                <a:cubicBezTo>
                  <a:pt x="405" y="3481"/>
                  <a:pt x="334" y="3552"/>
                  <a:pt x="334" y="3647"/>
                </a:cubicBezTo>
                <a:cubicBezTo>
                  <a:pt x="334" y="3766"/>
                  <a:pt x="382" y="3838"/>
                  <a:pt x="501" y="3838"/>
                </a:cubicBezTo>
                <a:lnTo>
                  <a:pt x="715" y="3838"/>
                </a:lnTo>
                <a:lnTo>
                  <a:pt x="715" y="4743"/>
                </a:lnTo>
                <a:lnTo>
                  <a:pt x="501" y="4743"/>
                </a:lnTo>
                <a:cubicBezTo>
                  <a:pt x="405" y="4743"/>
                  <a:pt x="334" y="4791"/>
                  <a:pt x="334" y="4886"/>
                </a:cubicBezTo>
                <a:cubicBezTo>
                  <a:pt x="334" y="5005"/>
                  <a:pt x="382" y="5100"/>
                  <a:pt x="501" y="5100"/>
                </a:cubicBezTo>
                <a:lnTo>
                  <a:pt x="715" y="5100"/>
                </a:lnTo>
                <a:lnTo>
                  <a:pt x="715" y="5981"/>
                </a:lnTo>
                <a:lnTo>
                  <a:pt x="501" y="5981"/>
                </a:lnTo>
                <a:cubicBezTo>
                  <a:pt x="405" y="5981"/>
                  <a:pt x="334" y="6053"/>
                  <a:pt x="334" y="6148"/>
                </a:cubicBezTo>
                <a:cubicBezTo>
                  <a:pt x="334" y="6267"/>
                  <a:pt x="382" y="6338"/>
                  <a:pt x="501" y="6338"/>
                </a:cubicBezTo>
                <a:lnTo>
                  <a:pt x="715" y="6338"/>
                </a:lnTo>
                <a:lnTo>
                  <a:pt x="715" y="7243"/>
                </a:lnTo>
                <a:lnTo>
                  <a:pt x="501" y="7243"/>
                </a:lnTo>
                <a:cubicBezTo>
                  <a:pt x="405" y="7243"/>
                  <a:pt x="334" y="7291"/>
                  <a:pt x="334" y="7386"/>
                </a:cubicBezTo>
                <a:cubicBezTo>
                  <a:pt x="334" y="7505"/>
                  <a:pt x="382" y="7601"/>
                  <a:pt x="501" y="7601"/>
                </a:cubicBezTo>
                <a:lnTo>
                  <a:pt x="715" y="7601"/>
                </a:lnTo>
                <a:lnTo>
                  <a:pt x="715" y="8482"/>
                </a:lnTo>
                <a:lnTo>
                  <a:pt x="501" y="8482"/>
                </a:lnTo>
                <a:cubicBezTo>
                  <a:pt x="405" y="8482"/>
                  <a:pt x="334" y="8553"/>
                  <a:pt x="334" y="8648"/>
                </a:cubicBezTo>
                <a:cubicBezTo>
                  <a:pt x="334" y="8768"/>
                  <a:pt x="382" y="8839"/>
                  <a:pt x="501" y="8839"/>
                </a:cubicBezTo>
                <a:lnTo>
                  <a:pt x="715" y="8839"/>
                </a:lnTo>
                <a:lnTo>
                  <a:pt x="715" y="9744"/>
                </a:lnTo>
                <a:lnTo>
                  <a:pt x="501" y="9744"/>
                </a:lnTo>
                <a:cubicBezTo>
                  <a:pt x="405" y="9744"/>
                  <a:pt x="334" y="9792"/>
                  <a:pt x="334" y="9887"/>
                </a:cubicBezTo>
                <a:cubicBezTo>
                  <a:pt x="334" y="10006"/>
                  <a:pt x="382" y="10101"/>
                  <a:pt x="501" y="10101"/>
                </a:cubicBezTo>
                <a:lnTo>
                  <a:pt x="715" y="10101"/>
                </a:lnTo>
                <a:lnTo>
                  <a:pt x="715" y="10720"/>
                </a:lnTo>
                <a:lnTo>
                  <a:pt x="286" y="10720"/>
                </a:lnTo>
                <a:cubicBezTo>
                  <a:pt x="143" y="10720"/>
                  <a:pt x="1" y="10839"/>
                  <a:pt x="1" y="11030"/>
                </a:cubicBezTo>
                <a:lnTo>
                  <a:pt x="1" y="11578"/>
                </a:lnTo>
                <a:cubicBezTo>
                  <a:pt x="1" y="11744"/>
                  <a:pt x="120" y="11887"/>
                  <a:pt x="286" y="11887"/>
                </a:cubicBezTo>
                <a:lnTo>
                  <a:pt x="11598" y="11887"/>
                </a:lnTo>
                <a:cubicBezTo>
                  <a:pt x="11765" y="11887"/>
                  <a:pt x="11908" y="11768"/>
                  <a:pt x="11908" y="11578"/>
                </a:cubicBezTo>
                <a:lnTo>
                  <a:pt x="11908" y="10982"/>
                </a:lnTo>
                <a:cubicBezTo>
                  <a:pt x="11860" y="10839"/>
                  <a:pt x="11741" y="10696"/>
                  <a:pt x="11551" y="10696"/>
                </a:cubicBezTo>
                <a:lnTo>
                  <a:pt x="11146" y="10696"/>
                </a:lnTo>
                <a:lnTo>
                  <a:pt x="11146" y="9887"/>
                </a:lnTo>
                <a:cubicBezTo>
                  <a:pt x="11146" y="9815"/>
                  <a:pt x="11074" y="9720"/>
                  <a:pt x="10979" y="9720"/>
                </a:cubicBezTo>
                <a:cubicBezTo>
                  <a:pt x="10860" y="9720"/>
                  <a:pt x="10789" y="9768"/>
                  <a:pt x="10789" y="9887"/>
                </a:cubicBezTo>
                <a:lnTo>
                  <a:pt x="10789" y="10720"/>
                </a:lnTo>
                <a:lnTo>
                  <a:pt x="10265" y="10720"/>
                </a:lnTo>
                <a:lnTo>
                  <a:pt x="10265" y="5100"/>
                </a:lnTo>
                <a:lnTo>
                  <a:pt x="10789" y="5100"/>
                </a:lnTo>
                <a:lnTo>
                  <a:pt x="10789" y="9101"/>
                </a:lnTo>
                <a:cubicBezTo>
                  <a:pt x="10789" y="9172"/>
                  <a:pt x="10836" y="9268"/>
                  <a:pt x="10931" y="9268"/>
                </a:cubicBezTo>
                <a:cubicBezTo>
                  <a:pt x="11051" y="9268"/>
                  <a:pt x="11146" y="9220"/>
                  <a:pt x="11146" y="9101"/>
                </a:cubicBezTo>
                <a:lnTo>
                  <a:pt x="11146" y="4981"/>
                </a:lnTo>
                <a:cubicBezTo>
                  <a:pt x="11146" y="4838"/>
                  <a:pt x="11027" y="4743"/>
                  <a:pt x="10908" y="4743"/>
                </a:cubicBezTo>
                <a:lnTo>
                  <a:pt x="10265" y="4743"/>
                </a:lnTo>
                <a:lnTo>
                  <a:pt x="10265" y="2481"/>
                </a:lnTo>
                <a:cubicBezTo>
                  <a:pt x="10265" y="2338"/>
                  <a:pt x="10146" y="2242"/>
                  <a:pt x="10027" y="2242"/>
                </a:cubicBezTo>
                <a:lnTo>
                  <a:pt x="9312" y="2242"/>
                </a:lnTo>
                <a:cubicBezTo>
                  <a:pt x="9169" y="2242"/>
                  <a:pt x="9074" y="2361"/>
                  <a:pt x="9074" y="2481"/>
                </a:cubicBezTo>
                <a:lnTo>
                  <a:pt x="9074" y="8506"/>
                </a:lnTo>
                <a:lnTo>
                  <a:pt x="8455" y="8506"/>
                </a:lnTo>
                <a:cubicBezTo>
                  <a:pt x="8312" y="8506"/>
                  <a:pt x="8217" y="8625"/>
                  <a:pt x="8217" y="8744"/>
                </a:cubicBezTo>
                <a:lnTo>
                  <a:pt x="8217" y="10720"/>
                </a:lnTo>
                <a:lnTo>
                  <a:pt x="7740" y="10720"/>
                </a:lnTo>
                <a:lnTo>
                  <a:pt x="7740" y="6076"/>
                </a:lnTo>
                <a:cubicBezTo>
                  <a:pt x="7740" y="5934"/>
                  <a:pt x="7621" y="5838"/>
                  <a:pt x="7502" y="5838"/>
                </a:cubicBezTo>
                <a:lnTo>
                  <a:pt x="6788" y="5838"/>
                </a:lnTo>
                <a:cubicBezTo>
                  <a:pt x="6645" y="5838"/>
                  <a:pt x="6550" y="5957"/>
                  <a:pt x="6550" y="6076"/>
                </a:cubicBezTo>
                <a:lnTo>
                  <a:pt x="6550" y="7243"/>
                </a:lnTo>
                <a:lnTo>
                  <a:pt x="6002" y="7243"/>
                </a:lnTo>
                <a:lnTo>
                  <a:pt x="6002" y="3743"/>
                </a:lnTo>
                <a:cubicBezTo>
                  <a:pt x="6002" y="3576"/>
                  <a:pt x="5883" y="3481"/>
                  <a:pt x="5764" y="3481"/>
                </a:cubicBezTo>
                <a:lnTo>
                  <a:pt x="5049" y="3481"/>
                </a:lnTo>
                <a:cubicBezTo>
                  <a:pt x="4906" y="3481"/>
                  <a:pt x="4811" y="3624"/>
                  <a:pt x="4811" y="3743"/>
                </a:cubicBezTo>
                <a:lnTo>
                  <a:pt x="4811" y="10720"/>
                </a:lnTo>
                <a:lnTo>
                  <a:pt x="4335" y="10720"/>
                </a:lnTo>
                <a:lnTo>
                  <a:pt x="4335" y="1242"/>
                </a:lnTo>
                <a:cubicBezTo>
                  <a:pt x="4335" y="1075"/>
                  <a:pt x="4216" y="980"/>
                  <a:pt x="4097" y="980"/>
                </a:cubicBezTo>
                <a:lnTo>
                  <a:pt x="3382" y="980"/>
                </a:lnTo>
                <a:cubicBezTo>
                  <a:pt x="3263" y="980"/>
                  <a:pt x="3144" y="1075"/>
                  <a:pt x="3144" y="1290"/>
                </a:cubicBezTo>
                <a:lnTo>
                  <a:pt x="3144" y="2504"/>
                </a:lnTo>
                <a:cubicBezTo>
                  <a:pt x="3144" y="2600"/>
                  <a:pt x="3216" y="2695"/>
                  <a:pt x="3311" y="2695"/>
                </a:cubicBezTo>
                <a:cubicBezTo>
                  <a:pt x="3430" y="2695"/>
                  <a:pt x="3501" y="2623"/>
                  <a:pt x="3501" y="2504"/>
                </a:cubicBezTo>
                <a:lnTo>
                  <a:pt x="3501" y="1314"/>
                </a:lnTo>
                <a:lnTo>
                  <a:pt x="4025" y="1314"/>
                </a:lnTo>
                <a:lnTo>
                  <a:pt x="4025" y="10720"/>
                </a:lnTo>
                <a:lnTo>
                  <a:pt x="3501" y="10720"/>
                </a:lnTo>
                <a:lnTo>
                  <a:pt x="3501" y="3314"/>
                </a:lnTo>
                <a:cubicBezTo>
                  <a:pt x="3501" y="3219"/>
                  <a:pt x="3454" y="3147"/>
                  <a:pt x="3358" y="3147"/>
                </a:cubicBezTo>
                <a:cubicBezTo>
                  <a:pt x="3239" y="3147"/>
                  <a:pt x="3144" y="3195"/>
                  <a:pt x="3144" y="3314"/>
                </a:cubicBezTo>
                <a:lnTo>
                  <a:pt x="3144" y="4743"/>
                </a:lnTo>
                <a:lnTo>
                  <a:pt x="2525" y="4743"/>
                </a:lnTo>
                <a:cubicBezTo>
                  <a:pt x="2382" y="4743"/>
                  <a:pt x="2287" y="4862"/>
                  <a:pt x="2287" y="4981"/>
                </a:cubicBezTo>
                <a:lnTo>
                  <a:pt x="2287" y="5981"/>
                </a:lnTo>
                <a:lnTo>
                  <a:pt x="1668" y="5981"/>
                </a:lnTo>
                <a:cubicBezTo>
                  <a:pt x="1525" y="5981"/>
                  <a:pt x="1429" y="6100"/>
                  <a:pt x="1429" y="6219"/>
                </a:cubicBezTo>
                <a:lnTo>
                  <a:pt x="1429" y="10720"/>
                </a:lnTo>
                <a:lnTo>
                  <a:pt x="1072" y="10720"/>
                </a:lnTo>
                <a:lnTo>
                  <a:pt x="1072" y="194"/>
                </a:lnTo>
                <a:cubicBezTo>
                  <a:pt x="1072" y="99"/>
                  <a:pt x="1001" y="51"/>
                  <a:pt x="953" y="4"/>
                </a:cubicBezTo>
                <a:cubicBezTo>
                  <a:pt x="941" y="1"/>
                  <a:pt x="928" y="0"/>
                  <a:pt x="916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042" name="Google Shape;14042;p27"/>
          <p:cNvGrpSpPr/>
          <p:nvPr/>
        </p:nvGrpSpPr>
        <p:grpSpPr>
          <a:xfrm>
            <a:off x="1388542" y="3781088"/>
            <a:ext cx="475689" cy="475649"/>
            <a:chOff x="2193213" y="2824333"/>
            <a:chExt cx="298325" cy="298300"/>
          </a:xfrm>
        </p:grpSpPr>
        <p:sp>
          <p:nvSpPr>
            <p:cNvPr id="14043" name="Google Shape;14043;p27"/>
            <p:cNvSpPr/>
            <p:nvPr/>
          </p:nvSpPr>
          <p:spPr>
            <a:xfrm>
              <a:off x="2193213" y="2913633"/>
              <a:ext cx="141725" cy="119100"/>
            </a:xfrm>
            <a:custGeom>
              <a:avLst/>
              <a:gdLst/>
              <a:ahLst/>
              <a:cxnLst/>
              <a:rect l="l" t="t" r="r" b="b"/>
              <a:pathLst>
                <a:path w="5669" h="4764" extrusionOk="0">
                  <a:moveTo>
                    <a:pt x="2406" y="310"/>
                  </a:moveTo>
                  <a:cubicBezTo>
                    <a:pt x="2930" y="310"/>
                    <a:pt x="3478" y="524"/>
                    <a:pt x="3859" y="905"/>
                  </a:cubicBezTo>
                  <a:lnTo>
                    <a:pt x="5312" y="2382"/>
                  </a:lnTo>
                  <a:lnTo>
                    <a:pt x="3859" y="3834"/>
                  </a:lnTo>
                  <a:cubicBezTo>
                    <a:pt x="3454" y="4215"/>
                    <a:pt x="2930" y="4430"/>
                    <a:pt x="2406" y="4430"/>
                  </a:cubicBezTo>
                  <a:cubicBezTo>
                    <a:pt x="1835" y="4430"/>
                    <a:pt x="1335" y="4192"/>
                    <a:pt x="954" y="3811"/>
                  </a:cubicBezTo>
                  <a:cubicBezTo>
                    <a:pt x="596" y="3430"/>
                    <a:pt x="382" y="2906"/>
                    <a:pt x="382" y="2382"/>
                  </a:cubicBezTo>
                  <a:cubicBezTo>
                    <a:pt x="382" y="1834"/>
                    <a:pt x="573" y="1334"/>
                    <a:pt x="954" y="953"/>
                  </a:cubicBezTo>
                  <a:cubicBezTo>
                    <a:pt x="1335" y="548"/>
                    <a:pt x="1835" y="310"/>
                    <a:pt x="2406" y="310"/>
                  </a:cubicBezTo>
                  <a:close/>
                  <a:moveTo>
                    <a:pt x="2382" y="0"/>
                  </a:moveTo>
                  <a:cubicBezTo>
                    <a:pt x="1716" y="0"/>
                    <a:pt x="1120" y="262"/>
                    <a:pt x="668" y="715"/>
                  </a:cubicBezTo>
                  <a:cubicBezTo>
                    <a:pt x="239" y="1143"/>
                    <a:pt x="1" y="1739"/>
                    <a:pt x="1" y="2382"/>
                  </a:cubicBezTo>
                  <a:cubicBezTo>
                    <a:pt x="1" y="3001"/>
                    <a:pt x="239" y="3596"/>
                    <a:pt x="668" y="4049"/>
                  </a:cubicBezTo>
                  <a:cubicBezTo>
                    <a:pt x="1120" y="4525"/>
                    <a:pt x="1716" y="4763"/>
                    <a:pt x="2382" y="4763"/>
                  </a:cubicBezTo>
                  <a:lnTo>
                    <a:pt x="2406" y="4763"/>
                  </a:lnTo>
                  <a:cubicBezTo>
                    <a:pt x="3025" y="4763"/>
                    <a:pt x="3645" y="4525"/>
                    <a:pt x="4097" y="4049"/>
                  </a:cubicBezTo>
                  <a:lnTo>
                    <a:pt x="5597" y="2572"/>
                  </a:lnTo>
                  <a:cubicBezTo>
                    <a:pt x="5645" y="2525"/>
                    <a:pt x="5669" y="2429"/>
                    <a:pt x="5669" y="2334"/>
                  </a:cubicBezTo>
                  <a:cubicBezTo>
                    <a:pt x="5669" y="2287"/>
                    <a:pt x="5645" y="2239"/>
                    <a:pt x="5597" y="2191"/>
                  </a:cubicBezTo>
                  <a:lnTo>
                    <a:pt x="4097" y="715"/>
                  </a:lnTo>
                  <a:cubicBezTo>
                    <a:pt x="3645" y="262"/>
                    <a:pt x="3049" y="0"/>
                    <a:pt x="24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4" name="Google Shape;14044;p27"/>
            <p:cNvSpPr/>
            <p:nvPr/>
          </p:nvSpPr>
          <p:spPr>
            <a:xfrm>
              <a:off x="2212863" y="2932083"/>
              <a:ext cx="82200" cy="82175"/>
            </a:xfrm>
            <a:custGeom>
              <a:avLst/>
              <a:gdLst/>
              <a:ahLst/>
              <a:cxnLst/>
              <a:rect l="l" t="t" r="r" b="b"/>
              <a:pathLst>
                <a:path w="3288" h="3287" extrusionOk="0">
                  <a:moveTo>
                    <a:pt x="1644" y="358"/>
                  </a:moveTo>
                  <a:cubicBezTo>
                    <a:pt x="2358" y="358"/>
                    <a:pt x="2930" y="929"/>
                    <a:pt x="2930" y="1644"/>
                  </a:cubicBezTo>
                  <a:cubicBezTo>
                    <a:pt x="2930" y="2358"/>
                    <a:pt x="2358" y="2930"/>
                    <a:pt x="1644" y="2930"/>
                  </a:cubicBezTo>
                  <a:cubicBezTo>
                    <a:pt x="930" y="2930"/>
                    <a:pt x="358" y="2358"/>
                    <a:pt x="358" y="1644"/>
                  </a:cubicBezTo>
                  <a:cubicBezTo>
                    <a:pt x="358" y="929"/>
                    <a:pt x="930" y="358"/>
                    <a:pt x="1644" y="358"/>
                  </a:cubicBezTo>
                  <a:close/>
                  <a:moveTo>
                    <a:pt x="1644" y="1"/>
                  </a:moveTo>
                  <a:cubicBezTo>
                    <a:pt x="763" y="1"/>
                    <a:pt x="1" y="739"/>
                    <a:pt x="1" y="1644"/>
                  </a:cubicBezTo>
                  <a:cubicBezTo>
                    <a:pt x="1" y="2525"/>
                    <a:pt x="763" y="3287"/>
                    <a:pt x="1644" y="3287"/>
                  </a:cubicBezTo>
                  <a:cubicBezTo>
                    <a:pt x="2549" y="3287"/>
                    <a:pt x="3287" y="2525"/>
                    <a:pt x="3287" y="1644"/>
                  </a:cubicBezTo>
                  <a:cubicBezTo>
                    <a:pt x="3287" y="739"/>
                    <a:pt x="2549" y="1"/>
                    <a:pt x="1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5" name="Google Shape;14045;p27"/>
            <p:cNvSpPr/>
            <p:nvPr/>
          </p:nvSpPr>
          <p:spPr>
            <a:xfrm>
              <a:off x="2279563" y="2980308"/>
              <a:ext cx="122650" cy="142325"/>
            </a:xfrm>
            <a:custGeom>
              <a:avLst/>
              <a:gdLst/>
              <a:ahLst/>
              <a:cxnLst/>
              <a:rect l="l" t="t" r="r" b="b"/>
              <a:pathLst>
                <a:path w="4906" h="5693" extrusionOk="0">
                  <a:moveTo>
                    <a:pt x="2501" y="1"/>
                  </a:moveTo>
                  <a:cubicBezTo>
                    <a:pt x="2405" y="1"/>
                    <a:pt x="2334" y="48"/>
                    <a:pt x="2286" y="96"/>
                  </a:cubicBezTo>
                  <a:lnTo>
                    <a:pt x="786" y="1596"/>
                  </a:lnTo>
                  <a:cubicBezTo>
                    <a:pt x="238" y="2144"/>
                    <a:pt x="0" y="2954"/>
                    <a:pt x="143" y="3763"/>
                  </a:cubicBezTo>
                  <a:cubicBezTo>
                    <a:pt x="167" y="3858"/>
                    <a:pt x="262" y="3906"/>
                    <a:pt x="357" y="3906"/>
                  </a:cubicBezTo>
                  <a:cubicBezTo>
                    <a:pt x="429" y="3882"/>
                    <a:pt x="500" y="3787"/>
                    <a:pt x="500" y="3692"/>
                  </a:cubicBezTo>
                  <a:cubicBezTo>
                    <a:pt x="357" y="3025"/>
                    <a:pt x="548" y="2334"/>
                    <a:pt x="1072" y="1858"/>
                  </a:cubicBezTo>
                  <a:lnTo>
                    <a:pt x="2524" y="405"/>
                  </a:lnTo>
                  <a:lnTo>
                    <a:pt x="3977" y="1858"/>
                  </a:lnTo>
                  <a:cubicBezTo>
                    <a:pt x="4358" y="2239"/>
                    <a:pt x="4572" y="2739"/>
                    <a:pt x="4572" y="3311"/>
                  </a:cubicBezTo>
                  <a:cubicBezTo>
                    <a:pt x="4572" y="3882"/>
                    <a:pt x="4334" y="4382"/>
                    <a:pt x="3953" y="4763"/>
                  </a:cubicBezTo>
                  <a:cubicBezTo>
                    <a:pt x="3572" y="5121"/>
                    <a:pt x="3048" y="5335"/>
                    <a:pt x="2524" y="5335"/>
                  </a:cubicBezTo>
                  <a:cubicBezTo>
                    <a:pt x="1977" y="5335"/>
                    <a:pt x="1477" y="5121"/>
                    <a:pt x="1096" y="4763"/>
                  </a:cubicBezTo>
                  <a:cubicBezTo>
                    <a:pt x="976" y="4644"/>
                    <a:pt x="881" y="4525"/>
                    <a:pt x="786" y="4406"/>
                  </a:cubicBezTo>
                  <a:cubicBezTo>
                    <a:pt x="755" y="4360"/>
                    <a:pt x="704" y="4323"/>
                    <a:pt x="645" y="4323"/>
                  </a:cubicBezTo>
                  <a:cubicBezTo>
                    <a:pt x="614" y="4323"/>
                    <a:pt x="581" y="4334"/>
                    <a:pt x="548" y="4359"/>
                  </a:cubicBezTo>
                  <a:cubicBezTo>
                    <a:pt x="476" y="4406"/>
                    <a:pt x="429" y="4501"/>
                    <a:pt x="500" y="4597"/>
                  </a:cubicBezTo>
                  <a:cubicBezTo>
                    <a:pt x="595" y="4740"/>
                    <a:pt x="715" y="4882"/>
                    <a:pt x="857" y="5002"/>
                  </a:cubicBezTo>
                  <a:cubicBezTo>
                    <a:pt x="1310" y="5454"/>
                    <a:pt x="1905" y="5692"/>
                    <a:pt x="2524" y="5692"/>
                  </a:cubicBezTo>
                  <a:cubicBezTo>
                    <a:pt x="3144" y="5692"/>
                    <a:pt x="3739" y="5454"/>
                    <a:pt x="4191" y="5002"/>
                  </a:cubicBezTo>
                  <a:cubicBezTo>
                    <a:pt x="4668" y="4573"/>
                    <a:pt x="4906" y="3978"/>
                    <a:pt x="4906" y="3311"/>
                  </a:cubicBezTo>
                  <a:cubicBezTo>
                    <a:pt x="4906" y="2668"/>
                    <a:pt x="4668" y="2072"/>
                    <a:pt x="4191" y="1620"/>
                  </a:cubicBezTo>
                  <a:lnTo>
                    <a:pt x="2691" y="96"/>
                  </a:lnTo>
                  <a:cubicBezTo>
                    <a:pt x="2643" y="48"/>
                    <a:pt x="2572" y="1"/>
                    <a:pt x="2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6" name="Google Shape;14046;p27"/>
            <p:cNvSpPr/>
            <p:nvPr/>
          </p:nvSpPr>
          <p:spPr>
            <a:xfrm>
              <a:off x="2300988" y="3020783"/>
              <a:ext cx="81575" cy="81600"/>
            </a:xfrm>
            <a:custGeom>
              <a:avLst/>
              <a:gdLst/>
              <a:ahLst/>
              <a:cxnLst/>
              <a:rect l="l" t="t" r="r" b="b"/>
              <a:pathLst>
                <a:path w="3263" h="3264" extrusionOk="0">
                  <a:moveTo>
                    <a:pt x="1644" y="334"/>
                  </a:moveTo>
                  <a:cubicBezTo>
                    <a:pt x="2358" y="334"/>
                    <a:pt x="2906" y="882"/>
                    <a:pt x="2906" y="1596"/>
                  </a:cubicBezTo>
                  <a:cubicBezTo>
                    <a:pt x="2906" y="2311"/>
                    <a:pt x="2358" y="2882"/>
                    <a:pt x="1644" y="2882"/>
                  </a:cubicBezTo>
                  <a:cubicBezTo>
                    <a:pt x="929" y="2882"/>
                    <a:pt x="358" y="2311"/>
                    <a:pt x="358" y="1596"/>
                  </a:cubicBezTo>
                  <a:cubicBezTo>
                    <a:pt x="358" y="882"/>
                    <a:pt x="953" y="334"/>
                    <a:pt x="1644" y="334"/>
                  </a:cubicBezTo>
                  <a:close/>
                  <a:moveTo>
                    <a:pt x="1644" y="1"/>
                  </a:moveTo>
                  <a:cubicBezTo>
                    <a:pt x="739" y="1"/>
                    <a:pt x="0" y="739"/>
                    <a:pt x="0" y="1644"/>
                  </a:cubicBezTo>
                  <a:cubicBezTo>
                    <a:pt x="0" y="2525"/>
                    <a:pt x="739" y="3263"/>
                    <a:pt x="1644" y="3263"/>
                  </a:cubicBezTo>
                  <a:cubicBezTo>
                    <a:pt x="2525" y="3263"/>
                    <a:pt x="3263" y="2525"/>
                    <a:pt x="3263" y="1644"/>
                  </a:cubicBezTo>
                  <a:cubicBezTo>
                    <a:pt x="3263" y="739"/>
                    <a:pt x="2525" y="1"/>
                    <a:pt x="1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7" name="Google Shape;14047;p27"/>
            <p:cNvSpPr/>
            <p:nvPr/>
          </p:nvSpPr>
          <p:spPr>
            <a:xfrm>
              <a:off x="2348613" y="2913633"/>
              <a:ext cx="142925" cy="119700"/>
            </a:xfrm>
            <a:custGeom>
              <a:avLst/>
              <a:gdLst/>
              <a:ahLst/>
              <a:cxnLst/>
              <a:rect l="l" t="t" r="r" b="b"/>
              <a:pathLst>
                <a:path w="5717" h="4788" extrusionOk="0">
                  <a:moveTo>
                    <a:pt x="3311" y="334"/>
                  </a:moveTo>
                  <a:cubicBezTo>
                    <a:pt x="3859" y="334"/>
                    <a:pt x="4359" y="572"/>
                    <a:pt x="4763" y="953"/>
                  </a:cubicBezTo>
                  <a:cubicBezTo>
                    <a:pt x="5121" y="1334"/>
                    <a:pt x="5335" y="1834"/>
                    <a:pt x="5335" y="2382"/>
                  </a:cubicBezTo>
                  <a:cubicBezTo>
                    <a:pt x="5335" y="2906"/>
                    <a:pt x="5144" y="3430"/>
                    <a:pt x="4763" y="3811"/>
                  </a:cubicBezTo>
                  <a:cubicBezTo>
                    <a:pt x="4359" y="4192"/>
                    <a:pt x="3859" y="4430"/>
                    <a:pt x="3311" y="4430"/>
                  </a:cubicBezTo>
                  <a:cubicBezTo>
                    <a:pt x="2739" y="4430"/>
                    <a:pt x="2239" y="4215"/>
                    <a:pt x="1834" y="3834"/>
                  </a:cubicBezTo>
                  <a:lnTo>
                    <a:pt x="382" y="2382"/>
                  </a:lnTo>
                  <a:lnTo>
                    <a:pt x="1834" y="929"/>
                  </a:lnTo>
                  <a:cubicBezTo>
                    <a:pt x="2239" y="524"/>
                    <a:pt x="2739" y="334"/>
                    <a:pt x="3311" y="334"/>
                  </a:cubicBezTo>
                  <a:close/>
                  <a:moveTo>
                    <a:pt x="3311" y="0"/>
                  </a:moveTo>
                  <a:cubicBezTo>
                    <a:pt x="2644" y="0"/>
                    <a:pt x="2049" y="238"/>
                    <a:pt x="1596" y="715"/>
                  </a:cubicBezTo>
                  <a:lnTo>
                    <a:pt x="120" y="2191"/>
                  </a:lnTo>
                  <a:cubicBezTo>
                    <a:pt x="96" y="2239"/>
                    <a:pt x="24" y="2287"/>
                    <a:pt x="24" y="2358"/>
                  </a:cubicBezTo>
                  <a:cubicBezTo>
                    <a:pt x="1" y="2429"/>
                    <a:pt x="48" y="2525"/>
                    <a:pt x="120" y="2596"/>
                  </a:cubicBezTo>
                  <a:lnTo>
                    <a:pt x="1596" y="4073"/>
                  </a:lnTo>
                  <a:cubicBezTo>
                    <a:pt x="2049" y="4525"/>
                    <a:pt x="2644" y="4787"/>
                    <a:pt x="3311" y="4787"/>
                  </a:cubicBezTo>
                  <a:lnTo>
                    <a:pt x="3335" y="4787"/>
                  </a:lnTo>
                  <a:cubicBezTo>
                    <a:pt x="3978" y="4787"/>
                    <a:pt x="4573" y="4525"/>
                    <a:pt x="5025" y="4073"/>
                  </a:cubicBezTo>
                  <a:cubicBezTo>
                    <a:pt x="5478" y="3620"/>
                    <a:pt x="5716" y="3025"/>
                    <a:pt x="5716" y="2406"/>
                  </a:cubicBezTo>
                  <a:cubicBezTo>
                    <a:pt x="5716" y="1786"/>
                    <a:pt x="5454" y="1167"/>
                    <a:pt x="5002" y="715"/>
                  </a:cubicBezTo>
                  <a:cubicBezTo>
                    <a:pt x="4549" y="238"/>
                    <a:pt x="3954" y="0"/>
                    <a:pt x="33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8" name="Google Shape;14048;p27"/>
            <p:cNvSpPr/>
            <p:nvPr/>
          </p:nvSpPr>
          <p:spPr>
            <a:xfrm>
              <a:off x="2390888" y="2932083"/>
              <a:ext cx="82175" cy="81000"/>
            </a:xfrm>
            <a:custGeom>
              <a:avLst/>
              <a:gdLst/>
              <a:ahLst/>
              <a:cxnLst/>
              <a:rect l="l" t="t" r="r" b="b"/>
              <a:pathLst>
                <a:path w="3287" h="3240" extrusionOk="0">
                  <a:moveTo>
                    <a:pt x="1572" y="1"/>
                  </a:moveTo>
                  <a:cubicBezTo>
                    <a:pt x="1334" y="1"/>
                    <a:pt x="1143" y="48"/>
                    <a:pt x="929" y="143"/>
                  </a:cubicBezTo>
                  <a:cubicBezTo>
                    <a:pt x="834" y="191"/>
                    <a:pt x="810" y="310"/>
                    <a:pt x="834" y="382"/>
                  </a:cubicBezTo>
                  <a:cubicBezTo>
                    <a:pt x="852" y="454"/>
                    <a:pt x="926" y="485"/>
                    <a:pt x="1002" y="485"/>
                  </a:cubicBezTo>
                  <a:cubicBezTo>
                    <a:pt x="1026" y="485"/>
                    <a:pt x="1050" y="482"/>
                    <a:pt x="1072" y="477"/>
                  </a:cubicBezTo>
                  <a:cubicBezTo>
                    <a:pt x="1263" y="382"/>
                    <a:pt x="1429" y="358"/>
                    <a:pt x="1620" y="358"/>
                  </a:cubicBezTo>
                  <a:cubicBezTo>
                    <a:pt x="2334" y="358"/>
                    <a:pt x="2882" y="929"/>
                    <a:pt x="2882" y="1644"/>
                  </a:cubicBezTo>
                  <a:cubicBezTo>
                    <a:pt x="2882" y="2358"/>
                    <a:pt x="2334" y="2930"/>
                    <a:pt x="1620" y="2930"/>
                  </a:cubicBezTo>
                  <a:cubicBezTo>
                    <a:pt x="905" y="2930"/>
                    <a:pt x="334" y="2358"/>
                    <a:pt x="334" y="1644"/>
                  </a:cubicBezTo>
                  <a:cubicBezTo>
                    <a:pt x="334" y="1382"/>
                    <a:pt x="429" y="1144"/>
                    <a:pt x="572" y="906"/>
                  </a:cubicBezTo>
                  <a:cubicBezTo>
                    <a:pt x="620" y="810"/>
                    <a:pt x="596" y="715"/>
                    <a:pt x="548" y="667"/>
                  </a:cubicBezTo>
                  <a:cubicBezTo>
                    <a:pt x="508" y="637"/>
                    <a:pt x="468" y="624"/>
                    <a:pt x="432" y="624"/>
                  </a:cubicBezTo>
                  <a:cubicBezTo>
                    <a:pt x="381" y="624"/>
                    <a:pt x="338" y="650"/>
                    <a:pt x="310" y="691"/>
                  </a:cubicBezTo>
                  <a:cubicBezTo>
                    <a:pt x="119" y="953"/>
                    <a:pt x="0" y="1287"/>
                    <a:pt x="0" y="1620"/>
                  </a:cubicBezTo>
                  <a:cubicBezTo>
                    <a:pt x="0" y="2501"/>
                    <a:pt x="739" y="3239"/>
                    <a:pt x="1644" y="3239"/>
                  </a:cubicBezTo>
                  <a:cubicBezTo>
                    <a:pt x="2525" y="3239"/>
                    <a:pt x="3287" y="2501"/>
                    <a:pt x="3287" y="1620"/>
                  </a:cubicBezTo>
                  <a:cubicBezTo>
                    <a:pt x="3215" y="739"/>
                    <a:pt x="2501" y="1"/>
                    <a:pt x="15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9" name="Google Shape;14049;p27"/>
            <p:cNvSpPr/>
            <p:nvPr/>
          </p:nvSpPr>
          <p:spPr>
            <a:xfrm>
              <a:off x="2283713" y="2824333"/>
              <a:ext cx="119100" cy="141125"/>
            </a:xfrm>
            <a:custGeom>
              <a:avLst/>
              <a:gdLst/>
              <a:ahLst/>
              <a:cxnLst/>
              <a:rect l="l" t="t" r="r" b="b"/>
              <a:pathLst>
                <a:path w="4764" h="5645" extrusionOk="0">
                  <a:moveTo>
                    <a:pt x="2358" y="357"/>
                  </a:moveTo>
                  <a:cubicBezTo>
                    <a:pt x="2882" y="357"/>
                    <a:pt x="3406" y="572"/>
                    <a:pt x="3787" y="929"/>
                  </a:cubicBezTo>
                  <a:cubicBezTo>
                    <a:pt x="4168" y="1310"/>
                    <a:pt x="4406" y="1810"/>
                    <a:pt x="4406" y="2382"/>
                  </a:cubicBezTo>
                  <a:cubicBezTo>
                    <a:pt x="4406" y="2929"/>
                    <a:pt x="4192" y="3453"/>
                    <a:pt x="3811" y="3834"/>
                  </a:cubicBezTo>
                  <a:lnTo>
                    <a:pt x="2358" y="5287"/>
                  </a:lnTo>
                  <a:lnTo>
                    <a:pt x="906" y="3834"/>
                  </a:lnTo>
                  <a:cubicBezTo>
                    <a:pt x="501" y="3453"/>
                    <a:pt x="310" y="2929"/>
                    <a:pt x="310" y="2382"/>
                  </a:cubicBezTo>
                  <a:cubicBezTo>
                    <a:pt x="310" y="1810"/>
                    <a:pt x="501" y="1310"/>
                    <a:pt x="930" y="929"/>
                  </a:cubicBezTo>
                  <a:cubicBezTo>
                    <a:pt x="1311" y="572"/>
                    <a:pt x="1811" y="357"/>
                    <a:pt x="2358" y="357"/>
                  </a:cubicBezTo>
                  <a:close/>
                  <a:moveTo>
                    <a:pt x="2382" y="0"/>
                  </a:moveTo>
                  <a:cubicBezTo>
                    <a:pt x="1763" y="0"/>
                    <a:pt x="1168" y="238"/>
                    <a:pt x="715" y="691"/>
                  </a:cubicBezTo>
                  <a:cubicBezTo>
                    <a:pt x="239" y="1119"/>
                    <a:pt x="1" y="1715"/>
                    <a:pt x="1" y="2382"/>
                  </a:cubicBezTo>
                  <a:cubicBezTo>
                    <a:pt x="1" y="3025"/>
                    <a:pt x="239" y="3620"/>
                    <a:pt x="715" y="4072"/>
                  </a:cubicBezTo>
                  <a:lnTo>
                    <a:pt x="2144" y="5549"/>
                  </a:lnTo>
                  <a:cubicBezTo>
                    <a:pt x="2192" y="5620"/>
                    <a:pt x="2263" y="5644"/>
                    <a:pt x="2358" y="5644"/>
                  </a:cubicBezTo>
                  <a:cubicBezTo>
                    <a:pt x="2454" y="5644"/>
                    <a:pt x="2501" y="5620"/>
                    <a:pt x="2549" y="5549"/>
                  </a:cubicBezTo>
                  <a:lnTo>
                    <a:pt x="4049" y="4072"/>
                  </a:lnTo>
                  <a:cubicBezTo>
                    <a:pt x="4502" y="3620"/>
                    <a:pt x="4764" y="3001"/>
                    <a:pt x="4764" y="2382"/>
                  </a:cubicBezTo>
                  <a:cubicBezTo>
                    <a:pt x="4764" y="1715"/>
                    <a:pt x="4502" y="1119"/>
                    <a:pt x="4049" y="691"/>
                  </a:cubicBezTo>
                  <a:cubicBezTo>
                    <a:pt x="3597" y="238"/>
                    <a:pt x="3001" y="0"/>
                    <a:pt x="23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0" name="Google Shape;14050;p27"/>
            <p:cNvSpPr/>
            <p:nvPr/>
          </p:nvSpPr>
          <p:spPr>
            <a:xfrm>
              <a:off x="2300988" y="2843383"/>
              <a:ext cx="81575" cy="82175"/>
            </a:xfrm>
            <a:custGeom>
              <a:avLst/>
              <a:gdLst/>
              <a:ahLst/>
              <a:cxnLst/>
              <a:rect l="l" t="t" r="r" b="b"/>
              <a:pathLst>
                <a:path w="3263" h="3287" extrusionOk="0">
                  <a:moveTo>
                    <a:pt x="1644" y="357"/>
                  </a:moveTo>
                  <a:cubicBezTo>
                    <a:pt x="2358" y="357"/>
                    <a:pt x="2906" y="929"/>
                    <a:pt x="2906" y="1643"/>
                  </a:cubicBezTo>
                  <a:cubicBezTo>
                    <a:pt x="2906" y="2358"/>
                    <a:pt x="2358" y="2929"/>
                    <a:pt x="1644" y="2929"/>
                  </a:cubicBezTo>
                  <a:cubicBezTo>
                    <a:pt x="929" y="2929"/>
                    <a:pt x="358" y="2358"/>
                    <a:pt x="358" y="1643"/>
                  </a:cubicBezTo>
                  <a:cubicBezTo>
                    <a:pt x="358" y="929"/>
                    <a:pt x="953" y="357"/>
                    <a:pt x="1644" y="357"/>
                  </a:cubicBezTo>
                  <a:close/>
                  <a:moveTo>
                    <a:pt x="1644" y="0"/>
                  </a:moveTo>
                  <a:cubicBezTo>
                    <a:pt x="739" y="0"/>
                    <a:pt x="0" y="762"/>
                    <a:pt x="0" y="1643"/>
                  </a:cubicBezTo>
                  <a:cubicBezTo>
                    <a:pt x="24" y="2548"/>
                    <a:pt x="739" y="3287"/>
                    <a:pt x="1644" y="3287"/>
                  </a:cubicBezTo>
                  <a:cubicBezTo>
                    <a:pt x="2525" y="3287"/>
                    <a:pt x="3263" y="2548"/>
                    <a:pt x="3263" y="1643"/>
                  </a:cubicBezTo>
                  <a:cubicBezTo>
                    <a:pt x="3263" y="762"/>
                    <a:pt x="2525" y="0"/>
                    <a:pt x="16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1" name="Google Shape;14051;p27"/>
            <p:cNvSpPr/>
            <p:nvPr/>
          </p:nvSpPr>
          <p:spPr>
            <a:xfrm>
              <a:off x="2321238" y="2872558"/>
              <a:ext cx="42275" cy="8950"/>
            </a:xfrm>
            <a:custGeom>
              <a:avLst/>
              <a:gdLst/>
              <a:ahLst/>
              <a:cxnLst/>
              <a:rect l="l" t="t" r="r" b="b"/>
              <a:pathLst>
                <a:path w="1691" h="358" extrusionOk="0">
                  <a:moveTo>
                    <a:pt x="167" y="0"/>
                  </a:moveTo>
                  <a:cubicBezTo>
                    <a:pt x="72" y="0"/>
                    <a:pt x="24" y="48"/>
                    <a:pt x="0" y="143"/>
                  </a:cubicBezTo>
                  <a:cubicBezTo>
                    <a:pt x="0" y="262"/>
                    <a:pt x="72" y="357"/>
                    <a:pt x="167" y="357"/>
                  </a:cubicBezTo>
                  <a:lnTo>
                    <a:pt x="1477" y="357"/>
                  </a:lnTo>
                  <a:cubicBezTo>
                    <a:pt x="1572" y="357"/>
                    <a:pt x="1619" y="310"/>
                    <a:pt x="1667" y="214"/>
                  </a:cubicBezTo>
                  <a:cubicBezTo>
                    <a:pt x="1691" y="95"/>
                    <a:pt x="1596" y="0"/>
                    <a:pt x="1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2" name="Google Shape;14052;p27"/>
            <p:cNvSpPr/>
            <p:nvPr/>
          </p:nvSpPr>
          <p:spPr>
            <a:xfrm>
              <a:off x="2328963" y="2887433"/>
              <a:ext cx="26225" cy="8950"/>
            </a:xfrm>
            <a:custGeom>
              <a:avLst/>
              <a:gdLst/>
              <a:ahLst/>
              <a:cxnLst/>
              <a:rect l="l" t="t" r="r" b="b"/>
              <a:pathLst>
                <a:path w="1049" h="358" extrusionOk="0">
                  <a:moveTo>
                    <a:pt x="215" y="1"/>
                  </a:moveTo>
                  <a:cubicBezTo>
                    <a:pt x="120" y="1"/>
                    <a:pt x="72" y="48"/>
                    <a:pt x="48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882" y="358"/>
                  </a:lnTo>
                  <a:cubicBezTo>
                    <a:pt x="953" y="358"/>
                    <a:pt x="1025" y="310"/>
                    <a:pt x="1049" y="215"/>
                  </a:cubicBezTo>
                  <a:cubicBezTo>
                    <a:pt x="1049" y="120"/>
                    <a:pt x="953" y="1"/>
                    <a:pt x="8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3" name="Google Shape;14053;p27"/>
            <p:cNvSpPr/>
            <p:nvPr/>
          </p:nvSpPr>
          <p:spPr>
            <a:xfrm>
              <a:off x="2409338" y="2960658"/>
              <a:ext cx="42900" cy="8950"/>
            </a:xfrm>
            <a:custGeom>
              <a:avLst/>
              <a:gdLst/>
              <a:ahLst/>
              <a:cxnLst/>
              <a:rect l="l" t="t" r="r" b="b"/>
              <a:pathLst>
                <a:path w="1716" h="358" extrusionOk="0">
                  <a:moveTo>
                    <a:pt x="191" y="1"/>
                  </a:moveTo>
                  <a:cubicBezTo>
                    <a:pt x="96" y="1"/>
                    <a:pt x="48" y="48"/>
                    <a:pt x="1" y="144"/>
                  </a:cubicBezTo>
                  <a:cubicBezTo>
                    <a:pt x="1" y="263"/>
                    <a:pt x="72" y="358"/>
                    <a:pt x="191" y="358"/>
                  </a:cubicBezTo>
                  <a:lnTo>
                    <a:pt x="1501" y="358"/>
                  </a:lnTo>
                  <a:cubicBezTo>
                    <a:pt x="1596" y="358"/>
                    <a:pt x="1644" y="286"/>
                    <a:pt x="1668" y="191"/>
                  </a:cubicBezTo>
                  <a:cubicBezTo>
                    <a:pt x="1715" y="72"/>
                    <a:pt x="1620" y="1"/>
                    <a:pt x="1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4" name="Google Shape;14054;p27"/>
            <p:cNvSpPr/>
            <p:nvPr/>
          </p:nvSpPr>
          <p:spPr>
            <a:xfrm>
              <a:off x="2417088" y="2976133"/>
              <a:ext cx="26800" cy="8975"/>
            </a:xfrm>
            <a:custGeom>
              <a:avLst/>
              <a:gdLst/>
              <a:ahLst/>
              <a:cxnLst/>
              <a:rect l="l" t="t" r="r" b="b"/>
              <a:pathLst>
                <a:path w="1072" h="359" extrusionOk="0">
                  <a:moveTo>
                    <a:pt x="215" y="1"/>
                  </a:moveTo>
                  <a:cubicBezTo>
                    <a:pt x="95" y="1"/>
                    <a:pt x="0" y="96"/>
                    <a:pt x="24" y="215"/>
                  </a:cubicBezTo>
                  <a:cubicBezTo>
                    <a:pt x="48" y="287"/>
                    <a:pt x="119" y="358"/>
                    <a:pt x="215" y="358"/>
                  </a:cubicBezTo>
                  <a:lnTo>
                    <a:pt x="858" y="358"/>
                  </a:lnTo>
                  <a:cubicBezTo>
                    <a:pt x="953" y="358"/>
                    <a:pt x="1000" y="287"/>
                    <a:pt x="1024" y="215"/>
                  </a:cubicBezTo>
                  <a:cubicBezTo>
                    <a:pt x="1072" y="96"/>
                    <a:pt x="977" y="1"/>
                    <a:pt x="8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5" name="Google Shape;14055;p27"/>
            <p:cNvSpPr/>
            <p:nvPr/>
          </p:nvSpPr>
          <p:spPr>
            <a:xfrm>
              <a:off x="2321238" y="3049958"/>
              <a:ext cx="42275" cy="8975"/>
            </a:xfrm>
            <a:custGeom>
              <a:avLst/>
              <a:gdLst/>
              <a:ahLst/>
              <a:cxnLst/>
              <a:rect l="l" t="t" r="r" b="b"/>
              <a:pathLst>
                <a:path w="1691" h="359" extrusionOk="0">
                  <a:moveTo>
                    <a:pt x="167" y="1"/>
                  </a:moveTo>
                  <a:cubicBezTo>
                    <a:pt x="72" y="1"/>
                    <a:pt x="24" y="48"/>
                    <a:pt x="0" y="144"/>
                  </a:cubicBezTo>
                  <a:cubicBezTo>
                    <a:pt x="0" y="239"/>
                    <a:pt x="72" y="358"/>
                    <a:pt x="167" y="358"/>
                  </a:cubicBezTo>
                  <a:lnTo>
                    <a:pt x="1477" y="358"/>
                  </a:lnTo>
                  <a:cubicBezTo>
                    <a:pt x="1572" y="358"/>
                    <a:pt x="1619" y="287"/>
                    <a:pt x="1667" y="191"/>
                  </a:cubicBezTo>
                  <a:cubicBezTo>
                    <a:pt x="1691" y="72"/>
                    <a:pt x="1596" y="1"/>
                    <a:pt x="1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6" name="Google Shape;14056;p27"/>
            <p:cNvSpPr/>
            <p:nvPr/>
          </p:nvSpPr>
          <p:spPr>
            <a:xfrm>
              <a:off x="2328963" y="3064858"/>
              <a:ext cx="26225" cy="8950"/>
            </a:xfrm>
            <a:custGeom>
              <a:avLst/>
              <a:gdLst/>
              <a:ahLst/>
              <a:cxnLst/>
              <a:rect l="l" t="t" r="r" b="b"/>
              <a:pathLst>
                <a:path w="1049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1" y="262"/>
                    <a:pt x="96" y="357"/>
                    <a:pt x="215" y="357"/>
                  </a:cubicBezTo>
                  <a:lnTo>
                    <a:pt x="882" y="357"/>
                  </a:lnTo>
                  <a:cubicBezTo>
                    <a:pt x="953" y="357"/>
                    <a:pt x="1025" y="286"/>
                    <a:pt x="1049" y="191"/>
                  </a:cubicBezTo>
                  <a:cubicBezTo>
                    <a:pt x="1049" y="119"/>
                    <a:pt x="953" y="0"/>
                    <a:pt x="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7" name="Google Shape;14057;p27"/>
            <p:cNvSpPr/>
            <p:nvPr/>
          </p:nvSpPr>
          <p:spPr>
            <a:xfrm>
              <a:off x="2232513" y="2961258"/>
              <a:ext cx="42300" cy="8950"/>
            </a:xfrm>
            <a:custGeom>
              <a:avLst/>
              <a:gdLst/>
              <a:ahLst/>
              <a:cxnLst/>
              <a:rect l="l" t="t" r="r" b="b"/>
              <a:pathLst>
                <a:path w="1692" h="358" extrusionOk="0">
                  <a:moveTo>
                    <a:pt x="191" y="0"/>
                  </a:moveTo>
                  <a:cubicBezTo>
                    <a:pt x="120" y="0"/>
                    <a:pt x="48" y="48"/>
                    <a:pt x="25" y="143"/>
                  </a:cubicBezTo>
                  <a:cubicBezTo>
                    <a:pt x="1" y="262"/>
                    <a:pt x="72" y="358"/>
                    <a:pt x="191" y="358"/>
                  </a:cubicBezTo>
                  <a:lnTo>
                    <a:pt x="1525" y="358"/>
                  </a:lnTo>
                  <a:cubicBezTo>
                    <a:pt x="1596" y="358"/>
                    <a:pt x="1668" y="286"/>
                    <a:pt x="1692" y="215"/>
                  </a:cubicBezTo>
                  <a:cubicBezTo>
                    <a:pt x="1692" y="72"/>
                    <a:pt x="1644" y="0"/>
                    <a:pt x="1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8" name="Google Shape;14058;p27"/>
            <p:cNvSpPr/>
            <p:nvPr/>
          </p:nvSpPr>
          <p:spPr>
            <a:xfrm>
              <a:off x="2240863" y="2976133"/>
              <a:ext cx="25625" cy="8975"/>
            </a:xfrm>
            <a:custGeom>
              <a:avLst/>
              <a:gdLst/>
              <a:ahLst/>
              <a:cxnLst/>
              <a:rect l="l" t="t" r="r" b="b"/>
              <a:pathLst>
                <a:path w="1025" h="359" extrusionOk="0">
                  <a:moveTo>
                    <a:pt x="191" y="1"/>
                  </a:moveTo>
                  <a:cubicBezTo>
                    <a:pt x="119" y="1"/>
                    <a:pt x="48" y="48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857" y="358"/>
                  </a:lnTo>
                  <a:cubicBezTo>
                    <a:pt x="953" y="358"/>
                    <a:pt x="1000" y="287"/>
                    <a:pt x="1024" y="215"/>
                  </a:cubicBezTo>
                  <a:cubicBezTo>
                    <a:pt x="1024" y="72"/>
                    <a:pt x="953" y="1"/>
                    <a:pt x="85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059" name="Google Shape;14059;p27"/>
          <p:cNvSpPr/>
          <p:nvPr/>
        </p:nvSpPr>
        <p:spPr>
          <a:xfrm>
            <a:off x="2367316" y="3779123"/>
            <a:ext cx="482307" cy="472819"/>
          </a:xfrm>
          <a:custGeom>
            <a:avLst/>
            <a:gdLst/>
            <a:ahLst/>
            <a:cxnLst/>
            <a:rect l="l" t="t" r="r" b="b"/>
            <a:pathLst>
              <a:path w="12099" h="11861" extrusionOk="0">
                <a:moveTo>
                  <a:pt x="6573" y="429"/>
                </a:moveTo>
                <a:cubicBezTo>
                  <a:pt x="7931" y="524"/>
                  <a:pt x="9145" y="1072"/>
                  <a:pt x="10098" y="2025"/>
                </a:cubicBezTo>
                <a:cubicBezTo>
                  <a:pt x="11027" y="2954"/>
                  <a:pt x="11574" y="4168"/>
                  <a:pt x="11693" y="5478"/>
                </a:cubicBezTo>
                <a:cubicBezTo>
                  <a:pt x="11693" y="5525"/>
                  <a:pt x="11741" y="5811"/>
                  <a:pt x="11741" y="5811"/>
                </a:cubicBezTo>
                <a:lnTo>
                  <a:pt x="10455" y="5811"/>
                </a:lnTo>
                <a:lnTo>
                  <a:pt x="10455" y="5645"/>
                </a:lnTo>
                <a:cubicBezTo>
                  <a:pt x="10431" y="5216"/>
                  <a:pt x="10336" y="4811"/>
                  <a:pt x="10145" y="4406"/>
                </a:cubicBezTo>
                <a:cubicBezTo>
                  <a:pt x="9669" y="3192"/>
                  <a:pt x="8693" y="2287"/>
                  <a:pt x="7407" y="1882"/>
                </a:cubicBezTo>
                <a:cubicBezTo>
                  <a:pt x="7097" y="1787"/>
                  <a:pt x="6764" y="1739"/>
                  <a:pt x="6430" y="1715"/>
                </a:cubicBezTo>
                <a:lnTo>
                  <a:pt x="6311" y="1715"/>
                </a:lnTo>
                <a:lnTo>
                  <a:pt x="6311" y="429"/>
                </a:lnTo>
                <a:close/>
                <a:moveTo>
                  <a:pt x="6145" y="1"/>
                </a:moveTo>
                <a:cubicBezTo>
                  <a:pt x="3954" y="1"/>
                  <a:pt x="1929" y="1191"/>
                  <a:pt x="905" y="3144"/>
                </a:cubicBezTo>
                <a:cubicBezTo>
                  <a:pt x="834" y="3215"/>
                  <a:pt x="905" y="3311"/>
                  <a:pt x="953" y="3382"/>
                </a:cubicBezTo>
                <a:cubicBezTo>
                  <a:pt x="980" y="3395"/>
                  <a:pt x="1004" y="3401"/>
                  <a:pt x="1028" y="3401"/>
                </a:cubicBezTo>
                <a:cubicBezTo>
                  <a:pt x="1088" y="3401"/>
                  <a:pt x="1140" y="3362"/>
                  <a:pt x="1191" y="3311"/>
                </a:cubicBezTo>
                <a:cubicBezTo>
                  <a:pt x="2144" y="1572"/>
                  <a:pt x="3954" y="453"/>
                  <a:pt x="5930" y="405"/>
                </a:cubicBezTo>
                <a:lnTo>
                  <a:pt x="5930" y="1691"/>
                </a:lnTo>
                <a:cubicBezTo>
                  <a:pt x="3644" y="1763"/>
                  <a:pt x="1787" y="3668"/>
                  <a:pt x="1787" y="6002"/>
                </a:cubicBezTo>
                <a:cubicBezTo>
                  <a:pt x="1787" y="8383"/>
                  <a:pt x="3715" y="10312"/>
                  <a:pt x="6097" y="10312"/>
                </a:cubicBezTo>
                <a:cubicBezTo>
                  <a:pt x="6764" y="10312"/>
                  <a:pt x="7407" y="10169"/>
                  <a:pt x="7978" y="9860"/>
                </a:cubicBezTo>
                <a:lnTo>
                  <a:pt x="8002" y="9836"/>
                </a:lnTo>
                <a:cubicBezTo>
                  <a:pt x="8079" y="9664"/>
                  <a:pt x="7986" y="9553"/>
                  <a:pt x="7861" y="9553"/>
                </a:cubicBezTo>
                <a:cubicBezTo>
                  <a:pt x="7830" y="9553"/>
                  <a:pt x="7797" y="9560"/>
                  <a:pt x="7764" y="9574"/>
                </a:cubicBezTo>
                <a:cubicBezTo>
                  <a:pt x="7240" y="9812"/>
                  <a:pt x="6668" y="9931"/>
                  <a:pt x="6097" y="9931"/>
                </a:cubicBezTo>
                <a:cubicBezTo>
                  <a:pt x="3930" y="9931"/>
                  <a:pt x="2144" y="8145"/>
                  <a:pt x="2144" y="5954"/>
                </a:cubicBezTo>
                <a:cubicBezTo>
                  <a:pt x="2144" y="3787"/>
                  <a:pt x="3930" y="2001"/>
                  <a:pt x="6097" y="2001"/>
                </a:cubicBezTo>
                <a:cubicBezTo>
                  <a:pt x="6907" y="2001"/>
                  <a:pt x="7716" y="2239"/>
                  <a:pt x="8359" y="2715"/>
                </a:cubicBezTo>
                <a:cubicBezTo>
                  <a:pt x="9026" y="3168"/>
                  <a:pt x="9526" y="3811"/>
                  <a:pt x="9788" y="4525"/>
                </a:cubicBezTo>
                <a:cubicBezTo>
                  <a:pt x="9907" y="4859"/>
                  <a:pt x="10002" y="5216"/>
                  <a:pt x="10026" y="5573"/>
                </a:cubicBezTo>
                <a:cubicBezTo>
                  <a:pt x="10098" y="6311"/>
                  <a:pt x="9931" y="7097"/>
                  <a:pt x="9621" y="7788"/>
                </a:cubicBezTo>
                <a:cubicBezTo>
                  <a:pt x="9312" y="8336"/>
                  <a:pt x="8907" y="8812"/>
                  <a:pt x="8359" y="9217"/>
                </a:cubicBezTo>
                <a:lnTo>
                  <a:pt x="8359" y="9241"/>
                </a:lnTo>
                <a:cubicBezTo>
                  <a:pt x="8342" y="9398"/>
                  <a:pt x="8441" y="9492"/>
                  <a:pt x="8542" y="9492"/>
                </a:cubicBezTo>
                <a:cubicBezTo>
                  <a:pt x="8578" y="9492"/>
                  <a:pt x="8614" y="9480"/>
                  <a:pt x="8645" y="9455"/>
                </a:cubicBezTo>
                <a:cubicBezTo>
                  <a:pt x="9169" y="9050"/>
                  <a:pt x="9621" y="8526"/>
                  <a:pt x="9907" y="7955"/>
                </a:cubicBezTo>
                <a:cubicBezTo>
                  <a:pt x="10217" y="7383"/>
                  <a:pt x="10360" y="6764"/>
                  <a:pt x="10384" y="6145"/>
                </a:cubicBezTo>
                <a:lnTo>
                  <a:pt x="11670" y="6145"/>
                </a:lnTo>
                <a:cubicBezTo>
                  <a:pt x="11622" y="8264"/>
                  <a:pt x="10360" y="10193"/>
                  <a:pt x="8288" y="11146"/>
                </a:cubicBezTo>
                <a:cubicBezTo>
                  <a:pt x="8240" y="11146"/>
                  <a:pt x="8216" y="11169"/>
                  <a:pt x="8193" y="11169"/>
                </a:cubicBezTo>
                <a:cubicBezTo>
                  <a:pt x="7477" y="11436"/>
                  <a:pt x="6757" y="11564"/>
                  <a:pt x="6058" y="11564"/>
                </a:cubicBezTo>
                <a:cubicBezTo>
                  <a:pt x="4568" y="11564"/>
                  <a:pt x="3173" y="10984"/>
                  <a:pt x="2120" y="9931"/>
                </a:cubicBezTo>
                <a:cubicBezTo>
                  <a:pt x="1072" y="8883"/>
                  <a:pt x="477" y="7454"/>
                  <a:pt x="477" y="5954"/>
                </a:cubicBezTo>
                <a:cubicBezTo>
                  <a:pt x="477" y="5311"/>
                  <a:pt x="596" y="4692"/>
                  <a:pt x="810" y="4073"/>
                </a:cubicBezTo>
                <a:lnTo>
                  <a:pt x="834" y="4001"/>
                </a:lnTo>
                <a:cubicBezTo>
                  <a:pt x="858" y="3906"/>
                  <a:pt x="834" y="3811"/>
                  <a:pt x="739" y="3763"/>
                </a:cubicBezTo>
                <a:cubicBezTo>
                  <a:pt x="716" y="3758"/>
                  <a:pt x="695" y="3755"/>
                  <a:pt x="675" y="3755"/>
                </a:cubicBezTo>
                <a:cubicBezTo>
                  <a:pt x="610" y="3755"/>
                  <a:pt x="555" y="3786"/>
                  <a:pt x="501" y="3858"/>
                </a:cubicBezTo>
                <a:lnTo>
                  <a:pt x="477" y="3906"/>
                </a:lnTo>
                <a:cubicBezTo>
                  <a:pt x="0" y="5216"/>
                  <a:pt x="0" y="6692"/>
                  <a:pt x="524" y="8145"/>
                </a:cubicBezTo>
                <a:cubicBezTo>
                  <a:pt x="524" y="8169"/>
                  <a:pt x="572" y="8193"/>
                  <a:pt x="572" y="8240"/>
                </a:cubicBezTo>
                <a:cubicBezTo>
                  <a:pt x="1596" y="10550"/>
                  <a:pt x="3739" y="11860"/>
                  <a:pt x="6073" y="11860"/>
                </a:cubicBezTo>
                <a:cubicBezTo>
                  <a:pt x="7645" y="11860"/>
                  <a:pt x="9145" y="11241"/>
                  <a:pt x="10264" y="10145"/>
                </a:cubicBezTo>
                <a:cubicBezTo>
                  <a:pt x="10431" y="9979"/>
                  <a:pt x="10574" y="9812"/>
                  <a:pt x="10717" y="9622"/>
                </a:cubicBezTo>
                <a:cubicBezTo>
                  <a:pt x="11169" y="9098"/>
                  <a:pt x="11503" y="8478"/>
                  <a:pt x="11693" y="7812"/>
                </a:cubicBezTo>
                <a:cubicBezTo>
                  <a:pt x="12003" y="7240"/>
                  <a:pt x="12098" y="6526"/>
                  <a:pt x="12098" y="5859"/>
                </a:cubicBezTo>
                <a:cubicBezTo>
                  <a:pt x="12098" y="5740"/>
                  <a:pt x="12098" y="5645"/>
                  <a:pt x="12051" y="5525"/>
                </a:cubicBezTo>
                <a:cubicBezTo>
                  <a:pt x="11931" y="4097"/>
                  <a:pt x="11336" y="2787"/>
                  <a:pt x="10336" y="1763"/>
                </a:cubicBezTo>
                <a:cubicBezTo>
                  <a:pt x="10217" y="1644"/>
                  <a:pt x="10074" y="1525"/>
                  <a:pt x="9931" y="1406"/>
                </a:cubicBezTo>
                <a:cubicBezTo>
                  <a:pt x="9407" y="953"/>
                  <a:pt x="8812" y="596"/>
                  <a:pt x="8121" y="358"/>
                </a:cubicBezTo>
                <a:cubicBezTo>
                  <a:pt x="7478" y="120"/>
                  <a:pt x="6788" y="1"/>
                  <a:pt x="6145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060" name="Google Shape;14060;p27"/>
          <p:cNvGrpSpPr/>
          <p:nvPr/>
        </p:nvGrpSpPr>
        <p:grpSpPr>
          <a:xfrm>
            <a:off x="3390791" y="3782004"/>
            <a:ext cx="474692" cy="475649"/>
            <a:chOff x="3194038" y="2824908"/>
            <a:chExt cx="297700" cy="298300"/>
          </a:xfrm>
        </p:grpSpPr>
        <p:sp>
          <p:nvSpPr>
            <p:cNvPr id="14061" name="Google Shape;14061;p27"/>
            <p:cNvSpPr/>
            <p:nvPr/>
          </p:nvSpPr>
          <p:spPr>
            <a:xfrm>
              <a:off x="3194038" y="2824908"/>
              <a:ext cx="297700" cy="298300"/>
            </a:xfrm>
            <a:custGeom>
              <a:avLst/>
              <a:gdLst/>
              <a:ahLst/>
              <a:cxnLst/>
              <a:rect l="l" t="t" r="r" b="b"/>
              <a:pathLst>
                <a:path w="11908" h="11932" extrusionOk="0">
                  <a:moveTo>
                    <a:pt x="10812" y="1287"/>
                  </a:moveTo>
                  <a:lnTo>
                    <a:pt x="10812" y="2240"/>
                  </a:lnTo>
                  <a:lnTo>
                    <a:pt x="5954" y="3287"/>
                  </a:lnTo>
                  <a:cubicBezTo>
                    <a:pt x="5882" y="3287"/>
                    <a:pt x="5835" y="3335"/>
                    <a:pt x="5811" y="3359"/>
                  </a:cubicBezTo>
                  <a:lnTo>
                    <a:pt x="3906" y="5955"/>
                  </a:lnTo>
                  <a:lnTo>
                    <a:pt x="3191" y="5955"/>
                  </a:lnTo>
                  <a:cubicBezTo>
                    <a:pt x="3191" y="5955"/>
                    <a:pt x="3001" y="6050"/>
                    <a:pt x="3001" y="6145"/>
                  </a:cubicBezTo>
                  <a:cubicBezTo>
                    <a:pt x="3001" y="6217"/>
                    <a:pt x="3096" y="6312"/>
                    <a:pt x="3191" y="6312"/>
                  </a:cubicBezTo>
                  <a:lnTo>
                    <a:pt x="3930" y="6312"/>
                  </a:lnTo>
                  <a:cubicBezTo>
                    <a:pt x="4025" y="6312"/>
                    <a:pt x="4072" y="6264"/>
                    <a:pt x="4144" y="6193"/>
                  </a:cubicBezTo>
                  <a:lnTo>
                    <a:pt x="6025" y="3597"/>
                  </a:lnTo>
                  <a:lnTo>
                    <a:pt x="10550" y="2621"/>
                  </a:lnTo>
                  <a:lnTo>
                    <a:pt x="8359" y="5859"/>
                  </a:lnTo>
                  <a:lnTo>
                    <a:pt x="6668" y="4740"/>
                  </a:lnTo>
                  <a:cubicBezTo>
                    <a:pt x="6616" y="4709"/>
                    <a:pt x="6560" y="4691"/>
                    <a:pt x="6507" y="4691"/>
                  </a:cubicBezTo>
                  <a:cubicBezTo>
                    <a:pt x="6438" y="4691"/>
                    <a:pt x="6375" y="4721"/>
                    <a:pt x="6335" y="4788"/>
                  </a:cubicBezTo>
                  <a:lnTo>
                    <a:pt x="3858" y="8360"/>
                  </a:lnTo>
                  <a:lnTo>
                    <a:pt x="1810" y="7169"/>
                  </a:lnTo>
                  <a:lnTo>
                    <a:pt x="1810" y="6288"/>
                  </a:lnTo>
                  <a:lnTo>
                    <a:pt x="2382" y="6288"/>
                  </a:lnTo>
                  <a:cubicBezTo>
                    <a:pt x="2453" y="6288"/>
                    <a:pt x="2548" y="6193"/>
                    <a:pt x="2548" y="6097"/>
                  </a:cubicBezTo>
                  <a:cubicBezTo>
                    <a:pt x="2548" y="6026"/>
                    <a:pt x="2382" y="5931"/>
                    <a:pt x="2382" y="5931"/>
                  </a:cubicBezTo>
                  <a:lnTo>
                    <a:pt x="1810" y="5931"/>
                  </a:lnTo>
                  <a:lnTo>
                    <a:pt x="1810" y="4002"/>
                  </a:lnTo>
                  <a:lnTo>
                    <a:pt x="3215" y="4430"/>
                  </a:lnTo>
                  <a:cubicBezTo>
                    <a:pt x="3247" y="4443"/>
                    <a:pt x="3275" y="4449"/>
                    <a:pt x="3301" y="4449"/>
                  </a:cubicBezTo>
                  <a:cubicBezTo>
                    <a:pt x="3372" y="4449"/>
                    <a:pt x="3425" y="4405"/>
                    <a:pt x="3477" y="4335"/>
                  </a:cubicBezTo>
                  <a:lnTo>
                    <a:pt x="4168" y="3311"/>
                  </a:lnTo>
                  <a:lnTo>
                    <a:pt x="5501" y="2049"/>
                  </a:lnTo>
                  <a:lnTo>
                    <a:pt x="10812" y="1287"/>
                  </a:lnTo>
                  <a:close/>
                  <a:moveTo>
                    <a:pt x="10764" y="2978"/>
                  </a:moveTo>
                  <a:lnTo>
                    <a:pt x="10812" y="10694"/>
                  </a:lnTo>
                  <a:lnTo>
                    <a:pt x="1810" y="10694"/>
                  </a:lnTo>
                  <a:lnTo>
                    <a:pt x="1810" y="7622"/>
                  </a:lnTo>
                  <a:lnTo>
                    <a:pt x="3787" y="8765"/>
                  </a:lnTo>
                  <a:cubicBezTo>
                    <a:pt x="3826" y="8781"/>
                    <a:pt x="3866" y="8788"/>
                    <a:pt x="3904" y="8788"/>
                  </a:cubicBezTo>
                  <a:cubicBezTo>
                    <a:pt x="3980" y="8788"/>
                    <a:pt x="4049" y="8757"/>
                    <a:pt x="4096" y="8693"/>
                  </a:cubicBezTo>
                  <a:lnTo>
                    <a:pt x="6573" y="5121"/>
                  </a:lnTo>
                  <a:lnTo>
                    <a:pt x="8264" y="6264"/>
                  </a:lnTo>
                  <a:cubicBezTo>
                    <a:pt x="8303" y="6280"/>
                    <a:pt x="8348" y="6288"/>
                    <a:pt x="8393" y="6288"/>
                  </a:cubicBezTo>
                  <a:cubicBezTo>
                    <a:pt x="8481" y="6288"/>
                    <a:pt x="8565" y="6256"/>
                    <a:pt x="8597" y="6193"/>
                  </a:cubicBezTo>
                  <a:lnTo>
                    <a:pt x="10764" y="2978"/>
                  </a:lnTo>
                  <a:close/>
                  <a:moveTo>
                    <a:pt x="881" y="1"/>
                  </a:moveTo>
                  <a:cubicBezTo>
                    <a:pt x="762" y="1"/>
                    <a:pt x="667" y="49"/>
                    <a:pt x="667" y="168"/>
                  </a:cubicBezTo>
                  <a:lnTo>
                    <a:pt x="667" y="977"/>
                  </a:lnTo>
                  <a:lnTo>
                    <a:pt x="500" y="977"/>
                  </a:lnTo>
                  <a:cubicBezTo>
                    <a:pt x="405" y="977"/>
                    <a:pt x="310" y="1049"/>
                    <a:pt x="310" y="1120"/>
                  </a:cubicBezTo>
                  <a:cubicBezTo>
                    <a:pt x="310" y="1239"/>
                    <a:pt x="381" y="1335"/>
                    <a:pt x="500" y="1335"/>
                  </a:cubicBezTo>
                  <a:lnTo>
                    <a:pt x="715" y="1335"/>
                  </a:lnTo>
                  <a:lnTo>
                    <a:pt x="715" y="2240"/>
                  </a:lnTo>
                  <a:lnTo>
                    <a:pt x="500" y="2240"/>
                  </a:lnTo>
                  <a:cubicBezTo>
                    <a:pt x="405" y="2240"/>
                    <a:pt x="310" y="2287"/>
                    <a:pt x="310" y="2382"/>
                  </a:cubicBezTo>
                  <a:cubicBezTo>
                    <a:pt x="310" y="2502"/>
                    <a:pt x="381" y="2597"/>
                    <a:pt x="500" y="2597"/>
                  </a:cubicBezTo>
                  <a:lnTo>
                    <a:pt x="715" y="2597"/>
                  </a:lnTo>
                  <a:lnTo>
                    <a:pt x="715" y="3478"/>
                  </a:lnTo>
                  <a:lnTo>
                    <a:pt x="500" y="3478"/>
                  </a:lnTo>
                  <a:cubicBezTo>
                    <a:pt x="405" y="3478"/>
                    <a:pt x="310" y="3549"/>
                    <a:pt x="310" y="3621"/>
                  </a:cubicBezTo>
                  <a:cubicBezTo>
                    <a:pt x="310" y="3740"/>
                    <a:pt x="381" y="3835"/>
                    <a:pt x="500" y="3835"/>
                  </a:cubicBezTo>
                  <a:lnTo>
                    <a:pt x="715" y="3835"/>
                  </a:lnTo>
                  <a:lnTo>
                    <a:pt x="715" y="4740"/>
                  </a:lnTo>
                  <a:lnTo>
                    <a:pt x="500" y="4740"/>
                  </a:lnTo>
                  <a:cubicBezTo>
                    <a:pt x="405" y="4740"/>
                    <a:pt x="310" y="4788"/>
                    <a:pt x="310" y="4883"/>
                  </a:cubicBezTo>
                  <a:cubicBezTo>
                    <a:pt x="310" y="5002"/>
                    <a:pt x="381" y="5097"/>
                    <a:pt x="500" y="5097"/>
                  </a:cubicBezTo>
                  <a:lnTo>
                    <a:pt x="715" y="5097"/>
                  </a:lnTo>
                  <a:lnTo>
                    <a:pt x="715" y="5978"/>
                  </a:lnTo>
                  <a:lnTo>
                    <a:pt x="500" y="5978"/>
                  </a:lnTo>
                  <a:cubicBezTo>
                    <a:pt x="405" y="5978"/>
                    <a:pt x="310" y="6050"/>
                    <a:pt x="310" y="6121"/>
                  </a:cubicBezTo>
                  <a:cubicBezTo>
                    <a:pt x="310" y="6240"/>
                    <a:pt x="381" y="6336"/>
                    <a:pt x="500" y="6336"/>
                  </a:cubicBezTo>
                  <a:lnTo>
                    <a:pt x="715" y="6336"/>
                  </a:lnTo>
                  <a:lnTo>
                    <a:pt x="715" y="7241"/>
                  </a:lnTo>
                  <a:lnTo>
                    <a:pt x="500" y="7241"/>
                  </a:lnTo>
                  <a:cubicBezTo>
                    <a:pt x="405" y="7241"/>
                    <a:pt x="310" y="7288"/>
                    <a:pt x="310" y="7383"/>
                  </a:cubicBezTo>
                  <a:cubicBezTo>
                    <a:pt x="310" y="7503"/>
                    <a:pt x="381" y="7598"/>
                    <a:pt x="500" y="7598"/>
                  </a:cubicBezTo>
                  <a:lnTo>
                    <a:pt x="715" y="7598"/>
                  </a:lnTo>
                  <a:lnTo>
                    <a:pt x="715" y="8479"/>
                  </a:lnTo>
                  <a:lnTo>
                    <a:pt x="500" y="8479"/>
                  </a:lnTo>
                  <a:cubicBezTo>
                    <a:pt x="405" y="8479"/>
                    <a:pt x="310" y="8550"/>
                    <a:pt x="310" y="8622"/>
                  </a:cubicBezTo>
                  <a:cubicBezTo>
                    <a:pt x="310" y="8741"/>
                    <a:pt x="381" y="8836"/>
                    <a:pt x="500" y="8836"/>
                  </a:cubicBezTo>
                  <a:lnTo>
                    <a:pt x="715" y="8836"/>
                  </a:lnTo>
                  <a:lnTo>
                    <a:pt x="715" y="9741"/>
                  </a:lnTo>
                  <a:lnTo>
                    <a:pt x="476" y="9741"/>
                  </a:lnTo>
                  <a:cubicBezTo>
                    <a:pt x="405" y="9741"/>
                    <a:pt x="310" y="9765"/>
                    <a:pt x="286" y="9860"/>
                  </a:cubicBezTo>
                  <a:cubicBezTo>
                    <a:pt x="238" y="10003"/>
                    <a:pt x="310" y="10122"/>
                    <a:pt x="476" y="10122"/>
                  </a:cubicBezTo>
                  <a:lnTo>
                    <a:pt x="715" y="10122"/>
                  </a:lnTo>
                  <a:lnTo>
                    <a:pt x="715" y="10741"/>
                  </a:lnTo>
                  <a:lnTo>
                    <a:pt x="286" y="10741"/>
                  </a:lnTo>
                  <a:cubicBezTo>
                    <a:pt x="143" y="10741"/>
                    <a:pt x="0" y="10860"/>
                    <a:pt x="0" y="11051"/>
                  </a:cubicBezTo>
                  <a:lnTo>
                    <a:pt x="0" y="11718"/>
                  </a:lnTo>
                  <a:cubicBezTo>
                    <a:pt x="0" y="11813"/>
                    <a:pt x="95" y="11908"/>
                    <a:pt x="167" y="11908"/>
                  </a:cubicBezTo>
                  <a:lnTo>
                    <a:pt x="8716" y="11908"/>
                  </a:lnTo>
                  <a:cubicBezTo>
                    <a:pt x="8740" y="11908"/>
                    <a:pt x="8788" y="11908"/>
                    <a:pt x="8811" y="11884"/>
                  </a:cubicBezTo>
                  <a:cubicBezTo>
                    <a:pt x="8931" y="11718"/>
                    <a:pt x="8835" y="11575"/>
                    <a:pt x="8692" y="11575"/>
                  </a:cubicBezTo>
                  <a:lnTo>
                    <a:pt x="357" y="11575"/>
                  </a:lnTo>
                  <a:lnTo>
                    <a:pt x="357" y="11098"/>
                  </a:lnTo>
                  <a:lnTo>
                    <a:pt x="11550" y="11098"/>
                  </a:lnTo>
                  <a:lnTo>
                    <a:pt x="11550" y="11575"/>
                  </a:lnTo>
                  <a:lnTo>
                    <a:pt x="9502" y="11575"/>
                  </a:lnTo>
                  <a:cubicBezTo>
                    <a:pt x="9407" y="11575"/>
                    <a:pt x="9312" y="11646"/>
                    <a:pt x="9312" y="11718"/>
                  </a:cubicBezTo>
                  <a:cubicBezTo>
                    <a:pt x="9312" y="11837"/>
                    <a:pt x="9383" y="11932"/>
                    <a:pt x="9502" y="11932"/>
                  </a:cubicBezTo>
                  <a:lnTo>
                    <a:pt x="11598" y="11932"/>
                  </a:lnTo>
                  <a:cubicBezTo>
                    <a:pt x="11764" y="11932"/>
                    <a:pt x="11907" y="11813"/>
                    <a:pt x="11907" y="11646"/>
                  </a:cubicBezTo>
                  <a:lnTo>
                    <a:pt x="11907" y="11051"/>
                  </a:lnTo>
                  <a:cubicBezTo>
                    <a:pt x="11884" y="10837"/>
                    <a:pt x="11764" y="10694"/>
                    <a:pt x="11574" y="10694"/>
                  </a:cubicBezTo>
                  <a:lnTo>
                    <a:pt x="11121" y="10694"/>
                  </a:lnTo>
                  <a:lnTo>
                    <a:pt x="11121" y="1120"/>
                  </a:lnTo>
                  <a:lnTo>
                    <a:pt x="11121" y="1073"/>
                  </a:lnTo>
                  <a:cubicBezTo>
                    <a:pt x="11101" y="1032"/>
                    <a:pt x="11027" y="973"/>
                    <a:pt x="10977" y="973"/>
                  </a:cubicBezTo>
                  <a:cubicBezTo>
                    <a:pt x="10969" y="973"/>
                    <a:pt x="10961" y="974"/>
                    <a:pt x="10955" y="977"/>
                  </a:cubicBezTo>
                  <a:lnTo>
                    <a:pt x="5406" y="1787"/>
                  </a:lnTo>
                  <a:cubicBezTo>
                    <a:pt x="5358" y="1787"/>
                    <a:pt x="5311" y="1811"/>
                    <a:pt x="5287" y="1835"/>
                  </a:cubicBezTo>
                  <a:lnTo>
                    <a:pt x="3930" y="3121"/>
                  </a:lnTo>
                  <a:lnTo>
                    <a:pt x="3882" y="3144"/>
                  </a:lnTo>
                  <a:lnTo>
                    <a:pt x="3239" y="4145"/>
                  </a:lnTo>
                  <a:lnTo>
                    <a:pt x="1786" y="3668"/>
                  </a:lnTo>
                  <a:cubicBezTo>
                    <a:pt x="1756" y="3657"/>
                    <a:pt x="1727" y="3651"/>
                    <a:pt x="1698" y="3651"/>
                  </a:cubicBezTo>
                  <a:cubicBezTo>
                    <a:pt x="1611" y="3651"/>
                    <a:pt x="1530" y="3704"/>
                    <a:pt x="1477" y="3811"/>
                  </a:cubicBezTo>
                  <a:cubicBezTo>
                    <a:pt x="1477" y="3835"/>
                    <a:pt x="1453" y="3859"/>
                    <a:pt x="1453" y="3907"/>
                  </a:cubicBezTo>
                  <a:lnTo>
                    <a:pt x="1453" y="10717"/>
                  </a:lnTo>
                  <a:lnTo>
                    <a:pt x="1024" y="10717"/>
                  </a:lnTo>
                  <a:lnTo>
                    <a:pt x="1024" y="168"/>
                  </a:lnTo>
                  <a:cubicBezTo>
                    <a:pt x="1024" y="96"/>
                    <a:pt x="977" y="1"/>
                    <a:pt x="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2" name="Google Shape;14062;p27"/>
            <p:cNvSpPr/>
            <p:nvPr/>
          </p:nvSpPr>
          <p:spPr>
            <a:xfrm>
              <a:off x="3233913" y="2848733"/>
              <a:ext cx="11925" cy="8950"/>
            </a:xfrm>
            <a:custGeom>
              <a:avLst/>
              <a:gdLst/>
              <a:ahLst/>
              <a:cxnLst/>
              <a:rect l="l" t="t" r="r" b="b"/>
              <a:pathLst>
                <a:path w="477" h="358" extrusionOk="0">
                  <a:moveTo>
                    <a:pt x="191" y="1"/>
                  </a:moveTo>
                  <a:cubicBezTo>
                    <a:pt x="96" y="1"/>
                    <a:pt x="1" y="72"/>
                    <a:pt x="1" y="143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310" y="358"/>
                  </a:lnTo>
                  <a:cubicBezTo>
                    <a:pt x="406" y="358"/>
                    <a:pt x="477" y="310"/>
                    <a:pt x="477" y="215"/>
                  </a:cubicBezTo>
                  <a:cubicBezTo>
                    <a:pt x="477" y="96"/>
                    <a:pt x="429" y="1"/>
                    <a:pt x="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3" name="Google Shape;14063;p27"/>
            <p:cNvSpPr/>
            <p:nvPr/>
          </p:nvSpPr>
          <p:spPr>
            <a:xfrm>
              <a:off x="3320238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5" y="72"/>
                    <a:pt x="25" y="143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25" y="1"/>
                    <a:pt x="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4" name="Google Shape;14064;p27"/>
            <p:cNvSpPr/>
            <p:nvPr/>
          </p:nvSpPr>
          <p:spPr>
            <a:xfrm>
              <a:off x="3342863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5" y="72"/>
                    <a:pt x="25" y="143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01" y="1"/>
                    <a:pt x="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5" name="Google Shape;14065;p27"/>
            <p:cNvSpPr/>
            <p:nvPr/>
          </p:nvSpPr>
          <p:spPr>
            <a:xfrm>
              <a:off x="3275588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5" y="72"/>
                    <a:pt x="25" y="143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25" y="1"/>
                    <a:pt x="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6" name="Google Shape;14066;p27"/>
            <p:cNvSpPr/>
            <p:nvPr/>
          </p:nvSpPr>
          <p:spPr>
            <a:xfrm>
              <a:off x="3298213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4" y="72"/>
                    <a:pt x="24" y="143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01" y="1"/>
                    <a:pt x="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7" name="Google Shape;14067;p27"/>
            <p:cNvSpPr/>
            <p:nvPr/>
          </p:nvSpPr>
          <p:spPr>
            <a:xfrm>
              <a:off x="3253563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4" y="72"/>
                    <a:pt x="24" y="143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01" y="1"/>
                    <a:pt x="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8" name="Google Shape;14068;p27"/>
            <p:cNvSpPr/>
            <p:nvPr/>
          </p:nvSpPr>
          <p:spPr>
            <a:xfrm>
              <a:off x="3364888" y="2848733"/>
              <a:ext cx="11950" cy="8950"/>
            </a:xfrm>
            <a:custGeom>
              <a:avLst/>
              <a:gdLst/>
              <a:ahLst/>
              <a:cxnLst/>
              <a:rect l="l" t="t" r="r" b="b"/>
              <a:pathLst>
                <a:path w="478" h="358" extrusionOk="0">
                  <a:moveTo>
                    <a:pt x="215" y="1"/>
                  </a:moveTo>
                  <a:cubicBezTo>
                    <a:pt x="120" y="1"/>
                    <a:pt x="25" y="72"/>
                    <a:pt x="25" y="143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310" y="358"/>
                  </a:lnTo>
                  <a:cubicBezTo>
                    <a:pt x="382" y="358"/>
                    <a:pt x="477" y="310"/>
                    <a:pt x="477" y="215"/>
                  </a:cubicBezTo>
                  <a:cubicBezTo>
                    <a:pt x="477" y="96"/>
                    <a:pt x="430" y="1"/>
                    <a:pt x="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69" name="Google Shape;14069;p27"/>
          <p:cNvGrpSpPr/>
          <p:nvPr/>
        </p:nvGrpSpPr>
        <p:grpSpPr>
          <a:xfrm>
            <a:off x="4311651" y="3781764"/>
            <a:ext cx="493708" cy="475928"/>
            <a:chOff x="3644113" y="2824758"/>
            <a:chExt cx="309625" cy="298475"/>
          </a:xfrm>
        </p:grpSpPr>
        <p:sp>
          <p:nvSpPr>
            <p:cNvPr id="14070" name="Google Shape;14070;p27"/>
            <p:cNvSpPr/>
            <p:nvPr/>
          </p:nvSpPr>
          <p:spPr>
            <a:xfrm>
              <a:off x="3780463" y="2959483"/>
              <a:ext cx="50625" cy="8950"/>
            </a:xfrm>
            <a:custGeom>
              <a:avLst/>
              <a:gdLst/>
              <a:ahLst/>
              <a:cxnLst/>
              <a:rect l="l" t="t" r="r" b="b"/>
              <a:pathLst>
                <a:path w="2025" h="358" extrusionOk="0">
                  <a:moveTo>
                    <a:pt x="215" y="0"/>
                  </a:moveTo>
                  <a:cubicBezTo>
                    <a:pt x="119" y="0"/>
                    <a:pt x="48" y="71"/>
                    <a:pt x="24" y="143"/>
                  </a:cubicBezTo>
                  <a:cubicBezTo>
                    <a:pt x="0" y="262"/>
                    <a:pt x="96" y="357"/>
                    <a:pt x="215" y="357"/>
                  </a:cubicBezTo>
                  <a:lnTo>
                    <a:pt x="1810" y="357"/>
                  </a:lnTo>
                  <a:cubicBezTo>
                    <a:pt x="1929" y="357"/>
                    <a:pt x="2025" y="262"/>
                    <a:pt x="2001" y="143"/>
                  </a:cubicBezTo>
                  <a:cubicBezTo>
                    <a:pt x="1929" y="71"/>
                    <a:pt x="1882" y="0"/>
                    <a:pt x="17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1" name="Google Shape;14071;p27"/>
            <p:cNvSpPr/>
            <p:nvPr/>
          </p:nvSpPr>
          <p:spPr>
            <a:xfrm>
              <a:off x="3789988" y="2977333"/>
              <a:ext cx="30375" cy="8950"/>
            </a:xfrm>
            <a:custGeom>
              <a:avLst/>
              <a:gdLst/>
              <a:ahLst/>
              <a:cxnLst/>
              <a:rect l="l" t="t" r="r" b="b"/>
              <a:pathLst>
                <a:path w="1215" h="358" extrusionOk="0">
                  <a:moveTo>
                    <a:pt x="215" y="0"/>
                  </a:moveTo>
                  <a:cubicBezTo>
                    <a:pt x="96" y="0"/>
                    <a:pt x="0" y="96"/>
                    <a:pt x="24" y="215"/>
                  </a:cubicBezTo>
                  <a:cubicBezTo>
                    <a:pt x="72" y="310"/>
                    <a:pt x="120" y="358"/>
                    <a:pt x="215" y="358"/>
                  </a:cubicBezTo>
                  <a:lnTo>
                    <a:pt x="1024" y="358"/>
                  </a:lnTo>
                  <a:cubicBezTo>
                    <a:pt x="1096" y="358"/>
                    <a:pt x="1167" y="310"/>
                    <a:pt x="1191" y="215"/>
                  </a:cubicBezTo>
                  <a:cubicBezTo>
                    <a:pt x="1215" y="96"/>
                    <a:pt x="1144" y="0"/>
                    <a:pt x="10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2" name="Google Shape;14072;p27"/>
            <p:cNvSpPr/>
            <p:nvPr/>
          </p:nvSpPr>
          <p:spPr>
            <a:xfrm>
              <a:off x="3644113" y="2824758"/>
              <a:ext cx="309625" cy="298475"/>
            </a:xfrm>
            <a:custGeom>
              <a:avLst/>
              <a:gdLst/>
              <a:ahLst/>
              <a:cxnLst/>
              <a:rect l="l" t="t" r="r" b="b"/>
              <a:pathLst>
                <a:path w="12385" h="11939" extrusionOk="0">
                  <a:moveTo>
                    <a:pt x="6455" y="340"/>
                  </a:moveTo>
                  <a:cubicBezTo>
                    <a:pt x="6931" y="340"/>
                    <a:pt x="7336" y="721"/>
                    <a:pt x="7336" y="1198"/>
                  </a:cubicBezTo>
                  <a:cubicBezTo>
                    <a:pt x="7336" y="1674"/>
                    <a:pt x="6931" y="2055"/>
                    <a:pt x="6455" y="2055"/>
                  </a:cubicBezTo>
                  <a:cubicBezTo>
                    <a:pt x="5955" y="2031"/>
                    <a:pt x="5597" y="1650"/>
                    <a:pt x="5597" y="1198"/>
                  </a:cubicBezTo>
                  <a:cubicBezTo>
                    <a:pt x="5597" y="721"/>
                    <a:pt x="5978" y="340"/>
                    <a:pt x="6455" y="340"/>
                  </a:cubicBezTo>
                  <a:close/>
                  <a:moveTo>
                    <a:pt x="9789" y="1722"/>
                  </a:moveTo>
                  <a:cubicBezTo>
                    <a:pt x="10003" y="1722"/>
                    <a:pt x="10241" y="1817"/>
                    <a:pt x="10384" y="1960"/>
                  </a:cubicBezTo>
                  <a:cubicBezTo>
                    <a:pt x="10551" y="2126"/>
                    <a:pt x="10622" y="2365"/>
                    <a:pt x="10622" y="2555"/>
                  </a:cubicBezTo>
                  <a:cubicBezTo>
                    <a:pt x="10622" y="2769"/>
                    <a:pt x="10551" y="3008"/>
                    <a:pt x="10384" y="3150"/>
                  </a:cubicBezTo>
                  <a:cubicBezTo>
                    <a:pt x="10229" y="3317"/>
                    <a:pt x="10015" y="3401"/>
                    <a:pt x="9795" y="3401"/>
                  </a:cubicBezTo>
                  <a:cubicBezTo>
                    <a:pt x="9574" y="3401"/>
                    <a:pt x="9348" y="3317"/>
                    <a:pt x="9169" y="3150"/>
                  </a:cubicBezTo>
                  <a:cubicBezTo>
                    <a:pt x="9027" y="3008"/>
                    <a:pt x="8931" y="2769"/>
                    <a:pt x="8931" y="2555"/>
                  </a:cubicBezTo>
                  <a:cubicBezTo>
                    <a:pt x="8931" y="2365"/>
                    <a:pt x="9027" y="2126"/>
                    <a:pt x="9193" y="1960"/>
                  </a:cubicBezTo>
                  <a:cubicBezTo>
                    <a:pt x="9384" y="1793"/>
                    <a:pt x="9598" y="1722"/>
                    <a:pt x="9789" y="1722"/>
                  </a:cubicBezTo>
                  <a:close/>
                  <a:moveTo>
                    <a:pt x="3073" y="1769"/>
                  </a:moveTo>
                  <a:cubicBezTo>
                    <a:pt x="3263" y="1769"/>
                    <a:pt x="3525" y="1865"/>
                    <a:pt x="3668" y="2007"/>
                  </a:cubicBezTo>
                  <a:cubicBezTo>
                    <a:pt x="3811" y="2150"/>
                    <a:pt x="3906" y="2388"/>
                    <a:pt x="3906" y="2603"/>
                  </a:cubicBezTo>
                  <a:cubicBezTo>
                    <a:pt x="3930" y="2817"/>
                    <a:pt x="3835" y="3008"/>
                    <a:pt x="3692" y="3198"/>
                  </a:cubicBezTo>
                  <a:cubicBezTo>
                    <a:pt x="3525" y="3365"/>
                    <a:pt x="3311" y="3448"/>
                    <a:pt x="3094" y="3448"/>
                  </a:cubicBezTo>
                  <a:cubicBezTo>
                    <a:pt x="2876" y="3448"/>
                    <a:pt x="2656" y="3365"/>
                    <a:pt x="2478" y="3198"/>
                  </a:cubicBezTo>
                  <a:cubicBezTo>
                    <a:pt x="2335" y="3055"/>
                    <a:pt x="2239" y="2817"/>
                    <a:pt x="2239" y="2603"/>
                  </a:cubicBezTo>
                  <a:cubicBezTo>
                    <a:pt x="2239" y="2365"/>
                    <a:pt x="2335" y="2150"/>
                    <a:pt x="2478" y="2007"/>
                  </a:cubicBezTo>
                  <a:cubicBezTo>
                    <a:pt x="2644" y="1817"/>
                    <a:pt x="2859" y="1769"/>
                    <a:pt x="3073" y="1769"/>
                  </a:cubicBezTo>
                  <a:close/>
                  <a:moveTo>
                    <a:pt x="1692" y="5079"/>
                  </a:moveTo>
                  <a:cubicBezTo>
                    <a:pt x="2168" y="5079"/>
                    <a:pt x="2573" y="5460"/>
                    <a:pt x="2573" y="5937"/>
                  </a:cubicBezTo>
                  <a:cubicBezTo>
                    <a:pt x="2573" y="6413"/>
                    <a:pt x="2168" y="6794"/>
                    <a:pt x="1692" y="6794"/>
                  </a:cubicBezTo>
                  <a:cubicBezTo>
                    <a:pt x="1215" y="6794"/>
                    <a:pt x="834" y="6413"/>
                    <a:pt x="834" y="5937"/>
                  </a:cubicBezTo>
                  <a:cubicBezTo>
                    <a:pt x="834" y="5460"/>
                    <a:pt x="1215" y="5079"/>
                    <a:pt x="1692" y="5079"/>
                  </a:cubicBezTo>
                  <a:close/>
                  <a:moveTo>
                    <a:pt x="11170" y="5079"/>
                  </a:moveTo>
                  <a:cubicBezTo>
                    <a:pt x="11646" y="5079"/>
                    <a:pt x="12027" y="5460"/>
                    <a:pt x="12027" y="5937"/>
                  </a:cubicBezTo>
                  <a:cubicBezTo>
                    <a:pt x="12027" y="6413"/>
                    <a:pt x="11646" y="6794"/>
                    <a:pt x="11170" y="6794"/>
                  </a:cubicBezTo>
                  <a:cubicBezTo>
                    <a:pt x="10694" y="6794"/>
                    <a:pt x="10313" y="6413"/>
                    <a:pt x="10313" y="5937"/>
                  </a:cubicBezTo>
                  <a:cubicBezTo>
                    <a:pt x="10313" y="5460"/>
                    <a:pt x="10694" y="5079"/>
                    <a:pt x="11170" y="5079"/>
                  </a:cubicBezTo>
                  <a:close/>
                  <a:moveTo>
                    <a:pt x="3073" y="8461"/>
                  </a:moveTo>
                  <a:cubicBezTo>
                    <a:pt x="3263" y="8461"/>
                    <a:pt x="3525" y="8556"/>
                    <a:pt x="3668" y="8699"/>
                  </a:cubicBezTo>
                  <a:cubicBezTo>
                    <a:pt x="3811" y="8842"/>
                    <a:pt x="3906" y="9080"/>
                    <a:pt x="3906" y="9295"/>
                  </a:cubicBezTo>
                  <a:cubicBezTo>
                    <a:pt x="3906" y="9509"/>
                    <a:pt x="3835" y="9723"/>
                    <a:pt x="3692" y="9890"/>
                  </a:cubicBezTo>
                  <a:cubicBezTo>
                    <a:pt x="3525" y="10057"/>
                    <a:pt x="3311" y="10140"/>
                    <a:pt x="3094" y="10140"/>
                  </a:cubicBezTo>
                  <a:cubicBezTo>
                    <a:pt x="2876" y="10140"/>
                    <a:pt x="2656" y="10057"/>
                    <a:pt x="2478" y="9890"/>
                  </a:cubicBezTo>
                  <a:cubicBezTo>
                    <a:pt x="2335" y="9747"/>
                    <a:pt x="2239" y="9509"/>
                    <a:pt x="2239" y="9295"/>
                  </a:cubicBezTo>
                  <a:cubicBezTo>
                    <a:pt x="2239" y="9080"/>
                    <a:pt x="2335" y="8842"/>
                    <a:pt x="2478" y="8699"/>
                  </a:cubicBezTo>
                  <a:cubicBezTo>
                    <a:pt x="2644" y="8533"/>
                    <a:pt x="2859" y="8461"/>
                    <a:pt x="3073" y="8461"/>
                  </a:cubicBezTo>
                  <a:close/>
                  <a:moveTo>
                    <a:pt x="6431" y="9795"/>
                  </a:moveTo>
                  <a:cubicBezTo>
                    <a:pt x="6907" y="9795"/>
                    <a:pt x="7288" y="10200"/>
                    <a:pt x="7288" y="10676"/>
                  </a:cubicBezTo>
                  <a:cubicBezTo>
                    <a:pt x="7288" y="11152"/>
                    <a:pt x="6907" y="11533"/>
                    <a:pt x="6431" y="11533"/>
                  </a:cubicBezTo>
                  <a:cubicBezTo>
                    <a:pt x="5955" y="11533"/>
                    <a:pt x="5573" y="11152"/>
                    <a:pt x="5573" y="10676"/>
                  </a:cubicBezTo>
                  <a:cubicBezTo>
                    <a:pt x="5573" y="10200"/>
                    <a:pt x="5955" y="9795"/>
                    <a:pt x="6431" y="9795"/>
                  </a:cubicBezTo>
                  <a:close/>
                  <a:moveTo>
                    <a:pt x="6382" y="1"/>
                  </a:moveTo>
                  <a:cubicBezTo>
                    <a:pt x="5722" y="1"/>
                    <a:pt x="5192" y="546"/>
                    <a:pt x="5192" y="1198"/>
                  </a:cubicBezTo>
                  <a:cubicBezTo>
                    <a:pt x="5192" y="1793"/>
                    <a:pt x="5621" y="2293"/>
                    <a:pt x="6216" y="2388"/>
                  </a:cubicBezTo>
                  <a:lnTo>
                    <a:pt x="6216" y="3436"/>
                  </a:lnTo>
                  <a:cubicBezTo>
                    <a:pt x="5669" y="3460"/>
                    <a:pt x="5145" y="3698"/>
                    <a:pt x="4740" y="4055"/>
                  </a:cubicBezTo>
                  <a:lnTo>
                    <a:pt x="4002" y="3317"/>
                  </a:lnTo>
                  <a:cubicBezTo>
                    <a:pt x="4240" y="2984"/>
                    <a:pt x="4287" y="2555"/>
                    <a:pt x="4145" y="2150"/>
                  </a:cubicBezTo>
                  <a:cubicBezTo>
                    <a:pt x="3919" y="1657"/>
                    <a:pt x="3469" y="1406"/>
                    <a:pt x="3021" y="1406"/>
                  </a:cubicBezTo>
                  <a:cubicBezTo>
                    <a:pt x="2711" y="1406"/>
                    <a:pt x="2402" y="1526"/>
                    <a:pt x="2168" y="1769"/>
                  </a:cubicBezTo>
                  <a:cubicBezTo>
                    <a:pt x="1835" y="2103"/>
                    <a:pt x="1739" y="2603"/>
                    <a:pt x="1906" y="3079"/>
                  </a:cubicBezTo>
                  <a:cubicBezTo>
                    <a:pt x="2120" y="3579"/>
                    <a:pt x="2597" y="3817"/>
                    <a:pt x="3049" y="3817"/>
                  </a:cubicBezTo>
                  <a:cubicBezTo>
                    <a:pt x="3311" y="3817"/>
                    <a:pt x="3549" y="3722"/>
                    <a:pt x="3764" y="3579"/>
                  </a:cubicBezTo>
                  <a:lnTo>
                    <a:pt x="4502" y="4317"/>
                  </a:lnTo>
                  <a:cubicBezTo>
                    <a:pt x="4407" y="4413"/>
                    <a:pt x="4311" y="4532"/>
                    <a:pt x="4264" y="4651"/>
                  </a:cubicBezTo>
                  <a:cubicBezTo>
                    <a:pt x="4278" y="4781"/>
                    <a:pt x="4372" y="4841"/>
                    <a:pt x="4460" y="4841"/>
                  </a:cubicBezTo>
                  <a:cubicBezTo>
                    <a:pt x="4516" y="4841"/>
                    <a:pt x="4569" y="4816"/>
                    <a:pt x="4597" y="4770"/>
                  </a:cubicBezTo>
                  <a:cubicBezTo>
                    <a:pt x="4669" y="4651"/>
                    <a:pt x="4764" y="4532"/>
                    <a:pt x="4859" y="4436"/>
                  </a:cubicBezTo>
                  <a:cubicBezTo>
                    <a:pt x="5264" y="4032"/>
                    <a:pt x="5812" y="3817"/>
                    <a:pt x="6383" y="3817"/>
                  </a:cubicBezTo>
                  <a:cubicBezTo>
                    <a:pt x="8074" y="3817"/>
                    <a:pt x="9312" y="5770"/>
                    <a:pt x="7979" y="7532"/>
                  </a:cubicBezTo>
                  <a:lnTo>
                    <a:pt x="7955" y="7556"/>
                  </a:lnTo>
                  <a:cubicBezTo>
                    <a:pt x="7427" y="7957"/>
                    <a:pt x="6884" y="8130"/>
                    <a:pt x="6382" y="8130"/>
                  </a:cubicBezTo>
                  <a:cubicBezTo>
                    <a:pt x="5185" y="8130"/>
                    <a:pt x="4216" y="7152"/>
                    <a:pt x="4216" y="5961"/>
                  </a:cubicBezTo>
                  <a:cubicBezTo>
                    <a:pt x="4216" y="5770"/>
                    <a:pt x="4264" y="5580"/>
                    <a:pt x="4287" y="5389"/>
                  </a:cubicBezTo>
                  <a:cubicBezTo>
                    <a:pt x="4232" y="5300"/>
                    <a:pt x="4156" y="5263"/>
                    <a:pt x="4088" y="5263"/>
                  </a:cubicBezTo>
                  <a:cubicBezTo>
                    <a:pt x="4010" y="5263"/>
                    <a:pt x="3943" y="5313"/>
                    <a:pt x="3930" y="5389"/>
                  </a:cubicBezTo>
                  <a:cubicBezTo>
                    <a:pt x="3906" y="5508"/>
                    <a:pt x="3859" y="5651"/>
                    <a:pt x="3859" y="5794"/>
                  </a:cubicBezTo>
                  <a:lnTo>
                    <a:pt x="2835" y="5794"/>
                  </a:lnTo>
                  <a:cubicBezTo>
                    <a:pt x="2740" y="5199"/>
                    <a:pt x="2239" y="4746"/>
                    <a:pt x="1644" y="4746"/>
                  </a:cubicBezTo>
                  <a:cubicBezTo>
                    <a:pt x="692" y="4746"/>
                    <a:pt x="1" y="5842"/>
                    <a:pt x="739" y="6818"/>
                  </a:cubicBezTo>
                  <a:lnTo>
                    <a:pt x="787" y="6866"/>
                  </a:lnTo>
                  <a:cubicBezTo>
                    <a:pt x="1069" y="7073"/>
                    <a:pt x="1362" y="7163"/>
                    <a:pt x="1637" y="7163"/>
                  </a:cubicBezTo>
                  <a:cubicBezTo>
                    <a:pt x="2242" y="7163"/>
                    <a:pt x="2753" y="6725"/>
                    <a:pt x="2835" y="6151"/>
                  </a:cubicBezTo>
                  <a:lnTo>
                    <a:pt x="3859" y="6151"/>
                  </a:lnTo>
                  <a:cubicBezTo>
                    <a:pt x="3906" y="6699"/>
                    <a:pt x="4145" y="7223"/>
                    <a:pt x="4502" y="7628"/>
                  </a:cubicBezTo>
                  <a:lnTo>
                    <a:pt x="3764" y="8366"/>
                  </a:lnTo>
                  <a:cubicBezTo>
                    <a:pt x="3540" y="8206"/>
                    <a:pt x="3288" y="8127"/>
                    <a:pt x="3037" y="8127"/>
                  </a:cubicBezTo>
                  <a:cubicBezTo>
                    <a:pt x="2727" y="8127"/>
                    <a:pt x="2418" y="8248"/>
                    <a:pt x="2168" y="8485"/>
                  </a:cubicBezTo>
                  <a:cubicBezTo>
                    <a:pt x="1835" y="8818"/>
                    <a:pt x="1739" y="9318"/>
                    <a:pt x="1906" y="9795"/>
                  </a:cubicBezTo>
                  <a:cubicBezTo>
                    <a:pt x="2120" y="10319"/>
                    <a:pt x="2597" y="10557"/>
                    <a:pt x="3049" y="10557"/>
                  </a:cubicBezTo>
                  <a:cubicBezTo>
                    <a:pt x="3335" y="10557"/>
                    <a:pt x="3668" y="10438"/>
                    <a:pt x="3906" y="10200"/>
                  </a:cubicBezTo>
                  <a:cubicBezTo>
                    <a:pt x="4145" y="9961"/>
                    <a:pt x="4264" y="9652"/>
                    <a:pt x="4264" y="9318"/>
                  </a:cubicBezTo>
                  <a:cubicBezTo>
                    <a:pt x="4264" y="9056"/>
                    <a:pt x="4168" y="8818"/>
                    <a:pt x="4026" y="8604"/>
                  </a:cubicBezTo>
                  <a:lnTo>
                    <a:pt x="4764" y="7866"/>
                  </a:lnTo>
                  <a:cubicBezTo>
                    <a:pt x="5145" y="8223"/>
                    <a:pt x="5693" y="8437"/>
                    <a:pt x="6240" y="8485"/>
                  </a:cubicBezTo>
                  <a:lnTo>
                    <a:pt x="6240" y="9533"/>
                  </a:lnTo>
                  <a:cubicBezTo>
                    <a:pt x="5383" y="9652"/>
                    <a:pt x="4859" y="10676"/>
                    <a:pt x="5550" y="11581"/>
                  </a:cubicBezTo>
                  <a:lnTo>
                    <a:pt x="5573" y="11628"/>
                  </a:lnTo>
                  <a:cubicBezTo>
                    <a:pt x="5860" y="11845"/>
                    <a:pt x="6157" y="11939"/>
                    <a:pt x="6433" y="11939"/>
                  </a:cubicBezTo>
                  <a:cubicBezTo>
                    <a:pt x="7099" y="11939"/>
                    <a:pt x="7645" y="11396"/>
                    <a:pt x="7645" y="10723"/>
                  </a:cubicBezTo>
                  <a:cubicBezTo>
                    <a:pt x="7645" y="10128"/>
                    <a:pt x="7217" y="9628"/>
                    <a:pt x="6621" y="9533"/>
                  </a:cubicBezTo>
                  <a:lnTo>
                    <a:pt x="6621" y="8485"/>
                  </a:lnTo>
                  <a:cubicBezTo>
                    <a:pt x="7169" y="8461"/>
                    <a:pt x="7693" y="8223"/>
                    <a:pt x="8098" y="7866"/>
                  </a:cubicBezTo>
                  <a:lnTo>
                    <a:pt x="8836" y="8604"/>
                  </a:lnTo>
                  <a:cubicBezTo>
                    <a:pt x="8693" y="8818"/>
                    <a:pt x="8598" y="9056"/>
                    <a:pt x="8598" y="9318"/>
                  </a:cubicBezTo>
                  <a:cubicBezTo>
                    <a:pt x="8598" y="9795"/>
                    <a:pt x="8907" y="10247"/>
                    <a:pt x="9384" y="10462"/>
                  </a:cubicBezTo>
                  <a:cubicBezTo>
                    <a:pt x="9503" y="10485"/>
                    <a:pt x="9646" y="10509"/>
                    <a:pt x="9789" y="10509"/>
                  </a:cubicBezTo>
                  <a:cubicBezTo>
                    <a:pt x="10098" y="10509"/>
                    <a:pt x="10384" y="10390"/>
                    <a:pt x="10622" y="10200"/>
                  </a:cubicBezTo>
                  <a:cubicBezTo>
                    <a:pt x="10657" y="10042"/>
                    <a:pt x="10550" y="9948"/>
                    <a:pt x="10444" y="9948"/>
                  </a:cubicBezTo>
                  <a:cubicBezTo>
                    <a:pt x="10406" y="9948"/>
                    <a:pt x="10368" y="9960"/>
                    <a:pt x="10336" y="9985"/>
                  </a:cubicBezTo>
                  <a:cubicBezTo>
                    <a:pt x="10182" y="10117"/>
                    <a:pt x="9993" y="10183"/>
                    <a:pt x="9801" y="10183"/>
                  </a:cubicBezTo>
                  <a:cubicBezTo>
                    <a:pt x="9577" y="10183"/>
                    <a:pt x="9349" y="10093"/>
                    <a:pt x="9169" y="9914"/>
                  </a:cubicBezTo>
                  <a:cubicBezTo>
                    <a:pt x="9027" y="9771"/>
                    <a:pt x="8931" y="9533"/>
                    <a:pt x="8931" y="9318"/>
                  </a:cubicBezTo>
                  <a:cubicBezTo>
                    <a:pt x="8931" y="9128"/>
                    <a:pt x="9027" y="8890"/>
                    <a:pt x="9169" y="8723"/>
                  </a:cubicBezTo>
                  <a:cubicBezTo>
                    <a:pt x="9336" y="8568"/>
                    <a:pt x="9550" y="8491"/>
                    <a:pt x="9768" y="8491"/>
                  </a:cubicBezTo>
                  <a:cubicBezTo>
                    <a:pt x="9985" y="8491"/>
                    <a:pt x="10205" y="8568"/>
                    <a:pt x="10384" y="8723"/>
                  </a:cubicBezTo>
                  <a:cubicBezTo>
                    <a:pt x="10598" y="8937"/>
                    <a:pt x="10694" y="9199"/>
                    <a:pt x="10622" y="9509"/>
                  </a:cubicBezTo>
                  <a:cubicBezTo>
                    <a:pt x="10669" y="9575"/>
                    <a:pt x="10732" y="9604"/>
                    <a:pt x="10791" y="9604"/>
                  </a:cubicBezTo>
                  <a:cubicBezTo>
                    <a:pt x="10881" y="9604"/>
                    <a:pt x="10965" y="9538"/>
                    <a:pt x="10979" y="9437"/>
                  </a:cubicBezTo>
                  <a:cubicBezTo>
                    <a:pt x="11027" y="9080"/>
                    <a:pt x="10908" y="8723"/>
                    <a:pt x="10622" y="8461"/>
                  </a:cubicBezTo>
                  <a:cubicBezTo>
                    <a:pt x="10395" y="8234"/>
                    <a:pt x="10077" y="8111"/>
                    <a:pt x="9758" y="8111"/>
                  </a:cubicBezTo>
                  <a:cubicBezTo>
                    <a:pt x="9509" y="8111"/>
                    <a:pt x="9259" y="8186"/>
                    <a:pt x="9050" y="8342"/>
                  </a:cubicBezTo>
                  <a:lnTo>
                    <a:pt x="8312" y="7604"/>
                  </a:lnTo>
                  <a:cubicBezTo>
                    <a:pt x="8669" y="7223"/>
                    <a:pt x="8884" y="6675"/>
                    <a:pt x="8931" y="6103"/>
                  </a:cubicBezTo>
                  <a:lnTo>
                    <a:pt x="9979" y="6103"/>
                  </a:lnTo>
                  <a:cubicBezTo>
                    <a:pt x="10074" y="6699"/>
                    <a:pt x="10575" y="7151"/>
                    <a:pt x="11170" y="7151"/>
                  </a:cubicBezTo>
                  <a:cubicBezTo>
                    <a:pt x="11813" y="7151"/>
                    <a:pt x="12361" y="6627"/>
                    <a:pt x="12361" y="5961"/>
                  </a:cubicBezTo>
                  <a:cubicBezTo>
                    <a:pt x="12384" y="5270"/>
                    <a:pt x="11860" y="4746"/>
                    <a:pt x="11194" y="4746"/>
                  </a:cubicBezTo>
                  <a:cubicBezTo>
                    <a:pt x="10598" y="4746"/>
                    <a:pt x="10098" y="5199"/>
                    <a:pt x="10003" y="5794"/>
                  </a:cubicBezTo>
                  <a:lnTo>
                    <a:pt x="8955" y="5794"/>
                  </a:lnTo>
                  <a:cubicBezTo>
                    <a:pt x="8931" y="5222"/>
                    <a:pt x="8693" y="4698"/>
                    <a:pt x="8336" y="4294"/>
                  </a:cubicBezTo>
                  <a:lnTo>
                    <a:pt x="9074" y="3555"/>
                  </a:lnTo>
                  <a:cubicBezTo>
                    <a:pt x="9289" y="3698"/>
                    <a:pt x="9550" y="3793"/>
                    <a:pt x="9789" y="3793"/>
                  </a:cubicBezTo>
                  <a:cubicBezTo>
                    <a:pt x="10098" y="3793"/>
                    <a:pt x="10408" y="3674"/>
                    <a:pt x="10646" y="3436"/>
                  </a:cubicBezTo>
                  <a:cubicBezTo>
                    <a:pt x="10932" y="3174"/>
                    <a:pt x="11051" y="2769"/>
                    <a:pt x="10979" y="2388"/>
                  </a:cubicBezTo>
                  <a:cubicBezTo>
                    <a:pt x="10956" y="2222"/>
                    <a:pt x="10884" y="2031"/>
                    <a:pt x="10765" y="1888"/>
                  </a:cubicBezTo>
                  <a:cubicBezTo>
                    <a:pt x="10531" y="1550"/>
                    <a:pt x="10169" y="1376"/>
                    <a:pt x="9800" y="1376"/>
                  </a:cubicBezTo>
                  <a:cubicBezTo>
                    <a:pt x="9493" y="1376"/>
                    <a:pt x="9180" y="1497"/>
                    <a:pt x="8931" y="1745"/>
                  </a:cubicBezTo>
                  <a:cubicBezTo>
                    <a:pt x="8693" y="1984"/>
                    <a:pt x="8574" y="2269"/>
                    <a:pt x="8574" y="2603"/>
                  </a:cubicBezTo>
                  <a:cubicBezTo>
                    <a:pt x="8574" y="2865"/>
                    <a:pt x="8669" y="3103"/>
                    <a:pt x="8812" y="3317"/>
                  </a:cubicBezTo>
                  <a:lnTo>
                    <a:pt x="8074" y="4055"/>
                  </a:lnTo>
                  <a:cubicBezTo>
                    <a:pt x="7693" y="3698"/>
                    <a:pt x="7145" y="3484"/>
                    <a:pt x="6574" y="3436"/>
                  </a:cubicBezTo>
                  <a:lnTo>
                    <a:pt x="6574" y="2388"/>
                  </a:lnTo>
                  <a:cubicBezTo>
                    <a:pt x="7217" y="2293"/>
                    <a:pt x="7645" y="1722"/>
                    <a:pt x="7598" y="1102"/>
                  </a:cubicBezTo>
                  <a:cubicBezTo>
                    <a:pt x="7526" y="507"/>
                    <a:pt x="7098" y="55"/>
                    <a:pt x="6502" y="7"/>
                  </a:cubicBezTo>
                  <a:cubicBezTo>
                    <a:pt x="6462" y="3"/>
                    <a:pt x="6421" y="1"/>
                    <a:pt x="6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73" name="Google Shape;14073;p27"/>
          <p:cNvGrpSpPr/>
          <p:nvPr/>
        </p:nvGrpSpPr>
        <p:grpSpPr>
          <a:xfrm>
            <a:off x="5363581" y="3782003"/>
            <a:ext cx="474692" cy="469989"/>
            <a:chOff x="4176388" y="2824908"/>
            <a:chExt cx="297700" cy="294750"/>
          </a:xfrm>
        </p:grpSpPr>
        <p:sp>
          <p:nvSpPr>
            <p:cNvPr id="14074" name="Google Shape;14074;p27"/>
            <p:cNvSpPr/>
            <p:nvPr/>
          </p:nvSpPr>
          <p:spPr>
            <a:xfrm>
              <a:off x="4176388" y="2824908"/>
              <a:ext cx="297700" cy="294750"/>
            </a:xfrm>
            <a:custGeom>
              <a:avLst/>
              <a:gdLst/>
              <a:ahLst/>
              <a:cxnLst/>
              <a:rect l="l" t="t" r="r" b="b"/>
              <a:pathLst>
                <a:path w="11908" h="11790" extrusionOk="0">
                  <a:moveTo>
                    <a:pt x="11240" y="358"/>
                  </a:moveTo>
                  <a:cubicBezTo>
                    <a:pt x="11407" y="358"/>
                    <a:pt x="11550" y="477"/>
                    <a:pt x="11550" y="668"/>
                  </a:cubicBezTo>
                  <a:lnTo>
                    <a:pt x="11550" y="5740"/>
                  </a:lnTo>
                  <a:lnTo>
                    <a:pt x="10050" y="5740"/>
                  </a:lnTo>
                  <a:lnTo>
                    <a:pt x="9573" y="5073"/>
                  </a:lnTo>
                  <a:cubicBezTo>
                    <a:pt x="9526" y="5002"/>
                    <a:pt x="9454" y="4978"/>
                    <a:pt x="9383" y="4978"/>
                  </a:cubicBezTo>
                  <a:cubicBezTo>
                    <a:pt x="9288" y="4978"/>
                    <a:pt x="9216" y="5002"/>
                    <a:pt x="9169" y="5073"/>
                  </a:cubicBezTo>
                  <a:lnTo>
                    <a:pt x="8692" y="5740"/>
                  </a:lnTo>
                  <a:lnTo>
                    <a:pt x="7883" y="5740"/>
                  </a:lnTo>
                  <a:cubicBezTo>
                    <a:pt x="7787" y="4788"/>
                    <a:pt x="7049" y="4049"/>
                    <a:pt x="6097" y="3954"/>
                  </a:cubicBezTo>
                  <a:lnTo>
                    <a:pt x="6097" y="3073"/>
                  </a:lnTo>
                  <a:cubicBezTo>
                    <a:pt x="6097" y="3002"/>
                    <a:pt x="6073" y="2954"/>
                    <a:pt x="6049" y="2930"/>
                  </a:cubicBezTo>
                  <a:lnTo>
                    <a:pt x="5406" y="2478"/>
                  </a:lnTo>
                  <a:lnTo>
                    <a:pt x="6049" y="2025"/>
                  </a:lnTo>
                  <a:cubicBezTo>
                    <a:pt x="6097" y="2001"/>
                    <a:pt x="6097" y="1930"/>
                    <a:pt x="6097" y="1882"/>
                  </a:cubicBezTo>
                  <a:lnTo>
                    <a:pt x="6097" y="358"/>
                  </a:lnTo>
                  <a:close/>
                  <a:moveTo>
                    <a:pt x="5739" y="358"/>
                  </a:moveTo>
                  <a:lnTo>
                    <a:pt x="5739" y="1787"/>
                  </a:lnTo>
                  <a:lnTo>
                    <a:pt x="5049" y="2263"/>
                  </a:lnTo>
                  <a:cubicBezTo>
                    <a:pt x="5001" y="2335"/>
                    <a:pt x="4953" y="2382"/>
                    <a:pt x="4953" y="2478"/>
                  </a:cubicBezTo>
                  <a:cubicBezTo>
                    <a:pt x="4953" y="2573"/>
                    <a:pt x="5001" y="2621"/>
                    <a:pt x="5049" y="2692"/>
                  </a:cubicBezTo>
                  <a:lnTo>
                    <a:pt x="5739" y="3168"/>
                  </a:lnTo>
                  <a:lnTo>
                    <a:pt x="5739" y="3954"/>
                  </a:lnTo>
                  <a:cubicBezTo>
                    <a:pt x="5454" y="4002"/>
                    <a:pt x="5168" y="4073"/>
                    <a:pt x="4930" y="4240"/>
                  </a:cubicBezTo>
                  <a:cubicBezTo>
                    <a:pt x="4882" y="4264"/>
                    <a:pt x="4811" y="4335"/>
                    <a:pt x="4858" y="4430"/>
                  </a:cubicBezTo>
                  <a:cubicBezTo>
                    <a:pt x="4874" y="4511"/>
                    <a:pt x="4935" y="4559"/>
                    <a:pt x="5009" y="4559"/>
                  </a:cubicBezTo>
                  <a:cubicBezTo>
                    <a:pt x="5044" y="4559"/>
                    <a:pt x="5082" y="4549"/>
                    <a:pt x="5120" y="4526"/>
                  </a:cubicBezTo>
                  <a:cubicBezTo>
                    <a:pt x="5358" y="4383"/>
                    <a:pt x="5644" y="4311"/>
                    <a:pt x="5906" y="4311"/>
                  </a:cubicBezTo>
                  <a:cubicBezTo>
                    <a:pt x="6811" y="4311"/>
                    <a:pt x="7549" y="5026"/>
                    <a:pt x="7549" y="5931"/>
                  </a:cubicBezTo>
                  <a:cubicBezTo>
                    <a:pt x="7597" y="6812"/>
                    <a:pt x="6835" y="7526"/>
                    <a:pt x="5954" y="7526"/>
                  </a:cubicBezTo>
                  <a:cubicBezTo>
                    <a:pt x="5049" y="7526"/>
                    <a:pt x="4310" y="6812"/>
                    <a:pt x="4310" y="5931"/>
                  </a:cubicBezTo>
                  <a:cubicBezTo>
                    <a:pt x="4310" y="5597"/>
                    <a:pt x="4406" y="5312"/>
                    <a:pt x="4572" y="5026"/>
                  </a:cubicBezTo>
                  <a:cubicBezTo>
                    <a:pt x="4644" y="4978"/>
                    <a:pt x="4620" y="4859"/>
                    <a:pt x="4549" y="4788"/>
                  </a:cubicBezTo>
                  <a:cubicBezTo>
                    <a:pt x="4509" y="4768"/>
                    <a:pt x="4466" y="4756"/>
                    <a:pt x="4425" y="4756"/>
                  </a:cubicBezTo>
                  <a:cubicBezTo>
                    <a:pt x="4367" y="4756"/>
                    <a:pt x="4315" y="4780"/>
                    <a:pt x="4287" y="4835"/>
                  </a:cubicBezTo>
                  <a:cubicBezTo>
                    <a:pt x="4096" y="5097"/>
                    <a:pt x="3977" y="5431"/>
                    <a:pt x="3953" y="5740"/>
                  </a:cubicBezTo>
                  <a:lnTo>
                    <a:pt x="3072" y="5740"/>
                  </a:lnTo>
                  <a:cubicBezTo>
                    <a:pt x="3001" y="5740"/>
                    <a:pt x="2953" y="5788"/>
                    <a:pt x="2905" y="5812"/>
                  </a:cubicBezTo>
                  <a:lnTo>
                    <a:pt x="2477" y="6431"/>
                  </a:lnTo>
                  <a:lnTo>
                    <a:pt x="2024" y="5812"/>
                  </a:lnTo>
                  <a:cubicBezTo>
                    <a:pt x="1977" y="5740"/>
                    <a:pt x="1929" y="5740"/>
                    <a:pt x="1881" y="5740"/>
                  </a:cubicBezTo>
                  <a:lnTo>
                    <a:pt x="286" y="5740"/>
                  </a:lnTo>
                  <a:lnTo>
                    <a:pt x="286" y="668"/>
                  </a:lnTo>
                  <a:cubicBezTo>
                    <a:pt x="286" y="501"/>
                    <a:pt x="405" y="358"/>
                    <a:pt x="595" y="358"/>
                  </a:cubicBezTo>
                  <a:close/>
                  <a:moveTo>
                    <a:pt x="4025" y="6074"/>
                  </a:moveTo>
                  <a:cubicBezTo>
                    <a:pt x="4096" y="7026"/>
                    <a:pt x="4858" y="7764"/>
                    <a:pt x="5811" y="7860"/>
                  </a:cubicBezTo>
                  <a:lnTo>
                    <a:pt x="5811" y="8765"/>
                  </a:lnTo>
                  <a:cubicBezTo>
                    <a:pt x="5811" y="8812"/>
                    <a:pt x="5835" y="8884"/>
                    <a:pt x="5858" y="8908"/>
                  </a:cubicBezTo>
                  <a:lnTo>
                    <a:pt x="6478" y="9360"/>
                  </a:lnTo>
                  <a:lnTo>
                    <a:pt x="5858" y="9789"/>
                  </a:lnTo>
                  <a:cubicBezTo>
                    <a:pt x="5811" y="9836"/>
                    <a:pt x="5811" y="9884"/>
                    <a:pt x="5811" y="9955"/>
                  </a:cubicBezTo>
                  <a:lnTo>
                    <a:pt x="5811" y="11456"/>
                  </a:lnTo>
                  <a:lnTo>
                    <a:pt x="643" y="11456"/>
                  </a:lnTo>
                  <a:cubicBezTo>
                    <a:pt x="500" y="11456"/>
                    <a:pt x="357" y="11337"/>
                    <a:pt x="357" y="11170"/>
                  </a:cubicBezTo>
                  <a:lnTo>
                    <a:pt x="357" y="6074"/>
                  </a:lnTo>
                  <a:lnTo>
                    <a:pt x="1834" y="6074"/>
                  </a:lnTo>
                  <a:lnTo>
                    <a:pt x="2310" y="6764"/>
                  </a:lnTo>
                  <a:cubicBezTo>
                    <a:pt x="2381" y="6812"/>
                    <a:pt x="2429" y="6860"/>
                    <a:pt x="2524" y="6860"/>
                  </a:cubicBezTo>
                  <a:cubicBezTo>
                    <a:pt x="2620" y="6860"/>
                    <a:pt x="2667" y="6812"/>
                    <a:pt x="2739" y="6764"/>
                  </a:cubicBezTo>
                  <a:lnTo>
                    <a:pt x="3215" y="6074"/>
                  </a:lnTo>
                  <a:close/>
                  <a:moveTo>
                    <a:pt x="619" y="1"/>
                  </a:moveTo>
                  <a:cubicBezTo>
                    <a:pt x="262" y="1"/>
                    <a:pt x="0" y="311"/>
                    <a:pt x="0" y="620"/>
                  </a:cubicBezTo>
                  <a:lnTo>
                    <a:pt x="0" y="11622"/>
                  </a:lnTo>
                  <a:cubicBezTo>
                    <a:pt x="0" y="11694"/>
                    <a:pt x="95" y="11789"/>
                    <a:pt x="167" y="11789"/>
                  </a:cubicBezTo>
                  <a:lnTo>
                    <a:pt x="9335" y="11789"/>
                  </a:lnTo>
                  <a:cubicBezTo>
                    <a:pt x="9502" y="11646"/>
                    <a:pt x="9407" y="11456"/>
                    <a:pt x="9264" y="11456"/>
                  </a:cubicBezTo>
                  <a:lnTo>
                    <a:pt x="6097" y="11456"/>
                  </a:lnTo>
                  <a:lnTo>
                    <a:pt x="6097" y="10027"/>
                  </a:lnTo>
                  <a:lnTo>
                    <a:pt x="6787" y="9551"/>
                  </a:lnTo>
                  <a:cubicBezTo>
                    <a:pt x="6835" y="9503"/>
                    <a:pt x="6882" y="9431"/>
                    <a:pt x="6882" y="9360"/>
                  </a:cubicBezTo>
                  <a:cubicBezTo>
                    <a:pt x="6882" y="9265"/>
                    <a:pt x="6835" y="9193"/>
                    <a:pt x="6787" y="9146"/>
                  </a:cubicBezTo>
                  <a:lnTo>
                    <a:pt x="6097" y="8669"/>
                  </a:lnTo>
                  <a:lnTo>
                    <a:pt x="6097" y="7860"/>
                  </a:lnTo>
                  <a:cubicBezTo>
                    <a:pt x="7049" y="7764"/>
                    <a:pt x="7787" y="7026"/>
                    <a:pt x="7883" y="6074"/>
                  </a:cubicBezTo>
                  <a:lnTo>
                    <a:pt x="8788" y="6074"/>
                  </a:lnTo>
                  <a:cubicBezTo>
                    <a:pt x="8835" y="6074"/>
                    <a:pt x="8907" y="6050"/>
                    <a:pt x="8930" y="6026"/>
                  </a:cubicBezTo>
                  <a:lnTo>
                    <a:pt x="9383" y="5383"/>
                  </a:lnTo>
                  <a:lnTo>
                    <a:pt x="9812" y="6026"/>
                  </a:lnTo>
                  <a:cubicBezTo>
                    <a:pt x="9859" y="6074"/>
                    <a:pt x="9907" y="6074"/>
                    <a:pt x="9978" y="6074"/>
                  </a:cubicBezTo>
                  <a:lnTo>
                    <a:pt x="11550" y="6074"/>
                  </a:lnTo>
                  <a:lnTo>
                    <a:pt x="11550" y="11289"/>
                  </a:lnTo>
                  <a:cubicBezTo>
                    <a:pt x="11550" y="11384"/>
                    <a:pt x="11455" y="11456"/>
                    <a:pt x="11360" y="11456"/>
                  </a:cubicBezTo>
                  <a:lnTo>
                    <a:pt x="10026" y="11456"/>
                  </a:lnTo>
                  <a:cubicBezTo>
                    <a:pt x="10002" y="11456"/>
                    <a:pt x="9978" y="11456"/>
                    <a:pt x="9931" y="11503"/>
                  </a:cubicBezTo>
                  <a:cubicBezTo>
                    <a:pt x="9812" y="11646"/>
                    <a:pt x="9931" y="11789"/>
                    <a:pt x="10050" y="11789"/>
                  </a:cubicBezTo>
                  <a:lnTo>
                    <a:pt x="11240" y="11789"/>
                  </a:lnTo>
                  <a:cubicBezTo>
                    <a:pt x="11598" y="11789"/>
                    <a:pt x="11883" y="11503"/>
                    <a:pt x="11883" y="11170"/>
                  </a:cubicBezTo>
                  <a:lnTo>
                    <a:pt x="11883" y="668"/>
                  </a:lnTo>
                  <a:cubicBezTo>
                    <a:pt x="11907" y="311"/>
                    <a:pt x="11598" y="1"/>
                    <a:pt x="1124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5" name="Google Shape;14075;p27"/>
            <p:cNvSpPr/>
            <p:nvPr/>
          </p:nvSpPr>
          <p:spPr>
            <a:xfrm>
              <a:off x="4300213" y="2959483"/>
              <a:ext cx="49450" cy="8950"/>
            </a:xfrm>
            <a:custGeom>
              <a:avLst/>
              <a:gdLst/>
              <a:ahLst/>
              <a:cxnLst/>
              <a:rect l="l" t="t" r="r" b="b"/>
              <a:pathLst>
                <a:path w="1978" h="358" extrusionOk="0">
                  <a:moveTo>
                    <a:pt x="215" y="0"/>
                  </a:moveTo>
                  <a:cubicBezTo>
                    <a:pt x="143" y="0"/>
                    <a:pt x="72" y="71"/>
                    <a:pt x="48" y="143"/>
                  </a:cubicBezTo>
                  <a:cubicBezTo>
                    <a:pt x="0" y="262"/>
                    <a:pt x="96" y="357"/>
                    <a:pt x="215" y="357"/>
                  </a:cubicBezTo>
                  <a:lnTo>
                    <a:pt x="1810" y="357"/>
                  </a:lnTo>
                  <a:cubicBezTo>
                    <a:pt x="1882" y="357"/>
                    <a:pt x="1953" y="310"/>
                    <a:pt x="1977" y="214"/>
                  </a:cubicBezTo>
                  <a:cubicBezTo>
                    <a:pt x="1977" y="119"/>
                    <a:pt x="1882" y="0"/>
                    <a:pt x="1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6" name="Google Shape;14076;p27"/>
            <p:cNvSpPr/>
            <p:nvPr/>
          </p:nvSpPr>
          <p:spPr>
            <a:xfrm>
              <a:off x="4310338" y="2977333"/>
              <a:ext cx="29800" cy="8950"/>
            </a:xfrm>
            <a:custGeom>
              <a:avLst/>
              <a:gdLst/>
              <a:ahLst/>
              <a:cxnLst/>
              <a:rect l="l" t="t" r="r" b="b"/>
              <a:pathLst>
                <a:path w="1192" h="358" extrusionOk="0">
                  <a:moveTo>
                    <a:pt x="215" y="0"/>
                  </a:moveTo>
                  <a:cubicBezTo>
                    <a:pt x="119" y="0"/>
                    <a:pt x="48" y="72"/>
                    <a:pt x="24" y="167"/>
                  </a:cubicBezTo>
                  <a:cubicBezTo>
                    <a:pt x="0" y="286"/>
                    <a:pt x="96" y="358"/>
                    <a:pt x="215" y="358"/>
                  </a:cubicBezTo>
                  <a:lnTo>
                    <a:pt x="1001" y="358"/>
                  </a:lnTo>
                  <a:cubicBezTo>
                    <a:pt x="1096" y="358"/>
                    <a:pt x="1167" y="310"/>
                    <a:pt x="1191" y="215"/>
                  </a:cubicBezTo>
                  <a:cubicBezTo>
                    <a:pt x="1191" y="120"/>
                    <a:pt x="1096" y="0"/>
                    <a:pt x="9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7" name="Google Shape;14077;p27"/>
            <p:cNvSpPr/>
            <p:nvPr/>
          </p:nvSpPr>
          <p:spPr>
            <a:xfrm>
              <a:off x="4213888" y="3021983"/>
              <a:ext cx="76225" cy="8950"/>
            </a:xfrm>
            <a:custGeom>
              <a:avLst/>
              <a:gdLst/>
              <a:ahLst/>
              <a:cxnLst/>
              <a:rect l="l" t="t" r="r" b="b"/>
              <a:pathLst>
                <a:path w="3049" h="358" extrusionOk="0">
                  <a:moveTo>
                    <a:pt x="215" y="1"/>
                  </a:moveTo>
                  <a:cubicBezTo>
                    <a:pt x="119" y="1"/>
                    <a:pt x="72" y="72"/>
                    <a:pt x="48" y="167"/>
                  </a:cubicBezTo>
                  <a:cubicBezTo>
                    <a:pt x="0" y="286"/>
                    <a:pt x="96" y="358"/>
                    <a:pt x="215" y="358"/>
                  </a:cubicBezTo>
                  <a:lnTo>
                    <a:pt x="2834" y="358"/>
                  </a:lnTo>
                  <a:cubicBezTo>
                    <a:pt x="2930" y="358"/>
                    <a:pt x="3001" y="310"/>
                    <a:pt x="3025" y="215"/>
                  </a:cubicBezTo>
                  <a:cubicBezTo>
                    <a:pt x="3049" y="96"/>
                    <a:pt x="2953" y="1"/>
                    <a:pt x="2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8" name="Google Shape;14078;p27"/>
            <p:cNvSpPr/>
            <p:nvPr/>
          </p:nvSpPr>
          <p:spPr>
            <a:xfrm>
              <a:off x="4213888" y="3041033"/>
              <a:ext cx="76225" cy="8950"/>
            </a:xfrm>
            <a:custGeom>
              <a:avLst/>
              <a:gdLst/>
              <a:ahLst/>
              <a:cxnLst/>
              <a:rect l="l" t="t" r="r" b="b"/>
              <a:pathLst>
                <a:path w="3049" h="358" extrusionOk="0">
                  <a:moveTo>
                    <a:pt x="215" y="1"/>
                  </a:moveTo>
                  <a:cubicBezTo>
                    <a:pt x="119" y="1"/>
                    <a:pt x="72" y="48"/>
                    <a:pt x="48" y="143"/>
                  </a:cubicBezTo>
                  <a:cubicBezTo>
                    <a:pt x="0" y="263"/>
                    <a:pt x="96" y="358"/>
                    <a:pt x="215" y="358"/>
                  </a:cubicBezTo>
                  <a:lnTo>
                    <a:pt x="2834" y="358"/>
                  </a:lnTo>
                  <a:cubicBezTo>
                    <a:pt x="2930" y="358"/>
                    <a:pt x="3001" y="286"/>
                    <a:pt x="3025" y="191"/>
                  </a:cubicBezTo>
                  <a:cubicBezTo>
                    <a:pt x="3049" y="72"/>
                    <a:pt x="2953" y="1"/>
                    <a:pt x="2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9" name="Google Shape;14079;p27"/>
            <p:cNvSpPr/>
            <p:nvPr/>
          </p:nvSpPr>
          <p:spPr>
            <a:xfrm>
              <a:off x="4230563" y="3059483"/>
              <a:ext cx="43475" cy="8975"/>
            </a:xfrm>
            <a:custGeom>
              <a:avLst/>
              <a:gdLst/>
              <a:ahLst/>
              <a:cxnLst/>
              <a:rect l="l" t="t" r="r" b="b"/>
              <a:pathLst>
                <a:path w="1739" h="359" extrusionOk="0">
                  <a:moveTo>
                    <a:pt x="214" y="1"/>
                  </a:moveTo>
                  <a:cubicBezTo>
                    <a:pt x="119" y="1"/>
                    <a:pt x="72" y="48"/>
                    <a:pt x="24" y="144"/>
                  </a:cubicBezTo>
                  <a:cubicBezTo>
                    <a:pt x="0" y="263"/>
                    <a:pt x="95" y="358"/>
                    <a:pt x="214" y="358"/>
                  </a:cubicBezTo>
                  <a:lnTo>
                    <a:pt x="1524" y="358"/>
                  </a:lnTo>
                  <a:cubicBezTo>
                    <a:pt x="1620" y="358"/>
                    <a:pt x="1667" y="287"/>
                    <a:pt x="1691" y="215"/>
                  </a:cubicBezTo>
                  <a:cubicBezTo>
                    <a:pt x="1739" y="96"/>
                    <a:pt x="1643" y="1"/>
                    <a:pt x="15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0" name="Google Shape;14080;p27"/>
            <p:cNvSpPr/>
            <p:nvPr/>
          </p:nvSpPr>
          <p:spPr>
            <a:xfrm>
              <a:off x="4360338" y="3021383"/>
              <a:ext cx="75050" cy="8950"/>
            </a:xfrm>
            <a:custGeom>
              <a:avLst/>
              <a:gdLst/>
              <a:ahLst/>
              <a:cxnLst/>
              <a:rect l="l" t="t" r="r" b="b"/>
              <a:pathLst>
                <a:path w="3002" h="358" extrusionOk="0">
                  <a:moveTo>
                    <a:pt x="167" y="1"/>
                  </a:moveTo>
                  <a:cubicBezTo>
                    <a:pt x="72" y="1"/>
                    <a:pt x="25" y="48"/>
                    <a:pt x="1" y="144"/>
                  </a:cubicBezTo>
                  <a:cubicBezTo>
                    <a:pt x="1" y="263"/>
                    <a:pt x="72" y="358"/>
                    <a:pt x="167" y="358"/>
                  </a:cubicBezTo>
                  <a:lnTo>
                    <a:pt x="2787" y="358"/>
                  </a:lnTo>
                  <a:cubicBezTo>
                    <a:pt x="2882" y="358"/>
                    <a:pt x="2930" y="310"/>
                    <a:pt x="2978" y="215"/>
                  </a:cubicBezTo>
                  <a:cubicBezTo>
                    <a:pt x="3001" y="96"/>
                    <a:pt x="2906" y="1"/>
                    <a:pt x="27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1" name="Google Shape;14081;p27"/>
            <p:cNvSpPr/>
            <p:nvPr/>
          </p:nvSpPr>
          <p:spPr>
            <a:xfrm>
              <a:off x="4360338" y="3039833"/>
              <a:ext cx="75050" cy="8975"/>
            </a:xfrm>
            <a:custGeom>
              <a:avLst/>
              <a:gdLst/>
              <a:ahLst/>
              <a:cxnLst/>
              <a:rect l="l" t="t" r="r" b="b"/>
              <a:pathLst>
                <a:path w="3002" h="359" extrusionOk="0">
                  <a:moveTo>
                    <a:pt x="167" y="1"/>
                  </a:moveTo>
                  <a:cubicBezTo>
                    <a:pt x="72" y="1"/>
                    <a:pt x="25" y="72"/>
                    <a:pt x="1" y="168"/>
                  </a:cubicBezTo>
                  <a:cubicBezTo>
                    <a:pt x="1" y="287"/>
                    <a:pt x="72" y="358"/>
                    <a:pt x="167" y="358"/>
                  </a:cubicBezTo>
                  <a:lnTo>
                    <a:pt x="2787" y="358"/>
                  </a:lnTo>
                  <a:cubicBezTo>
                    <a:pt x="2882" y="358"/>
                    <a:pt x="2930" y="311"/>
                    <a:pt x="2978" y="215"/>
                  </a:cubicBezTo>
                  <a:cubicBezTo>
                    <a:pt x="3001" y="96"/>
                    <a:pt x="2906" y="1"/>
                    <a:pt x="27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2" name="Google Shape;14082;p27"/>
            <p:cNvSpPr/>
            <p:nvPr/>
          </p:nvSpPr>
          <p:spPr>
            <a:xfrm>
              <a:off x="4375813" y="3059483"/>
              <a:ext cx="42900" cy="8975"/>
            </a:xfrm>
            <a:custGeom>
              <a:avLst/>
              <a:gdLst/>
              <a:ahLst/>
              <a:cxnLst/>
              <a:rect l="l" t="t" r="r" b="b"/>
              <a:pathLst>
                <a:path w="1716" h="359" extrusionOk="0">
                  <a:moveTo>
                    <a:pt x="215" y="1"/>
                  </a:moveTo>
                  <a:cubicBezTo>
                    <a:pt x="120" y="1"/>
                    <a:pt x="49" y="48"/>
                    <a:pt x="25" y="144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525" y="358"/>
                  </a:lnTo>
                  <a:cubicBezTo>
                    <a:pt x="1596" y="358"/>
                    <a:pt x="1668" y="287"/>
                    <a:pt x="1692" y="215"/>
                  </a:cubicBezTo>
                  <a:cubicBezTo>
                    <a:pt x="1716" y="96"/>
                    <a:pt x="1644" y="1"/>
                    <a:pt x="1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3" name="Google Shape;14083;p27"/>
            <p:cNvSpPr/>
            <p:nvPr/>
          </p:nvSpPr>
          <p:spPr>
            <a:xfrm>
              <a:off x="4359738" y="2878508"/>
              <a:ext cx="75650" cy="8950"/>
            </a:xfrm>
            <a:custGeom>
              <a:avLst/>
              <a:gdLst/>
              <a:ahLst/>
              <a:cxnLst/>
              <a:rect l="l" t="t" r="r" b="b"/>
              <a:pathLst>
                <a:path w="3026" h="358" extrusionOk="0">
                  <a:moveTo>
                    <a:pt x="215" y="0"/>
                  </a:moveTo>
                  <a:cubicBezTo>
                    <a:pt x="144" y="0"/>
                    <a:pt x="72" y="72"/>
                    <a:pt x="49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835" y="358"/>
                  </a:lnTo>
                  <a:cubicBezTo>
                    <a:pt x="2930" y="358"/>
                    <a:pt x="3002" y="310"/>
                    <a:pt x="3025" y="215"/>
                  </a:cubicBezTo>
                  <a:cubicBezTo>
                    <a:pt x="3025" y="96"/>
                    <a:pt x="2930" y="0"/>
                    <a:pt x="28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4" name="Google Shape;14084;p27"/>
            <p:cNvSpPr/>
            <p:nvPr/>
          </p:nvSpPr>
          <p:spPr>
            <a:xfrm>
              <a:off x="4359738" y="2896958"/>
              <a:ext cx="75650" cy="8950"/>
            </a:xfrm>
            <a:custGeom>
              <a:avLst/>
              <a:gdLst/>
              <a:ahLst/>
              <a:cxnLst/>
              <a:rect l="l" t="t" r="r" b="b"/>
              <a:pathLst>
                <a:path w="3026" h="358" extrusionOk="0">
                  <a:moveTo>
                    <a:pt x="215" y="1"/>
                  </a:moveTo>
                  <a:cubicBezTo>
                    <a:pt x="144" y="1"/>
                    <a:pt x="72" y="72"/>
                    <a:pt x="49" y="167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835" y="358"/>
                  </a:lnTo>
                  <a:cubicBezTo>
                    <a:pt x="2930" y="358"/>
                    <a:pt x="3002" y="310"/>
                    <a:pt x="3025" y="215"/>
                  </a:cubicBezTo>
                  <a:cubicBezTo>
                    <a:pt x="3025" y="96"/>
                    <a:pt x="2930" y="1"/>
                    <a:pt x="28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5" name="Google Shape;14085;p27"/>
            <p:cNvSpPr/>
            <p:nvPr/>
          </p:nvSpPr>
          <p:spPr>
            <a:xfrm>
              <a:off x="4375813" y="2916008"/>
              <a:ext cx="42900" cy="8950"/>
            </a:xfrm>
            <a:custGeom>
              <a:avLst/>
              <a:gdLst/>
              <a:ahLst/>
              <a:cxnLst/>
              <a:rect l="l" t="t" r="r" b="b"/>
              <a:pathLst>
                <a:path w="1716" h="358" extrusionOk="0">
                  <a:moveTo>
                    <a:pt x="215" y="1"/>
                  </a:moveTo>
                  <a:cubicBezTo>
                    <a:pt x="120" y="1"/>
                    <a:pt x="49" y="48"/>
                    <a:pt x="25" y="143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525" y="358"/>
                  </a:lnTo>
                  <a:cubicBezTo>
                    <a:pt x="1596" y="358"/>
                    <a:pt x="1668" y="286"/>
                    <a:pt x="1692" y="191"/>
                  </a:cubicBezTo>
                  <a:cubicBezTo>
                    <a:pt x="1716" y="72"/>
                    <a:pt x="1644" y="1"/>
                    <a:pt x="1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6" name="Google Shape;14086;p27"/>
            <p:cNvSpPr/>
            <p:nvPr/>
          </p:nvSpPr>
          <p:spPr>
            <a:xfrm>
              <a:off x="4215663" y="2878508"/>
              <a:ext cx="76250" cy="8950"/>
            </a:xfrm>
            <a:custGeom>
              <a:avLst/>
              <a:gdLst/>
              <a:ahLst/>
              <a:cxnLst/>
              <a:rect l="l" t="t" r="r" b="b"/>
              <a:pathLst>
                <a:path w="3050" h="358" extrusionOk="0">
                  <a:moveTo>
                    <a:pt x="215" y="0"/>
                  </a:moveTo>
                  <a:cubicBezTo>
                    <a:pt x="120" y="0"/>
                    <a:pt x="72" y="72"/>
                    <a:pt x="25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835" y="358"/>
                  </a:lnTo>
                  <a:cubicBezTo>
                    <a:pt x="2930" y="358"/>
                    <a:pt x="2978" y="310"/>
                    <a:pt x="3001" y="215"/>
                  </a:cubicBezTo>
                  <a:cubicBezTo>
                    <a:pt x="3049" y="96"/>
                    <a:pt x="2954" y="0"/>
                    <a:pt x="28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7" name="Google Shape;14087;p27"/>
            <p:cNvSpPr/>
            <p:nvPr/>
          </p:nvSpPr>
          <p:spPr>
            <a:xfrm>
              <a:off x="4215663" y="2896958"/>
              <a:ext cx="76250" cy="8950"/>
            </a:xfrm>
            <a:custGeom>
              <a:avLst/>
              <a:gdLst/>
              <a:ahLst/>
              <a:cxnLst/>
              <a:rect l="l" t="t" r="r" b="b"/>
              <a:pathLst>
                <a:path w="3050" h="358" extrusionOk="0">
                  <a:moveTo>
                    <a:pt x="215" y="1"/>
                  </a:moveTo>
                  <a:cubicBezTo>
                    <a:pt x="120" y="1"/>
                    <a:pt x="72" y="72"/>
                    <a:pt x="25" y="167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835" y="358"/>
                  </a:lnTo>
                  <a:cubicBezTo>
                    <a:pt x="2930" y="358"/>
                    <a:pt x="2978" y="310"/>
                    <a:pt x="3001" y="215"/>
                  </a:cubicBezTo>
                  <a:cubicBezTo>
                    <a:pt x="3049" y="96"/>
                    <a:pt x="2954" y="1"/>
                    <a:pt x="28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8" name="Google Shape;14088;p27"/>
            <p:cNvSpPr/>
            <p:nvPr/>
          </p:nvSpPr>
          <p:spPr>
            <a:xfrm>
              <a:off x="4231738" y="2916008"/>
              <a:ext cx="43500" cy="8950"/>
            </a:xfrm>
            <a:custGeom>
              <a:avLst/>
              <a:gdLst/>
              <a:ahLst/>
              <a:cxnLst/>
              <a:rect l="l" t="t" r="r" b="b"/>
              <a:pathLst>
                <a:path w="1740" h="358" extrusionOk="0">
                  <a:moveTo>
                    <a:pt x="215" y="1"/>
                  </a:moveTo>
                  <a:cubicBezTo>
                    <a:pt x="144" y="1"/>
                    <a:pt x="72" y="48"/>
                    <a:pt x="48" y="143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525" y="358"/>
                  </a:lnTo>
                  <a:cubicBezTo>
                    <a:pt x="1620" y="358"/>
                    <a:pt x="1692" y="286"/>
                    <a:pt x="1715" y="191"/>
                  </a:cubicBezTo>
                  <a:cubicBezTo>
                    <a:pt x="1739" y="72"/>
                    <a:pt x="1644" y="1"/>
                    <a:pt x="1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89" name="Google Shape;14089;p27"/>
          <p:cNvGrpSpPr/>
          <p:nvPr/>
        </p:nvGrpSpPr>
        <p:grpSpPr>
          <a:xfrm>
            <a:off x="6359463" y="3778296"/>
            <a:ext cx="474692" cy="477483"/>
            <a:chOff x="4673513" y="2822583"/>
            <a:chExt cx="297700" cy="299450"/>
          </a:xfrm>
        </p:grpSpPr>
        <p:sp>
          <p:nvSpPr>
            <p:cNvPr id="14090" name="Google Shape;14090;p27"/>
            <p:cNvSpPr/>
            <p:nvPr/>
          </p:nvSpPr>
          <p:spPr>
            <a:xfrm>
              <a:off x="4673513" y="2824333"/>
              <a:ext cx="297700" cy="297700"/>
            </a:xfrm>
            <a:custGeom>
              <a:avLst/>
              <a:gdLst/>
              <a:ahLst/>
              <a:cxnLst/>
              <a:rect l="l" t="t" r="r" b="b"/>
              <a:pathLst>
                <a:path w="11908" h="11908" extrusionOk="0">
                  <a:moveTo>
                    <a:pt x="3834" y="1310"/>
                  </a:moveTo>
                  <a:lnTo>
                    <a:pt x="3834" y="10717"/>
                  </a:lnTo>
                  <a:lnTo>
                    <a:pt x="1881" y="10717"/>
                  </a:lnTo>
                  <a:lnTo>
                    <a:pt x="1881" y="1310"/>
                  </a:lnTo>
                  <a:close/>
                  <a:moveTo>
                    <a:pt x="7287" y="5096"/>
                  </a:moveTo>
                  <a:lnTo>
                    <a:pt x="7287" y="10717"/>
                  </a:lnTo>
                  <a:lnTo>
                    <a:pt x="5335" y="10717"/>
                  </a:lnTo>
                  <a:lnTo>
                    <a:pt x="5335" y="5096"/>
                  </a:lnTo>
                  <a:close/>
                  <a:moveTo>
                    <a:pt x="10764" y="7597"/>
                  </a:moveTo>
                  <a:lnTo>
                    <a:pt x="10764" y="10717"/>
                  </a:lnTo>
                  <a:lnTo>
                    <a:pt x="8811" y="10717"/>
                  </a:lnTo>
                  <a:lnTo>
                    <a:pt x="8811" y="7597"/>
                  </a:lnTo>
                  <a:close/>
                  <a:moveTo>
                    <a:pt x="929" y="0"/>
                  </a:moveTo>
                  <a:cubicBezTo>
                    <a:pt x="810" y="0"/>
                    <a:pt x="715" y="48"/>
                    <a:pt x="715" y="167"/>
                  </a:cubicBezTo>
                  <a:lnTo>
                    <a:pt x="715" y="977"/>
                  </a:lnTo>
                  <a:lnTo>
                    <a:pt x="500" y="977"/>
                  </a:lnTo>
                  <a:cubicBezTo>
                    <a:pt x="405" y="977"/>
                    <a:pt x="334" y="1048"/>
                    <a:pt x="334" y="1119"/>
                  </a:cubicBezTo>
                  <a:cubicBezTo>
                    <a:pt x="334" y="1239"/>
                    <a:pt x="381" y="1334"/>
                    <a:pt x="500" y="1334"/>
                  </a:cubicBezTo>
                  <a:lnTo>
                    <a:pt x="715" y="1334"/>
                  </a:lnTo>
                  <a:lnTo>
                    <a:pt x="715" y="2239"/>
                  </a:lnTo>
                  <a:lnTo>
                    <a:pt x="500" y="2239"/>
                  </a:lnTo>
                  <a:cubicBezTo>
                    <a:pt x="405" y="2239"/>
                    <a:pt x="334" y="2286"/>
                    <a:pt x="334" y="2382"/>
                  </a:cubicBezTo>
                  <a:cubicBezTo>
                    <a:pt x="334" y="2501"/>
                    <a:pt x="381" y="2572"/>
                    <a:pt x="500" y="2572"/>
                  </a:cubicBezTo>
                  <a:lnTo>
                    <a:pt x="715" y="2572"/>
                  </a:lnTo>
                  <a:lnTo>
                    <a:pt x="715" y="3477"/>
                  </a:lnTo>
                  <a:lnTo>
                    <a:pt x="500" y="3477"/>
                  </a:lnTo>
                  <a:cubicBezTo>
                    <a:pt x="405" y="3477"/>
                    <a:pt x="334" y="3525"/>
                    <a:pt x="334" y="3620"/>
                  </a:cubicBezTo>
                  <a:cubicBezTo>
                    <a:pt x="334" y="3739"/>
                    <a:pt x="381" y="3834"/>
                    <a:pt x="500" y="3834"/>
                  </a:cubicBezTo>
                  <a:lnTo>
                    <a:pt x="715" y="3834"/>
                  </a:lnTo>
                  <a:lnTo>
                    <a:pt x="715" y="4715"/>
                  </a:lnTo>
                  <a:lnTo>
                    <a:pt x="500" y="4715"/>
                  </a:lnTo>
                  <a:cubicBezTo>
                    <a:pt x="405" y="4715"/>
                    <a:pt x="334" y="4787"/>
                    <a:pt x="334" y="4882"/>
                  </a:cubicBezTo>
                  <a:cubicBezTo>
                    <a:pt x="334" y="5001"/>
                    <a:pt x="381" y="5073"/>
                    <a:pt x="500" y="5073"/>
                  </a:cubicBezTo>
                  <a:lnTo>
                    <a:pt x="715" y="5073"/>
                  </a:lnTo>
                  <a:lnTo>
                    <a:pt x="715" y="5978"/>
                  </a:lnTo>
                  <a:lnTo>
                    <a:pt x="500" y="5978"/>
                  </a:lnTo>
                  <a:cubicBezTo>
                    <a:pt x="405" y="5978"/>
                    <a:pt x="334" y="6025"/>
                    <a:pt x="334" y="6120"/>
                  </a:cubicBezTo>
                  <a:cubicBezTo>
                    <a:pt x="334" y="6240"/>
                    <a:pt x="381" y="6335"/>
                    <a:pt x="500" y="6335"/>
                  </a:cubicBezTo>
                  <a:lnTo>
                    <a:pt x="715" y="6335"/>
                  </a:lnTo>
                  <a:lnTo>
                    <a:pt x="715" y="7216"/>
                  </a:lnTo>
                  <a:lnTo>
                    <a:pt x="500" y="7216"/>
                  </a:lnTo>
                  <a:cubicBezTo>
                    <a:pt x="405" y="7216"/>
                    <a:pt x="334" y="7287"/>
                    <a:pt x="334" y="7383"/>
                  </a:cubicBezTo>
                  <a:cubicBezTo>
                    <a:pt x="334" y="7502"/>
                    <a:pt x="381" y="7573"/>
                    <a:pt x="500" y="7573"/>
                  </a:cubicBezTo>
                  <a:lnTo>
                    <a:pt x="715" y="7573"/>
                  </a:lnTo>
                  <a:lnTo>
                    <a:pt x="715" y="8478"/>
                  </a:lnTo>
                  <a:lnTo>
                    <a:pt x="500" y="8478"/>
                  </a:lnTo>
                  <a:cubicBezTo>
                    <a:pt x="405" y="8478"/>
                    <a:pt x="334" y="8526"/>
                    <a:pt x="334" y="8621"/>
                  </a:cubicBezTo>
                  <a:cubicBezTo>
                    <a:pt x="334" y="8740"/>
                    <a:pt x="381" y="8835"/>
                    <a:pt x="500" y="8835"/>
                  </a:cubicBezTo>
                  <a:lnTo>
                    <a:pt x="715" y="8835"/>
                  </a:lnTo>
                  <a:lnTo>
                    <a:pt x="715" y="9716"/>
                  </a:lnTo>
                  <a:lnTo>
                    <a:pt x="500" y="9716"/>
                  </a:lnTo>
                  <a:cubicBezTo>
                    <a:pt x="405" y="9716"/>
                    <a:pt x="334" y="9788"/>
                    <a:pt x="334" y="9883"/>
                  </a:cubicBezTo>
                  <a:cubicBezTo>
                    <a:pt x="334" y="10002"/>
                    <a:pt x="381" y="10074"/>
                    <a:pt x="500" y="10074"/>
                  </a:cubicBezTo>
                  <a:lnTo>
                    <a:pt x="715" y="10074"/>
                  </a:lnTo>
                  <a:lnTo>
                    <a:pt x="715" y="10717"/>
                  </a:lnTo>
                  <a:lnTo>
                    <a:pt x="286" y="10717"/>
                  </a:lnTo>
                  <a:cubicBezTo>
                    <a:pt x="143" y="10717"/>
                    <a:pt x="0" y="10836"/>
                    <a:pt x="0" y="11002"/>
                  </a:cubicBezTo>
                  <a:lnTo>
                    <a:pt x="0" y="11693"/>
                  </a:lnTo>
                  <a:cubicBezTo>
                    <a:pt x="0" y="11788"/>
                    <a:pt x="95" y="11884"/>
                    <a:pt x="167" y="11884"/>
                  </a:cubicBezTo>
                  <a:lnTo>
                    <a:pt x="2001" y="11884"/>
                  </a:lnTo>
                  <a:cubicBezTo>
                    <a:pt x="2024" y="11884"/>
                    <a:pt x="2048" y="11884"/>
                    <a:pt x="2072" y="11836"/>
                  </a:cubicBezTo>
                  <a:cubicBezTo>
                    <a:pt x="2191" y="11693"/>
                    <a:pt x="2120" y="11550"/>
                    <a:pt x="1953" y="11550"/>
                  </a:cubicBezTo>
                  <a:lnTo>
                    <a:pt x="334" y="11550"/>
                  </a:lnTo>
                  <a:lnTo>
                    <a:pt x="334" y="11074"/>
                  </a:lnTo>
                  <a:lnTo>
                    <a:pt x="11526" y="11074"/>
                  </a:lnTo>
                  <a:lnTo>
                    <a:pt x="11526" y="11550"/>
                  </a:lnTo>
                  <a:lnTo>
                    <a:pt x="2763" y="11550"/>
                  </a:lnTo>
                  <a:cubicBezTo>
                    <a:pt x="2667" y="11550"/>
                    <a:pt x="2596" y="11598"/>
                    <a:pt x="2596" y="11693"/>
                  </a:cubicBezTo>
                  <a:cubicBezTo>
                    <a:pt x="2596" y="11812"/>
                    <a:pt x="2644" y="11907"/>
                    <a:pt x="2763" y="11907"/>
                  </a:cubicBezTo>
                  <a:lnTo>
                    <a:pt x="11574" y="11907"/>
                  </a:lnTo>
                  <a:cubicBezTo>
                    <a:pt x="11717" y="11907"/>
                    <a:pt x="11884" y="11788"/>
                    <a:pt x="11884" y="11598"/>
                  </a:cubicBezTo>
                  <a:lnTo>
                    <a:pt x="11884" y="11002"/>
                  </a:lnTo>
                  <a:cubicBezTo>
                    <a:pt x="11907" y="10860"/>
                    <a:pt x="11788" y="10717"/>
                    <a:pt x="11598" y="10717"/>
                  </a:cubicBezTo>
                  <a:lnTo>
                    <a:pt x="11098" y="10717"/>
                  </a:lnTo>
                  <a:lnTo>
                    <a:pt x="11098" y="7478"/>
                  </a:lnTo>
                  <a:cubicBezTo>
                    <a:pt x="11098" y="7311"/>
                    <a:pt x="10979" y="7240"/>
                    <a:pt x="10860" y="7240"/>
                  </a:cubicBezTo>
                  <a:lnTo>
                    <a:pt x="8692" y="7240"/>
                  </a:lnTo>
                  <a:cubicBezTo>
                    <a:pt x="8550" y="7240"/>
                    <a:pt x="8454" y="7335"/>
                    <a:pt x="8454" y="7478"/>
                  </a:cubicBezTo>
                  <a:lnTo>
                    <a:pt x="8454" y="10717"/>
                  </a:lnTo>
                  <a:lnTo>
                    <a:pt x="7645" y="10717"/>
                  </a:lnTo>
                  <a:lnTo>
                    <a:pt x="7645" y="4954"/>
                  </a:lnTo>
                  <a:cubicBezTo>
                    <a:pt x="7645" y="4811"/>
                    <a:pt x="7526" y="4715"/>
                    <a:pt x="7406" y="4715"/>
                  </a:cubicBezTo>
                  <a:lnTo>
                    <a:pt x="5239" y="4715"/>
                  </a:lnTo>
                  <a:cubicBezTo>
                    <a:pt x="5096" y="4715"/>
                    <a:pt x="5001" y="4834"/>
                    <a:pt x="5001" y="4954"/>
                  </a:cubicBezTo>
                  <a:lnTo>
                    <a:pt x="5001" y="10717"/>
                  </a:lnTo>
                  <a:lnTo>
                    <a:pt x="4191" y="10717"/>
                  </a:lnTo>
                  <a:lnTo>
                    <a:pt x="4191" y="1215"/>
                  </a:lnTo>
                  <a:cubicBezTo>
                    <a:pt x="4191" y="1072"/>
                    <a:pt x="4072" y="977"/>
                    <a:pt x="3953" y="977"/>
                  </a:cubicBezTo>
                  <a:lnTo>
                    <a:pt x="1762" y="977"/>
                  </a:lnTo>
                  <a:cubicBezTo>
                    <a:pt x="1596" y="977"/>
                    <a:pt x="1524" y="1096"/>
                    <a:pt x="1524" y="1215"/>
                  </a:cubicBezTo>
                  <a:lnTo>
                    <a:pt x="1524" y="10717"/>
                  </a:lnTo>
                  <a:lnTo>
                    <a:pt x="1072" y="10717"/>
                  </a:lnTo>
                  <a:lnTo>
                    <a:pt x="1072" y="167"/>
                  </a:lnTo>
                  <a:cubicBezTo>
                    <a:pt x="1072" y="95"/>
                    <a:pt x="1000" y="0"/>
                    <a:pt x="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91" name="Google Shape;14091;p27"/>
            <p:cNvSpPr/>
            <p:nvPr/>
          </p:nvSpPr>
          <p:spPr>
            <a:xfrm>
              <a:off x="4782463" y="2822583"/>
              <a:ext cx="169700" cy="141675"/>
            </a:xfrm>
            <a:custGeom>
              <a:avLst/>
              <a:gdLst/>
              <a:ahLst/>
              <a:cxnLst/>
              <a:rect l="l" t="t" r="r" b="b"/>
              <a:pathLst>
                <a:path w="6788" h="5667" extrusionOk="0">
                  <a:moveTo>
                    <a:pt x="606" y="0"/>
                  </a:moveTo>
                  <a:cubicBezTo>
                    <a:pt x="434" y="0"/>
                    <a:pt x="264" y="74"/>
                    <a:pt x="167" y="213"/>
                  </a:cubicBezTo>
                  <a:cubicBezTo>
                    <a:pt x="72" y="332"/>
                    <a:pt x="0" y="475"/>
                    <a:pt x="48" y="618"/>
                  </a:cubicBezTo>
                  <a:cubicBezTo>
                    <a:pt x="48" y="856"/>
                    <a:pt x="143" y="1023"/>
                    <a:pt x="262" y="1118"/>
                  </a:cubicBezTo>
                  <a:lnTo>
                    <a:pt x="4668" y="4571"/>
                  </a:lnTo>
                  <a:cubicBezTo>
                    <a:pt x="4573" y="4643"/>
                    <a:pt x="4501" y="4762"/>
                    <a:pt x="4477" y="4881"/>
                  </a:cubicBezTo>
                  <a:cubicBezTo>
                    <a:pt x="4453" y="5047"/>
                    <a:pt x="4501" y="5190"/>
                    <a:pt x="4596" y="5309"/>
                  </a:cubicBezTo>
                  <a:cubicBezTo>
                    <a:pt x="4692" y="5428"/>
                    <a:pt x="4835" y="5524"/>
                    <a:pt x="4977" y="5524"/>
                  </a:cubicBezTo>
                  <a:lnTo>
                    <a:pt x="6121" y="5667"/>
                  </a:lnTo>
                  <a:cubicBezTo>
                    <a:pt x="6240" y="5667"/>
                    <a:pt x="6311" y="5667"/>
                    <a:pt x="6406" y="5595"/>
                  </a:cubicBezTo>
                  <a:cubicBezTo>
                    <a:pt x="6478" y="5571"/>
                    <a:pt x="6549" y="5524"/>
                    <a:pt x="6621" y="5452"/>
                  </a:cubicBezTo>
                  <a:cubicBezTo>
                    <a:pt x="6740" y="5309"/>
                    <a:pt x="6787" y="5119"/>
                    <a:pt x="6763" y="4952"/>
                  </a:cubicBezTo>
                  <a:lnTo>
                    <a:pt x="6525" y="3809"/>
                  </a:lnTo>
                  <a:cubicBezTo>
                    <a:pt x="6484" y="3561"/>
                    <a:pt x="6227" y="3367"/>
                    <a:pt x="5973" y="3367"/>
                  </a:cubicBezTo>
                  <a:cubicBezTo>
                    <a:pt x="5935" y="3367"/>
                    <a:pt x="5896" y="3371"/>
                    <a:pt x="5859" y="3380"/>
                  </a:cubicBezTo>
                  <a:cubicBezTo>
                    <a:pt x="5668" y="3404"/>
                    <a:pt x="5549" y="3523"/>
                    <a:pt x="5454" y="3642"/>
                  </a:cubicBezTo>
                  <a:lnTo>
                    <a:pt x="3191" y="1856"/>
                  </a:lnTo>
                  <a:cubicBezTo>
                    <a:pt x="3158" y="1823"/>
                    <a:pt x="3120" y="1805"/>
                    <a:pt x="3081" y="1805"/>
                  </a:cubicBezTo>
                  <a:cubicBezTo>
                    <a:pt x="3037" y="1805"/>
                    <a:pt x="2991" y="1829"/>
                    <a:pt x="2953" y="1880"/>
                  </a:cubicBezTo>
                  <a:cubicBezTo>
                    <a:pt x="2906" y="1975"/>
                    <a:pt x="2906" y="2071"/>
                    <a:pt x="3001" y="2118"/>
                  </a:cubicBezTo>
                  <a:lnTo>
                    <a:pt x="5454" y="4095"/>
                  </a:lnTo>
                  <a:cubicBezTo>
                    <a:pt x="5504" y="4112"/>
                    <a:pt x="5543" y="4128"/>
                    <a:pt x="5586" y="4128"/>
                  </a:cubicBezTo>
                  <a:cubicBezTo>
                    <a:pt x="5604" y="4128"/>
                    <a:pt x="5623" y="4126"/>
                    <a:pt x="5644" y="4119"/>
                  </a:cubicBezTo>
                  <a:cubicBezTo>
                    <a:pt x="5692" y="4095"/>
                    <a:pt x="5739" y="4023"/>
                    <a:pt x="5739" y="3976"/>
                  </a:cubicBezTo>
                  <a:cubicBezTo>
                    <a:pt x="5739" y="3857"/>
                    <a:pt x="5787" y="3761"/>
                    <a:pt x="5906" y="3738"/>
                  </a:cubicBezTo>
                  <a:cubicBezTo>
                    <a:pt x="5928" y="3729"/>
                    <a:pt x="5949" y="3725"/>
                    <a:pt x="5970" y="3725"/>
                  </a:cubicBezTo>
                  <a:cubicBezTo>
                    <a:pt x="6065" y="3725"/>
                    <a:pt x="6149" y="3807"/>
                    <a:pt x="6168" y="3904"/>
                  </a:cubicBezTo>
                  <a:lnTo>
                    <a:pt x="6406" y="5047"/>
                  </a:lnTo>
                  <a:cubicBezTo>
                    <a:pt x="6454" y="5095"/>
                    <a:pt x="6406" y="5190"/>
                    <a:pt x="6359" y="5238"/>
                  </a:cubicBezTo>
                  <a:cubicBezTo>
                    <a:pt x="6305" y="5291"/>
                    <a:pt x="6265" y="5318"/>
                    <a:pt x="6208" y="5318"/>
                  </a:cubicBezTo>
                  <a:cubicBezTo>
                    <a:pt x="6189" y="5318"/>
                    <a:pt x="6168" y="5315"/>
                    <a:pt x="6144" y="5309"/>
                  </a:cubicBezTo>
                  <a:lnTo>
                    <a:pt x="5001" y="5166"/>
                  </a:lnTo>
                  <a:cubicBezTo>
                    <a:pt x="4954" y="5166"/>
                    <a:pt x="4882" y="5119"/>
                    <a:pt x="4858" y="5071"/>
                  </a:cubicBezTo>
                  <a:cubicBezTo>
                    <a:pt x="4835" y="5000"/>
                    <a:pt x="4811" y="4952"/>
                    <a:pt x="4811" y="4881"/>
                  </a:cubicBezTo>
                  <a:cubicBezTo>
                    <a:pt x="4811" y="4809"/>
                    <a:pt x="4882" y="4714"/>
                    <a:pt x="4977" y="4690"/>
                  </a:cubicBezTo>
                  <a:cubicBezTo>
                    <a:pt x="5049" y="4643"/>
                    <a:pt x="5096" y="4619"/>
                    <a:pt x="5096" y="4571"/>
                  </a:cubicBezTo>
                  <a:cubicBezTo>
                    <a:pt x="5096" y="4500"/>
                    <a:pt x="5096" y="4452"/>
                    <a:pt x="5049" y="4381"/>
                  </a:cubicBezTo>
                  <a:lnTo>
                    <a:pt x="453" y="761"/>
                  </a:lnTo>
                  <a:cubicBezTo>
                    <a:pt x="405" y="713"/>
                    <a:pt x="357" y="666"/>
                    <a:pt x="357" y="594"/>
                  </a:cubicBezTo>
                  <a:cubicBezTo>
                    <a:pt x="357" y="546"/>
                    <a:pt x="357" y="475"/>
                    <a:pt x="429" y="427"/>
                  </a:cubicBezTo>
                  <a:cubicBezTo>
                    <a:pt x="453" y="356"/>
                    <a:pt x="524" y="332"/>
                    <a:pt x="572" y="332"/>
                  </a:cubicBezTo>
                  <a:cubicBezTo>
                    <a:pt x="643" y="332"/>
                    <a:pt x="691" y="332"/>
                    <a:pt x="762" y="404"/>
                  </a:cubicBezTo>
                  <a:lnTo>
                    <a:pt x="2334" y="1618"/>
                  </a:lnTo>
                  <a:cubicBezTo>
                    <a:pt x="2377" y="1640"/>
                    <a:pt x="2415" y="1651"/>
                    <a:pt x="2450" y="1651"/>
                  </a:cubicBezTo>
                  <a:cubicBezTo>
                    <a:pt x="2493" y="1651"/>
                    <a:pt x="2533" y="1634"/>
                    <a:pt x="2572" y="1594"/>
                  </a:cubicBezTo>
                  <a:cubicBezTo>
                    <a:pt x="2620" y="1499"/>
                    <a:pt x="2620" y="1404"/>
                    <a:pt x="2548" y="1356"/>
                  </a:cubicBezTo>
                  <a:lnTo>
                    <a:pt x="953" y="118"/>
                  </a:lnTo>
                  <a:cubicBezTo>
                    <a:pt x="853" y="38"/>
                    <a:pt x="729" y="0"/>
                    <a:pt x="6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92" name="Google Shape;14092;p27"/>
          <p:cNvGrpSpPr/>
          <p:nvPr/>
        </p:nvGrpSpPr>
        <p:grpSpPr>
          <a:xfrm>
            <a:off x="7350602" y="3791531"/>
            <a:ext cx="476607" cy="450935"/>
            <a:chOff x="5167663" y="2830883"/>
            <a:chExt cx="298900" cy="282800"/>
          </a:xfrm>
        </p:grpSpPr>
        <p:sp>
          <p:nvSpPr>
            <p:cNvPr id="14093" name="Google Shape;14093;p27"/>
            <p:cNvSpPr/>
            <p:nvPr/>
          </p:nvSpPr>
          <p:spPr>
            <a:xfrm>
              <a:off x="5299813" y="2873133"/>
              <a:ext cx="36350" cy="42425"/>
            </a:xfrm>
            <a:custGeom>
              <a:avLst/>
              <a:gdLst/>
              <a:ahLst/>
              <a:cxnLst/>
              <a:rect l="l" t="t" r="r" b="b"/>
              <a:pathLst>
                <a:path w="1454" h="1697" extrusionOk="0">
                  <a:moveTo>
                    <a:pt x="692" y="596"/>
                  </a:moveTo>
                  <a:lnTo>
                    <a:pt x="834" y="1025"/>
                  </a:lnTo>
                  <a:lnTo>
                    <a:pt x="549" y="1025"/>
                  </a:lnTo>
                  <a:lnTo>
                    <a:pt x="692" y="596"/>
                  </a:lnTo>
                  <a:close/>
                  <a:moveTo>
                    <a:pt x="715" y="1"/>
                  </a:moveTo>
                  <a:cubicBezTo>
                    <a:pt x="644" y="1"/>
                    <a:pt x="573" y="72"/>
                    <a:pt x="549" y="120"/>
                  </a:cubicBezTo>
                  <a:lnTo>
                    <a:pt x="25" y="1477"/>
                  </a:lnTo>
                  <a:cubicBezTo>
                    <a:pt x="1" y="1549"/>
                    <a:pt x="25" y="1644"/>
                    <a:pt x="120" y="1668"/>
                  </a:cubicBezTo>
                  <a:cubicBezTo>
                    <a:pt x="147" y="1688"/>
                    <a:pt x="176" y="1697"/>
                    <a:pt x="204" y="1697"/>
                  </a:cubicBezTo>
                  <a:cubicBezTo>
                    <a:pt x="275" y="1697"/>
                    <a:pt x="341" y="1641"/>
                    <a:pt x="358" y="1573"/>
                  </a:cubicBezTo>
                  <a:lnTo>
                    <a:pt x="453" y="1382"/>
                  </a:lnTo>
                  <a:lnTo>
                    <a:pt x="1025" y="1382"/>
                  </a:lnTo>
                  <a:lnTo>
                    <a:pt x="1096" y="1573"/>
                  </a:lnTo>
                  <a:cubicBezTo>
                    <a:pt x="1144" y="1644"/>
                    <a:pt x="1192" y="1692"/>
                    <a:pt x="1263" y="1692"/>
                  </a:cubicBezTo>
                  <a:lnTo>
                    <a:pt x="1311" y="1692"/>
                  </a:lnTo>
                  <a:cubicBezTo>
                    <a:pt x="1406" y="1668"/>
                    <a:pt x="1454" y="1573"/>
                    <a:pt x="1406" y="1454"/>
                  </a:cubicBezTo>
                  <a:lnTo>
                    <a:pt x="906" y="120"/>
                  </a:lnTo>
                  <a:cubicBezTo>
                    <a:pt x="858" y="25"/>
                    <a:pt x="787" y="1"/>
                    <a:pt x="7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94" name="Google Shape;14094;p27"/>
            <p:cNvSpPr/>
            <p:nvPr/>
          </p:nvSpPr>
          <p:spPr>
            <a:xfrm>
              <a:off x="5221838" y="3006508"/>
              <a:ext cx="29775" cy="43475"/>
            </a:xfrm>
            <a:custGeom>
              <a:avLst/>
              <a:gdLst/>
              <a:ahLst/>
              <a:cxnLst/>
              <a:rect l="l" t="t" r="r" b="b"/>
              <a:pathLst>
                <a:path w="1191" h="1739" extrusionOk="0">
                  <a:moveTo>
                    <a:pt x="572" y="358"/>
                  </a:moveTo>
                  <a:cubicBezTo>
                    <a:pt x="619" y="358"/>
                    <a:pt x="691" y="381"/>
                    <a:pt x="715" y="477"/>
                  </a:cubicBezTo>
                  <a:cubicBezTo>
                    <a:pt x="739" y="572"/>
                    <a:pt x="667" y="643"/>
                    <a:pt x="572" y="643"/>
                  </a:cubicBezTo>
                  <a:lnTo>
                    <a:pt x="357" y="643"/>
                  </a:lnTo>
                  <a:lnTo>
                    <a:pt x="357" y="358"/>
                  </a:lnTo>
                  <a:close/>
                  <a:moveTo>
                    <a:pt x="667" y="977"/>
                  </a:moveTo>
                  <a:cubicBezTo>
                    <a:pt x="786" y="977"/>
                    <a:pt x="834" y="1072"/>
                    <a:pt x="834" y="1167"/>
                  </a:cubicBezTo>
                  <a:cubicBezTo>
                    <a:pt x="834" y="1286"/>
                    <a:pt x="739" y="1382"/>
                    <a:pt x="667" y="1382"/>
                  </a:cubicBezTo>
                  <a:lnTo>
                    <a:pt x="357" y="1382"/>
                  </a:lnTo>
                  <a:lnTo>
                    <a:pt x="357" y="977"/>
                  </a:lnTo>
                  <a:close/>
                  <a:moveTo>
                    <a:pt x="191" y="0"/>
                  </a:moveTo>
                  <a:cubicBezTo>
                    <a:pt x="96" y="0"/>
                    <a:pt x="0" y="96"/>
                    <a:pt x="0" y="191"/>
                  </a:cubicBezTo>
                  <a:lnTo>
                    <a:pt x="0" y="1548"/>
                  </a:lnTo>
                  <a:lnTo>
                    <a:pt x="0" y="1620"/>
                  </a:lnTo>
                  <a:cubicBezTo>
                    <a:pt x="24" y="1691"/>
                    <a:pt x="96" y="1739"/>
                    <a:pt x="191" y="1739"/>
                  </a:cubicBezTo>
                  <a:lnTo>
                    <a:pt x="667" y="1739"/>
                  </a:lnTo>
                  <a:cubicBezTo>
                    <a:pt x="953" y="1739"/>
                    <a:pt x="1191" y="1501"/>
                    <a:pt x="1191" y="1191"/>
                  </a:cubicBezTo>
                  <a:cubicBezTo>
                    <a:pt x="1191" y="1024"/>
                    <a:pt x="1096" y="858"/>
                    <a:pt x="977" y="786"/>
                  </a:cubicBezTo>
                  <a:cubicBezTo>
                    <a:pt x="1048" y="691"/>
                    <a:pt x="1072" y="572"/>
                    <a:pt x="1048" y="429"/>
                  </a:cubicBezTo>
                  <a:cubicBezTo>
                    <a:pt x="1024" y="191"/>
                    <a:pt x="810" y="0"/>
                    <a:pt x="5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95" name="Google Shape;14095;p27"/>
            <p:cNvSpPr/>
            <p:nvPr/>
          </p:nvSpPr>
          <p:spPr>
            <a:xfrm>
              <a:off x="5375438" y="3006508"/>
              <a:ext cx="37525" cy="43475"/>
            </a:xfrm>
            <a:custGeom>
              <a:avLst/>
              <a:gdLst/>
              <a:ahLst/>
              <a:cxnLst/>
              <a:rect l="l" t="t" r="r" b="b"/>
              <a:pathLst>
                <a:path w="1501" h="1739" extrusionOk="0">
                  <a:moveTo>
                    <a:pt x="858" y="0"/>
                  </a:moveTo>
                  <a:cubicBezTo>
                    <a:pt x="381" y="0"/>
                    <a:pt x="0" y="381"/>
                    <a:pt x="0" y="858"/>
                  </a:cubicBezTo>
                  <a:cubicBezTo>
                    <a:pt x="0" y="1334"/>
                    <a:pt x="381" y="1739"/>
                    <a:pt x="858" y="1739"/>
                  </a:cubicBezTo>
                  <a:cubicBezTo>
                    <a:pt x="1024" y="1739"/>
                    <a:pt x="1215" y="1667"/>
                    <a:pt x="1334" y="1548"/>
                  </a:cubicBezTo>
                  <a:cubicBezTo>
                    <a:pt x="1358" y="1524"/>
                    <a:pt x="1382" y="1501"/>
                    <a:pt x="1382" y="1453"/>
                  </a:cubicBezTo>
                  <a:cubicBezTo>
                    <a:pt x="1501" y="1405"/>
                    <a:pt x="1477" y="1286"/>
                    <a:pt x="1429" y="1215"/>
                  </a:cubicBezTo>
                  <a:cubicBezTo>
                    <a:pt x="1400" y="1195"/>
                    <a:pt x="1362" y="1184"/>
                    <a:pt x="1324" y="1184"/>
                  </a:cubicBezTo>
                  <a:cubicBezTo>
                    <a:pt x="1271" y="1184"/>
                    <a:pt x="1219" y="1207"/>
                    <a:pt x="1191" y="1263"/>
                  </a:cubicBezTo>
                  <a:lnTo>
                    <a:pt x="1144" y="1286"/>
                  </a:lnTo>
                  <a:cubicBezTo>
                    <a:pt x="1096" y="1334"/>
                    <a:pt x="1001" y="1382"/>
                    <a:pt x="882" y="1382"/>
                  </a:cubicBezTo>
                  <a:cubicBezTo>
                    <a:pt x="620" y="1382"/>
                    <a:pt x="381" y="1143"/>
                    <a:pt x="381" y="858"/>
                  </a:cubicBezTo>
                  <a:cubicBezTo>
                    <a:pt x="381" y="596"/>
                    <a:pt x="620" y="358"/>
                    <a:pt x="882" y="358"/>
                  </a:cubicBezTo>
                  <a:cubicBezTo>
                    <a:pt x="977" y="358"/>
                    <a:pt x="1096" y="381"/>
                    <a:pt x="1144" y="453"/>
                  </a:cubicBezTo>
                  <a:cubicBezTo>
                    <a:pt x="1175" y="469"/>
                    <a:pt x="1207" y="477"/>
                    <a:pt x="1237" y="477"/>
                  </a:cubicBezTo>
                  <a:cubicBezTo>
                    <a:pt x="1297" y="477"/>
                    <a:pt x="1350" y="445"/>
                    <a:pt x="1382" y="381"/>
                  </a:cubicBezTo>
                  <a:cubicBezTo>
                    <a:pt x="1453" y="310"/>
                    <a:pt x="1429" y="215"/>
                    <a:pt x="1334" y="143"/>
                  </a:cubicBezTo>
                  <a:cubicBezTo>
                    <a:pt x="1191" y="72"/>
                    <a:pt x="1024" y="0"/>
                    <a:pt x="8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96" name="Google Shape;14096;p27"/>
            <p:cNvSpPr/>
            <p:nvPr/>
          </p:nvSpPr>
          <p:spPr>
            <a:xfrm>
              <a:off x="5167663" y="2830883"/>
              <a:ext cx="298900" cy="282800"/>
            </a:xfrm>
            <a:custGeom>
              <a:avLst/>
              <a:gdLst/>
              <a:ahLst/>
              <a:cxnLst/>
              <a:rect l="l" t="t" r="r" b="b"/>
              <a:pathLst>
                <a:path w="11956" h="11312" extrusionOk="0">
                  <a:moveTo>
                    <a:pt x="3620" y="4525"/>
                  </a:moveTo>
                  <a:cubicBezTo>
                    <a:pt x="4430" y="4525"/>
                    <a:pt x="5168" y="4834"/>
                    <a:pt x="5739" y="5335"/>
                  </a:cubicBezTo>
                  <a:cubicBezTo>
                    <a:pt x="5382" y="5716"/>
                    <a:pt x="5120" y="6168"/>
                    <a:pt x="4954" y="6644"/>
                  </a:cubicBezTo>
                  <a:cubicBezTo>
                    <a:pt x="4025" y="6311"/>
                    <a:pt x="3263" y="5573"/>
                    <a:pt x="2953" y="4620"/>
                  </a:cubicBezTo>
                  <a:cubicBezTo>
                    <a:pt x="3144" y="4549"/>
                    <a:pt x="3382" y="4525"/>
                    <a:pt x="3620" y="4525"/>
                  </a:cubicBezTo>
                  <a:close/>
                  <a:moveTo>
                    <a:pt x="8359" y="4549"/>
                  </a:moveTo>
                  <a:cubicBezTo>
                    <a:pt x="8597" y="4549"/>
                    <a:pt x="8835" y="4596"/>
                    <a:pt x="9050" y="4620"/>
                  </a:cubicBezTo>
                  <a:cubicBezTo>
                    <a:pt x="8716" y="5573"/>
                    <a:pt x="7978" y="6311"/>
                    <a:pt x="7025" y="6644"/>
                  </a:cubicBezTo>
                  <a:cubicBezTo>
                    <a:pt x="6883" y="6168"/>
                    <a:pt x="6597" y="5716"/>
                    <a:pt x="6240" y="5335"/>
                  </a:cubicBezTo>
                  <a:cubicBezTo>
                    <a:pt x="6811" y="4858"/>
                    <a:pt x="7549" y="4549"/>
                    <a:pt x="8359" y="4549"/>
                  </a:cubicBezTo>
                  <a:close/>
                  <a:moveTo>
                    <a:pt x="5978" y="5597"/>
                  </a:moveTo>
                  <a:cubicBezTo>
                    <a:pt x="6287" y="5930"/>
                    <a:pt x="6525" y="6311"/>
                    <a:pt x="6668" y="6763"/>
                  </a:cubicBezTo>
                  <a:cubicBezTo>
                    <a:pt x="6454" y="6811"/>
                    <a:pt x="6216" y="6835"/>
                    <a:pt x="5978" y="6835"/>
                  </a:cubicBezTo>
                  <a:cubicBezTo>
                    <a:pt x="5739" y="6835"/>
                    <a:pt x="5501" y="6811"/>
                    <a:pt x="5287" y="6787"/>
                  </a:cubicBezTo>
                  <a:cubicBezTo>
                    <a:pt x="5430" y="6311"/>
                    <a:pt x="5692" y="5930"/>
                    <a:pt x="5978" y="5597"/>
                  </a:cubicBezTo>
                  <a:close/>
                  <a:moveTo>
                    <a:pt x="6716" y="7049"/>
                  </a:moveTo>
                  <a:cubicBezTo>
                    <a:pt x="6763" y="7240"/>
                    <a:pt x="6787" y="7406"/>
                    <a:pt x="6787" y="7597"/>
                  </a:cubicBezTo>
                  <a:cubicBezTo>
                    <a:pt x="6811" y="8311"/>
                    <a:pt x="6597" y="9026"/>
                    <a:pt x="6216" y="9621"/>
                  </a:cubicBezTo>
                  <a:cubicBezTo>
                    <a:pt x="6192" y="9645"/>
                    <a:pt x="6192" y="9669"/>
                    <a:pt x="6168" y="9669"/>
                  </a:cubicBezTo>
                  <a:cubicBezTo>
                    <a:pt x="6192" y="9740"/>
                    <a:pt x="5978" y="9978"/>
                    <a:pt x="5978" y="9978"/>
                  </a:cubicBezTo>
                  <a:cubicBezTo>
                    <a:pt x="5501" y="9478"/>
                    <a:pt x="5168" y="8788"/>
                    <a:pt x="5120" y="8049"/>
                  </a:cubicBezTo>
                  <a:lnTo>
                    <a:pt x="5120" y="7454"/>
                  </a:lnTo>
                  <a:cubicBezTo>
                    <a:pt x="5120" y="7335"/>
                    <a:pt x="5144" y="7216"/>
                    <a:pt x="5168" y="7049"/>
                  </a:cubicBezTo>
                  <a:cubicBezTo>
                    <a:pt x="5406" y="7121"/>
                    <a:pt x="5692" y="7144"/>
                    <a:pt x="5954" y="7144"/>
                  </a:cubicBezTo>
                  <a:cubicBezTo>
                    <a:pt x="6216" y="7144"/>
                    <a:pt x="6478" y="7121"/>
                    <a:pt x="6716" y="7049"/>
                  </a:cubicBezTo>
                  <a:close/>
                  <a:moveTo>
                    <a:pt x="9383" y="4715"/>
                  </a:moveTo>
                  <a:cubicBezTo>
                    <a:pt x="10645" y="5120"/>
                    <a:pt x="11574" y="6335"/>
                    <a:pt x="11574" y="7764"/>
                  </a:cubicBezTo>
                  <a:cubicBezTo>
                    <a:pt x="11574" y="9550"/>
                    <a:pt x="10145" y="11026"/>
                    <a:pt x="8359" y="11026"/>
                  </a:cubicBezTo>
                  <a:cubicBezTo>
                    <a:pt x="7549" y="11026"/>
                    <a:pt x="6811" y="10717"/>
                    <a:pt x="6240" y="10217"/>
                  </a:cubicBezTo>
                  <a:cubicBezTo>
                    <a:pt x="6883" y="9550"/>
                    <a:pt x="7192" y="8692"/>
                    <a:pt x="7192" y="7764"/>
                  </a:cubicBezTo>
                  <a:lnTo>
                    <a:pt x="7240" y="7764"/>
                  </a:lnTo>
                  <a:cubicBezTo>
                    <a:pt x="7192" y="7502"/>
                    <a:pt x="7168" y="7240"/>
                    <a:pt x="7121" y="6978"/>
                  </a:cubicBezTo>
                  <a:cubicBezTo>
                    <a:pt x="8192" y="6621"/>
                    <a:pt x="9026" y="5787"/>
                    <a:pt x="9383" y="4715"/>
                  </a:cubicBezTo>
                  <a:close/>
                  <a:moveTo>
                    <a:pt x="5906" y="0"/>
                  </a:moveTo>
                  <a:cubicBezTo>
                    <a:pt x="3953" y="0"/>
                    <a:pt x="2334" y="1596"/>
                    <a:pt x="2334" y="3572"/>
                  </a:cubicBezTo>
                  <a:cubicBezTo>
                    <a:pt x="2334" y="3834"/>
                    <a:pt x="2382" y="4096"/>
                    <a:pt x="2429" y="4382"/>
                  </a:cubicBezTo>
                  <a:cubicBezTo>
                    <a:pt x="1000" y="4858"/>
                    <a:pt x="0" y="6192"/>
                    <a:pt x="0" y="7764"/>
                  </a:cubicBezTo>
                  <a:cubicBezTo>
                    <a:pt x="0" y="8240"/>
                    <a:pt x="72" y="8692"/>
                    <a:pt x="262" y="9097"/>
                  </a:cubicBezTo>
                  <a:cubicBezTo>
                    <a:pt x="280" y="9170"/>
                    <a:pt x="354" y="9201"/>
                    <a:pt x="430" y="9201"/>
                  </a:cubicBezTo>
                  <a:cubicBezTo>
                    <a:pt x="454" y="9201"/>
                    <a:pt x="478" y="9198"/>
                    <a:pt x="500" y="9192"/>
                  </a:cubicBezTo>
                  <a:cubicBezTo>
                    <a:pt x="596" y="9169"/>
                    <a:pt x="619" y="9050"/>
                    <a:pt x="596" y="8954"/>
                  </a:cubicBezTo>
                  <a:cubicBezTo>
                    <a:pt x="429" y="8573"/>
                    <a:pt x="357" y="8145"/>
                    <a:pt x="357" y="7740"/>
                  </a:cubicBezTo>
                  <a:cubicBezTo>
                    <a:pt x="357" y="6311"/>
                    <a:pt x="1262" y="5120"/>
                    <a:pt x="2548" y="4668"/>
                  </a:cubicBezTo>
                  <a:cubicBezTo>
                    <a:pt x="2906" y="5739"/>
                    <a:pt x="3763" y="6573"/>
                    <a:pt x="4811" y="6930"/>
                  </a:cubicBezTo>
                  <a:cubicBezTo>
                    <a:pt x="4787" y="7073"/>
                    <a:pt x="4763" y="7240"/>
                    <a:pt x="4763" y="7383"/>
                  </a:cubicBezTo>
                  <a:cubicBezTo>
                    <a:pt x="4715" y="7549"/>
                    <a:pt x="4715" y="7740"/>
                    <a:pt x="4763" y="7907"/>
                  </a:cubicBezTo>
                  <a:cubicBezTo>
                    <a:pt x="4787" y="8740"/>
                    <a:pt x="5144" y="9550"/>
                    <a:pt x="5716" y="10145"/>
                  </a:cubicBezTo>
                  <a:cubicBezTo>
                    <a:pt x="5144" y="10645"/>
                    <a:pt x="4406" y="10955"/>
                    <a:pt x="3596" y="10955"/>
                  </a:cubicBezTo>
                  <a:cubicBezTo>
                    <a:pt x="2548" y="10955"/>
                    <a:pt x="1572" y="10455"/>
                    <a:pt x="977" y="9621"/>
                  </a:cubicBezTo>
                  <a:cubicBezTo>
                    <a:pt x="935" y="9565"/>
                    <a:pt x="876" y="9542"/>
                    <a:pt x="826" y="9542"/>
                  </a:cubicBezTo>
                  <a:cubicBezTo>
                    <a:pt x="790" y="9542"/>
                    <a:pt x="758" y="9554"/>
                    <a:pt x="738" y="9574"/>
                  </a:cubicBezTo>
                  <a:cubicBezTo>
                    <a:pt x="643" y="9645"/>
                    <a:pt x="643" y="9764"/>
                    <a:pt x="715" y="9812"/>
                  </a:cubicBezTo>
                  <a:cubicBezTo>
                    <a:pt x="1381" y="10740"/>
                    <a:pt x="2453" y="11312"/>
                    <a:pt x="3620" y="11312"/>
                  </a:cubicBezTo>
                  <a:cubicBezTo>
                    <a:pt x="4525" y="11312"/>
                    <a:pt x="5358" y="10979"/>
                    <a:pt x="6001" y="10407"/>
                  </a:cubicBezTo>
                  <a:cubicBezTo>
                    <a:pt x="6621" y="10979"/>
                    <a:pt x="7454" y="11312"/>
                    <a:pt x="8383" y="11312"/>
                  </a:cubicBezTo>
                  <a:cubicBezTo>
                    <a:pt x="10359" y="11312"/>
                    <a:pt x="11955" y="9693"/>
                    <a:pt x="11955" y="7740"/>
                  </a:cubicBezTo>
                  <a:cubicBezTo>
                    <a:pt x="11931" y="6192"/>
                    <a:pt x="10883" y="4858"/>
                    <a:pt x="9455" y="4382"/>
                  </a:cubicBezTo>
                  <a:cubicBezTo>
                    <a:pt x="9526" y="4120"/>
                    <a:pt x="9550" y="3834"/>
                    <a:pt x="9550" y="3572"/>
                  </a:cubicBezTo>
                  <a:cubicBezTo>
                    <a:pt x="9550" y="2763"/>
                    <a:pt x="9288" y="2001"/>
                    <a:pt x="8764" y="1381"/>
                  </a:cubicBezTo>
                  <a:cubicBezTo>
                    <a:pt x="8736" y="1326"/>
                    <a:pt x="8684" y="1302"/>
                    <a:pt x="8631" y="1302"/>
                  </a:cubicBezTo>
                  <a:cubicBezTo>
                    <a:pt x="8593" y="1302"/>
                    <a:pt x="8555" y="1314"/>
                    <a:pt x="8526" y="1334"/>
                  </a:cubicBezTo>
                  <a:cubicBezTo>
                    <a:pt x="8454" y="1405"/>
                    <a:pt x="8454" y="1524"/>
                    <a:pt x="8502" y="1572"/>
                  </a:cubicBezTo>
                  <a:cubicBezTo>
                    <a:pt x="8954" y="2143"/>
                    <a:pt x="9193" y="2834"/>
                    <a:pt x="9193" y="3572"/>
                  </a:cubicBezTo>
                  <a:cubicBezTo>
                    <a:pt x="9193" y="3810"/>
                    <a:pt x="9169" y="4049"/>
                    <a:pt x="9097" y="4287"/>
                  </a:cubicBezTo>
                  <a:cubicBezTo>
                    <a:pt x="8859" y="4239"/>
                    <a:pt x="8597" y="4191"/>
                    <a:pt x="8335" y="4191"/>
                  </a:cubicBezTo>
                  <a:cubicBezTo>
                    <a:pt x="7430" y="4191"/>
                    <a:pt x="6597" y="4525"/>
                    <a:pt x="5954" y="5096"/>
                  </a:cubicBezTo>
                  <a:cubicBezTo>
                    <a:pt x="5311" y="4525"/>
                    <a:pt x="4477" y="4191"/>
                    <a:pt x="3572" y="4191"/>
                  </a:cubicBezTo>
                  <a:cubicBezTo>
                    <a:pt x="3287" y="4191"/>
                    <a:pt x="3025" y="4239"/>
                    <a:pt x="2786" y="4287"/>
                  </a:cubicBezTo>
                  <a:cubicBezTo>
                    <a:pt x="2739" y="4049"/>
                    <a:pt x="2691" y="3810"/>
                    <a:pt x="2691" y="3572"/>
                  </a:cubicBezTo>
                  <a:cubicBezTo>
                    <a:pt x="2691" y="1786"/>
                    <a:pt x="4168" y="357"/>
                    <a:pt x="5906" y="357"/>
                  </a:cubicBezTo>
                  <a:cubicBezTo>
                    <a:pt x="6668" y="357"/>
                    <a:pt x="7335" y="595"/>
                    <a:pt x="7907" y="1048"/>
                  </a:cubicBezTo>
                  <a:cubicBezTo>
                    <a:pt x="7949" y="1069"/>
                    <a:pt x="7992" y="1081"/>
                    <a:pt x="8031" y="1081"/>
                  </a:cubicBezTo>
                  <a:cubicBezTo>
                    <a:pt x="8078" y="1081"/>
                    <a:pt x="8118" y="1063"/>
                    <a:pt x="8145" y="1024"/>
                  </a:cubicBezTo>
                  <a:cubicBezTo>
                    <a:pt x="8216" y="929"/>
                    <a:pt x="8216" y="834"/>
                    <a:pt x="8121" y="786"/>
                  </a:cubicBezTo>
                  <a:cubicBezTo>
                    <a:pt x="7502" y="262"/>
                    <a:pt x="6716" y="0"/>
                    <a:pt x="59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97" name="Google Shape;14097;p27"/>
          <p:cNvGrpSpPr/>
          <p:nvPr/>
        </p:nvGrpSpPr>
        <p:grpSpPr>
          <a:xfrm>
            <a:off x="8394879" y="3781326"/>
            <a:ext cx="413024" cy="473497"/>
            <a:chOff x="5695138" y="2824483"/>
            <a:chExt cx="259025" cy="296950"/>
          </a:xfrm>
        </p:grpSpPr>
        <p:sp>
          <p:nvSpPr>
            <p:cNvPr id="14098" name="Google Shape;14098;p27"/>
            <p:cNvSpPr/>
            <p:nvPr/>
          </p:nvSpPr>
          <p:spPr>
            <a:xfrm>
              <a:off x="5787438" y="2947558"/>
              <a:ext cx="75025" cy="8950"/>
            </a:xfrm>
            <a:custGeom>
              <a:avLst/>
              <a:gdLst/>
              <a:ahLst/>
              <a:cxnLst/>
              <a:rect l="l" t="t" r="r" b="b"/>
              <a:pathLst>
                <a:path w="3001" h="358" extrusionOk="0">
                  <a:moveTo>
                    <a:pt x="214" y="1"/>
                  </a:moveTo>
                  <a:cubicBezTo>
                    <a:pt x="119" y="1"/>
                    <a:pt x="71" y="72"/>
                    <a:pt x="24" y="167"/>
                  </a:cubicBezTo>
                  <a:cubicBezTo>
                    <a:pt x="0" y="287"/>
                    <a:pt x="95" y="358"/>
                    <a:pt x="214" y="358"/>
                  </a:cubicBezTo>
                  <a:lnTo>
                    <a:pt x="2834" y="358"/>
                  </a:lnTo>
                  <a:cubicBezTo>
                    <a:pt x="2905" y="358"/>
                    <a:pt x="2977" y="310"/>
                    <a:pt x="3001" y="215"/>
                  </a:cubicBezTo>
                  <a:cubicBezTo>
                    <a:pt x="3001" y="96"/>
                    <a:pt x="2929" y="1"/>
                    <a:pt x="2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99" name="Google Shape;14099;p27"/>
            <p:cNvSpPr/>
            <p:nvPr/>
          </p:nvSpPr>
          <p:spPr>
            <a:xfrm>
              <a:off x="5787438" y="2968408"/>
              <a:ext cx="75025" cy="8950"/>
            </a:xfrm>
            <a:custGeom>
              <a:avLst/>
              <a:gdLst/>
              <a:ahLst/>
              <a:cxnLst/>
              <a:rect l="l" t="t" r="r" b="b"/>
              <a:pathLst>
                <a:path w="3001" h="358" extrusionOk="0">
                  <a:moveTo>
                    <a:pt x="214" y="0"/>
                  </a:moveTo>
                  <a:cubicBezTo>
                    <a:pt x="119" y="0"/>
                    <a:pt x="71" y="72"/>
                    <a:pt x="24" y="167"/>
                  </a:cubicBezTo>
                  <a:cubicBezTo>
                    <a:pt x="0" y="286"/>
                    <a:pt x="95" y="357"/>
                    <a:pt x="214" y="357"/>
                  </a:cubicBezTo>
                  <a:lnTo>
                    <a:pt x="2834" y="357"/>
                  </a:lnTo>
                  <a:cubicBezTo>
                    <a:pt x="2905" y="357"/>
                    <a:pt x="2977" y="310"/>
                    <a:pt x="3001" y="215"/>
                  </a:cubicBezTo>
                  <a:cubicBezTo>
                    <a:pt x="3001" y="96"/>
                    <a:pt x="2929" y="0"/>
                    <a:pt x="2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0" name="Google Shape;14100;p27"/>
            <p:cNvSpPr/>
            <p:nvPr/>
          </p:nvSpPr>
          <p:spPr>
            <a:xfrm>
              <a:off x="5804088" y="2989233"/>
              <a:ext cx="42300" cy="8950"/>
            </a:xfrm>
            <a:custGeom>
              <a:avLst/>
              <a:gdLst/>
              <a:ahLst/>
              <a:cxnLst/>
              <a:rect l="l" t="t" r="r" b="b"/>
              <a:pathLst>
                <a:path w="1692" h="358" extrusionOk="0">
                  <a:moveTo>
                    <a:pt x="191" y="1"/>
                  </a:moveTo>
                  <a:cubicBezTo>
                    <a:pt x="120" y="1"/>
                    <a:pt x="48" y="72"/>
                    <a:pt x="25" y="144"/>
                  </a:cubicBezTo>
                  <a:cubicBezTo>
                    <a:pt x="1" y="263"/>
                    <a:pt x="72" y="358"/>
                    <a:pt x="191" y="358"/>
                  </a:cubicBezTo>
                  <a:lnTo>
                    <a:pt x="1501" y="358"/>
                  </a:lnTo>
                  <a:cubicBezTo>
                    <a:pt x="1596" y="358"/>
                    <a:pt x="1668" y="310"/>
                    <a:pt x="1692" y="215"/>
                  </a:cubicBezTo>
                  <a:cubicBezTo>
                    <a:pt x="1692" y="96"/>
                    <a:pt x="1596" y="1"/>
                    <a:pt x="1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1" name="Google Shape;14101;p27"/>
            <p:cNvSpPr/>
            <p:nvPr/>
          </p:nvSpPr>
          <p:spPr>
            <a:xfrm>
              <a:off x="5695138" y="2824483"/>
              <a:ext cx="259025" cy="296950"/>
            </a:xfrm>
            <a:custGeom>
              <a:avLst/>
              <a:gdLst/>
              <a:ahLst/>
              <a:cxnLst/>
              <a:rect l="l" t="t" r="r" b="b"/>
              <a:pathLst>
                <a:path w="10361" h="11878" extrusionOk="0">
                  <a:moveTo>
                    <a:pt x="5073" y="470"/>
                  </a:moveTo>
                  <a:lnTo>
                    <a:pt x="5073" y="1709"/>
                  </a:lnTo>
                  <a:lnTo>
                    <a:pt x="1668" y="3685"/>
                  </a:lnTo>
                  <a:lnTo>
                    <a:pt x="572" y="3066"/>
                  </a:lnTo>
                  <a:lnTo>
                    <a:pt x="1049" y="2780"/>
                  </a:lnTo>
                  <a:lnTo>
                    <a:pt x="5073" y="470"/>
                  </a:lnTo>
                  <a:close/>
                  <a:moveTo>
                    <a:pt x="10003" y="3352"/>
                  </a:moveTo>
                  <a:lnTo>
                    <a:pt x="10003" y="8496"/>
                  </a:lnTo>
                  <a:lnTo>
                    <a:pt x="8907" y="7877"/>
                  </a:lnTo>
                  <a:lnTo>
                    <a:pt x="8907" y="3971"/>
                  </a:lnTo>
                  <a:lnTo>
                    <a:pt x="10003" y="3352"/>
                  </a:lnTo>
                  <a:close/>
                  <a:moveTo>
                    <a:pt x="5383" y="494"/>
                  </a:moveTo>
                  <a:lnTo>
                    <a:pt x="9860" y="3090"/>
                  </a:lnTo>
                  <a:lnTo>
                    <a:pt x="8741" y="3709"/>
                  </a:lnTo>
                  <a:lnTo>
                    <a:pt x="6764" y="2542"/>
                  </a:lnTo>
                  <a:cubicBezTo>
                    <a:pt x="6732" y="2526"/>
                    <a:pt x="6701" y="2519"/>
                    <a:pt x="6671" y="2519"/>
                  </a:cubicBezTo>
                  <a:cubicBezTo>
                    <a:pt x="6611" y="2519"/>
                    <a:pt x="6558" y="2550"/>
                    <a:pt x="6526" y="2614"/>
                  </a:cubicBezTo>
                  <a:cubicBezTo>
                    <a:pt x="6455" y="2709"/>
                    <a:pt x="6478" y="2780"/>
                    <a:pt x="6574" y="2852"/>
                  </a:cubicBezTo>
                  <a:lnTo>
                    <a:pt x="8574" y="4019"/>
                  </a:lnTo>
                  <a:lnTo>
                    <a:pt x="8574" y="7901"/>
                  </a:lnTo>
                  <a:lnTo>
                    <a:pt x="5216" y="9853"/>
                  </a:lnTo>
                  <a:lnTo>
                    <a:pt x="1858" y="7901"/>
                  </a:lnTo>
                  <a:lnTo>
                    <a:pt x="1858" y="4019"/>
                  </a:lnTo>
                  <a:lnTo>
                    <a:pt x="5216" y="2042"/>
                  </a:lnTo>
                  <a:lnTo>
                    <a:pt x="5883" y="2423"/>
                  </a:lnTo>
                  <a:cubicBezTo>
                    <a:pt x="5921" y="2451"/>
                    <a:pt x="5958" y="2465"/>
                    <a:pt x="5993" y="2465"/>
                  </a:cubicBezTo>
                  <a:cubicBezTo>
                    <a:pt x="6046" y="2465"/>
                    <a:pt x="6092" y="2433"/>
                    <a:pt x="6121" y="2376"/>
                  </a:cubicBezTo>
                  <a:cubicBezTo>
                    <a:pt x="6193" y="2280"/>
                    <a:pt x="6169" y="2185"/>
                    <a:pt x="6073" y="2137"/>
                  </a:cubicBezTo>
                  <a:lnTo>
                    <a:pt x="5383" y="1733"/>
                  </a:lnTo>
                  <a:lnTo>
                    <a:pt x="5383" y="494"/>
                  </a:lnTo>
                  <a:close/>
                  <a:moveTo>
                    <a:pt x="1668" y="8210"/>
                  </a:moveTo>
                  <a:lnTo>
                    <a:pt x="5073" y="10163"/>
                  </a:lnTo>
                  <a:lnTo>
                    <a:pt x="5073" y="11401"/>
                  </a:lnTo>
                  <a:lnTo>
                    <a:pt x="5026" y="11401"/>
                  </a:lnTo>
                  <a:lnTo>
                    <a:pt x="2787" y="10115"/>
                  </a:lnTo>
                  <a:lnTo>
                    <a:pt x="572" y="8829"/>
                  </a:lnTo>
                  <a:lnTo>
                    <a:pt x="1668" y="8210"/>
                  </a:lnTo>
                  <a:close/>
                  <a:moveTo>
                    <a:pt x="8788" y="8186"/>
                  </a:moveTo>
                  <a:lnTo>
                    <a:pt x="9884" y="8805"/>
                  </a:lnTo>
                  <a:lnTo>
                    <a:pt x="7621" y="10115"/>
                  </a:lnTo>
                  <a:lnTo>
                    <a:pt x="5383" y="11401"/>
                  </a:lnTo>
                  <a:lnTo>
                    <a:pt x="5383" y="10139"/>
                  </a:lnTo>
                  <a:lnTo>
                    <a:pt x="8788" y="8186"/>
                  </a:lnTo>
                  <a:close/>
                  <a:moveTo>
                    <a:pt x="5180" y="0"/>
                  </a:moveTo>
                  <a:cubicBezTo>
                    <a:pt x="5151" y="0"/>
                    <a:pt x="5121" y="6"/>
                    <a:pt x="5097" y="18"/>
                  </a:cubicBezTo>
                  <a:lnTo>
                    <a:pt x="96" y="2900"/>
                  </a:lnTo>
                  <a:cubicBezTo>
                    <a:pt x="25" y="2947"/>
                    <a:pt x="1" y="2995"/>
                    <a:pt x="1" y="3066"/>
                  </a:cubicBezTo>
                  <a:lnTo>
                    <a:pt x="1" y="6519"/>
                  </a:lnTo>
                  <a:cubicBezTo>
                    <a:pt x="1" y="6591"/>
                    <a:pt x="72" y="6662"/>
                    <a:pt x="144" y="6686"/>
                  </a:cubicBezTo>
                  <a:cubicBezTo>
                    <a:pt x="159" y="6689"/>
                    <a:pt x="174" y="6691"/>
                    <a:pt x="188" y="6691"/>
                  </a:cubicBezTo>
                  <a:cubicBezTo>
                    <a:pt x="286" y="6691"/>
                    <a:pt x="358" y="6623"/>
                    <a:pt x="358" y="6519"/>
                  </a:cubicBezTo>
                  <a:lnTo>
                    <a:pt x="358" y="3352"/>
                  </a:lnTo>
                  <a:lnTo>
                    <a:pt x="1453" y="3971"/>
                  </a:lnTo>
                  <a:lnTo>
                    <a:pt x="1453" y="7877"/>
                  </a:lnTo>
                  <a:lnTo>
                    <a:pt x="358" y="8496"/>
                  </a:lnTo>
                  <a:lnTo>
                    <a:pt x="358" y="7305"/>
                  </a:lnTo>
                  <a:cubicBezTo>
                    <a:pt x="358" y="7234"/>
                    <a:pt x="310" y="7162"/>
                    <a:pt x="215" y="7138"/>
                  </a:cubicBezTo>
                  <a:cubicBezTo>
                    <a:pt x="200" y="7135"/>
                    <a:pt x="185" y="7134"/>
                    <a:pt x="170" y="7134"/>
                  </a:cubicBezTo>
                  <a:cubicBezTo>
                    <a:pt x="73" y="7134"/>
                    <a:pt x="1" y="7201"/>
                    <a:pt x="1" y="7305"/>
                  </a:cubicBezTo>
                  <a:lnTo>
                    <a:pt x="1" y="8805"/>
                  </a:lnTo>
                  <a:cubicBezTo>
                    <a:pt x="1" y="8853"/>
                    <a:pt x="25" y="8925"/>
                    <a:pt x="96" y="8948"/>
                  </a:cubicBezTo>
                  <a:lnTo>
                    <a:pt x="5097" y="11830"/>
                  </a:lnTo>
                  <a:cubicBezTo>
                    <a:pt x="5121" y="11878"/>
                    <a:pt x="5145" y="11878"/>
                    <a:pt x="5169" y="11878"/>
                  </a:cubicBezTo>
                  <a:cubicBezTo>
                    <a:pt x="5216" y="11878"/>
                    <a:pt x="5240" y="11878"/>
                    <a:pt x="5264" y="11830"/>
                  </a:cubicBezTo>
                  <a:lnTo>
                    <a:pt x="10265" y="8948"/>
                  </a:lnTo>
                  <a:cubicBezTo>
                    <a:pt x="10336" y="8925"/>
                    <a:pt x="10360" y="8853"/>
                    <a:pt x="10360" y="8805"/>
                  </a:cubicBezTo>
                  <a:lnTo>
                    <a:pt x="10360" y="3066"/>
                  </a:lnTo>
                  <a:cubicBezTo>
                    <a:pt x="10360" y="2995"/>
                    <a:pt x="10336" y="2947"/>
                    <a:pt x="10265" y="2900"/>
                  </a:cubicBezTo>
                  <a:lnTo>
                    <a:pt x="5264" y="18"/>
                  </a:lnTo>
                  <a:cubicBezTo>
                    <a:pt x="5240" y="6"/>
                    <a:pt x="5210" y="0"/>
                    <a:pt x="51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102" name="Google Shape;14102;p27"/>
          <p:cNvSpPr/>
          <p:nvPr/>
        </p:nvSpPr>
        <p:spPr>
          <a:xfrm>
            <a:off x="9329901" y="3781953"/>
            <a:ext cx="474692" cy="473776"/>
          </a:xfrm>
          <a:custGeom>
            <a:avLst/>
            <a:gdLst/>
            <a:ahLst/>
            <a:cxnLst/>
            <a:rect l="l" t="t" r="r" b="b"/>
            <a:pathLst>
              <a:path w="11908" h="11885" extrusionOk="0">
                <a:moveTo>
                  <a:pt x="6312" y="1335"/>
                </a:moveTo>
                <a:lnTo>
                  <a:pt x="7097" y="1811"/>
                </a:lnTo>
                <a:lnTo>
                  <a:pt x="6312" y="2287"/>
                </a:lnTo>
                <a:lnTo>
                  <a:pt x="5550" y="1811"/>
                </a:lnTo>
                <a:lnTo>
                  <a:pt x="6312" y="1335"/>
                </a:lnTo>
                <a:close/>
                <a:moveTo>
                  <a:pt x="9479" y="3454"/>
                </a:moveTo>
                <a:lnTo>
                  <a:pt x="10241" y="3930"/>
                </a:lnTo>
                <a:lnTo>
                  <a:pt x="10003" y="4073"/>
                </a:lnTo>
                <a:lnTo>
                  <a:pt x="9479" y="4407"/>
                </a:lnTo>
                <a:lnTo>
                  <a:pt x="8693" y="3930"/>
                </a:lnTo>
                <a:lnTo>
                  <a:pt x="9479" y="3454"/>
                </a:lnTo>
                <a:close/>
                <a:moveTo>
                  <a:pt x="3168" y="5026"/>
                </a:moveTo>
                <a:lnTo>
                  <a:pt x="3930" y="5502"/>
                </a:lnTo>
                <a:lnTo>
                  <a:pt x="3168" y="5978"/>
                </a:lnTo>
                <a:lnTo>
                  <a:pt x="2382" y="5502"/>
                </a:lnTo>
                <a:lnTo>
                  <a:pt x="3168" y="5026"/>
                </a:lnTo>
                <a:close/>
                <a:moveTo>
                  <a:pt x="5359" y="2120"/>
                </a:moveTo>
                <a:lnTo>
                  <a:pt x="6169" y="2549"/>
                </a:lnTo>
                <a:lnTo>
                  <a:pt x="6169" y="10694"/>
                </a:lnTo>
                <a:lnTo>
                  <a:pt x="5359" y="10694"/>
                </a:lnTo>
                <a:lnTo>
                  <a:pt x="5359" y="2120"/>
                </a:lnTo>
                <a:close/>
                <a:moveTo>
                  <a:pt x="8503" y="4240"/>
                </a:moveTo>
                <a:lnTo>
                  <a:pt x="9288" y="4669"/>
                </a:lnTo>
                <a:lnTo>
                  <a:pt x="9288" y="10694"/>
                </a:lnTo>
                <a:lnTo>
                  <a:pt x="8503" y="10694"/>
                </a:lnTo>
                <a:lnTo>
                  <a:pt x="8503" y="4240"/>
                </a:lnTo>
                <a:close/>
                <a:moveTo>
                  <a:pt x="4144" y="5836"/>
                </a:moveTo>
                <a:lnTo>
                  <a:pt x="4144" y="10717"/>
                </a:lnTo>
                <a:lnTo>
                  <a:pt x="3335" y="10717"/>
                </a:lnTo>
                <a:lnTo>
                  <a:pt x="3335" y="6312"/>
                </a:lnTo>
                <a:lnTo>
                  <a:pt x="4144" y="5836"/>
                </a:lnTo>
                <a:close/>
                <a:moveTo>
                  <a:pt x="7264" y="2120"/>
                </a:moveTo>
                <a:lnTo>
                  <a:pt x="7264" y="10717"/>
                </a:lnTo>
                <a:lnTo>
                  <a:pt x="6478" y="10717"/>
                </a:lnTo>
                <a:lnTo>
                  <a:pt x="6478" y="2597"/>
                </a:lnTo>
                <a:lnTo>
                  <a:pt x="7264" y="2120"/>
                </a:lnTo>
                <a:close/>
                <a:moveTo>
                  <a:pt x="11551" y="11051"/>
                </a:moveTo>
                <a:lnTo>
                  <a:pt x="11551" y="11527"/>
                </a:lnTo>
                <a:lnTo>
                  <a:pt x="358" y="11527"/>
                </a:lnTo>
                <a:lnTo>
                  <a:pt x="358" y="11051"/>
                </a:lnTo>
                <a:close/>
                <a:moveTo>
                  <a:pt x="930" y="1"/>
                </a:moveTo>
                <a:cubicBezTo>
                  <a:pt x="810" y="1"/>
                  <a:pt x="715" y="72"/>
                  <a:pt x="715" y="192"/>
                </a:cubicBezTo>
                <a:lnTo>
                  <a:pt x="715" y="977"/>
                </a:lnTo>
                <a:lnTo>
                  <a:pt x="501" y="977"/>
                </a:lnTo>
                <a:cubicBezTo>
                  <a:pt x="429" y="977"/>
                  <a:pt x="334" y="1049"/>
                  <a:pt x="334" y="1144"/>
                </a:cubicBezTo>
                <a:cubicBezTo>
                  <a:pt x="334" y="1263"/>
                  <a:pt x="382" y="1335"/>
                  <a:pt x="501" y="1335"/>
                </a:cubicBezTo>
                <a:lnTo>
                  <a:pt x="715" y="1335"/>
                </a:lnTo>
                <a:lnTo>
                  <a:pt x="715" y="2240"/>
                </a:lnTo>
                <a:lnTo>
                  <a:pt x="501" y="2240"/>
                </a:lnTo>
                <a:cubicBezTo>
                  <a:pt x="429" y="2240"/>
                  <a:pt x="334" y="2287"/>
                  <a:pt x="334" y="2382"/>
                </a:cubicBezTo>
                <a:cubicBezTo>
                  <a:pt x="334" y="2502"/>
                  <a:pt x="382" y="2597"/>
                  <a:pt x="501" y="2597"/>
                </a:cubicBezTo>
                <a:lnTo>
                  <a:pt x="715" y="2597"/>
                </a:lnTo>
                <a:lnTo>
                  <a:pt x="715" y="3478"/>
                </a:lnTo>
                <a:lnTo>
                  <a:pt x="501" y="3478"/>
                </a:lnTo>
                <a:cubicBezTo>
                  <a:pt x="429" y="3478"/>
                  <a:pt x="334" y="3549"/>
                  <a:pt x="334" y="3645"/>
                </a:cubicBezTo>
                <a:cubicBezTo>
                  <a:pt x="334" y="3740"/>
                  <a:pt x="382" y="3835"/>
                  <a:pt x="501" y="3835"/>
                </a:cubicBezTo>
                <a:lnTo>
                  <a:pt x="715" y="3835"/>
                </a:lnTo>
                <a:lnTo>
                  <a:pt x="715" y="4740"/>
                </a:lnTo>
                <a:lnTo>
                  <a:pt x="501" y="4740"/>
                </a:lnTo>
                <a:cubicBezTo>
                  <a:pt x="429" y="4740"/>
                  <a:pt x="334" y="4788"/>
                  <a:pt x="334" y="4883"/>
                </a:cubicBezTo>
                <a:cubicBezTo>
                  <a:pt x="334" y="5002"/>
                  <a:pt x="382" y="5097"/>
                  <a:pt x="501" y="5097"/>
                </a:cubicBezTo>
                <a:lnTo>
                  <a:pt x="715" y="5097"/>
                </a:lnTo>
                <a:lnTo>
                  <a:pt x="715" y="5978"/>
                </a:lnTo>
                <a:lnTo>
                  <a:pt x="501" y="5978"/>
                </a:lnTo>
                <a:cubicBezTo>
                  <a:pt x="429" y="5978"/>
                  <a:pt x="334" y="6050"/>
                  <a:pt x="334" y="6121"/>
                </a:cubicBezTo>
                <a:cubicBezTo>
                  <a:pt x="334" y="6240"/>
                  <a:pt x="382" y="6336"/>
                  <a:pt x="501" y="6336"/>
                </a:cubicBezTo>
                <a:lnTo>
                  <a:pt x="715" y="6336"/>
                </a:lnTo>
                <a:lnTo>
                  <a:pt x="715" y="7241"/>
                </a:lnTo>
                <a:lnTo>
                  <a:pt x="501" y="7241"/>
                </a:lnTo>
                <a:cubicBezTo>
                  <a:pt x="429" y="7241"/>
                  <a:pt x="334" y="7288"/>
                  <a:pt x="334" y="7383"/>
                </a:cubicBezTo>
                <a:cubicBezTo>
                  <a:pt x="334" y="7503"/>
                  <a:pt x="382" y="7598"/>
                  <a:pt x="501" y="7598"/>
                </a:cubicBezTo>
                <a:lnTo>
                  <a:pt x="715" y="7598"/>
                </a:lnTo>
                <a:lnTo>
                  <a:pt x="715" y="8479"/>
                </a:lnTo>
                <a:lnTo>
                  <a:pt x="501" y="8479"/>
                </a:lnTo>
                <a:cubicBezTo>
                  <a:pt x="429" y="8479"/>
                  <a:pt x="334" y="8550"/>
                  <a:pt x="334" y="8622"/>
                </a:cubicBezTo>
                <a:cubicBezTo>
                  <a:pt x="334" y="8741"/>
                  <a:pt x="382" y="8836"/>
                  <a:pt x="501" y="8836"/>
                </a:cubicBezTo>
                <a:lnTo>
                  <a:pt x="715" y="8836"/>
                </a:lnTo>
                <a:lnTo>
                  <a:pt x="715" y="9741"/>
                </a:lnTo>
                <a:lnTo>
                  <a:pt x="501" y="9741"/>
                </a:lnTo>
                <a:cubicBezTo>
                  <a:pt x="429" y="9741"/>
                  <a:pt x="334" y="9789"/>
                  <a:pt x="334" y="9884"/>
                </a:cubicBezTo>
                <a:cubicBezTo>
                  <a:pt x="334" y="10003"/>
                  <a:pt x="382" y="10098"/>
                  <a:pt x="501" y="10098"/>
                </a:cubicBezTo>
                <a:lnTo>
                  <a:pt x="715" y="10098"/>
                </a:lnTo>
                <a:lnTo>
                  <a:pt x="715" y="10717"/>
                </a:lnTo>
                <a:lnTo>
                  <a:pt x="310" y="10717"/>
                </a:lnTo>
                <a:cubicBezTo>
                  <a:pt x="144" y="10717"/>
                  <a:pt x="1" y="10837"/>
                  <a:pt x="1" y="11003"/>
                </a:cubicBezTo>
                <a:lnTo>
                  <a:pt x="1" y="11575"/>
                </a:lnTo>
                <a:cubicBezTo>
                  <a:pt x="1" y="11718"/>
                  <a:pt x="120" y="11884"/>
                  <a:pt x="310" y="11884"/>
                </a:cubicBezTo>
                <a:lnTo>
                  <a:pt x="11622" y="11884"/>
                </a:lnTo>
                <a:cubicBezTo>
                  <a:pt x="11765" y="11884"/>
                  <a:pt x="11908" y="11765"/>
                  <a:pt x="11908" y="11575"/>
                </a:cubicBezTo>
                <a:lnTo>
                  <a:pt x="11908" y="10979"/>
                </a:lnTo>
                <a:cubicBezTo>
                  <a:pt x="11908" y="10837"/>
                  <a:pt x="11789" y="10694"/>
                  <a:pt x="11622" y="10694"/>
                </a:cubicBezTo>
                <a:lnTo>
                  <a:pt x="10789" y="10694"/>
                </a:lnTo>
                <a:lnTo>
                  <a:pt x="10789" y="6193"/>
                </a:lnTo>
                <a:cubicBezTo>
                  <a:pt x="10789" y="6097"/>
                  <a:pt x="10717" y="6002"/>
                  <a:pt x="10646" y="6002"/>
                </a:cubicBezTo>
                <a:cubicBezTo>
                  <a:pt x="10527" y="6002"/>
                  <a:pt x="10431" y="6074"/>
                  <a:pt x="10431" y="6193"/>
                </a:cubicBezTo>
                <a:lnTo>
                  <a:pt x="10431" y="10694"/>
                </a:lnTo>
                <a:lnTo>
                  <a:pt x="9622" y="10694"/>
                </a:lnTo>
                <a:lnTo>
                  <a:pt x="9622" y="4669"/>
                </a:lnTo>
                <a:lnTo>
                  <a:pt x="10431" y="4240"/>
                </a:lnTo>
                <a:lnTo>
                  <a:pt x="10431" y="5383"/>
                </a:lnTo>
                <a:cubicBezTo>
                  <a:pt x="10431" y="5478"/>
                  <a:pt x="10479" y="5574"/>
                  <a:pt x="10574" y="5574"/>
                </a:cubicBezTo>
                <a:cubicBezTo>
                  <a:pt x="10693" y="5574"/>
                  <a:pt x="10789" y="5502"/>
                  <a:pt x="10789" y="5383"/>
                </a:cubicBezTo>
                <a:lnTo>
                  <a:pt x="10789" y="3930"/>
                </a:lnTo>
                <a:cubicBezTo>
                  <a:pt x="10789" y="3883"/>
                  <a:pt x="10765" y="3811"/>
                  <a:pt x="10693" y="3787"/>
                </a:cubicBezTo>
                <a:lnTo>
                  <a:pt x="9646" y="3144"/>
                </a:lnTo>
                <a:cubicBezTo>
                  <a:pt x="9586" y="3121"/>
                  <a:pt x="9527" y="3109"/>
                  <a:pt x="9473" y="3109"/>
                </a:cubicBezTo>
                <a:cubicBezTo>
                  <a:pt x="9419" y="3109"/>
                  <a:pt x="9372" y="3121"/>
                  <a:pt x="9336" y="3144"/>
                </a:cubicBezTo>
                <a:lnTo>
                  <a:pt x="8288" y="3787"/>
                </a:lnTo>
                <a:cubicBezTo>
                  <a:pt x="8217" y="3811"/>
                  <a:pt x="8193" y="3883"/>
                  <a:pt x="8193" y="3930"/>
                </a:cubicBezTo>
                <a:lnTo>
                  <a:pt x="8193" y="10717"/>
                </a:lnTo>
                <a:lnTo>
                  <a:pt x="7621" y="10717"/>
                </a:lnTo>
                <a:lnTo>
                  <a:pt x="7621" y="1811"/>
                </a:lnTo>
                <a:lnTo>
                  <a:pt x="7621" y="1787"/>
                </a:lnTo>
                <a:cubicBezTo>
                  <a:pt x="7621" y="1739"/>
                  <a:pt x="7598" y="1692"/>
                  <a:pt x="7550" y="1668"/>
                </a:cubicBezTo>
                <a:lnTo>
                  <a:pt x="6502" y="1049"/>
                </a:lnTo>
                <a:cubicBezTo>
                  <a:pt x="6443" y="1013"/>
                  <a:pt x="6383" y="995"/>
                  <a:pt x="6326" y="995"/>
                </a:cubicBezTo>
                <a:cubicBezTo>
                  <a:pt x="6270" y="995"/>
                  <a:pt x="6216" y="1013"/>
                  <a:pt x="6169" y="1049"/>
                </a:cubicBezTo>
                <a:lnTo>
                  <a:pt x="5121" y="1668"/>
                </a:lnTo>
                <a:cubicBezTo>
                  <a:pt x="5097" y="1668"/>
                  <a:pt x="5097" y="1692"/>
                  <a:pt x="5097" y="1692"/>
                </a:cubicBezTo>
                <a:cubicBezTo>
                  <a:pt x="5073" y="1739"/>
                  <a:pt x="5073" y="1763"/>
                  <a:pt x="5073" y="1811"/>
                </a:cubicBezTo>
                <a:lnTo>
                  <a:pt x="5073" y="10717"/>
                </a:lnTo>
                <a:lnTo>
                  <a:pt x="4502" y="10717"/>
                </a:lnTo>
                <a:lnTo>
                  <a:pt x="4502" y="5502"/>
                </a:lnTo>
                <a:cubicBezTo>
                  <a:pt x="4502" y="5478"/>
                  <a:pt x="4478" y="5454"/>
                  <a:pt x="4454" y="5431"/>
                </a:cubicBezTo>
                <a:cubicBezTo>
                  <a:pt x="4406" y="5431"/>
                  <a:pt x="4406" y="5383"/>
                  <a:pt x="4383" y="5383"/>
                </a:cubicBezTo>
                <a:cubicBezTo>
                  <a:pt x="4359" y="5359"/>
                  <a:pt x="3382" y="4788"/>
                  <a:pt x="3382" y="4788"/>
                </a:cubicBezTo>
                <a:cubicBezTo>
                  <a:pt x="3323" y="4764"/>
                  <a:pt x="3263" y="4752"/>
                  <a:pt x="3204" y="4752"/>
                </a:cubicBezTo>
                <a:cubicBezTo>
                  <a:pt x="3144" y="4752"/>
                  <a:pt x="3085" y="4764"/>
                  <a:pt x="3025" y="4788"/>
                </a:cubicBezTo>
                <a:lnTo>
                  <a:pt x="1977" y="5431"/>
                </a:lnTo>
                <a:lnTo>
                  <a:pt x="1954" y="5454"/>
                </a:lnTo>
                <a:cubicBezTo>
                  <a:pt x="1906" y="5478"/>
                  <a:pt x="1882" y="5550"/>
                  <a:pt x="1882" y="5574"/>
                </a:cubicBezTo>
                <a:lnTo>
                  <a:pt x="1882" y="8598"/>
                </a:lnTo>
                <a:cubicBezTo>
                  <a:pt x="1882" y="8693"/>
                  <a:pt x="1954" y="8788"/>
                  <a:pt x="2025" y="8788"/>
                </a:cubicBezTo>
                <a:cubicBezTo>
                  <a:pt x="2144" y="8788"/>
                  <a:pt x="2239" y="8717"/>
                  <a:pt x="2239" y="8598"/>
                </a:cubicBezTo>
                <a:lnTo>
                  <a:pt x="2239" y="5859"/>
                </a:lnTo>
                <a:lnTo>
                  <a:pt x="3049" y="6312"/>
                </a:lnTo>
                <a:lnTo>
                  <a:pt x="3049" y="10717"/>
                </a:lnTo>
                <a:lnTo>
                  <a:pt x="2239" y="10717"/>
                </a:lnTo>
                <a:lnTo>
                  <a:pt x="2239" y="9408"/>
                </a:lnTo>
                <a:cubicBezTo>
                  <a:pt x="2239" y="9312"/>
                  <a:pt x="2192" y="9241"/>
                  <a:pt x="2096" y="9241"/>
                </a:cubicBezTo>
                <a:cubicBezTo>
                  <a:pt x="1977" y="9241"/>
                  <a:pt x="1882" y="9289"/>
                  <a:pt x="1882" y="9408"/>
                </a:cubicBezTo>
                <a:lnTo>
                  <a:pt x="1882" y="10717"/>
                </a:lnTo>
                <a:lnTo>
                  <a:pt x="1072" y="10717"/>
                </a:lnTo>
                <a:lnTo>
                  <a:pt x="1072" y="192"/>
                </a:lnTo>
                <a:cubicBezTo>
                  <a:pt x="1072" y="96"/>
                  <a:pt x="1025" y="1"/>
                  <a:pt x="930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103" name="Google Shape;14103;p27"/>
          <p:cNvSpPr/>
          <p:nvPr/>
        </p:nvSpPr>
        <p:spPr>
          <a:xfrm>
            <a:off x="10332432" y="3781037"/>
            <a:ext cx="454761" cy="474692"/>
          </a:xfrm>
          <a:custGeom>
            <a:avLst/>
            <a:gdLst/>
            <a:ahLst/>
            <a:cxnLst/>
            <a:rect l="l" t="t" r="r" b="b"/>
            <a:pathLst>
              <a:path w="11408" h="11908" extrusionOk="0">
                <a:moveTo>
                  <a:pt x="5502" y="762"/>
                </a:moveTo>
                <a:lnTo>
                  <a:pt x="5502" y="3572"/>
                </a:lnTo>
                <a:lnTo>
                  <a:pt x="4168" y="2882"/>
                </a:lnTo>
                <a:lnTo>
                  <a:pt x="5502" y="762"/>
                </a:lnTo>
                <a:close/>
                <a:moveTo>
                  <a:pt x="3954" y="3167"/>
                </a:moveTo>
                <a:lnTo>
                  <a:pt x="5478" y="3953"/>
                </a:lnTo>
                <a:lnTo>
                  <a:pt x="5478" y="7430"/>
                </a:lnTo>
                <a:lnTo>
                  <a:pt x="2215" y="5906"/>
                </a:lnTo>
                <a:lnTo>
                  <a:pt x="3954" y="3167"/>
                </a:lnTo>
                <a:close/>
                <a:moveTo>
                  <a:pt x="7383" y="3167"/>
                </a:moveTo>
                <a:lnTo>
                  <a:pt x="9098" y="5906"/>
                </a:lnTo>
                <a:lnTo>
                  <a:pt x="5859" y="7478"/>
                </a:lnTo>
                <a:lnTo>
                  <a:pt x="5859" y="3953"/>
                </a:lnTo>
                <a:lnTo>
                  <a:pt x="7383" y="3167"/>
                </a:lnTo>
                <a:close/>
                <a:moveTo>
                  <a:pt x="9288" y="6240"/>
                </a:moveTo>
                <a:lnTo>
                  <a:pt x="10979" y="8954"/>
                </a:lnTo>
                <a:lnTo>
                  <a:pt x="5859" y="11431"/>
                </a:lnTo>
                <a:lnTo>
                  <a:pt x="5859" y="7859"/>
                </a:lnTo>
                <a:lnTo>
                  <a:pt x="9288" y="6240"/>
                </a:lnTo>
                <a:close/>
                <a:moveTo>
                  <a:pt x="5668" y="0"/>
                </a:moveTo>
                <a:cubicBezTo>
                  <a:pt x="5645" y="0"/>
                  <a:pt x="5621" y="24"/>
                  <a:pt x="5597" y="48"/>
                </a:cubicBezTo>
                <a:lnTo>
                  <a:pt x="5549" y="95"/>
                </a:lnTo>
                <a:lnTo>
                  <a:pt x="48" y="8859"/>
                </a:lnTo>
                <a:cubicBezTo>
                  <a:pt x="24" y="8931"/>
                  <a:pt x="1" y="8978"/>
                  <a:pt x="24" y="9073"/>
                </a:cubicBezTo>
                <a:cubicBezTo>
                  <a:pt x="48" y="9145"/>
                  <a:pt x="72" y="9193"/>
                  <a:pt x="143" y="9216"/>
                </a:cubicBezTo>
                <a:lnTo>
                  <a:pt x="1477" y="9883"/>
                </a:lnTo>
                <a:cubicBezTo>
                  <a:pt x="1509" y="9891"/>
                  <a:pt x="1541" y="9896"/>
                  <a:pt x="1571" y="9896"/>
                </a:cubicBezTo>
                <a:cubicBezTo>
                  <a:pt x="1631" y="9896"/>
                  <a:pt x="1683" y="9875"/>
                  <a:pt x="1715" y="9812"/>
                </a:cubicBezTo>
                <a:cubicBezTo>
                  <a:pt x="1787" y="9740"/>
                  <a:pt x="1739" y="9621"/>
                  <a:pt x="1644" y="9574"/>
                </a:cubicBezTo>
                <a:lnTo>
                  <a:pt x="429" y="8978"/>
                </a:lnTo>
                <a:lnTo>
                  <a:pt x="2120" y="6287"/>
                </a:lnTo>
                <a:lnTo>
                  <a:pt x="5549" y="7883"/>
                </a:lnTo>
                <a:lnTo>
                  <a:pt x="5549" y="11455"/>
                </a:lnTo>
                <a:lnTo>
                  <a:pt x="2406" y="9931"/>
                </a:lnTo>
                <a:cubicBezTo>
                  <a:pt x="2383" y="9925"/>
                  <a:pt x="2361" y="9922"/>
                  <a:pt x="2339" y="9922"/>
                </a:cubicBezTo>
                <a:cubicBezTo>
                  <a:pt x="2268" y="9922"/>
                  <a:pt x="2204" y="9953"/>
                  <a:pt x="2168" y="10026"/>
                </a:cubicBezTo>
                <a:cubicBezTo>
                  <a:pt x="2120" y="10121"/>
                  <a:pt x="2168" y="10217"/>
                  <a:pt x="2239" y="10264"/>
                </a:cubicBezTo>
                <a:lnTo>
                  <a:pt x="5645" y="11907"/>
                </a:lnTo>
                <a:lnTo>
                  <a:pt x="5811" y="11907"/>
                </a:lnTo>
                <a:lnTo>
                  <a:pt x="11289" y="9264"/>
                </a:lnTo>
                <a:cubicBezTo>
                  <a:pt x="11360" y="9216"/>
                  <a:pt x="11408" y="9169"/>
                  <a:pt x="11408" y="9097"/>
                </a:cubicBezTo>
                <a:cubicBezTo>
                  <a:pt x="11360" y="9026"/>
                  <a:pt x="11360" y="8931"/>
                  <a:pt x="11336" y="8859"/>
                </a:cubicBezTo>
                <a:lnTo>
                  <a:pt x="7073" y="2048"/>
                </a:lnTo>
                <a:cubicBezTo>
                  <a:pt x="7045" y="1991"/>
                  <a:pt x="6998" y="1959"/>
                  <a:pt x="6945" y="1959"/>
                </a:cubicBezTo>
                <a:cubicBezTo>
                  <a:pt x="6910" y="1959"/>
                  <a:pt x="6873" y="1972"/>
                  <a:pt x="6835" y="2001"/>
                </a:cubicBezTo>
                <a:cubicBezTo>
                  <a:pt x="6740" y="2048"/>
                  <a:pt x="6716" y="2143"/>
                  <a:pt x="6788" y="2239"/>
                </a:cubicBezTo>
                <a:lnTo>
                  <a:pt x="7193" y="2882"/>
                </a:lnTo>
                <a:lnTo>
                  <a:pt x="5859" y="3572"/>
                </a:lnTo>
                <a:lnTo>
                  <a:pt x="5859" y="762"/>
                </a:lnTo>
                <a:lnTo>
                  <a:pt x="6359" y="1548"/>
                </a:lnTo>
                <a:cubicBezTo>
                  <a:pt x="6402" y="1606"/>
                  <a:pt x="6446" y="1637"/>
                  <a:pt x="6494" y="1637"/>
                </a:cubicBezTo>
                <a:cubicBezTo>
                  <a:pt x="6526" y="1637"/>
                  <a:pt x="6560" y="1624"/>
                  <a:pt x="6597" y="1596"/>
                </a:cubicBezTo>
                <a:cubicBezTo>
                  <a:pt x="6692" y="1548"/>
                  <a:pt x="6716" y="1453"/>
                  <a:pt x="6669" y="1358"/>
                </a:cubicBezTo>
                <a:lnTo>
                  <a:pt x="5859" y="95"/>
                </a:lnTo>
                <a:cubicBezTo>
                  <a:pt x="5835" y="24"/>
                  <a:pt x="5740" y="0"/>
                  <a:pt x="5668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104" name="Google Shape;14104;p27"/>
          <p:cNvGrpSpPr/>
          <p:nvPr/>
        </p:nvGrpSpPr>
        <p:grpSpPr>
          <a:xfrm>
            <a:off x="10335379" y="4561411"/>
            <a:ext cx="468075" cy="473736"/>
            <a:chOff x="6657238" y="3313708"/>
            <a:chExt cx="293550" cy="297100"/>
          </a:xfrm>
        </p:grpSpPr>
        <p:sp>
          <p:nvSpPr>
            <p:cNvPr id="14105" name="Google Shape;14105;p27"/>
            <p:cNvSpPr/>
            <p:nvPr/>
          </p:nvSpPr>
          <p:spPr>
            <a:xfrm>
              <a:off x="6657238" y="3508983"/>
              <a:ext cx="70300" cy="101825"/>
            </a:xfrm>
            <a:custGeom>
              <a:avLst/>
              <a:gdLst/>
              <a:ahLst/>
              <a:cxnLst/>
              <a:rect l="l" t="t" r="r" b="b"/>
              <a:pathLst>
                <a:path w="2812" h="4073" extrusionOk="0">
                  <a:moveTo>
                    <a:pt x="1287" y="2835"/>
                  </a:moveTo>
                  <a:lnTo>
                    <a:pt x="1287" y="3501"/>
                  </a:lnTo>
                  <a:lnTo>
                    <a:pt x="1287" y="3597"/>
                  </a:lnTo>
                  <a:cubicBezTo>
                    <a:pt x="1263" y="3692"/>
                    <a:pt x="1168" y="3716"/>
                    <a:pt x="1120" y="3716"/>
                  </a:cubicBezTo>
                  <a:cubicBezTo>
                    <a:pt x="1025" y="3716"/>
                    <a:pt x="930" y="3620"/>
                    <a:pt x="930" y="3549"/>
                  </a:cubicBezTo>
                  <a:lnTo>
                    <a:pt x="930" y="2835"/>
                  </a:lnTo>
                  <a:close/>
                  <a:moveTo>
                    <a:pt x="2001" y="2835"/>
                  </a:moveTo>
                  <a:lnTo>
                    <a:pt x="2001" y="3549"/>
                  </a:lnTo>
                  <a:cubicBezTo>
                    <a:pt x="2001" y="3620"/>
                    <a:pt x="1906" y="3716"/>
                    <a:pt x="1835" y="3716"/>
                  </a:cubicBezTo>
                  <a:cubicBezTo>
                    <a:pt x="1739" y="3716"/>
                    <a:pt x="1668" y="3692"/>
                    <a:pt x="1644" y="3597"/>
                  </a:cubicBezTo>
                  <a:lnTo>
                    <a:pt x="1644" y="3549"/>
                  </a:lnTo>
                  <a:lnTo>
                    <a:pt x="1644" y="3501"/>
                  </a:lnTo>
                  <a:lnTo>
                    <a:pt x="1644" y="2835"/>
                  </a:lnTo>
                  <a:close/>
                  <a:moveTo>
                    <a:pt x="1358" y="1"/>
                  </a:moveTo>
                  <a:cubicBezTo>
                    <a:pt x="954" y="1"/>
                    <a:pt x="644" y="120"/>
                    <a:pt x="358" y="406"/>
                  </a:cubicBezTo>
                  <a:cubicBezTo>
                    <a:pt x="1" y="810"/>
                    <a:pt x="1" y="1310"/>
                    <a:pt x="1" y="1787"/>
                  </a:cubicBezTo>
                  <a:lnTo>
                    <a:pt x="1" y="2025"/>
                  </a:lnTo>
                  <a:lnTo>
                    <a:pt x="1" y="2049"/>
                  </a:lnTo>
                  <a:cubicBezTo>
                    <a:pt x="1" y="2120"/>
                    <a:pt x="49" y="2168"/>
                    <a:pt x="72" y="2239"/>
                  </a:cubicBezTo>
                  <a:cubicBezTo>
                    <a:pt x="72" y="2263"/>
                    <a:pt x="96" y="2263"/>
                    <a:pt x="96" y="2287"/>
                  </a:cubicBezTo>
                  <a:lnTo>
                    <a:pt x="120" y="2311"/>
                  </a:lnTo>
                  <a:lnTo>
                    <a:pt x="96" y="2501"/>
                  </a:lnTo>
                  <a:lnTo>
                    <a:pt x="96" y="2525"/>
                  </a:lnTo>
                  <a:cubicBezTo>
                    <a:pt x="120" y="2716"/>
                    <a:pt x="239" y="2835"/>
                    <a:pt x="430" y="2835"/>
                  </a:cubicBezTo>
                  <a:lnTo>
                    <a:pt x="477" y="2835"/>
                  </a:lnTo>
                  <a:lnTo>
                    <a:pt x="477" y="3549"/>
                  </a:lnTo>
                  <a:cubicBezTo>
                    <a:pt x="477" y="3835"/>
                    <a:pt x="692" y="4073"/>
                    <a:pt x="1001" y="4073"/>
                  </a:cubicBezTo>
                  <a:cubicBezTo>
                    <a:pt x="1144" y="4073"/>
                    <a:pt x="1263" y="4049"/>
                    <a:pt x="1382" y="3930"/>
                  </a:cubicBezTo>
                  <a:cubicBezTo>
                    <a:pt x="1477" y="4025"/>
                    <a:pt x="1597" y="4073"/>
                    <a:pt x="1739" y="4073"/>
                  </a:cubicBezTo>
                  <a:lnTo>
                    <a:pt x="1763" y="4073"/>
                  </a:lnTo>
                  <a:cubicBezTo>
                    <a:pt x="2025" y="4073"/>
                    <a:pt x="2263" y="3835"/>
                    <a:pt x="2263" y="3549"/>
                  </a:cubicBezTo>
                  <a:lnTo>
                    <a:pt x="2263" y="2835"/>
                  </a:lnTo>
                  <a:lnTo>
                    <a:pt x="2359" y="2835"/>
                  </a:lnTo>
                  <a:cubicBezTo>
                    <a:pt x="2549" y="2763"/>
                    <a:pt x="2621" y="2620"/>
                    <a:pt x="2621" y="2430"/>
                  </a:cubicBezTo>
                  <a:lnTo>
                    <a:pt x="2597" y="2287"/>
                  </a:lnTo>
                  <a:lnTo>
                    <a:pt x="2621" y="2263"/>
                  </a:lnTo>
                  <a:cubicBezTo>
                    <a:pt x="2716" y="2168"/>
                    <a:pt x="2740" y="2073"/>
                    <a:pt x="2740" y="1953"/>
                  </a:cubicBezTo>
                  <a:lnTo>
                    <a:pt x="2740" y="1287"/>
                  </a:lnTo>
                  <a:cubicBezTo>
                    <a:pt x="2811" y="1072"/>
                    <a:pt x="2740" y="834"/>
                    <a:pt x="2621" y="620"/>
                  </a:cubicBezTo>
                  <a:cubicBezTo>
                    <a:pt x="2590" y="569"/>
                    <a:pt x="2534" y="540"/>
                    <a:pt x="2477" y="540"/>
                  </a:cubicBezTo>
                  <a:cubicBezTo>
                    <a:pt x="2401" y="540"/>
                    <a:pt x="2325" y="592"/>
                    <a:pt x="2311" y="715"/>
                  </a:cubicBezTo>
                  <a:lnTo>
                    <a:pt x="2311" y="739"/>
                  </a:lnTo>
                  <a:cubicBezTo>
                    <a:pt x="2430" y="929"/>
                    <a:pt x="2478" y="1096"/>
                    <a:pt x="2478" y="1310"/>
                  </a:cubicBezTo>
                  <a:lnTo>
                    <a:pt x="2478" y="1953"/>
                  </a:lnTo>
                  <a:cubicBezTo>
                    <a:pt x="2478" y="2001"/>
                    <a:pt x="2430" y="2025"/>
                    <a:pt x="2382" y="2025"/>
                  </a:cubicBezTo>
                  <a:cubicBezTo>
                    <a:pt x="2359" y="2025"/>
                    <a:pt x="2359" y="2001"/>
                    <a:pt x="2359" y="1953"/>
                  </a:cubicBezTo>
                  <a:lnTo>
                    <a:pt x="2359" y="1930"/>
                  </a:lnTo>
                  <a:lnTo>
                    <a:pt x="2359" y="1287"/>
                  </a:lnTo>
                  <a:cubicBezTo>
                    <a:pt x="2359" y="1191"/>
                    <a:pt x="2311" y="1120"/>
                    <a:pt x="2216" y="1096"/>
                  </a:cubicBezTo>
                  <a:cubicBezTo>
                    <a:pt x="2203" y="1094"/>
                    <a:pt x="2191" y="1092"/>
                    <a:pt x="2179" y="1092"/>
                  </a:cubicBezTo>
                  <a:cubicBezTo>
                    <a:pt x="2078" y="1092"/>
                    <a:pt x="2001" y="1180"/>
                    <a:pt x="2001" y="1287"/>
                  </a:cubicBezTo>
                  <a:lnTo>
                    <a:pt x="2001" y="2025"/>
                  </a:lnTo>
                  <a:lnTo>
                    <a:pt x="2001" y="2049"/>
                  </a:lnTo>
                  <a:cubicBezTo>
                    <a:pt x="2025" y="2239"/>
                    <a:pt x="2144" y="2382"/>
                    <a:pt x="2335" y="2406"/>
                  </a:cubicBezTo>
                  <a:lnTo>
                    <a:pt x="2335" y="2501"/>
                  </a:lnTo>
                  <a:lnTo>
                    <a:pt x="573" y="2501"/>
                  </a:lnTo>
                  <a:lnTo>
                    <a:pt x="573" y="2406"/>
                  </a:lnTo>
                  <a:cubicBezTo>
                    <a:pt x="763" y="2382"/>
                    <a:pt x="906" y="2239"/>
                    <a:pt x="906" y="2025"/>
                  </a:cubicBezTo>
                  <a:lnTo>
                    <a:pt x="906" y="2001"/>
                  </a:lnTo>
                  <a:lnTo>
                    <a:pt x="906" y="1287"/>
                  </a:lnTo>
                  <a:cubicBezTo>
                    <a:pt x="906" y="1191"/>
                    <a:pt x="834" y="1120"/>
                    <a:pt x="763" y="1096"/>
                  </a:cubicBezTo>
                  <a:cubicBezTo>
                    <a:pt x="751" y="1094"/>
                    <a:pt x="738" y="1092"/>
                    <a:pt x="727" y="1092"/>
                  </a:cubicBezTo>
                  <a:cubicBezTo>
                    <a:pt x="625" y="1092"/>
                    <a:pt x="549" y="1180"/>
                    <a:pt x="549" y="1287"/>
                  </a:cubicBezTo>
                  <a:lnTo>
                    <a:pt x="549" y="2025"/>
                  </a:lnTo>
                  <a:cubicBezTo>
                    <a:pt x="549" y="2025"/>
                    <a:pt x="525" y="2073"/>
                    <a:pt x="477" y="2073"/>
                  </a:cubicBezTo>
                  <a:cubicBezTo>
                    <a:pt x="453" y="2073"/>
                    <a:pt x="430" y="2049"/>
                    <a:pt x="430" y="2025"/>
                  </a:cubicBezTo>
                  <a:lnTo>
                    <a:pt x="430" y="1334"/>
                  </a:lnTo>
                  <a:cubicBezTo>
                    <a:pt x="430" y="763"/>
                    <a:pt x="858" y="334"/>
                    <a:pt x="1430" y="334"/>
                  </a:cubicBezTo>
                  <a:cubicBezTo>
                    <a:pt x="1549" y="334"/>
                    <a:pt x="1668" y="358"/>
                    <a:pt x="1763" y="382"/>
                  </a:cubicBezTo>
                  <a:cubicBezTo>
                    <a:pt x="1780" y="386"/>
                    <a:pt x="1796" y="388"/>
                    <a:pt x="1812" y="388"/>
                  </a:cubicBezTo>
                  <a:cubicBezTo>
                    <a:pt x="1889" y="388"/>
                    <a:pt x="1958" y="342"/>
                    <a:pt x="1978" y="263"/>
                  </a:cubicBezTo>
                  <a:cubicBezTo>
                    <a:pt x="2001" y="167"/>
                    <a:pt x="1954" y="96"/>
                    <a:pt x="1859" y="48"/>
                  </a:cubicBezTo>
                  <a:cubicBezTo>
                    <a:pt x="1716" y="1"/>
                    <a:pt x="1406" y="1"/>
                    <a:pt x="1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6" name="Google Shape;14106;p27"/>
            <p:cNvSpPr/>
            <p:nvPr/>
          </p:nvSpPr>
          <p:spPr>
            <a:xfrm>
              <a:off x="6676888" y="3468508"/>
              <a:ext cx="33975" cy="34550"/>
            </a:xfrm>
            <a:custGeom>
              <a:avLst/>
              <a:gdLst/>
              <a:ahLst/>
              <a:cxnLst/>
              <a:rect l="l" t="t" r="r" b="b"/>
              <a:pathLst>
                <a:path w="1359" h="1382" extrusionOk="0">
                  <a:moveTo>
                    <a:pt x="691" y="334"/>
                  </a:moveTo>
                  <a:cubicBezTo>
                    <a:pt x="858" y="334"/>
                    <a:pt x="1049" y="477"/>
                    <a:pt x="1049" y="691"/>
                  </a:cubicBezTo>
                  <a:cubicBezTo>
                    <a:pt x="1049" y="881"/>
                    <a:pt x="882" y="1048"/>
                    <a:pt x="691" y="1048"/>
                  </a:cubicBezTo>
                  <a:cubicBezTo>
                    <a:pt x="501" y="1048"/>
                    <a:pt x="334" y="905"/>
                    <a:pt x="334" y="691"/>
                  </a:cubicBezTo>
                  <a:cubicBezTo>
                    <a:pt x="334" y="524"/>
                    <a:pt x="477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87" y="0"/>
                    <a:pt x="1" y="310"/>
                    <a:pt x="1" y="691"/>
                  </a:cubicBezTo>
                  <a:cubicBezTo>
                    <a:pt x="1" y="1072"/>
                    <a:pt x="287" y="1382"/>
                    <a:pt x="691" y="1382"/>
                  </a:cubicBezTo>
                  <a:cubicBezTo>
                    <a:pt x="1073" y="1382"/>
                    <a:pt x="1358" y="1072"/>
                    <a:pt x="1358" y="691"/>
                  </a:cubicBezTo>
                  <a:cubicBezTo>
                    <a:pt x="1358" y="310"/>
                    <a:pt x="1073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7" name="Google Shape;14107;p27"/>
            <p:cNvSpPr/>
            <p:nvPr/>
          </p:nvSpPr>
          <p:spPr>
            <a:xfrm>
              <a:off x="6676313" y="3313708"/>
              <a:ext cx="34550" cy="34550"/>
            </a:xfrm>
            <a:custGeom>
              <a:avLst/>
              <a:gdLst/>
              <a:ahLst/>
              <a:cxnLst/>
              <a:rect l="l" t="t" r="r" b="b"/>
              <a:pathLst>
                <a:path w="1382" h="1382" extrusionOk="0">
                  <a:moveTo>
                    <a:pt x="667" y="334"/>
                  </a:moveTo>
                  <a:cubicBezTo>
                    <a:pt x="881" y="334"/>
                    <a:pt x="1024" y="477"/>
                    <a:pt x="1024" y="691"/>
                  </a:cubicBezTo>
                  <a:cubicBezTo>
                    <a:pt x="1024" y="906"/>
                    <a:pt x="857" y="1048"/>
                    <a:pt x="667" y="1048"/>
                  </a:cubicBezTo>
                  <a:cubicBezTo>
                    <a:pt x="476" y="1048"/>
                    <a:pt x="310" y="906"/>
                    <a:pt x="310" y="691"/>
                  </a:cubicBezTo>
                  <a:cubicBezTo>
                    <a:pt x="310" y="477"/>
                    <a:pt x="500" y="334"/>
                    <a:pt x="667" y="334"/>
                  </a:cubicBezTo>
                  <a:close/>
                  <a:moveTo>
                    <a:pt x="667" y="1"/>
                  </a:moveTo>
                  <a:cubicBezTo>
                    <a:pt x="286" y="1"/>
                    <a:pt x="0" y="310"/>
                    <a:pt x="0" y="691"/>
                  </a:cubicBezTo>
                  <a:cubicBezTo>
                    <a:pt x="0" y="1072"/>
                    <a:pt x="286" y="1382"/>
                    <a:pt x="667" y="1382"/>
                  </a:cubicBezTo>
                  <a:cubicBezTo>
                    <a:pt x="1072" y="1382"/>
                    <a:pt x="1381" y="1072"/>
                    <a:pt x="1357" y="691"/>
                  </a:cubicBezTo>
                  <a:cubicBezTo>
                    <a:pt x="1357" y="310"/>
                    <a:pt x="1072" y="1"/>
                    <a:pt x="6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8" name="Google Shape;14108;p27"/>
            <p:cNvSpPr/>
            <p:nvPr/>
          </p:nvSpPr>
          <p:spPr>
            <a:xfrm>
              <a:off x="6658438" y="3354783"/>
              <a:ext cx="69100" cy="103625"/>
            </a:xfrm>
            <a:custGeom>
              <a:avLst/>
              <a:gdLst/>
              <a:ahLst/>
              <a:cxnLst/>
              <a:rect l="l" t="t" r="r" b="b"/>
              <a:pathLst>
                <a:path w="2764" h="4145" extrusionOk="0">
                  <a:moveTo>
                    <a:pt x="1334" y="1"/>
                  </a:moveTo>
                  <a:cubicBezTo>
                    <a:pt x="953" y="1"/>
                    <a:pt x="620" y="120"/>
                    <a:pt x="358" y="429"/>
                  </a:cubicBezTo>
                  <a:cubicBezTo>
                    <a:pt x="167" y="620"/>
                    <a:pt x="72" y="906"/>
                    <a:pt x="24" y="1168"/>
                  </a:cubicBezTo>
                  <a:cubicBezTo>
                    <a:pt x="1" y="1382"/>
                    <a:pt x="1" y="1573"/>
                    <a:pt x="1" y="1787"/>
                  </a:cubicBezTo>
                  <a:lnTo>
                    <a:pt x="1" y="2001"/>
                  </a:lnTo>
                  <a:lnTo>
                    <a:pt x="1" y="2477"/>
                  </a:lnTo>
                  <a:cubicBezTo>
                    <a:pt x="1" y="2501"/>
                    <a:pt x="24" y="2573"/>
                    <a:pt x="48" y="2573"/>
                  </a:cubicBezTo>
                  <a:cubicBezTo>
                    <a:pt x="191" y="2692"/>
                    <a:pt x="358" y="2716"/>
                    <a:pt x="477" y="2716"/>
                  </a:cubicBezTo>
                  <a:lnTo>
                    <a:pt x="477" y="3597"/>
                  </a:lnTo>
                  <a:cubicBezTo>
                    <a:pt x="477" y="3906"/>
                    <a:pt x="667" y="4144"/>
                    <a:pt x="977" y="4144"/>
                  </a:cubicBezTo>
                  <a:cubicBezTo>
                    <a:pt x="1120" y="4144"/>
                    <a:pt x="1239" y="4073"/>
                    <a:pt x="1358" y="4002"/>
                  </a:cubicBezTo>
                  <a:cubicBezTo>
                    <a:pt x="1453" y="4073"/>
                    <a:pt x="1596" y="4144"/>
                    <a:pt x="1739" y="4144"/>
                  </a:cubicBezTo>
                  <a:cubicBezTo>
                    <a:pt x="2049" y="4144"/>
                    <a:pt x="2263" y="3883"/>
                    <a:pt x="2263" y="3597"/>
                  </a:cubicBezTo>
                  <a:lnTo>
                    <a:pt x="2263" y="2716"/>
                  </a:lnTo>
                  <a:lnTo>
                    <a:pt x="2406" y="2716"/>
                  </a:lnTo>
                  <a:cubicBezTo>
                    <a:pt x="2573" y="2692"/>
                    <a:pt x="2739" y="2477"/>
                    <a:pt x="2739" y="2287"/>
                  </a:cubicBezTo>
                  <a:lnTo>
                    <a:pt x="2739" y="1644"/>
                  </a:lnTo>
                  <a:lnTo>
                    <a:pt x="2763" y="1311"/>
                  </a:lnTo>
                  <a:cubicBezTo>
                    <a:pt x="2763" y="1096"/>
                    <a:pt x="2739" y="953"/>
                    <a:pt x="2668" y="810"/>
                  </a:cubicBezTo>
                  <a:lnTo>
                    <a:pt x="2573" y="620"/>
                  </a:lnTo>
                  <a:cubicBezTo>
                    <a:pt x="2542" y="569"/>
                    <a:pt x="2486" y="540"/>
                    <a:pt x="2429" y="540"/>
                  </a:cubicBezTo>
                  <a:cubicBezTo>
                    <a:pt x="2353" y="540"/>
                    <a:pt x="2277" y="592"/>
                    <a:pt x="2263" y="715"/>
                  </a:cubicBezTo>
                  <a:lnTo>
                    <a:pt x="2263" y="739"/>
                  </a:lnTo>
                  <a:cubicBezTo>
                    <a:pt x="2311" y="834"/>
                    <a:pt x="2334" y="906"/>
                    <a:pt x="2382" y="977"/>
                  </a:cubicBezTo>
                  <a:cubicBezTo>
                    <a:pt x="2430" y="1144"/>
                    <a:pt x="2430" y="1263"/>
                    <a:pt x="2430" y="1406"/>
                  </a:cubicBezTo>
                  <a:lnTo>
                    <a:pt x="2430" y="1882"/>
                  </a:lnTo>
                  <a:lnTo>
                    <a:pt x="2430" y="2263"/>
                  </a:lnTo>
                  <a:cubicBezTo>
                    <a:pt x="2430" y="2287"/>
                    <a:pt x="2406" y="2335"/>
                    <a:pt x="2334" y="2335"/>
                  </a:cubicBezTo>
                  <a:cubicBezTo>
                    <a:pt x="2311" y="2335"/>
                    <a:pt x="2311" y="2287"/>
                    <a:pt x="2311" y="2263"/>
                  </a:cubicBezTo>
                  <a:lnTo>
                    <a:pt x="2311" y="2239"/>
                  </a:lnTo>
                  <a:lnTo>
                    <a:pt x="2311" y="1215"/>
                  </a:lnTo>
                  <a:cubicBezTo>
                    <a:pt x="2311" y="1144"/>
                    <a:pt x="2263" y="1072"/>
                    <a:pt x="2168" y="1049"/>
                  </a:cubicBezTo>
                  <a:cubicBezTo>
                    <a:pt x="2152" y="1046"/>
                    <a:pt x="2137" y="1044"/>
                    <a:pt x="2123" y="1044"/>
                  </a:cubicBezTo>
                  <a:cubicBezTo>
                    <a:pt x="2026" y="1044"/>
                    <a:pt x="1953" y="1112"/>
                    <a:pt x="1953" y="1215"/>
                  </a:cubicBezTo>
                  <a:lnTo>
                    <a:pt x="1953" y="3549"/>
                  </a:lnTo>
                  <a:cubicBezTo>
                    <a:pt x="1953" y="3647"/>
                    <a:pt x="1873" y="3728"/>
                    <a:pt x="1779" y="3728"/>
                  </a:cubicBezTo>
                  <a:cubicBezTo>
                    <a:pt x="1758" y="3728"/>
                    <a:pt x="1737" y="3724"/>
                    <a:pt x="1715" y="3716"/>
                  </a:cubicBezTo>
                  <a:cubicBezTo>
                    <a:pt x="1620" y="3692"/>
                    <a:pt x="1596" y="3644"/>
                    <a:pt x="1596" y="3549"/>
                  </a:cubicBezTo>
                  <a:lnTo>
                    <a:pt x="1596" y="3525"/>
                  </a:lnTo>
                  <a:lnTo>
                    <a:pt x="1596" y="2025"/>
                  </a:lnTo>
                  <a:cubicBezTo>
                    <a:pt x="1596" y="1930"/>
                    <a:pt x="1549" y="1882"/>
                    <a:pt x="1453" y="1858"/>
                  </a:cubicBezTo>
                  <a:cubicBezTo>
                    <a:pt x="1432" y="1850"/>
                    <a:pt x="1411" y="1846"/>
                    <a:pt x="1392" y="1846"/>
                  </a:cubicBezTo>
                  <a:cubicBezTo>
                    <a:pt x="1303" y="1846"/>
                    <a:pt x="1239" y="1927"/>
                    <a:pt x="1239" y="2025"/>
                  </a:cubicBezTo>
                  <a:lnTo>
                    <a:pt x="1239" y="3525"/>
                  </a:lnTo>
                  <a:lnTo>
                    <a:pt x="1239" y="3549"/>
                  </a:lnTo>
                  <a:cubicBezTo>
                    <a:pt x="1239" y="3644"/>
                    <a:pt x="1191" y="3692"/>
                    <a:pt x="1120" y="3716"/>
                  </a:cubicBezTo>
                  <a:cubicBezTo>
                    <a:pt x="1098" y="3724"/>
                    <a:pt x="1077" y="3728"/>
                    <a:pt x="1056" y="3728"/>
                  </a:cubicBezTo>
                  <a:cubicBezTo>
                    <a:pt x="962" y="3728"/>
                    <a:pt x="882" y="3647"/>
                    <a:pt x="882" y="3549"/>
                  </a:cubicBezTo>
                  <a:lnTo>
                    <a:pt x="882" y="1215"/>
                  </a:lnTo>
                  <a:cubicBezTo>
                    <a:pt x="882" y="1144"/>
                    <a:pt x="834" y="1072"/>
                    <a:pt x="739" y="1049"/>
                  </a:cubicBezTo>
                  <a:cubicBezTo>
                    <a:pt x="723" y="1046"/>
                    <a:pt x="709" y="1044"/>
                    <a:pt x="694" y="1044"/>
                  </a:cubicBezTo>
                  <a:cubicBezTo>
                    <a:pt x="597" y="1044"/>
                    <a:pt x="525" y="1112"/>
                    <a:pt x="525" y="1215"/>
                  </a:cubicBezTo>
                  <a:lnTo>
                    <a:pt x="525" y="2263"/>
                  </a:lnTo>
                  <a:cubicBezTo>
                    <a:pt x="525" y="2287"/>
                    <a:pt x="501" y="2335"/>
                    <a:pt x="477" y="2335"/>
                  </a:cubicBezTo>
                  <a:cubicBezTo>
                    <a:pt x="429" y="2335"/>
                    <a:pt x="405" y="2287"/>
                    <a:pt x="405" y="2263"/>
                  </a:cubicBezTo>
                  <a:lnTo>
                    <a:pt x="405" y="1906"/>
                  </a:lnTo>
                  <a:lnTo>
                    <a:pt x="405" y="1430"/>
                  </a:lnTo>
                  <a:cubicBezTo>
                    <a:pt x="405" y="1311"/>
                    <a:pt x="405" y="1168"/>
                    <a:pt x="429" y="1049"/>
                  </a:cubicBezTo>
                  <a:cubicBezTo>
                    <a:pt x="477" y="930"/>
                    <a:pt x="525" y="834"/>
                    <a:pt x="596" y="739"/>
                  </a:cubicBezTo>
                  <a:cubicBezTo>
                    <a:pt x="715" y="572"/>
                    <a:pt x="906" y="429"/>
                    <a:pt x="1120" y="358"/>
                  </a:cubicBezTo>
                  <a:cubicBezTo>
                    <a:pt x="1215" y="334"/>
                    <a:pt x="1334" y="334"/>
                    <a:pt x="1429" y="334"/>
                  </a:cubicBezTo>
                  <a:cubicBezTo>
                    <a:pt x="1549" y="334"/>
                    <a:pt x="1668" y="358"/>
                    <a:pt x="1739" y="382"/>
                  </a:cubicBezTo>
                  <a:cubicBezTo>
                    <a:pt x="1760" y="392"/>
                    <a:pt x="1781" y="397"/>
                    <a:pt x="1801" y="397"/>
                  </a:cubicBezTo>
                  <a:cubicBezTo>
                    <a:pt x="1873" y="397"/>
                    <a:pt x="1935" y="337"/>
                    <a:pt x="1953" y="263"/>
                  </a:cubicBezTo>
                  <a:cubicBezTo>
                    <a:pt x="1977" y="191"/>
                    <a:pt x="1930" y="96"/>
                    <a:pt x="1834" y="72"/>
                  </a:cubicBezTo>
                  <a:cubicBezTo>
                    <a:pt x="1691" y="1"/>
                    <a:pt x="1382" y="1"/>
                    <a:pt x="1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9" name="Google Shape;14109;p27"/>
            <p:cNvSpPr/>
            <p:nvPr/>
          </p:nvSpPr>
          <p:spPr>
            <a:xfrm>
              <a:off x="6731663" y="3508983"/>
              <a:ext cx="70275" cy="101825"/>
            </a:xfrm>
            <a:custGeom>
              <a:avLst/>
              <a:gdLst/>
              <a:ahLst/>
              <a:cxnLst/>
              <a:rect l="l" t="t" r="r" b="b"/>
              <a:pathLst>
                <a:path w="2811" h="4073" extrusionOk="0">
                  <a:moveTo>
                    <a:pt x="1287" y="2835"/>
                  </a:moveTo>
                  <a:lnTo>
                    <a:pt x="1287" y="3501"/>
                  </a:lnTo>
                  <a:lnTo>
                    <a:pt x="1287" y="3597"/>
                  </a:lnTo>
                  <a:cubicBezTo>
                    <a:pt x="1263" y="3692"/>
                    <a:pt x="1168" y="3716"/>
                    <a:pt x="1120" y="3716"/>
                  </a:cubicBezTo>
                  <a:cubicBezTo>
                    <a:pt x="1025" y="3716"/>
                    <a:pt x="930" y="3620"/>
                    <a:pt x="930" y="3549"/>
                  </a:cubicBezTo>
                  <a:lnTo>
                    <a:pt x="930" y="2835"/>
                  </a:lnTo>
                  <a:close/>
                  <a:moveTo>
                    <a:pt x="2001" y="2835"/>
                  </a:moveTo>
                  <a:lnTo>
                    <a:pt x="2001" y="3549"/>
                  </a:lnTo>
                  <a:cubicBezTo>
                    <a:pt x="2001" y="3620"/>
                    <a:pt x="1906" y="3716"/>
                    <a:pt x="1835" y="3716"/>
                  </a:cubicBezTo>
                  <a:cubicBezTo>
                    <a:pt x="1739" y="3716"/>
                    <a:pt x="1668" y="3692"/>
                    <a:pt x="1644" y="3597"/>
                  </a:cubicBezTo>
                  <a:lnTo>
                    <a:pt x="1644" y="3549"/>
                  </a:lnTo>
                  <a:lnTo>
                    <a:pt x="1644" y="3501"/>
                  </a:lnTo>
                  <a:lnTo>
                    <a:pt x="1644" y="2835"/>
                  </a:lnTo>
                  <a:close/>
                  <a:moveTo>
                    <a:pt x="1358" y="1"/>
                  </a:moveTo>
                  <a:cubicBezTo>
                    <a:pt x="953" y="1"/>
                    <a:pt x="644" y="120"/>
                    <a:pt x="358" y="406"/>
                  </a:cubicBezTo>
                  <a:cubicBezTo>
                    <a:pt x="1" y="810"/>
                    <a:pt x="1" y="1310"/>
                    <a:pt x="1" y="1787"/>
                  </a:cubicBezTo>
                  <a:lnTo>
                    <a:pt x="1" y="2025"/>
                  </a:lnTo>
                  <a:lnTo>
                    <a:pt x="1" y="2049"/>
                  </a:lnTo>
                  <a:cubicBezTo>
                    <a:pt x="1" y="2120"/>
                    <a:pt x="48" y="2168"/>
                    <a:pt x="72" y="2239"/>
                  </a:cubicBezTo>
                  <a:cubicBezTo>
                    <a:pt x="72" y="2263"/>
                    <a:pt x="96" y="2263"/>
                    <a:pt x="96" y="2287"/>
                  </a:cubicBezTo>
                  <a:lnTo>
                    <a:pt x="120" y="2311"/>
                  </a:lnTo>
                  <a:lnTo>
                    <a:pt x="96" y="2501"/>
                  </a:lnTo>
                  <a:lnTo>
                    <a:pt x="96" y="2525"/>
                  </a:lnTo>
                  <a:cubicBezTo>
                    <a:pt x="120" y="2716"/>
                    <a:pt x="239" y="2835"/>
                    <a:pt x="429" y="2835"/>
                  </a:cubicBezTo>
                  <a:lnTo>
                    <a:pt x="477" y="2835"/>
                  </a:lnTo>
                  <a:lnTo>
                    <a:pt x="477" y="3549"/>
                  </a:lnTo>
                  <a:cubicBezTo>
                    <a:pt x="477" y="3835"/>
                    <a:pt x="691" y="4073"/>
                    <a:pt x="1001" y="4073"/>
                  </a:cubicBezTo>
                  <a:cubicBezTo>
                    <a:pt x="1144" y="4073"/>
                    <a:pt x="1263" y="4049"/>
                    <a:pt x="1382" y="3930"/>
                  </a:cubicBezTo>
                  <a:cubicBezTo>
                    <a:pt x="1477" y="4025"/>
                    <a:pt x="1596" y="4073"/>
                    <a:pt x="1739" y="4073"/>
                  </a:cubicBezTo>
                  <a:lnTo>
                    <a:pt x="1763" y="4073"/>
                  </a:lnTo>
                  <a:cubicBezTo>
                    <a:pt x="2025" y="4073"/>
                    <a:pt x="2263" y="3835"/>
                    <a:pt x="2263" y="3549"/>
                  </a:cubicBezTo>
                  <a:lnTo>
                    <a:pt x="2263" y="2835"/>
                  </a:lnTo>
                  <a:lnTo>
                    <a:pt x="2358" y="2835"/>
                  </a:lnTo>
                  <a:cubicBezTo>
                    <a:pt x="2549" y="2763"/>
                    <a:pt x="2620" y="2620"/>
                    <a:pt x="2620" y="2430"/>
                  </a:cubicBezTo>
                  <a:lnTo>
                    <a:pt x="2597" y="2287"/>
                  </a:lnTo>
                  <a:lnTo>
                    <a:pt x="2620" y="2263"/>
                  </a:lnTo>
                  <a:cubicBezTo>
                    <a:pt x="2716" y="2168"/>
                    <a:pt x="2739" y="2073"/>
                    <a:pt x="2739" y="1953"/>
                  </a:cubicBezTo>
                  <a:lnTo>
                    <a:pt x="2739" y="1287"/>
                  </a:lnTo>
                  <a:cubicBezTo>
                    <a:pt x="2811" y="1072"/>
                    <a:pt x="2739" y="834"/>
                    <a:pt x="2620" y="620"/>
                  </a:cubicBezTo>
                  <a:cubicBezTo>
                    <a:pt x="2590" y="569"/>
                    <a:pt x="2533" y="540"/>
                    <a:pt x="2477" y="540"/>
                  </a:cubicBezTo>
                  <a:cubicBezTo>
                    <a:pt x="2401" y="540"/>
                    <a:pt x="2324" y="592"/>
                    <a:pt x="2311" y="715"/>
                  </a:cubicBezTo>
                  <a:lnTo>
                    <a:pt x="2311" y="739"/>
                  </a:lnTo>
                  <a:cubicBezTo>
                    <a:pt x="2430" y="929"/>
                    <a:pt x="2478" y="1096"/>
                    <a:pt x="2478" y="1310"/>
                  </a:cubicBezTo>
                  <a:lnTo>
                    <a:pt x="2478" y="1953"/>
                  </a:lnTo>
                  <a:cubicBezTo>
                    <a:pt x="2478" y="2001"/>
                    <a:pt x="2430" y="2025"/>
                    <a:pt x="2382" y="2025"/>
                  </a:cubicBezTo>
                  <a:cubicBezTo>
                    <a:pt x="2358" y="2025"/>
                    <a:pt x="2358" y="2001"/>
                    <a:pt x="2358" y="1953"/>
                  </a:cubicBezTo>
                  <a:lnTo>
                    <a:pt x="2358" y="1930"/>
                  </a:lnTo>
                  <a:lnTo>
                    <a:pt x="2358" y="1287"/>
                  </a:lnTo>
                  <a:cubicBezTo>
                    <a:pt x="2358" y="1191"/>
                    <a:pt x="2311" y="1120"/>
                    <a:pt x="2216" y="1096"/>
                  </a:cubicBezTo>
                  <a:cubicBezTo>
                    <a:pt x="2203" y="1094"/>
                    <a:pt x="2191" y="1092"/>
                    <a:pt x="2179" y="1092"/>
                  </a:cubicBezTo>
                  <a:cubicBezTo>
                    <a:pt x="2078" y="1092"/>
                    <a:pt x="2001" y="1180"/>
                    <a:pt x="2001" y="1287"/>
                  </a:cubicBezTo>
                  <a:lnTo>
                    <a:pt x="2001" y="2025"/>
                  </a:lnTo>
                  <a:lnTo>
                    <a:pt x="2001" y="2049"/>
                  </a:lnTo>
                  <a:cubicBezTo>
                    <a:pt x="2025" y="2239"/>
                    <a:pt x="2144" y="2382"/>
                    <a:pt x="2335" y="2406"/>
                  </a:cubicBezTo>
                  <a:lnTo>
                    <a:pt x="2335" y="2501"/>
                  </a:lnTo>
                  <a:lnTo>
                    <a:pt x="572" y="2501"/>
                  </a:lnTo>
                  <a:lnTo>
                    <a:pt x="572" y="2406"/>
                  </a:lnTo>
                  <a:cubicBezTo>
                    <a:pt x="763" y="2382"/>
                    <a:pt x="906" y="2239"/>
                    <a:pt x="906" y="2025"/>
                  </a:cubicBezTo>
                  <a:lnTo>
                    <a:pt x="906" y="2001"/>
                  </a:lnTo>
                  <a:lnTo>
                    <a:pt x="906" y="1287"/>
                  </a:lnTo>
                  <a:cubicBezTo>
                    <a:pt x="906" y="1191"/>
                    <a:pt x="834" y="1120"/>
                    <a:pt x="763" y="1096"/>
                  </a:cubicBezTo>
                  <a:cubicBezTo>
                    <a:pt x="750" y="1094"/>
                    <a:pt x="738" y="1092"/>
                    <a:pt x="726" y="1092"/>
                  </a:cubicBezTo>
                  <a:cubicBezTo>
                    <a:pt x="625" y="1092"/>
                    <a:pt x="549" y="1180"/>
                    <a:pt x="549" y="1287"/>
                  </a:cubicBezTo>
                  <a:lnTo>
                    <a:pt x="549" y="2025"/>
                  </a:lnTo>
                  <a:cubicBezTo>
                    <a:pt x="549" y="2025"/>
                    <a:pt x="525" y="2073"/>
                    <a:pt x="477" y="2073"/>
                  </a:cubicBezTo>
                  <a:cubicBezTo>
                    <a:pt x="453" y="2073"/>
                    <a:pt x="429" y="2049"/>
                    <a:pt x="429" y="2025"/>
                  </a:cubicBezTo>
                  <a:lnTo>
                    <a:pt x="429" y="1334"/>
                  </a:lnTo>
                  <a:cubicBezTo>
                    <a:pt x="429" y="763"/>
                    <a:pt x="858" y="334"/>
                    <a:pt x="1430" y="334"/>
                  </a:cubicBezTo>
                  <a:cubicBezTo>
                    <a:pt x="1549" y="334"/>
                    <a:pt x="1668" y="358"/>
                    <a:pt x="1763" y="382"/>
                  </a:cubicBezTo>
                  <a:cubicBezTo>
                    <a:pt x="1779" y="386"/>
                    <a:pt x="1796" y="388"/>
                    <a:pt x="1812" y="388"/>
                  </a:cubicBezTo>
                  <a:cubicBezTo>
                    <a:pt x="1889" y="388"/>
                    <a:pt x="1958" y="342"/>
                    <a:pt x="1977" y="263"/>
                  </a:cubicBezTo>
                  <a:cubicBezTo>
                    <a:pt x="2001" y="167"/>
                    <a:pt x="1954" y="96"/>
                    <a:pt x="1858" y="48"/>
                  </a:cubicBezTo>
                  <a:cubicBezTo>
                    <a:pt x="1715" y="1"/>
                    <a:pt x="1406" y="1"/>
                    <a:pt x="1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0" name="Google Shape;14110;p27"/>
            <p:cNvSpPr/>
            <p:nvPr/>
          </p:nvSpPr>
          <p:spPr>
            <a:xfrm>
              <a:off x="6751313" y="3468508"/>
              <a:ext cx="33975" cy="34550"/>
            </a:xfrm>
            <a:custGeom>
              <a:avLst/>
              <a:gdLst/>
              <a:ahLst/>
              <a:cxnLst/>
              <a:rect l="l" t="t" r="r" b="b"/>
              <a:pathLst>
                <a:path w="1359" h="1382" extrusionOk="0">
                  <a:moveTo>
                    <a:pt x="691" y="334"/>
                  </a:moveTo>
                  <a:cubicBezTo>
                    <a:pt x="858" y="334"/>
                    <a:pt x="1049" y="477"/>
                    <a:pt x="1049" y="691"/>
                  </a:cubicBezTo>
                  <a:cubicBezTo>
                    <a:pt x="1049" y="881"/>
                    <a:pt x="882" y="1048"/>
                    <a:pt x="691" y="1048"/>
                  </a:cubicBezTo>
                  <a:cubicBezTo>
                    <a:pt x="501" y="1048"/>
                    <a:pt x="334" y="905"/>
                    <a:pt x="334" y="691"/>
                  </a:cubicBezTo>
                  <a:cubicBezTo>
                    <a:pt x="334" y="524"/>
                    <a:pt x="477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86" y="0"/>
                    <a:pt x="1" y="310"/>
                    <a:pt x="1" y="691"/>
                  </a:cubicBezTo>
                  <a:cubicBezTo>
                    <a:pt x="1" y="1072"/>
                    <a:pt x="286" y="1382"/>
                    <a:pt x="691" y="1382"/>
                  </a:cubicBezTo>
                  <a:cubicBezTo>
                    <a:pt x="1072" y="1382"/>
                    <a:pt x="1358" y="1072"/>
                    <a:pt x="1358" y="691"/>
                  </a:cubicBezTo>
                  <a:cubicBezTo>
                    <a:pt x="1358" y="310"/>
                    <a:pt x="1072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1" name="Google Shape;14111;p27"/>
            <p:cNvSpPr/>
            <p:nvPr/>
          </p:nvSpPr>
          <p:spPr>
            <a:xfrm>
              <a:off x="6751313" y="3313708"/>
              <a:ext cx="33975" cy="34550"/>
            </a:xfrm>
            <a:custGeom>
              <a:avLst/>
              <a:gdLst/>
              <a:ahLst/>
              <a:cxnLst/>
              <a:rect l="l" t="t" r="r" b="b"/>
              <a:pathLst>
                <a:path w="1359" h="1382" extrusionOk="0">
                  <a:moveTo>
                    <a:pt x="691" y="334"/>
                  </a:moveTo>
                  <a:cubicBezTo>
                    <a:pt x="858" y="334"/>
                    <a:pt x="1049" y="477"/>
                    <a:pt x="1049" y="691"/>
                  </a:cubicBezTo>
                  <a:cubicBezTo>
                    <a:pt x="1049" y="906"/>
                    <a:pt x="858" y="1048"/>
                    <a:pt x="691" y="1048"/>
                  </a:cubicBezTo>
                  <a:cubicBezTo>
                    <a:pt x="477" y="1048"/>
                    <a:pt x="334" y="906"/>
                    <a:pt x="334" y="691"/>
                  </a:cubicBezTo>
                  <a:cubicBezTo>
                    <a:pt x="334" y="477"/>
                    <a:pt x="501" y="334"/>
                    <a:pt x="691" y="334"/>
                  </a:cubicBezTo>
                  <a:close/>
                  <a:moveTo>
                    <a:pt x="691" y="1"/>
                  </a:moveTo>
                  <a:cubicBezTo>
                    <a:pt x="286" y="1"/>
                    <a:pt x="1" y="310"/>
                    <a:pt x="1" y="691"/>
                  </a:cubicBezTo>
                  <a:cubicBezTo>
                    <a:pt x="1" y="1072"/>
                    <a:pt x="286" y="1382"/>
                    <a:pt x="691" y="1382"/>
                  </a:cubicBezTo>
                  <a:cubicBezTo>
                    <a:pt x="1049" y="1382"/>
                    <a:pt x="1358" y="1072"/>
                    <a:pt x="1358" y="691"/>
                  </a:cubicBezTo>
                  <a:cubicBezTo>
                    <a:pt x="1358" y="310"/>
                    <a:pt x="1072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2" name="Google Shape;14112;p27"/>
            <p:cNvSpPr/>
            <p:nvPr/>
          </p:nvSpPr>
          <p:spPr>
            <a:xfrm>
              <a:off x="6732863" y="3354783"/>
              <a:ext cx="69075" cy="103625"/>
            </a:xfrm>
            <a:custGeom>
              <a:avLst/>
              <a:gdLst/>
              <a:ahLst/>
              <a:cxnLst/>
              <a:rect l="l" t="t" r="r" b="b"/>
              <a:pathLst>
                <a:path w="2763" h="4145" extrusionOk="0">
                  <a:moveTo>
                    <a:pt x="1334" y="1"/>
                  </a:moveTo>
                  <a:cubicBezTo>
                    <a:pt x="953" y="1"/>
                    <a:pt x="620" y="120"/>
                    <a:pt x="358" y="429"/>
                  </a:cubicBezTo>
                  <a:cubicBezTo>
                    <a:pt x="167" y="620"/>
                    <a:pt x="72" y="906"/>
                    <a:pt x="24" y="1168"/>
                  </a:cubicBezTo>
                  <a:cubicBezTo>
                    <a:pt x="0" y="1382"/>
                    <a:pt x="0" y="1573"/>
                    <a:pt x="0" y="1787"/>
                  </a:cubicBezTo>
                  <a:lnTo>
                    <a:pt x="0" y="2001"/>
                  </a:lnTo>
                  <a:lnTo>
                    <a:pt x="0" y="2477"/>
                  </a:lnTo>
                  <a:cubicBezTo>
                    <a:pt x="0" y="2501"/>
                    <a:pt x="24" y="2573"/>
                    <a:pt x="48" y="2573"/>
                  </a:cubicBezTo>
                  <a:cubicBezTo>
                    <a:pt x="191" y="2692"/>
                    <a:pt x="358" y="2716"/>
                    <a:pt x="477" y="2716"/>
                  </a:cubicBezTo>
                  <a:lnTo>
                    <a:pt x="477" y="3597"/>
                  </a:lnTo>
                  <a:cubicBezTo>
                    <a:pt x="477" y="3906"/>
                    <a:pt x="667" y="4144"/>
                    <a:pt x="977" y="4144"/>
                  </a:cubicBezTo>
                  <a:cubicBezTo>
                    <a:pt x="1120" y="4144"/>
                    <a:pt x="1239" y="4073"/>
                    <a:pt x="1358" y="4002"/>
                  </a:cubicBezTo>
                  <a:cubicBezTo>
                    <a:pt x="1453" y="4073"/>
                    <a:pt x="1596" y="4144"/>
                    <a:pt x="1739" y="4144"/>
                  </a:cubicBezTo>
                  <a:cubicBezTo>
                    <a:pt x="2048" y="4144"/>
                    <a:pt x="2263" y="3883"/>
                    <a:pt x="2263" y="3597"/>
                  </a:cubicBezTo>
                  <a:lnTo>
                    <a:pt x="2263" y="2716"/>
                  </a:lnTo>
                  <a:lnTo>
                    <a:pt x="2406" y="2716"/>
                  </a:lnTo>
                  <a:cubicBezTo>
                    <a:pt x="2572" y="2692"/>
                    <a:pt x="2739" y="2477"/>
                    <a:pt x="2739" y="2287"/>
                  </a:cubicBezTo>
                  <a:lnTo>
                    <a:pt x="2739" y="1644"/>
                  </a:lnTo>
                  <a:lnTo>
                    <a:pt x="2763" y="1311"/>
                  </a:lnTo>
                  <a:cubicBezTo>
                    <a:pt x="2763" y="1096"/>
                    <a:pt x="2739" y="953"/>
                    <a:pt x="2668" y="810"/>
                  </a:cubicBezTo>
                  <a:lnTo>
                    <a:pt x="2572" y="620"/>
                  </a:lnTo>
                  <a:cubicBezTo>
                    <a:pt x="2542" y="569"/>
                    <a:pt x="2485" y="540"/>
                    <a:pt x="2429" y="540"/>
                  </a:cubicBezTo>
                  <a:cubicBezTo>
                    <a:pt x="2353" y="540"/>
                    <a:pt x="2276" y="592"/>
                    <a:pt x="2263" y="715"/>
                  </a:cubicBezTo>
                  <a:lnTo>
                    <a:pt x="2263" y="739"/>
                  </a:lnTo>
                  <a:cubicBezTo>
                    <a:pt x="2310" y="834"/>
                    <a:pt x="2334" y="906"/>
                    <a:pt x="2382" y="977"/>
                  </a:cubicBezTo>
                  <a:cubicBezTo>
                    <a:pt x="2430" y="1144"/>
                    <a:pt x="2430" y="1263"/>
                    <a:pt x="2430" y="1406"/>
                  </a:cubicBezTo>
                  <a:lnTo>
                    <a:pt x="2430" y="1882"/>
                  </a:lnTo>
                  <a:lnTo>
                    <a:pt x="2430" y="2263"/>
                  </a:lnTo>
                  <a:cubicBezTo>
                    <a:pt x="2430" y="2287"/>
                    <a:pt x="2406" y="2335"/>
                    <a:pt x="2334" y="2335"/>
                  </a:cubicBezTo>
                  <a:cubicBezTo>
                    <a:pt x="2310" y="2335"/>
                    <a:pt x="2310" y="2287"/>
                    <a:pt x="2310" y="2263"/>
                  </a:cubicBezTo>
                  <a:lnTo>
                    <a:pt x="2310" y="2239"/>
                  </a:lnTo>
                  <a:lnTo>
                    <a:pt x="2310" y="1215"/>
                  </a:lnTo>
                  <a:cubicBezTo>
                    <a:pt x="2310" y="1144"/>
                    <a:pt x="2263" y="1072"/>
                    <a:pt x="2168" y="1049"/>
                  </a:cubicBezTo>
                  <a:cubicBezTo>
                    <a:pt x="2152" y="1046"/>
                    <a:pt x="2137" y="1044"/>
                    <a:pt x="2123" y="1044"/>
                  </a:cubicBezTo>
                  <a:cubicBezTo>
                    <a:pt x="2025" y="1044"/>
                    <a:pt x="1953" y="1112"/>
                    <a:pt x="1953" y="1215"/>
                  </a:cubicBezTo>
                  <a:lnTo>
                    <a:pt x="1953" y="3549"/>
                  </a:lnTo>
                  <a:cubicBezTo>
                    <a:pt x="1953" y="3647"/>
                    <a:pt x="1873" y="3728"/>
                    <a:pt x="1779" y="3728"/>
                  </a:cubicBezTo>
                  <a:cubicBezTo>
                    <a:pt x="1758" y="3728"/>
                    <a:pt x="1737" y="3724"/>
                    <a:pt x="1715" y="3716"/>
                  </a:cubicBezTo>
                  <a:cubicBezTo>
                    <a:pt x="1620" y="3692"/>
                    <a:pt x="1596" y="3644"/>
                    <a:pt x="1596" y="3549"/>
                  </a:cubicBezTo>
                  <a:lnTo>
                    <a:pt x="1596" y="3525"/>
                  </a:lnTo>
                  <a:lnTo>
                    <a:pt x="1596" y="2025"/>
                  </a:lnTo>
                  <a:cubicBezTo>
                    <a:pt x="1596" y="1930"/>
                    <a:pt x="1548" y="1882"/>
                    <a:pt x="1453" y="1858"/>
                  </a:cubicBezTo>
                  <a:cubicBezTo>
                    <a:pt x="1432" y="1850"/>
                    <a:pt x="1411" y="1846"/>
                    <a:pt x="1391" y="1846"/>
                  </a:cubicBezTo>
                  <a:cubicBezTo>
                    <a:pt x="1303" y="1846"/>
                    <a:pt x="1239" y="1927"/>
                    <a:pt x="1239" y="2025"/>
                  </a:cubicBezTo>
                  <a:lnTo>
                    <a:pt x="1239" y="3525"/>
                  </a:lnTo>
                  <a:lnTo>
                    <a:pt x="1239" y="3549"/>
                  </a:lnTo>
                  <a:cubicBezTo>
                    <a:pt x="1239" y="3644"/>
                    <a:pt x="1191" y="3692"/>
                    <a:pt x="1120" y="3716"/>
                  </a:cubicBezTo>
                  <a:cubicBezTo>
                    <a:pt x="1098" y="3724"/>
                    <a:pt x="1077" y="3728"/>
                    <a:pt x="1056" y="3728"/>
                  </a:cubicBezTo>
                  <a:cubicBezTo>
                    <a:pt x="962" y="3728"/>
                    <a:pt x="882" y="3647"/>
                    <a:pt x="882" y="3549"/>
                  </a:cubicBezTo>
                  <a:lnTo>
                    <a:pt x="882" y="1215"/>
                  </a:lnTo>
                  <a:cubicBezTo>
                    <a:pt x="882" y="1144"/>
                    <a:pt x="834" y="1072"/>
                    <a:pt x="739" y="1049"/>
                  </a:cubicBezTo>
                  <a:cubicBezTo>
                    <a:pt x="723" y="1046"/>
                    <a:pt x="708" y="1044"/>
                    <a:pt x="694" y="1044"/>
                  </a:cubicBezTo>
                  <a:cubicBezTo>
                    <a:pt x="597" y="1044"/>
                    <a:pt x="524" y="1112"/>
                    <a:pt x="524" y="1215"/>
                  </a:cubicBezTo>
                  <a:lnTo>
                    <a:pt x="524" y="2263"/>
                  </a:lnTo>
                  <a:cubicBezTo>
                    <a:pt x="524" y="2287"/>
                    <a:pt x="501" y="2335"/>
                    <a:pt x="477" y="2335"/>
                  </a:cubicBezTo>
                  <a:cubicBezTo>
                    <a:pt x="429" y="2335"/>
                    <a:pt x="405" y="2287"/>
                    <a:pt x="405" y="2263"/>
                  </a:cubicBezTo>
                  <a:lnTo>
                    <a:pt x="405" y="1906"/>
                  </a:lnTo>
                  <a:lnTo>
                    <a:pt x="405" y="1430"/>
                  </a:lnTo>
                  <a:cubicBezTo>
                    <a:pt x="405" y="1311"/>
                    <a:pt x="405" y="1168"/>
                    <a:pt x="429" y="1049"/>
                  </a:cubicBezTo>
                  <a:cubicBezTo>
                    <a:pt x="477" y="930"/>
                    <a:pt x="524" y="834"/>
                    <a:pt x="596" y="739"/>
                  </a:cubicBezTo>
                  <a:cubicBezTo>
                    <a:pt x="715" y="572"/>
                    <a:pt x="905" y="429"/>
                    <a:pt x="1120" y="358"/>
                  </a:cubicBezTo>
                  <a:cubicBezTo>
                    <a:pt x="1215" y="334"/>
                    <a:pt x="1334" y="334"/>
                    <a:pt x="1429" y="334"/>
                  </a:cubicBezTo>
                  <a:cubicBezTo>
                    <a:pt x="1548" y="334"/>
                    <a:pt x="1667" y="358"/>
                    <a:pt x="1739" y="382"/>
                  </a:cubicBezTo>
                  <a:cubicBezTo>
                    <a:pt x="1760" y="392"/>
                    <a:pt x="1781" y="397"/>
                    <a:pt x="1801" y="397"/>
                  </a:cubicBezTo>
                  <a:cubicBezTo>
                    <a:pt x="1872" y="397"/>
                    <a:pt x="1935" y="337"/>
                    <a:pt x="1953" y="263"/>
                  </a:cubicBezTo>
                  <a:cubicBezTo>
                    <a:pt x="1977" y="191"/>
                    <a:pt x="1929" y="96"/>
                    <a:pt x="1834" y="72"/>
                  </a:cubicBezTo>
                  <a:cubicBezTo>
                    <a:pt x="1691" y="1"/>
                    <a:pt x="1382" y="1"/>
                    <a:pt x="1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3" name="Google Shape;14113;p27"/>
            <p:cNvSpPr/>
            <p:nvPr/>
          </p:nvSpPr>
          <p:spPr>
            <a:xfrm>
              <a:off x="6806088" y="3508983"/>
              <a:ext cx="70275" cy="101825"/>
            </a:xfrm>
            <a:custGeom>
              <a:avLst/>
              <a:gdLst/>
              <a:ahLst/>
              <a:cxnLst/>
              <a:rect l="l" t="t" r="r" b="b"/>
              <a:pathLst>
                <a:path w="2811" h="4073" extrusionOk="0">
                  <a:moveTo>
                    <a:pt x="1287" y="2835"/>
                  </a:moveTo>
                  <a:lnTo>
                    <a:pt x="1287" y="3501"/>
                  </a:lnTo>
                  <a:lnTo>
                    <a:pt x="1287" y="3597"/>
                  </a:lnTo>
                  <a:cubicBezTo>
                    <a:pt x="1263" y="3692"/>
                    <a:pt x="1168" y="3716"/>
                    <a:pt x="1120" y="3716"/>
                  </a:cubicBezTo>
                  <a:cubicBezTo>
                    <a:pt x="1025" y="3716"/>
                    <a:pt x="929" y="3620"/>
                    <a:pt x="929" y="3549"/>
                  </a:cubicBezTo>
                  <a:lnTo>
                    <a:pt x="929" y="2835"/>
                  </a:lnTo>
                  <a:close/>
                  <a:moveTo>
                    <a:pt x="2001" y="2835"/>
                  </a:moveTo>
                  <a:lnTo>
                    <a:pt x="2001" y="3549"/>
                  </a:lnTo>
                  <a:cubicBezTo>
                    <a:pt x="2001" y="3620"/>
                    <a:pt x="1906" y="3716"/>
                    <a:pt x="1834" y="3716"/>
                  </a:cubicBezTo>
                  <a:cubicBezTo>
                    <a:pt x="1739" y="3716"/>
                    <a:pt x="1668" y="3692"/>
                    <a:pt x="1644" y="3597"/>
                  </a:cubicBezTo>
                  <a:lnTo>
                    <a:pt x="1644" y="3549"/>
                  </a:lnTo>
                  <a:lnTo>
                    <a:pt x="1644" y="3501"/>
                  </a:lnTo>
                  <a:lnTo>
                    <a:pt x="1644" y="2835"/>
                  </a:lnTo>
                  <a:close/>
                  <a:moveTo>
                    <a:pt x="1358" y="1"/>
                  </a:moveTo>
                  <a:cubicBezTo>
                    <a:pt x="953" y="1"/>
                    <a:pt x="644" y="120"/>
                    <a:pt x="358" y="406"/>
                  </a:cubicBezTo>
                  <a:cubicBezTo>
                    <a:pt x="1" y="810"/>
                    <a:pt x="1" y="1310"/>
                    <a:pt x="1" y="1787"/>
                  </a:cubicBezTo>
                  <a:lnTo>
                    <a:pt x="1" y="2025"/>
                  </a:lnTo>
                  <a:lnTo>
                    <a:pt x="1" y="2049"/>
                  </a:lnTo>
                  <a:cubicBezTo>
                    <a:pt x="1" y="2120"/>
                    <a:pt x="48" y="2168"/>
                    <a:pt x="72" y="2239"/>
                  </a:cubicBezTo>
                  <a:cubicBezTo>
                    <a:pt x="72" y="2263"/>
                    <a:pt x="96" y="2263"/>
                    <a:pt x="96" y="2287"/>
                  </a:cubicBezTo>
                  <a:lnTo>
                    <a:pt x="120" y="2311"/>
                  </a:lnTo>
                  <a:lnTo>
                    <a:pt x="96" y="2501"/>
                  </a:lnTo>
                  <a:lnTo>
                    <a:pt x="96" y="2525"/>
                  </a:lnTo>
                  <a:cubicBezTo>
                    <a:pt x="120" y="2716"/>
                    <a:pt x="239" y="2835"/>
                    <a:pt x="429" y="2835"/>
                  </a:cubicBezTo>
                  <a:lnTo>
                    <a:pt x="477" y="2835"/>
                  </a:lnTo>
                  <a:lnTo>
                    <a:pt x="477" y="3549"/>
                  </a:lnTo>
                  <a:cubicBezTo>
                    <a:pt x="477" y="3835"/>
                    <a:pt x="691" y="4073"/>
                    <a:pt x="1001" y="4073"/>
                  </a:cubicBezTo>
                  <a:cubicBezTo>
                    <a:pt x="1144" y="4073"/>
                    <a:pt x="1263" y="4049"/>
                    <a:pt x="1382" y="3930"/>
                  </a:cubicBezTo>
                  <a:cubicBezTo>
                    <a:pt x="1477" y="4025"/>
                    <a:pt x="1596" y="4073"/>
                    <a:pt x="1739" y="4073"/>
                  </a:cubicBezTo>
                  <a:lnTo>
                    <a:pt x="1763" y="4073"/>
                  </a:lnTo>
                  <a:cubicBezTo>
                    <a:pt x="2025" y="4073"/>
                    <a:pt x="2263" y="3835"/>
                    <a:pt x="2263" y="3549"/>
                  </a:cubicBezTo>
                  <a:lnTo>
                    <a:pt x="2263" y="2835"/>
                  </a:lnTo>
                  <a:lnTo>
                    <a:pt x="2358" y="2835"/>
                  </a:lnTo>
                  <a:cubicBezTo>
                    <a:pt x="2549" y="2763"/>
                    <a:pt x="2620" y="2620"/>
                    <a:pt x="2620" y="2430"/>
                  </a:cubicBezTo>
                  <a:lnTo>
                    <a:pt x="2596" y="2287"/>
                  </a:lnTo>
                  <a:lnTo>
                    <a:pt x="2620" y="2263"/>
                  </a:lnTo>
                  <a:cubicBezTo>
                    <a:pt x="2715" y="2168"/>
                    <a:pt x="2739" y="2073"/>
                    <a:pt x="2739" y="1953"/>
                  </a:cubicBezTo>
                  <a:lnTo>
                    <a:pt x="2739" y="1287"/>
                  </a:lnTo>
                  <a:cubicBezTo>
                    <a:pt x="2811" y="1072"/>
                    <a:pt x="2739" y="834"/>
                    <a:pt x="2620" y="620"/>
                  </a:cubicBezTo>
                  <a:cubicBezTo>
                    <a:pt x="2590" y="569"/>
                    <a:pt x="2533" y="540"/>
                    <a:pt x="2476" y="540"/>
                  </a:cubicBezTo>
                  <a:cubicBezTo>
                    <a:pt x="2400" y="540"/>
                    <a:pt x="2324" y="592"/>
                    <a:pt x="2311" y="715"/>
                  </a:cubicBezTo>
                  <a:lnTo>
                    <a:pt x="2311" y="739"/>
                  </a:lnTo>
                  <a:cubicBezTo>
                    <a:pt x="2430" y="929"/>
                    <a:pt x="2477" y="1096"/>
                    <a:pt x="2477" y="1310"/>
                  </a:cubicBezTo>
                  <a:lnTo>
                    <a:pt x="2477" y="1953"/>
                  </a:lnTo>
                  <a:cubicBezTo>
                    <a:pt x="2477" y="2001"/>
                    <a:pt x="2430" y="2025"/>
                    <a:pt x="2382" y="2025"/>
                  </a:cubicBezTo>
                  <a:cubicBezTo>
                    <a:pt x="2358" y="2025"/>
                    <a:pt x="2358" y="2001"/>
                    <a:pt x="2358" y="1953"/>
                  </a:cubicBezTo>
                  <a:lnTo>
                    <a:pt x="2358" y="1930"/>
                  </a:lnTo>
                  <a:lnTo>
                    <a:pt x="2358" y="1287"/>
                  </a:lnTo>
                  <a:cubicBezTo>
                    <a:pt x="2358" y="1191"/>
                    <a:pt x="2311" y="1120"/>
                    <a:pt x="2215" y="1096"/>
                  </a:cubicBezTo>
                  <a:cubicBezTo>
                    <a:pt x="2203" y="1094"/>
                    <a:pt x="2191" y="1092"/>
                    <a:pt x="2179" y="1092"/>
                  </a:cubicBezTo>
                  <a:cubicBezTo>
                    <a:pt x="2077" y="1092"/>
                    <a:pt x="2001" y="1180"/>
                    <a:pt x="2001" y="1287"/>
                  </a:cubicBezTo>
                  <a:lnTo>
                    <a:pt x="2001" y="2025"/>
                  </a:lnTo>
                  <a:lnTo>
                    <a:pt x="2001" y="2049"/>
                  </a:lnTo>
                  <a:cubicBezTo>
                    <a:pt x="2025" y="2239"/>
                    <a:pt x="2144" y="2382"/>
                    <a:pt x="2334" y="2406"/>
                  </a:cubicBezTo>
                  <a:lnTo>
                    <a:pt x="2334" y="2501"/>
                  </a:lnTo>
                  <a:lnTo>
                    <a:pt x="572" y="2501"/>
                  </a:lnTo>
                  <a:lnTo>
                    <a:pt x="572" y="2406"/>
                  </a:lnTo>
                  <a:cubicBezTo>
                    <a:pt x="763" y="2382"/>
                    <a:pt x="906" y="2239"/>
                    <a:pt x="906" y="2025"/>
                  </a:cubicBezTo>
                  <a:lnTo>
                    <a:pt x="906" y="2001"/>
                  </a:lnTo>
                  <a:lnTo>
                    <a:pt x="906" y="1287"/>
                  </a:lnTo>
                  <a:cubicBezTo>
                    <a:pt x="906" y="1191"/>
                    <a:pt x="834" y="1120"/>
                    <a:pt x="763" y="1096"/>
                  </a:cubicBezTo>
                  <a:cubicBezTo>
                    <a:pt x="750" y="1094"/>
                    <a:pt x="738" y="1092"/>
                    <a:pt x="726" y="1092"/>
                  </a:cubicBezTo>
                  <a:cubicBezTo>
                    <a:pt x="625" y="1092"/>
                    <a:pt x="548" y="1180"/>
                    <a:pt x="548" y="1287"/>
                  </a:cubicBezTo>
                  <a:lnTo>
                    <a:pt x="548" y="2025"/>
                  </a:lnTo>
                  <a:cubicBezTo>
                    <a:pt x="548" y="2025"/>
                    <a:pt x="525" y="2073"/>
                    <a:pt x="477" y="2073"/>
                  </a:cubicBezTo>
                  <a:cubicBezTo>
                    <a:pt x="453" y="2073"/>
                    <a:pt x="429" y="2049"/>
                    <a:pt x="429" y="2025"/>
                  </a:cubicBezTo>
                  <a:lnTo>
                    <a:pt x="429" y="1334"/>
                  </a:lnTo>
                  <a:cubicBezTo>
                    <a:pt x="429" y="763"/>
                    <a:pt x="858" y="334"/>
                    <a:pt x="1429" y="334"/>
                  </a:cubicBezTo>
                  <a:cubicBezTo>
                    <a:pt x="1549" y="334"/>
                    <a:pt x="1668" y="358"/>
                    <a:pt x="1763" y="382"/>
                  </a:cubicBezTo>
                  <a:cubicBezTo>
                    <a:pt x="1779" y="386"/>
                    <a:pt x="1796" y="388"/>
                    <a:pt x="1812" y="388"/>
                  </a:cubicBezTo>
                  <a:cubicBezTo>
                    <a:pt x="1889" y="388"/>
                    <a:pt x="1957" y="342"/>
                    <a:pt x="1977" y="263"/>
                  </a:cubicBezTo>
                  <a:cubicBezTo>
                    <a:pt x="2001" y="167"/>
                    <a:pt x="1953" y="96"/>
                    <a:pt x="1858" y="48"/>
                  </a:cubicBezTo>
                  <a:cubicBezTo>
                    <a:pt x="1715" y="1"/>
                    <a:pt x="1406" y="1"/>
                    <a:pt x="1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4" name="Google Shape;14114;p27"/>
            <p:cNvSpPr/>
            <p:nvPr/>
          </p:nvSpPr>
          <p:spPr>
            <a:xfrm>
              <a:off x="6825738" y="3468508"/>
              <a:ext cx="33950" cy="34550"/>
            </a:xfrm>
            <a:custGeom>
              <a:avLst/>
              <a:gdLst/>
              <a:ahLst/>
              <a:cxnLst/>
              <a:rect l="l" t="t" r="r" b="b"/>
              <a:pathLst>
                <a:path w="1358" h="1382" extrusionOk="0">
                  <a:moveTo>
                    <a:pt x="691" y="334"/>
                  </a:moveTo>
                  <a:cubicBezTo>
                    <a:pt x="858" y="334"/>
                    <a:pt x="1048" y="477"/>
                    <a:pt x="1048" y="691"/>
                  </a:cubicBezTo>
                  <a:cubicBezTo>
                    <a:pt x="1048" y="881"/>
                    <a:pt x="882" y="1048"/>
                    <a:pt x="691" y="1048"/>
                  </a:cubicBezTo>
                  <a:cubicBezTo>
                    <a:pt x="501" y="1048"/>
                    <a:pt x="334" y="905"/>
                    <a:pt x="334" y="691"/>
                  </a:cubicBezTo>
                  <a:cubicBezTo>
                    <a:pt x="334" y="524"/>
                    <a:pt x="477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86" y="0"/>
                    <a:pt x="0" y="310"/>
                    <a:pt x="0" y="691"/>
                  </a:cubicBezTo>
                  <a:cubicBezTo>
                    <a:pt x="0" y="1072"/>
                    <a:pt x="286" y="1382"/>
                    <a:pt x="691" y="1382"/>
                  </a:cubicBezTo>
                  <a:cubicBezTo>
                    <a:pt x="1072" y="1382"/>
                    <a:pt x="1358" y="1072"/>
                    <a:pt x="1358" y="691"/>
                  </a:cubicBezTo>
                  <a:cubicBezTo>
                    <a:pt x="1358" y="310"/>
                    <a:pt x="1072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5" name="Google Shape;14115;p27"/>
            <p:cNvSpPr/>
            <p:nvPr/>
          </p:nvSpPr>
          <p:spPr>
            <a:xfrm>
              <a:off x="6825738" y="3313708"/>
              <a:ext cx="33950" cy="34550"/>
            </a:xfrm>
            <a:custGeom>
              <a:avLst/>
              <a:gdLst/>
              <a:ahLst/>
              <a:cxnLst/>
              <a:rect l="l" t="t" r="r" b="b"/>
              <a:pathLst>
                <a:path w="1358" h="1382" extrusionOk="0">
                  <a:moveTo>
                    <a:pt x="691" y="334"/>
                  </a:moveTo>
                  <a:cubicBezTo>
                    <a:pt x="858" y="334"/>
                    <a:pt x="1048" y="477"/>
                    <a:pt x="1048" y="691"/>
                  </a:cubicBezTo>
                  <a:cubicBezTo>
                    <a:pt x="1048" y="906"/>
                    <a:pt x="858" y="1048"/>
                    <a:pt x="691" y="1048"/>
                  </a:cubicBezTo>
                  <a:cubicBezTo>
                    <a:pt x="477" y="1048"/>
                    <a:pt x="334" y="906"/>
                    <a:pt x="334" y="691"/>
                  </a:cubicBezTo>
                  <a:cubicBezTo>
                    <a:pt x="334" y="477"/>
                    <a:pt x="501" y="334"/>
                    <a:pt x="691" y="334"/>
                  </a:cubicBezTo>
                  <a:close/>
                  <a:moveTo>
                    <a:pt x="691" y="1"/>
                  </a:moveTo>
                  <a:cubicBezTo>
                    <a:pt x="286" y="1"/>
                    <a:pt x="0" y="310"/>
                    <a:pt x="0" y="691"/>
                  </a:cubicBezTo>
                  <a:cubicBezTo>
                    <a:pt x="0" y="1072"/>
                    <a:pt x="286" y="1382"/>
                    <a:pt x="691" y="1382"/>
                  </a:cubicBezTo>
                  <a:cubicBezTo>
                    <a:pt x="1048" y="1382"/>
                    <a:pt x="1358" y="1072"/>
                    <a:pt x="1358" y="691"/>
                  </a:cubicBezTo>
                  <a:cubicBezTo>
                    <a:pt x="1358" y="310"/>
                    <a:pt x="1072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6" name="Google Shape;14116;p27"/>
            <p:cNvSpPr/>
            <p:nvPr/>
          </p:nvSpPr>
          <p:spPr>
            <a:xfrm>
              <a:off x="6807288" y="3354783"/>
              <a:ext cx="69075" cy="103625"/>
            </a:xfrm>
            <a:custGeom>
              <a:avLst/>
              <a:gdLst/>
              <a:ahLst/>
              <a:cxnLst/>
              <a:rect l="l" t="t" r="r" b="b"/>
              <a:pathLst>
                <a:path w="2763" h="4145" extrusionOk="0">
                  <a:moveTo>
                    <a:pt x="1334" y="1"/>
                  </a:moveTo>
                  <a:cubicBezTo>
                    <a:pt x="953" y="1"/>
                    <a:pt x="619" y="120"/>
                    <a:pt x="357" y="429"/>
                  </a:cubicBezTo>
                  <a:cubicBezTo>
                    <a:pt x="167" y="620"/>
                    <a:pt x="72" y="906"/>
                    <a:pt x="24" y="1168"/>
                  </a:cubicBezTo>
                  <a:cubicBezTo>
                    <a:pt x="0" y="1382"/>
                    <a:pt x="0" y="1573"/>
                    <a:pt x="0" y="1787"/>
                  </a:cubicBezTo>
                  <a:lnTo>
                    <a:pt x="0" y="2001"/>
                  </a:lnTo>
                  <a:lnTo>
                    <a:pt x="0" y="2477"/>
                  </a:lnTo>
                  <a:cubicBezTo>
                    <a:pt x="0" y="2501"/>
                    <a:pt x="24" y="2573"/>
                    <a:pt x="48" y="2573"/>
                  </a:cubicBezTo>
                  <a:cubicBezTo>
                    <a:pt x="191" y="2692"/>
                    <a:pt x="357" y="2716"/>
                    <a:pt x="477" y="2716"/>
                  </a:cubicBezTo>
                  <a:lnTo>
                    <a:pt x="477" y="3597"/>
                  </a:lnTo>
                  <a:cubicBezTo>
                    <a:pt x="477" y="3906"/>
                    <a:pt x="667" y="4144"/>
                    <a:pt x="977" y="4144"/>
                  </a:cubicBezTo>
                  <a:cubicBezTo>
                    <a:pt x="1120" y="4144"/>
                    <a:pt x="1239" y="4073"/>
                    <a:pt x="1358" y="4002"/>
                  </a:cubicBezTo>
                  <a:cubicBezTo>
                    <a:pt x="1453" y="4073"/>
                    <a:pt x="1596" y="4144"/>
                    <a:pt x="1739" y="4144"/>
                  </a:cubicBezTo>
                  <a:cubicBezTo>
                    <a:pt x="2048" y="4144"/>
                    <a:pt x="2263" y="3883"/>
                    <a:pt x="2263" y="3597"/>
                  </a:cubicBezTo>
                  <a:lnTo>
                    <a:pt x="2263" y="2716"/>
                  </a:lnTo>
                  <a:lnTo>
                    <a:pt x="2406" y="2716"/>
                  </a:lnTo>
                  <a:cubicBezTo>
                    <a:pt x="2572" y="2692"/>
                    <a:pt x="2739" y="2477"/>
                    <a:pt x="2739" y="2287"/>
                  </a:cubicBezTo>
                  <a:lnTo>
                    <a:pt x="2739" y="1644"/>
                  </a:lnTo>
                  <a:lnTo>
                    <a:pt x="2763" y="1311"/>
                  </a:lnTo>
                  <a:cubicBezTo>
                    <a:pt x="2763" y="1096"/>
                    <a:pt x="2739" y="953"/>
                    <a:pt x="2667" y="810"/>
                  </a:cubicBezTo>
                  <a:lnTo>
                    <a:pt x="2572" y="620"/>
                  </a:lnTo>
                  <a:cubicBezTo>
                    <a:pt x="2542" y="569"/>
                    <a:pt x="2485" y="540"/>
                    <a:pt x="2428" y="540"/>
                  </a:cubicBezTo>
                  <a:cubicBezTo>
                    <a:pt x="2352" y="540"/>
                    <a:pt x="2276" y="592"/>
                    <a:pt x="2263" y="715"/>
                  </a:cubicBezTo>
                  <a:lnTo>
                    <a:pt x="2263" y="739"/>
                  </a:lnTo>
                  <a:cubicBezTo>
                    <a:pt x="2310" y="834"/>
                    <a:pt x="2334" y="906"/>
                    <a:pt x="2382" y="977"/>
                  </a:cubicBezTo>
                  <a:cubicBezTo>
                    <a:pt x="2429" y="1144"/>
                    <a:pt x="2429" y="1263"/>
                    <a:pt x="2429" y="1406"/>
                  </a:cubicBezTo>
                  <a:lnTo>
                    <a:pt x="2429" y="1882"/>
                  </a:lnTo>
                  <a:lnTo>
                    <a:pt x="2429" y="2263"/>
                  </a:lnTo>
                  <a:cubicBezTo>
                    <a:pt x="2429" y="2287"/>
                    <a:pt x="2406" y="2335"/>
                    <a:pt x="2334" y="2335"/>
                  </a:cubicBezTo>
                  <a:cubicBezTo>
                    <a:pt x="2310" y="2335"/>
                    <a:pt x="2310" y="2287"/>
                    <a:pt x="2310" y="2263"/>
                  </a:cubicBezTo>
                  <a:lnTo>
                    <a:pt x="2310" y="2239"/>
                  </a:lnTo>
                  <a:lnTo>
                    <a:pt x="2310" y="1215"/>
                  </a:lnTo>
                  <a:cubicBezTo>
                    <a:pt x="2310" y="1144"/>
                    <a:pt x="2263" y="1072"/>
                    <a:pt x="2167" y="1049"/>
                  </a:cubicBezTo>
                  <a:cubicBezTo>
                    <a:pt x="2152" y="1046"/>
                    <a:pt x="2137" y="1044"/>
                    <a:pt x="2123" y="1044"/>
                  </a:cubicBezTo>
                  <a:cubicBezTo>
                    <a:pt x="2025" y="1044"/>
                    <a:pt x="1953" y="1112"/>
                    <a:pt x="1953" y="1215"/>
                  </a:cubicBezTo>
                  <a:lnTo>
                    <a:pt x="1953" y="3549"/>
                  </a:lnTo>
                  <a:cubicBezTo>
                    <a:pt x="1953" y="3647"/>
                    <a:pt x="1873" y="3728"/>
                    <a:pt x="1779" y="3728"/>
                  </a:cubicBezTo>
                  <a:cubicBezTo>
                    <a:pt x="1758" y="3728"/>
                    <a:pt x="1736" y="3724"/>
                    <a:pt x="1715" y="3716"/>
                  </a:cubicBezTo>
                  <a:cubicBezTo>
                    <a:pt x="1620" y="3692"/>
                    <a:pt x="1596" y="3644"/>
                    <a:pt x="1596" y="3549"/>
                  </a:cubicBezTo>
                  <a:lnTo>
                    <a:pt x="1596" y="3525"/>
                  </a:lnTo>
                  <a:lnTo>
                    <a:pt x="1596" y="2025"/>
                  </a:lnTo>
                  <a:cubicBezTo>
                    <a:pt x="1596" y="1930"/>
                    <a:pt x="1548" y="1882"/>
                    <a:pt x="1453" y="1858"/>
                  </a:cubicBezTo>
                  <a:cubicBezTo>
                    <a:pt x="1431" y="1850"/>
                    <a:pt x="1411" y="1846"/>
                    <a:pt x="1391" y="1846"/>
                  </a:cubicBezTo>
                  <a:cubicBezTo>
                    <a:pt x="1303" y="1846"/>
                    <a:pt x="1239" y="1927"/>
                    <a:pt x="1239" y="2025"/>
                  </a:cubicBezTo>
                  <a:lnTo>
                    <a:pt x="1239" y="3525"/>
                  </a:lnTo>
                  <a:lnTo>
                    <a:pt x="1239" y="3549"/>
                  </a:lnTo>
                  <a:cubicBezTo>
                    <a:pt x="1239" y="3644"/>
                    <a:pt x="1191" y="3692"/>
                    <a:pt x="1120" y="3716"/>
                  </a:cubicBezTo>
                  <a:cubicBezTo>
                    <a:pt x="1098" y="3724"/>
                    <a:pt x="1077" y="3728"/>
                    <a:pt x="1056" y="3728"/>
                  </a:cubicBezTo>
                  <a:cubicBezTo>
                    <a:pt x="961" y="3728"/>
                    <a:pt x="881" y="3647"/>
                    <a:pt x="881" y="3549"/>
                  </a:cubicBezTo>
                  <a:lnTo>
                    <a:pt x="881" y="1215"/>
                  </a:lnTo>
                  <a:cubicBezTo>
                    <a:pt x="881" y="1144"/>
                    <a:pt x="834" y="1072"/>
                    <a:pt x="738" y="1049"/>
                  </a:cubicBezTo>
                  <a:cubicBezTo>
                    <a:pt x="723" y="1046"/>
                    <a:pt x="708" y="1044"/>
                    <a:pt x="694" y="1044"/>
                  </a:cubicBezTo>
                  <a:cubicBezTo>
                    <a:pt x="596" y="1044"/>
                    <a:pt x="524" y="1112"/>
                    <a:pt x="524" y="1215"/>
                  </a:cubicBezTo>
                  <a:lnTo>
                    <a:pt x="524" y="2263"/>
                  </a:lnTo>
                  <a:cubicBezTo>
                    <a:pt x="524" y="2287"/>
                    <a:pt x="500" y="2335"/>
                    <a:pt x="477" y="2335"/>
                  </a:cubicBezTo>
                  <a:cubicBezTo>
                    <a:pt x="429" y="2335"/>
                    <a:pt x="405" y="2287"/>
                    <a:pt x="405" y="2263"/>
                  </a:cubicBezTo>
                  <a:lnTo>
                    <a:pt x="405" y="1906"/>
                  </a:lnTo>
                  <a:lnTo>
                    <a:pt x="405" y="1430"/>
                  </a:lnTo>
                  <a:cubicBezTo>
                    <a:pt x="405" y="1311"/>
                    <a:pt x="405" y="1168"/>
                    <a:pt x="429" y="1049"/>
                  </a:cubicBezTo>
                  <a:cubicBezTo>
                    <a:pt x="477" y="930"/>
                    <a:pt x="524" y="834"/>
                    <a:pt x="596" y="739"/>
                  </a:cubicBezTo>
                  <a:cubicBezTo>
                    <a:pt x="715" y="572"/>
                    <a:pt x="905" y="429"/>
                    <a:pt x="1120" y="358"/>
                  </a:cubicBezTo>
                  <a:cubicBezTo>
                    <a:pt x="1215" y="334"/>
                    <a:pt x="1334" y="334"/>
                    <a:pt x="1429" y="334"/>
                  </a:cubicBezTo>
                  <a:cubicBezTo>
                    <a:pt x="1548" y="334"/>
                    <a:pt x="1667" y="358"/>
                    <a:pt x="1739" y="382"/>
                  </a:cubicBezTo>
                  <a:cubicBezTo>
                    <a:pt x="1760" y="392"/>
                    <a:pt x="1780" y="397"/>
                    <a:pt x="1801" y="397"/>
                  </a:cubicBezTo>
                  <a:cubicBezTo>
                    <a:pt x="1872" y="397"/>
                    <a:pt x="1934" y="337"/>
                    <a:pt x="1953" y="263"/>
                  </a:cubicBezTo>
                  <a:cubicBezTo>
                    <a:pt x="1977" y="191"/>
                    <a:pt x="1929" y="96"/>
                    <a:pt x="1834" y="72"/>
                  </a:cubicBezTo>
                  <a:cubicBezTo>
                    <a:pt x="1691" y="1"/>
                    <a:pt x="1381" y="1"/>
                    <a:pt x="13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7" name="Google Shape;14117;p27"/>
            <p:cNvSpPr/>
            <p:nvPr/>
          </p:nvSpPr>
          <p:spPr>
            <a:xfrm>
              <a:off x="6880513" y="3508983"/>
              <a:ext cx="70275" cy="101825"/>
            </a:xfrm>
            <a:custGeom>
              <a:avLst/>
              <a:gdLst/>
              <a:ahLst/>
              <a:cxnLst/>
              <a:rect l="l" t="t" r="r" b="b"/>
              <a:pathLst>
                <a:path w="2811" h="4073" extrusionOk="0">
                  <a:moveTo>
                    <a:pt x="1286" y="2835"/>
                  </a:moveTo>
                  <a:lnTo>
                    <a:pt x="1286" y="3501"/>
                  </a:lnTo>
                  <a:lnTo>
                    <a:pt x="1286" y="3597"/>
                  </a:lnTo>
                  <a:cubicBezTo>
                    <a:pt x="1263" y="3692"/>
                    <a:pt x="1167" y="3716"/>
                    <a:pt x="1120" y="3716"/>
                  </a:cubicBezTo>
                  <a:cubicBezTo>
                    <a:pt x="1024" y="3716"/>
                    <a:pt x="929" y="3620"/>
                    <a:pt x="929" y="3549"/>
                  </a:cubicBezTo>
                  <a:lnTo>
                    <a:pt x="929" y="2835"/>
                  </a:lnTo>
                  <a:close/>
                  <a:moveTo>
                    <a:pt x="2001" y="2835"/>
                  </a:moveTo>
                  <a:lnTo>
                    <a:pt x="2001" y="3549"/>
                  </a:lnTo>
                  <a:cubicBezTo>
                    <a:pt x="2001" y="3620"/>
                    <a:pt x="1906" y="3716"/>
                    <a:pt x="1834" y="3716"/>
                  </a:cubicBezTo>
                  <a:cubicBezTo>
                    <a:pt x="1739" y="3716"/>
                    <a:pt x="1667" y="3692"/>
                    <a:pt x="1644" y="3597"/>
                  </a:cubicBezTo>
                  <a:lnTo>
                    <a:pt x="1644" y="3549"/>
                  </a:lnTo>
                  <a:lnTo>
                    <a:pt x="1644" y="3501"/>
                  </a:lnTo>
                  <a:lnTo>
                    <a:pt x="1644" y="2835"/>
                  </a:lnTo>
                  <a:close/>
                  <a:moveTo>
                    <a:pt x="1358" y="1"/>
                  </a:moveTo>
                  <a:cubicBezTo>
                    <a:pt x="953" y="1"/>
                    <a:pt x="643" y="120"/>
                    <a:pt x="358" y="406"/>
                  </a:cubicBezTo>
                  <a:cubicBezTo>
                    <a:pt x="0" y="810"/>
                    <a:pt x="0" y="1310"/>
                    <a:pt x="0" y="1787"/>
                  </a:cubicBezTo>
                  <a:lnTo>
                    <a:pt x="0" y="2025"/>
                  </a:lnTo>
                  <a:lnTo>
                    <a:pt x="0" y="2049"/>
                  </a:lnTo>
                  <a:cubicBezTo>
                    <a:pt x="0" y="2120"/>
                    <a:pt x="48" y="2168"/>
                    <a:pt x="72" y="2239"/>
                  </a:cubicBezTo>
                  <a:cubicBezTo>
                    <a:pt x="72" y="2263"/>
                    <a:pt x="96" y="2263"/>
                    <a:pt x="96" y="2287"/>
                  </a:cubicBezTo>
                  <a:lnTo>
                    <a:pt x="119" y="2311"/>
                  </a:lnTo>
                  <a:lnTo>
                    <a:pt x="96" y="2501"/>
                  </a:lnTo>
                  <a:lnTo>
                    <a:pt x="96" y="2525"/>
                  </a:lnTo>
                  <a:cubicBezTo>
                    <a:pt x="119" y="2716"/>
                    <a:pt x="239" y="2835"/>
                    <a:pt x="429" y="2835"/>
                  </a:cubicBezTo>
                  <a:lnTo>
                    <a:pt x="477" y="2835"/>
                  </a:lnTo>
                  <a:lnTo>
                    <a:pt x="477" y="3549"/>
                  </a:lnTo>
                  <a:cubicBezTo>
                    <a:pt x="477" y="3835"/>
                    <a:pt x="691" y="4073"/>
                    <a:pt x="1001" y="4073"/>
                  </a:cubicBezTo>
                  <a:cubicBezTo>
                    <a:pt x="1144" y="4073"/>
                    <a:pt x="1263" y="4049"/>
                    <a:pt x="1382" y="3930"/>
                  </a:cubicBezTo>
                  <a:cubicBezTo>
                    <a:pt x="1477" y="4025"/>
                    <a:pt x="1596" y="4073"/>
                    <a:pt x="1739" y="4073"/>
                  </a:cubicBezTo>
                  <a:lnTo>
                    <a:pt x="1763" y="4073"/>
                  </a:lnTo>
                  <a:cubicBezTo>
                    <a:pt x="2025" y="4073"/>
                    <a:pt x="2263" y="3835"/>
                    <a:pt x="2263" y="3549"/>
                  </a:cubicBezTo>
                  <a:lnTo>
                    <a:pt x="2263" y="2835"/>
                  </a:lnTo>
                  <a:lnTo>
                    <a:pt x="2358" y="2835"/>
                  </a:lnTo>
                  <a:cubicBezTo>
                    <a:pt x="2549" y="2763"/>
                    <a:pt x="2620" y="2620"/>
                    <a:pt x="2620" y="2430"/>
                  </a:cubicBezTo>
                  <a:lnTo>
                    <a:pt x="2596" y="2287"/>
                  </a:lnTo>
                  <a:lnTo>
                    <a:pt x="2620" y="2263"/>
                  </a:lnTo>
                  <a:cubicBezTo>
                    <a:pt x="2715" y="2168"/>
                    <a:pt x="2739" y="2073"/>
                    <a:pt x="2739" y="1953"/>
                  </a:cubicBezTo>
                  <a:lnTo>
                    <a:pt x="2739" y="1287"/>
                  </a:lnTo>
                  <a:cubicBezTo>
                    <a:pt x="2811" y="1072"/>
                    <a:pt x="2739" y="834"/>
                    <a:pt x="2620" y="620"/>
                  </a:cubicBezTo>
                  <a:cubicBezTo>
                    <a:pt x="2590" y="569"/>
                    <a:pt x="2533" y="540"/>
                    <a:pt x="2476" y="540"/>
                  </a:cubicBezTo>
                  <a:cubicBezTo>
                    <a:pt x="2400" y="540"/>
                    <a:pt x="2324" y="592"/>
                    <a:pt x="2310" y="715"/>
                  </a:cubicBezTo>
                  <a:lnTo>
                    <a:pt x="2310" y="739"/>
                  </a:lnTo>
                  <a:cubicBezTo>
                    <a:pt x="2430" y="929"/>
                    <a:pt x="2477" y="1096"/>
                    <a:pt x="2477" y="1310"/>
                  </a:cubicBezTo>
                  <a:lnTo>
                    <a:pt x="2477" y="1953"/>
                  </a:lnTo>
                  <a:cubicBezTo>
                    <a:pt x="2477" y="2001"/>
                    <a:pt x="2430" y="2025"/>
                    <a:pt x="2382" y="2025"/>
                  </a:cubicBezTo>
                  <a:cubicBezTo>
                    <a:pt x="2358" y="2025"/>
                    <a:pt x="2358" y="2001"/>
                    <a:pt x="2358" y="1953"/>
                  </a:cubicBezTo>
                  <a:lnTo>
                    <a:pt x="2358" y="1930"/>
                  </a:lnTo>
                  <a:lnTo>
                    <a:pt x="2358" y="1287"/>
                  </a:lnTo>
                  <a:cubicBezTo>
                    <a:pt x="2358" y="1191"/>
                    <a:pt x="2310" y="1120"/>
                    <a:pt x="2215" y="1096"/>
                  </a:cubicBezTo>
                  <a:cubicBezTo>
                    <a:pt x="2203" y="1094"/>
                    <a:pt x="2191" y="1092"/>
                    <a:pt x="2179" y="1092"/>
                  </a:cubicBezTo>
                  <a:cubicBezTo>
                    <a:pt x="2077" y="1092"/>
                    <a:pt x="2001" y="1180"/>
                    <a:pt x="2001" y="1287"/>
                  </a:cubicBezTo>
                  <a:lnTo>
                    <a:pt x="2001" y="2025"/>
                  </a:lnTo>
                  <a:lnTo>
                    <a:pt x="2001" y="2049"/>
                  </a:lnTo>
                  <a:cubicBezTo>
                    <a:pt x="2025" y="2239"/>
                    <a:pt x="2144" y="2382"/>
                    <a:pt x="2334" y="2406"/>
                  </a:cubicBezTo>
                  <a:lnTo>
                    <a:pt x="2334" y="2501"/>
                  </a:lnTo>
                  <a:lnTo>
                    <a:pt x="572" y="2501"/>
                  </a:lnTo>
                  <a:lnTo>
                    <a:pt x="572" y="2406"/>
                  </a:lnTo>
                  <a:cubicBezTo>
                    <a:pt x="762" y="2382"/>
                    <a:pt x="905" y="2239"/>
                    <a:pt x="905" y="2025"/>
                  </a:cubicBezTo>
                  <a:lnTo>
                    <a:pt x="905" y="2001"/>
                  </a:lnTo>
                  <a:lnTo>
                    <a:pt x="905" y="1287"/>
                  </a:lnTo>
                  <a:cubicBezTo>
                    <a:pt x="905" y="1191"/>
                    <a:pt x="834" y="1120"/>
                    <a:pt x="762" y="1096"/>
                  </a:cubicBezTo>
                  <a:cubicBezTo>
                    <a:pt x="750" y="1094"/>
                    <a:pt x="738" y="1092"/>
                    <a:pt x="726" y="1092"/>
                  </a:cubicBezTo>
                  <a:cubicBezTo>
                    <a:pt x="625" y="1092"/>
                    <a:pt x="548" y="1180"/>
                    <a:pt x="548" y="1287"/>
                  </a:cubicBezTo>
                  <a:lnTo>
                    <a:pt x="548" y="2025"/>
                  </a:lnTo>
                  <a:cubicBezTo>
                    <a:pt x="548" y="2025"/>
                    <a:pt x="524" y="2073"/>
                    <a:pt x="477" y="2073"/>
                  </a:cubicBezTo>
                  <a:cubicBezTo>
                    <a:pt x="453" y="2073"/>
                    <a:pt x="429" y="2049"/>
                    <a:pt x="429" y="2025"/>
                  </a:cubicBezTo>
                  <a:lnTo>
                    <a:pt x="429" y="1334"/>
                  </a:lnTo>
                  <a:cubicBezTo>
                    <a:pt x="429" y="763"/>
                    <a:pt x="858" y="334"/>
                    <a:pt x="1429" y="334"/>
                  </a:cubicBezTo>
                  <a:cubicBezTo>
                    <a:pt x="1548" y="334"/>
                    <a:pt x="1667" y="358"/>
                    <a:pt x="1763" y="382"/>
                  </a:cubicBezTo>
                  <a:cubicBezTo>
                    <a:pt x="1779" y="386"/>
                    <a:pt x="1795" y="388"/>
                    <a:pt x="1811" y="388"/>
                  </a:cubicBezTo>
                  <a:cubicBezTo>
                    <a:pt x="1889" y="388"/>
                    <a:pt x="1957" y="342"/>
                    <a:pt x="1977" y="263"/>
                  </a:cubicBezTo>
                  <a:cubicBezTo>
                    <a:pt x="2001" y="167"/>
                    <a:pt x="1953" y="96"/>
                    <a:pt x="1858" y="48"/>
                  </a:cubicBezTo>
                  <a:cubicBezTo>
                    <a:pt x="1715" y="1"/>
                    <a:pt x="1405" y="1"/>
                    <a:pt x="14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8" name="Google Shape;14118;p27"/>
            <p:cNvSpPr/>
            <p:nvPr/>
          </p:nvSpPr>
          <p:spPr>
            <a:xfrm>
              <a:off x="6900163" y="3468508"/>
              <a:ext cx="33950" cy="34550"/>
            </a:xfrm>
            <a:custGeom>
              <a:avLst/>
              <a:gdLst/>
              <a:ahLst/>
              <a:cxnLst/>
              <a:rect l="l" t="t" r="r" b="b"/>
              <a:pathLst>
                <a:path w="1358" h="1382" extrusionOk="0">
                  <a:moveTo>
                    <a:pt x="691" y="334"/>
                  </a:moveTo>
                  <a:cubicBezTo>
                    <a:pt x="858" y="334"/>
                    <a:pt x="1048" y="477"/>
                    <a:pt x="1048" y="691"/>
                  </a:cubicBezTo>
                  <a:cubicBezTo>
                    <a:pt x="1048" y="881"/>
                    <a:pt x="881" y="1048"/>
                    <a:pt x="691" y="1048"/>
                  </a:cubicBezTo>
                  <a:cubicBezTo>
                    <a:pt x="500" y="1048"/>
                    <a:pt x="334" y="905"/>
                    <a:pt x="334" y="691"/>
                  </a:cubicBezTo>
                  <a:cubicBezTo>
                    <a:pt x="334" y="524"/>
                    <a:pt x="477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86" y="0"/>
                    <a:pt x="0" y="310"/>
                    <a:pt x="0" y="691"/>
                  </a:cubicBezTo>
                  <a:cubicBezTo>
                    <a:pt x="0" y="1072"/>
                    <a:pt x="286" y="1382"/>
                    <a:pt x="691" y="1382"/>
                  </a:cubicBezTo>
                  <a:cubicBezTo>
                    <a:pt x="1072" y="1382"/>
                    <a:pt x="1358" y="1072"/>
                    <a:pt x="1358" y="691"/>
                  </a:cubicBezTo>
                  <a:cubicBezTo>
                    <a:pt x="1358" y="310"/>
                    <a:pt x="1072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9" name="Google Shape;14119;p27"/>
            <p:cNvSpPr/>
            <p:nvPr/>
          </p:nvSpPr>
          <p:spPr>
            <a:xfrm>
              <a:off x="6900163" y="3313708"/>
              <a:ext cx="33950" cy="34550"/>
            </a:xfrm>
            <a:custGeom>
              <a:avLst/>
              <a:gdLst/>
              <a:ahLst/>
              <a:cxnLst/>
              <a:rect l="l" t="t" r="r" b="b"/>
              <a:pathLst>
                <a:path w="1358" h="1382" extrusionOk="0">
                  <a:moveTo>
                    <a:pt x="691" y="334"/>
                  </a:moveTo>
                  <a:cubicBezTo>
                    <a:pt x="858" y="334"/>
                    <a:pt x="1048" y="477"/>
                    <a:pt x="1048" y="691"/>
                  </a:cubicBezTo>
                  <a:cubicBezTo>
                    <a:pt x="1048" y="906"/>
                    <a:pt x="858" y="1048"/>
                    <a:pt x="691" y="1048"/>
                  </a:cubicBezTo>
                  <a:cubicBezTo>
                    <a:pt x="477" y="1048"/>
                    <a:pt x="334" y="906"/>
                    <a:pt x="334" y="691"/>
                  </a:cubicBezTo>
                  <a:cubicBezTo>
                    <a:pt x="334" y="477"/>
                    <a:pt x="500" y="334"/>
                    <a:pt x="691" y="334"/>
                  </a:cubicBezTo>
                  <a:close/>
                  <a:moveTo>
                    <a:pt x="691" y="1"/>
                  </a:moveTo>
                  <a:cubicBezTo>
                    <a:pt x="286" y="1"/>
                    <a:pt x="0" y="310"/>
                    <a:pt x="0" y="691"/>
                  </a:cubicBezTo>
                  <a:cubicBezTo>
                    <a:pt x="0" y="1072"/>
                    <a:pt x="286" y="1382"/>
                    <a:pt x="691" y="1382"/>
                  </a:cubicBezTo>
                  <a:cubicBezTo>
                    <a:pt x="1072" y="1382"/>
                    <a:pt x="1358" y="1072"/>
                    <a:pt x="1358" y="691"/>
                  </a:cubicBezTo>
                  <a:cubicBezTo>
                    <a:pt x="1358" y="310"/>
                    <a:pt x="1072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20" name="Google Shape;14120;p27"/>
            <p:cNvSpPr/>
            <p:nvPr/>
          </p:nvSpPr>
          <p:spPr>
            <a:xfrm>
              <a:off x="6881713" y="3354783"/>
              <a:ext cx="69075" cy="103625"/>
            </a:xfrm>
            <a:custGeom>
              <a:avLst/>
              <a:gdLst/>
              <a:ahLst/>
              <a:cxnLst/>
              <a:rect l="l" t="t" r="r" b="b"/>
              <a:pathLst>
                <a:path w="2763" h="4145" extrusionOk="0">
                  <a:moveTo>
                    <a:pt x="1334" y="1"/>
                  </a:moveTo>
                  <a:cubicBezTo>
                    <a:pt x="953" y="1"/>
                    <a:pt x="619" y="120"/>
                    <a:pt x="357" y="429"/>
                  </a:cubicBezTo>
                  <a:cubicBezTo>
                    <a:pt x="167" y="620"/>
                    <a:pt x="71" y="906"/>
                    <a:pt x="24" y="1168"/>
                  </a:cubicBezTo>
                  <a:cubicBezTo>
                    <a:pt x="0" y="1382"/>
                    <a:pt x="0" y="1573"/>
                    <a:pt x="0" y="1787"/>
                  </a:cubicBezTo>
                  <a:lnTo>
                    <a:pt x="0" y="2001"/>
                  </a:lnTo>
                  <a:lnTo>
                    <a:pt x="0" y="2477"/>
                  </a:lnTo>
                  <a:cubicBezTo>
                    <a:pt x="0" y="2501"/>
                    <a:pt x="24" y="2573"/>
                    <a:pt x="48" y="2573"/>
                  </a:cubicBezTo>
                  <a:cubicBezTo>
                    <a:pt x="191" y="2692"/>
                    <a:pt x="357" y="2716"/>
                    <a:pt x="476" y="2716"/>
                  </a:cubicBezTo>
                  <a:lnTo>
                    <a:pt x="476" y="3597"/>
                  </a:lnTo>
                  <a:cubicBezTo>
                    <a:pt x="476" y="3906"/>
                    <a:pt x="667" y="4144"/>
                    <a:pt x="976" y="4144"/>
                  </a:cubicBezTo>
                  <a:cubicBezTo>
                    <a:pt x="1119" y="4144"/>
                    <a:pt x="1238" y="4073"/>
                    <a:pt x="1357" y="4002"/>
                  </a:cubicBezTo>
                  <a:cubicBezTo>
                    <a:pt x="1453" y="4073"/>
                    <a:pt x="1596" y="4144"/>
                    <a:pt x="1739" y="4144"/>
                  </a:cubicBezTo>
                  <a:cubicBezTo>
                    <a:pt x="2048" y="4144"/>
                    <a:pt x="2262" y="3883"/>
                    <a:pt x="2262" y="3597"/>
                  </a:cubicBezTo>
                  <a:lnTo>
                    <a:pt x="2262" y="2716"/>
                  </a:lnTo>
                  <a:lnTo>
                    <a:pt x="2405" y="2716"/>
                  </a:lnTo>
                  <a:cubicBezTo>
                    <a:pt x="2572" y="2692"/>
                    <a:pt x="2739" y="2477"/>
                    <a:pt x="2739" y="2287"/>
                  </a:cubicBezTo>
                  <a:lnTo>
                    <a:pt x="2739" y="1644"/>
                  </a:lnTo>
                  <a:lnTo>
                    <a:pt x="2763" y="1311"/>
                  </a:lnTo>
                  <a:cubicBezTo>
                    <a:pt x="2763" y="1096"/>
                    <a:pt x="2739" y="953"/>
                    <a:pt x="2667" y="810"/>
                  </a:cubicBezTo>
                  <a:lnTo>
                    <a:pt x="2572" y="620"/>
                  </a:lnTo>
                  <a:cubicBezTo>
                    <a:pt x="2542" y="569"/>
                    <a:pt x="2485" y="540"/>
                    <a:pt x="2428" y="540"/>
                  </a:cubicBezTo>
                  <a:cubicBezTo>
                    <a:pt x="2352" y="540"/>
                    <a:pt x="2276" y="592"/>
                    <a:pt x="2262" y="715"/>
                  </a:cubicBezTo>
                  <a:lnTo>
                    <a:pt x="2262" y="739"/>
                  </a:lnTo>
                  <a:cubicBezTo>
                    <a:pt x="2310" y="834"/>
                    <a:pt x="2334" y="906"/>
                    <a:pt x="2382" y="977"/>
                  </a:cubicBezTo>
                  <a:cubicBezTo>
                    <a:pt x="2429" y="1144"/>
                    <a:pt x="2429" y="1263"/>
                    <a:pt x="2429" y="1406"/>
                  </a:cubicBezTo>
                  <a:lnTo>
                    <a:pt x="2429" y="1882"/>
                  </a:lnTo>
                  <a:lnTo>
                    <a:pt x="2429" y="2263"/>
                  </a:lnTo>
                  <a:cubicBezTo>
                    <a:pt x="2429" y="2287"/>
                    <a:pt x="2405" y="2335"/>
                    <a:pt x="2334" y="2335"/>
                  </a:cubicBezTo>
                  <a:cubicBezTo>
                    <a:pt x="2310" y="2335"/>
                    <a:pt x="2310" y="2287"/>
                    <a:pt x="2310" y="2263"/>
                  </a:cubicBezTo>
                  <a:lnTo>
                    <a:pt x="2310" y="2239"/>
                  </a:lnTo>
                  <a:lnTo>
                    <a:pt x="2310" y="1215"/>
                  </a:lnTo>
                  <a:cubicBezTo>
                    <a:pt x="2310" y="1144"/>
                    <a:pt x="2262" y="1072"/>
                    <a:pt x="2167" y="1049"/>
                  </a:cubicBezTo>
                  <a:cubicBezTo>
                    <a:pt x="2152" y="1046"/>
                    <a:pt x="2137" y="1044"/>
                    <a:pt x="2122" y="1044"/>
                  </a:cubicBezTo>
                  <a:cubicBezTo>
                    <a:pt x="2025" y="1044"/>
                    <a:pt x="1953" y="1112"/>
                    <a:pt x="1953" y="1215"/>
                  </a:cubicBezTo>
                  <a:lnTo>
                    <a:pt x="1953" y="3549"/>
                  </a:lnTo>
                  <a:cubicBezTo>
                    <a:pt x="1953" y="3647"/>
                    <a:pt x="1873" y="3728"/>
                    <a:pt x="1778" y="3728"/>
                  </a:cubicBezTo>
                  <a:cubicBezTo>
                    <a:pt x="1758" y="3728"/>
                    <a:pt x="1736" y="3724"/>
                    <a:pt x="1715" y="3716"/>
                  </a:cubicBezTo>
                  <a:cubicBezTo>
                    <a:pt x="1619" y="3692"/>
                    <a:pt x="1596" y="3644"/>
                    <a:pt x="1596" y="3549"/>
                  </a:cubicBezTo>
                  <a:lnTo>
                    <a:pt x="1596" y="3525"/>
                  </a:lnTo>
                  <a:lnTo>
                    <a:pt x="1596" y="2025"/>
                  </a:lnTo>
                  <a:cubicBezTo>
                    <a:pt x="1596" y="1930"/>
                    <a:pt x="1548" y="1882"/>
                    <a:pt x="1453" y="1858"/>
                  </a:cubicBezTo>
                  <a:cubicBezTo>
                    <a:pt x="1431" y="1850"/>
                    <a:pt x="1411" y="1846"/>
                    <a:pt x="1391" y="1846"/>
                  </a:cubicBezTo>
                  <a:cubicBezTo>
                    <a:pt x="1302" y="1846"/>
                    <a:pt x="1238" y="1927"/>
                    <a:pt x="1238" y="2025"/>
                  </a:cubicBezTo>
                  <a:lnTo>
                    <a:pt x="1238" y="3525"/>
                  </a:lnTo>
                  <a:lnTo>
                    <a:pt x="1238" y="3549"/>
                  </a:lnTo>
                  <a:cubicBezTo>
                    <a:pt x="1238" y="3644"/>
                    <a:pt x="1191" y="3692"/>
                    <a:pt x="1119" y="3716"/>
                  </a:cubicBezTo>
                  <a:cubicBezTo>
                    <a:pt x="1098" y="3724"/>
                    <a:pt x="1076" y="3728"/>
                    <a:pt x="1056" y="3728"/>
                  </a:cubicBezTo>
                  <a:cubicBezTo>
                    <a:pt x="961" y="3728"/>
                    <a:pt x="881" y="3647"/>
                    <a:pt x="881" y="3549"/>
                  </a:cubicBezTo>
                  <a:lnTo>
                    <a:pt x="881" y="1215"/>
                  </a:lnTo>
                  <a:cubicBezTo>
                    <a:pt x="881" y="1144"/>
                    <a:pt x="834" y="1072"/>
                    <a:pt x="738" y="1049"/>
                  </a:cubicBezTo>
                  <a:cubicBezTo>
                    <a:pt x="723" y="1046"/>
                    <a:pt x="708" y="1044"/>
                    <a:pt x="694" y="1044"/>
                  </a:cubicBezTo>
                  <a:cubicBezTo>
                    <a:pt x="596" y="1044"/>
                    <a:pt x="524" y="1112"/>
                    <a:pt x="524" y="1215"/>
                  </a:cubicBezTo>
                  <a:lnTo>
                    <a:pt x="524" y="2263"/>
                  </a:lnTo>
                  <a:cubicBezTo>
                    <a:pt x="524" y="2287"/>
                    <a:pt x="500" y="2335"/>
                    <a:pt x="476" y="2335"/>
                  </a:cubicBezTo>
                  <a:cubicBezTo>
                    <a:pt x="429" y="2335"/>
                    <a:pt x="405" y="2287"/>
                    <a:pt x="405" y="2263"/>
                  </a:cubicBezTo>
                  <a:lnTo>
                    <a:pt x="405" y="1906"/>
                  </a:lnTo>
                  <a:lnTo>
                    <a:pt x="405" y="1430"/>
                  </a:lnTo>
                  <a:cubicBezTo>
                    <a:pt x="405" y="1311"/>
                    <a:pt x="405" y="1168"/>
                    <a:pt x="429" y="1049"/>
                  </a:cubicBezTo>
                  <a:cubicBezTo>
                    <a:pt x="476" y="930"/>
                    <a:pt x="524" y="834"/>
                    <a:pt x="595" y="739"/>
                  </a:cubicBezTo>
                  <a:cubicBezTo>
                    <a:pt x="714" y="572"/>
                    <a:pt x="905" y="429"/>
                    <a:pt x="1119" y="358"/>
                  </a:cubicBezTo>
                  <a:cubicBezTo>
                    <a:pt x="1215" y="334"/>
                    <a:pt x="1334" y="334"/>
                    <a:pt x="1429" y="334"/>
                  </a:cubicBezTo>
                  <a:cubicBezTo>
                    <a:pt x="1548" y="334"/>
                    <a:pt x="1667" y="358"/>
                    <a:pt x="1739" y="382"/>
                  </a:cubicBezTo>
                  <a:cubicBezTo>
                    <a:pt x="1759" y="392"/>
                    <a:pt x="1780" y="397"/>
                    <a:pt x="1800" y="397"/>
                  </a:cubicBezTo>
                  <a:cubicBezTo>
                    <a:pt x="1872" y="397"/>
                    <a:pt x="1934" y="337"/>
                    <a:pt x="1953" y="263"/>
                  </a:cubicBezTo>
                  <a:cubicBezTo>
                    <a:pt x="1977" y="191"/>
                    <a:pt x="1929" y="96"/>
                    <a:pt x="1834" y="72"/>
                  </a:cubicBezTo>
                  <a:cubicBezTo>
                    <a:pt x="1691" y="1"/>
                    <a:pt x="1381" y="1"/>
                    <a:pt x="13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121" name="Google Shape;14121;p27"/>
          <p:cNvSpPr/>
          <p:nvPr/>
        </p:nvSpPr>
        <p:spPr>
          <a:xfrm>
            <a:off x="9501750" y="4765451"/>
            <a:ext cx="138645" cy="14271"/>
          </a:xfrm>
          <a:custGeom>
            <a:avLst/>
            <a:gdLst/>
            <a:ahLst/>
            <a:cxnLst/>
            <a:rect l="l" t="t" r="r" b="b"/>
            <a:pathLst>
              <a:path w="3478" h="358" extrusionOk="0">
                <a:moveTo>
                  <a:pt x="215" y="1"/>
                </a:moveTo>
                <a:cubicBezTo>
                  <a:pt x="143" y="1"/>
                  <a:pt x="72" y="72"/>
                  <a:pt x="48" y="167"/>
                </a:cubicBezTo>
                <a:cubicBezTo>
                  <a:pt x="0" y="286"/>
                  <a:pt x="95" y="358"/>
                  <a:pt x="215" y="358"/>
                </a:cubicBezTo>
                <a:lnTo>
                  <a:pt x="3263" y="358"/>
                </a:lnTo>
                <a:cubicBezTo>
                  <a:pt x="3358" y="358"/>
                  <a:pt x="3406" y="310"/>
                  <a:pt x="3429" y="215"/>
                </a:cubicBezTo>
                <a:cubicBezTo>
                  <a:pt x="3477" y="120"/>
                  <a:pt x="3382" y="1"/>
                  <a:pt x="3263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122" name="Google Shape;14122;p27"/>
          <p:cNvSpPr/>
          <p:nvPr/>
        </p:nvSpPr>
        <p:spPr>
          <a:xfrm>
            <a:off x="9501750" y="4800570"/>
            <a:ext cx="138645" cy="14311"/>
          </a:xfrm>
          <a:custGeom>
            <a:avLst/>
            <a:gdLst/>
            <a:ahLst/>
            <a:cxnLst/>
            <a:rect l="l" t="t" r="r" b="b"/>
            <a:pathLst>
              <a:path w="3478" h="359" extrusionOk="0">
                <a:moveTo>
                  <a:pt x="215" y="1"/>
                </a:moveTo>
                <a:cubicBezTo>
                  <a:pt x="143" y="1"/>
                  <a:pt x="72" y="48"/>
                  <a:pt x="48" y="144"/>
                </a:cubicBezTo>
                <a:cubicBezTo>
                  <a:pt x="0" y="263"/>
                  <a:pt x="95" y="358"/>
                  <a:pt x="215" y="358"/>
                </a:cubicBezTo>
                <a:lnTo>
                  <a:pt x="3263" y="358"/>
                </a:lnTo>
                <a:cubicBezTo>
                  <a:pt x="3358" y="358"/>
                  <a:pt x="3406" y="287"/>
                  <a:pt x="3429" y="191"/>
                </a:cubicBezTo>
                <a:cubicBezTo>
                  <a:pt x="3477" y="120"/>
                  <a:pt x="3382" y="1"/>
                  <a:pt x="3263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123" name="Google Shape;14123;p27"/>
          <p:cNvSpPr/>
          <p:nvPr/>
        </p:nvSpPr>
        <p:spPr>
          <a:xfrm>
            <a:off x="9533082" y="4833817"/>
            <a:ext cx="75980" cy="14271"/>
          </a:xfrm>
          <a:custGeom>
            <a:avLst/>
            <a:gdLst/>
            <a:ahLst/>
            <a:cxnLst/>
            <a:rect l="l" t="t" r="r" b="b"/>
            <a:pathLst>
              <a:path w="1906" h="358" extrusionOk="0">
                <a:moveTo>
                  <a:pt x="214" y="0"/>
                </a:moveTo>
                <a:cubicBezTo>
                  <a:pt x="119" y="0"/>
                  <a:pt x="71" y="48"/>
                  <a:pt x="24" y="143"/>
                </a:cubicBezTo>
                <a:cubicBezTo>
                  <a:pt x="0" y="262"/>
                  <a:pt x="95" y="358"/>
                  <a:pt x="214" y="358"/>
                </a:cubicBezTo>
                <a:lnTo>
                  <a:pt x="1739" y="358"/>
                </a:lnTo>
                <a:cubicBezTo>
                  <a:pt x="1810" y="358"/>
                  <a:pt x="1881" y="286"/>
                  <a:pt x="1905" y="191"/>
                </a:cubicBezTo>
                <a:cubicBezTo>
                  <a:pt x="1905" y="119"/>
                  <a:pt x="1810" y="0"/>
                  <a:pt x="1739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124" name="Google Shape;14124;p27"/>
          <p:cNvSpPr/>
          <p:nvPr/>
        </p:nvSpPr>
        <p:spPr>
          <a:xfrm>
            <a:off x="9343216" y="4563267"/>
            <a:ext cx="450017" cy="473736"/>
          </a:xfrm>
          <a:custGeom>
            <a:avLst/>
            <a:gdLst/>
            <a:ahLst/>
            <a:cxnLst/>
            <a:rect l="l" t="t" r="r" b="b"/>
            <a:pathLst>
              <a:path w="11289" h="11884" extrusionOk="0">
                <a:moveTo>
                  <a:pt x="6144" y="881"/>
                </a:moveTo>
                <a:cubicBezTo>
                  <a:pt x="7359" y="905"/>
                  <a:pt x="8478" y="1381"/>
                  <a:pt x="9383" y="2215"/>
                </a:cubicBezTo>
                <a:lnTo>
                  <a:pt x="8573" y="3025"/>
                </a:lnTo>
                <a:cubicBezTo>
                  <a:pt x="7883" y="2405"/>
                  <a:pt x="7002" y="2048"/>
                  <a:pt x="6144" y="2024"/>
                </a:cubicBezTo>
                <a:lnTo>
                  <a:pt x="6144" y="881"/>
                </a:lnTo>
                <a:close/>
                <a:moveTo>
                  <a:pt x="6097" y="2405"/>
                </a:moveTo>
                <a:cubicBezTo>
                  <a:pt x="6930" y="2429"/>
                  <a:pt x="7764" y="2786"/>
                  <a:pt x="8430" y="3453"/>
                </a:cubicBezTo>
                <a:cubicBezTo>
                  <a:pt x="9121" y="4120"/>
                  <a:pt x="9478" y="5001"/>
                  <a:pt x="9478" y="5954"/>
                </a:cubicBezTo>
                <a:cubicBezTo>
                  <a:pt x="9502" y="6835"/>
                  <a:pt x="9145" y="7692"/>
                  <a:pt x="8478" y="8383"/>
                </a:cubicBezTo>
                <a:cubicBezTo>
                  <a:pt x="7859" y="9050"/>
                  <a:pt x="7025" y="9431"/>
                  <a:pt x="6097" y="9455"/>
                </a:cubicBezTo>
                <a:lnTo>
                  <a:pt x="6097" y="9050"/>
                </a:lnTo>
                <a:cubicBezTo>
                  <a:pt x="6097" y="8931"/>
                  <a:pt x="5978" y="8812"/>
                  <a:pt x="5859" y="8812"/>
                </a:cubicBezTo>
                <a:cubicBezTo>
                  <a:pt x="5096" y="8764"/>
                  <a:pt x="4382" y="8478"/>
                  <a:pt x="3834" y="7930"/>
                </a:cubicBezTo>
                <a:cubicBezTo>
                  <a:pt x="3310" y="7406"/>
                  <a:pt x="3001" y="6668"/>
                  <a:pt x="3001" y="5906"/>
                </a:cubicBezTo>
                <a:cubicBezTo>
                  <a:pt x="3001" y="5144"/>
                  <a:pt x="3310" y="4430"/>
                  <a:pt x="3834" y="3882"/>
                </a:cubicBezTo>
                <a:cubicBezTo>
                  <a:pt x="4382" y="3358"/>
                  <a:pt x="5096" y="3025"/>
                  <a:pt x="5859" y="3025"/>
                </a:cubicBezTo>
                <a:cubicBezTo>
                  <a:pt x="6025" y="3025"/>
                  <a:pt x="6097" y="2906"/>
                  <a:pt x="6097" y="2786"/>
                </a:cubicBezTo>
                <a:lnTo>
                  <a:pt x="6097" y="2405"/>
                </a:lnTo>
                <a:close/>
                <a:moveTo>
                  <a:pt x="5859" y="0"/>
                </a:moveTo>
                <a:cubicBezTo>
                  <a:pt x="4739" y="0"/>
                  <a:pt x="3620" y="357"/>
                  <a:pt x="2667" y="977"/>
                </a:cubicBezTo>
                <a:cubicBezTo>
                  <a:pt x="2620" y="1024"/>
                  <a:pt x="2596" y="1096"/>
                  <a:pt x="2620" y="1191"/>
                </a:cubicBezTo>
                <a:cubicBezTo>
                  <a:pt x="2635" y="1265"/>
                  <a:pt x="2696" y="1303"/>
                  <a:pt x="2763" y="1303"/>
                </a:cubicBezTo>
                <a:cubicBezTo>
                  <a:pt x="2804" y="1303"/>
                  <a:pt x="2846" y="1289"/>
                  <a:pt x="2882" y="1262"/>
                </a:cubicBezTo>
                <a:cubicBezTo>
                  <a:pt x="3739" y="715"/>
                  <a:pt x="4763" y="381"/>
                  <a:pt x="5763" y="357"/>
                </a:cubicBezTo>
                <a:lnTo>
                  <a:pt x="5763" y="2691"/>
                </a:lnTo>
                <a:cubicBezTo>
                  <a:pt x="4977" y="2739"/>
                  <a:pt x="4192" y="3096"/>
                  <a:pt x="3620" y="3691"/>
                </a:cubicBezTo>
                <a:cubicBezTo>
                  <a:pt x="3025" y="4311"/>
                  <a:pt x="2715" y="5120"/>
                  <a:pt x="2715" y="5978"/>
                </a:cubicBezTo>
                <a:cubicBezTo>
                  <a:pt x="2715" y="6835"/>
                  <a:pt x="3025" y="7645"/>
                  <a:pt x="3620" y="8264"/>
                </a:cubicBezTo>
                <a:cubicBezTo>
                  <a:pt x="4192" y="8859"/>
                  <a:pt x="4977" y="9193"/>
                  <a:pt x="5763" y="9240"/>
                </a:cubicBezTo>
                <a:lnTo>
                  <a:pt x="5763" y="11598"/>
                </a:lnTo>
                <a:cubicBezTo>
                  <a:pt x="4334" y="11574"/>
                  <a:pt x="2977" y="10979"/>
                  <a:pt x="1953" y="9931"/>
                </a:cubicBezTo>
                <a:cubicBezTo>
                  <a:pt x="929" y="8883"/>
                  <a:pt x="357" y="7478"/>
                  <a:pt x="334" y="6001"/>
                </a:cubicBezTo>
                <a:cubicBezTo>
                  <a:pt x="334" y="4406"/>
                  <a:pt x="1048" y="2882"/>
                  <a:pt x="2239" y="1810"/>
                </a:cubicBezTo>
                <a:cubicBezTo>
                  <a:pt x="2286" y="1739"/>
                  <a:pt x="2310" y="1620"/>
                  <a:pt x="2263" y="1572"/>
                </a:cubicBezTo>
                <a:cubicBezTo>
                  <a:pt x="2221" y="1516"/>
                  <a:pt x="2162" y="1493"/>
                  <a:pt x="2112" y="1493"/>
                </a:cubicBezTo>
                <a:cubicBezTo>
                  <a:pt x="2076" y="1493"/>
                  <a:pt x="2044" y="1505"/>
                  <a:pt x="2024" y="1524"/>
                </a:cubicBezTo>
                <a:cubicBezTo>
                  <a:pt x="738" y="2667"/>
                  <a:pt x="0" y="4263"/>
                  <a:pt x="0" y="6001"/>
                </a:cubicBezTo>
                <a:lnTo>
                  <a:pt x="24" y="6001"/>
                </a:lnTo>
                <a:cubicBezTo>
                  <a:pt x="24" y="7573"/>
                  <a:pt x="667" y="9026"/>
                  <a:pt x="1762" y="10145"/>
                </a:cubicBezTo>
                <a:cubicBezTo>
                  <a:pt x="2858" y="11241"/>
                  <a:pt x="4311" y="11860"/>
                  <a:pt x="5882" y="11884"/>
                </a:cubicBezTo>
                <a:cubicBezTo>
                  <a:pt x="5954" y="11884"/>
                  <a:pt x="6049" y="11860"/>
                  <a:pt x="6073" y="11812"/>
                </a:cubicBezTo>
                <a:cubicBezTo>
                  <a:pt x="6097" y="11765"/>
                  <a:pt x="6144" y="11717"/>
                  <a:pt x="6144" y="11645"/>
                </a:cubicBezTo>
                <a:lnTo>
                  <a:pt x="6144" y="11336"/>
                </a:lnTo>
                <a:cubicBezTo>
                  <a:pt x="7168" y="11288"/>
                  <a:pt x="8192" y="10931"/>
                  <a:pt x="9050" y="10336"/>
                </a:cubicBezTo>
                <a:cubicBezTo>
                  <a:pt x="9145" y="10288"/>
                  <a:pt x="9145" y="10169"/>
                  <a:pt x="9073" y="10098"/>
                </a:cubicBezTo>
                <a:cubicBezTo>
                  <a:pt x="9047" y="10058"/>
                  <a:pt x="8999" y="10040"/>
                  <a:pt x="8950" y="10040"/>
                </a:cubicBezTo>
                <a:cubicBezTo>
                  <a:pt x="8909" y="10040"/>
                  <a:pt x="8867" y="10052"/>
                  <a:pt x="8835" y="10074"/>
                </a:cubicBezTo>
                <a:cubicBezTo>
                  <a:pt x="8049" y="10645"/>
                  <a:pt x="7121" y="10979"/>
                  <a:pt x="6144" y="11002"/>
                </a:cubicBezTo>
                <a:lnTo>
                  <a:pt x="6144" y="9907"/>
                </a:lnTo>
                <a:cubicBezTo>
                  <a:pt x="7121" y="9859"/>
                  <a:pt x="8002" y="9455"/>
                  <a:pt x="8692" y="8764"/>
                </a:cubicBezTo>
                <a:cubicBezTo>
                  <a:pt x="9431" y="8026"/>
                  <a:pt x="9836" y="7073"/>
                  <a:pt x="9836" y="6025"/>
                </a:cubicBezTo>
                <a:cubicBezTo>
                  <a:pt x="9836" y="5049"/>
                  <a:pt x="9455" y="4120"/>
                  <a:pt x="8812" y="3406"/>
                </a:cubicBezTo>
                <a:lnTo>
                  <a:pt x="9597" y="2644"/>
                </a:lnTo>
                <a:cubicBezTo>
                  <a:pt x="10455" y="3549"/>
                  <a:pt x="10931" y="4787"/>
                  <a:pt x="10931" y="6025"/>
                </a:cubicBezTo>
                <a:cubicBezTo>
                  <a:pt x="10931" y="7359"/>
                  <a:pt x="10431" y="8621"/>
                  <a:pt x="9478" y="9574"/>
                </a:cubicBezTo>
                <a:lnTo>
                  <a:pt x="9407" y="9621"/>
                </a:lnTo>
                <a:cubicBezTo>
                  <a:pt x="9335" y="9693"/>
                  <a:pt x="9335" y="9812"/>
                  <a:pt x="9407" y="9859"/>
                </a:cubicBezTo>
                <a:cubicBezTo>
                  <a:pt x="9443" y="9895"/>
                  <a:pt x="9490" y="9913"/>
                  <a:pt x="9535" y="9913"/>
                </a:cubicBezTo>
                <a:cubicBezTo>
                  <a:pt x="9580" y="9913"/>
                  <a:pt x="9621" y="9895"/>
                  <a:pt x="9645" y="9859"/>
                </a:cubicBezTo>
                <a:lnTo>
                  <a:pt x="9716" y="9812"/>
                </a:lnTo>
                <a:cubicBezTo>
                  <a:pt x="10717" y="8788"/>
                  <a:pt x="11288" y="7454"/>
                  <a:pt x="11288" y="6025"/>
                </a:cubicBezTo>
                <a:cubicBezTo>
                  <a:pt x="11288" y="4477"/>
                  <a:pt x="10717" y="3144"/>
                  <a:pt x="9716" y="2144"/>
                </a:cubicBezTo>
                <a:cubicBezTo>
                  <a:pt x="8740" y="1191"/>
                  <a:pt x="7478" y="619"/>
                  <a:pt x="6097" y="596"/>
                </a:cubicBezTo>
                <a:lnTo>
                  <a:pt x="6097" y="238"/>
                </a:lnTo>
                <a:cubicBezTo>
                  <a:pt x="6097" y="167"/>
                  <a:pt x="6073" y="119"/>
                  <a:pt x="6049" y="72"/>
                </a:cubicBezTo>
                <a:cubicBezTo>
                  <a:pt x="5978" y="24"/>
                  <a:pt x="5930" y="0"/>
                  <a:pt x="5859" y="0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125" name="Google Shape;14125;p27"/>
          <p:cNvGrpSpPr/>
          <p:nvPr/>
        </p:nvGrpSpPr>
        <p:grpSpPr>
          <a:xfrm>
            <a:off x="8364503" y="4563324"/>
            <a:ext cx="474692" cy="473736"/>
            <a:chOff x="5676088" y="3314908"/>
            <a:chExt cx="297700" cy="297100"/>
          </a:xfrm>
        </p:grpSpPr>
        <p:sp>
          <p:nvSpPr>
            <p:cNvPr id="14126" name="Google Shape;14126;p27"/>
            <p:cNvSpPr/>
            <p:nvPr/>
          </p:nvSpPr>
          <p:spPr>
            <a:xfrm>
              <a:off x="5751113" y="3426508"/>
              <a:ext cx="203050" cy="108700"/>
            </a:xfrm>
            <a:custGeom>
              <a:avLst/>
              <a:gdLst/>
              <a:ahLst/>
              <a:cxnLst/>
              <a:rect l="l" t="t" r="r" b="b"/>
              <a:pathLst>
                <a:path w="8122" h="4348" extrusionOk="0">
                  <a:moveTo>
                    <a:pt x="173" y="0"/>
                  </a:moveTo>
                  <a:cubicBezTo>
                    <a:pt x="146" y="0"/>
                    <a:pt x="119" y="5"/>
                    <a:pt x="96" y="13"/>
                  </a:cubicBezTo>
                  <a:cubicBezTo>
                    <a:pt x="0" y="85"/>
                    <a:pt x="0" y="180"/>
                    <a:pt x="24" y="251"/>
                  </a:cubicBezTo>
                  <a:lnTo>
                    <a:pt x="977" y="1680"/>
                  </a:lnTo>
                  <a:cubicBezTo>
                    <a:pt x="1022" y="1756"/>
                    <a:pt x="1105" y="1802"/>
                    <a:pt x="1185" y="1802"/>
                  </a:cubicBezTo>
                  <a:cubicBezTo>
                    <a:pt x="1231" y="1802"/>
                    <a:pt x="1275" y="1787"/>
                    <a:pt x="1310" y="1752"/>
                  </a:cubicBezTo>
                  <a:lnTo>
                    <a:pt x="3001" y="609"/>
                  </a:lnTo>
                  <a:lnTo>
                    <a:pt x="5478" y="4181"/>
                  </a:lnTo>
                  <a:cubicBezTo>
                    <a:pt x="5509" y="4244"/>
                    <a:pt x="5594" y="4297"/>
                    <a:pt x="5682" y="4297"/>
                  </a:cubicBezTo>
                  <a:cubicBezTo>
                    <a:pt x="5726" y="4297"/>
                    <a:pt x="5771" y="4284"/>
                    <a:pt x="5811" y="4252"/>
                  </a:cubicBezTo>
                  <a:lnTo>
                    <a:pt x="7764" y="3109"/>
                  </a:lnTo>
                  <a:lnTo>
                    <a:pt x="7764" y="4157"/>
                  </a:lnTo>
                  <a:cubicBezTo>
                    <a:pt x="7764" y="4252"/>
                    <a:pt x="7835" y="4348"/>
                    <a:pt x="7907" y="4348"/>
                  </a:cubicBezTo>
                  <a:cubicBezTo>
                    <a:pt x="8026" y="4348"/>
                    <a:pt x="8121" y="4276"/>
                    <a:pt x="8121" y="4157"/>
                  </a:cubicBezTo>
                  <a:lnTo>
                    <a:pt x="8121" y="2919"/>
                  </a:lnTo>
                  <a:cubicBezTo>
                    <a:pt x="8121" y="2847"/>
                    <a:pt x="8097" y="2800"/>
                    <a:pt x="8073" y="2752"/>
                  </a:cubicBezTo>
                  <a:cubicBezTo>
                    <a:pt x="8011" y="2705"/>
                    <a:pt x="7939" y="2669"/>
                    <a:pt x="7864" y="2669"/>
                  </a:cubicBezTo>
                  <a:cubicBezTo>
                    <a:pt x="7823" y="2669"/>
                    <a:pt x="7782" y="2679"/>
                    <a:pt x="7740" y="2704"/>
                  </a:cubicBezTo>
                  <a:lnTo>
                    <a:pt x="5692" y="3895"/>
                  </a:lnTo>
                  <a:lnTo>
                    <a:pt x="3215" y="323"/>
                  </a:lnTo>
                  <a:cubicBezTo>
                    <a:pt x="3156" y="248"/>
                    <a:pt x="3087" y="211"/>
                    <a:pt x="3015" y="211"/>
                  </a:cubicBezTo>
                  <a:cubicBezTo>
                    <a:pt x="2971" y="211"/>
                    <a:pt x="2927" y="225"/>
                    <a:pt x="2882" y="251"/>
                  </a:cubicBezTo>
                  <a:lnTo>
                    <a:pt x="1191" y="1395"/>
                  </a:lnTo>
                  <a:lnTo>
                    <a:pt x="334" y="85"/>
                  </a:lnTo>
                  <a:cubicBezTo>
                    <a:pt x="286" y="21"/>
                    <a:pt x="228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27" name="Google Shape;14127;p27"/>
            <p:cNvSpPr/>
            <p:nvPr/>
          </p:nvSpPr>
          <p:spPr>
            <a:xfrm>
              <a:off x="5676088" y="3314908"/>
              <a:ext cx="297700" cy="297100"/>
            </a:xfrm>
            <a:custGeom>
              <a:avLst/>
              <a:gdLst/>
              <a:ahLst/>
              <a:cxnLst/>
              <a:rect l="l" t="t" r="r" b="b"/>
              <a:pathLst>
                <a:path w="11908" h="11884" extrusionOk="0">
                  <a:moveTo>
                    <a:pt x="11575" y="11002"/>
                  </a:moveTo>
                  <a:lnTo>
                    <a:pt x="11575" y="11479"/>
                  </a:lnTo>
                  <a:lnTo>
                    <a:pt x="382" y="11479"/>
                  </a:lnTo>
                  <a:lnTo>
                    <a:pt x="382" y="11002"/>
                  </a:lnTo>
                  <a:close/>
                  <a:moveTo>
                    <a:pt x="906" y="0"/>
                  </a:moveTo>
                  <a:cubicBezTo>
                    <a:pt x="787" y="0"/>
                    <a:pt x="715" y="48"/>
                    <a:pt x="715" y="167"/>
                  </a:cubicBezTo>
                  <a:lnTo>
                    <a:pt x="715" y="977"/>
                  </a:lnTo>
                  <a:lnTo>
                    <a:pt x="501" y="977"/>
                  </a:lnTo>
                  <a:cubicBezTo>
                    <a:pt x="406" y="977"/>
                    <a:pt x="310" y="1024"/>
                    <a:pt x="310" y="1119"/>
                  </a:cubicBezTo>
                  <a:cubicBezTo>
                    <a:pt x="310" y="1239"/>
                    <a:pt x="382" y="1334"/>
                    <a:pt x="501" y="1334"/>
                  </a:cubicBezTo>
                  <a:lnTo>
                    <a:pt x="715" y="1334"/>
                  </a:lnTo>
                  <a:lnTo>
                    <a:pt x="715" y="2215"/>
                  </a:lnTo>
                  <a:lnTo>
                    <a:pt x="501" y="2215"/>
                  </a:lnTo>
                  <a:cubicBezTo>
                    <a:pt x="406" y="2215"/>
                    <a:pt x="310" y="2286"/>
                    <a:pt x="310" y="2382"/>
                  </a:cubicBezTo>
                  <a:cubicBezTo>
                    <a:pt x="310" y="2477"/>
                    <a:pt x="382" y="2572"/>
                    <a:pt x="501" y="2572"/>
                  </a:cubicBezTo>
                  <a:lnTo>
                    <a:pt x="715" y="2572"/>
                  </a:lnTo>
                  <a:lnTo>
                    <a:pt x="715" y="3477"/>
                  </a:lnTo>
                  <a:lnTo>
                    <a:pt x="501" y="3477"/>
                  </a:lnTo>
                  <a:cubicBezTo>
                    <a:pt x="406" y="3477"/>
                    <a:pt x="310" y="3525"/>
                    <a:pt x="310" y="3620"/>
                  </a:cubicBezTo>
                  <a:cubicBezTo>
                    <a:pt x="310" y="3739"/>
                    <a:pt x="382" y="3834"/>
                    <a:pt x="501" y="3834"/>
                  </a:cubicBezTo>
                  <a:lnTo>
                    <a:pt x="715" y="3834"/>
                  </a:lnTo>
                  <a:lnTo>
                    <a:pt x="715" y="4715"/>
                  </a:lnTo>
                  <a:lnTo>
                    <a:pt x="501" y="4715"/>
                  </a:lnTo>
                  <a:cubicBezTo>
                    <a:pt x="406" y="4715"/>
                    <a:pt x="310" y="4787"/>
                    <a:pt x="310" y="4858"/>
                  </a:cubicBezTo>
                  <a:cubicBezTo>
                    <a:pt x="310" y="4977"/>
                    <a:pt x="382" y="5073"/>
                    <a:pt x="501" y="5073"/>
                  </a:cubicBezTo>
                  <a:lnTo>
                    <a:pt x="715" y="5073"/>
                  </a:lnTo>
                  <a:lnTo>
                    <a:pt x="715" y="5978"/>
                  </a:lnTo>
                  <a:lnTo>
                    <a:pt x="501" y="5978"/>
                  </a:lnTo>
                  <a:cubicBezTo>
                    <a:pt x="406" y="5978"/>
                    <a:pt x="310" y="6025"/>
                    <a:pt x="310" y="6121"/>
                  </a:cubicBezTo>
                  <a:cubicBezTo>
                    <a:pt x="310" y="6240"/>
                    <a:pt x="382" y="6335"/>
                    <a:pt x="501" y="6335"/>
                  </a:cubicBezTo>
                  <a:lnTo>
                    <a:pt x="715" y="6335"/>
                  </a:lnTo>
                  <a:lnTo>
                    <a:pt x="715" y="7216"/>
                  </a:lnTo>
                  <a:lnTo>
                    <a:pt x="501" y="7216"/>
                  </a:lnTo>
                  <a:cubicBezTo>
                    <a:pt x="406" y="7216"/>
                    <a:pt x="310" y="7287"/>
                    <a:pt x="310" y="7359"/>
                  </a:cubicBezTo>
                  <a:cubicBezTo>
                    <a:pt x="310" y="7478"/>
                    <a:pt x="382" y="7573"/>
                    <a:pt x="501" y="7573"/>
                  </a:cubicBezTo>
                  <a:lnTo>
                    <a:pt x="715" y="7573"/>
                  </a:lnTo>
                  <a:lnTo>
                    <a:pt x="715" y="8478"/>
                  </a:lnTo>
                  <a:lnTo>
                    <a:pt x="501" y="8478"/>
                  </a:lnTo>
                  <a:cubicBezTo>
                    <a:pt x="406" y="8478"/>
                    <a:pt x="310" y="8526"/>
                    <a:pt x="310" y="8621"/>
                  </a:cubicBezTo>
                  <a:cubicBezTo>
                    <a:pt x="310" y="8740"/>
                    <a:pt x="382" y="8835"/>
                    <a:pt x="501" y="8835"/>
                  </a:cubicBezTo>
                  <a:lnTo>
                    <a:pt x="715" y="8835"/>
                  </a:lnTo>
                  <a:lnTo>
                    <a:pt x="715" y="9716"/>
                  </a:lnTo>
                  <a:lnTo>
                    <a:pt x="501" y="9716"/>
                  </a:lnTo>
                  <a:cubicBezTo>
                    <a:pt x="406" y="9716"/>
                    <a:pt x="310" y="9788"/>
                    <a:pt x="310" y="9859"/>
                  </a:cubicBezTo>
                  <a:cubicBezTo>
                    <a:pt x="310" y="9978"/>
                    <a:pt x="382" y="10074"/>
                    <a:pt x="501" y="10074"/>
                  </a:cubicBezTo>
                  <a:lnTo>
                    <a:pt x="715" y="10074"/>
                  </a:lnTo>
                  <a:lnTo>
                    <a:pt x="715" y="10693"/>
                  </a:lnTo>
                  <a:lnTo>
                    <a:pt x="286" y="10693"/>
                  </a:lnTo>
                  <a:cubicBezTo>
                    <a:pt x="144" y="10693"/>
                    <a:pt x="1" y="10812"/>
                    <a:pt x="1" y="11002"/>
                  </a:cubicBezTo>
                  <a:lnTo>
                    <a:pt x="1" y="11598"/>
                  </a:lnTo>
                  <a:cubicBezTo>
                    <a:pt x="1" y="11741"/>
                    <a:pt x="120" y="11884"/>
                    <a:pt x="286" y="11884"/>
                  </a:cubicBezTo>
                  <a:lnTo>
                    <a:pt x="11598" y="11884"/>
                  </a:lnTo>
                  <a:cubicBezTo>
                    <a:pt x="11741" y="11884"/>
                    <a:pt x="11908" y="11765"/>
                    <a:pt x="11908" y="11598"/>
                  </a:cubicBezTo>
                  <a:lnTo>
                    <a:pt x="11908" y="11002"/>
                  </a:lnTo>
                  <a:cubicBezTo>
                    <a:pt x="11908" y="10788"/>
                    <a:pt x="11789" y="10669"/>
                    <a:pt x="11622" y="10669"/>
                  </a:cubicBezTo>
                  <a:lnTo>
                    <a:pt x="11146" y="10669"/>
                  </a:lnTo>
                  <a:lnTo>
                    <a:pt x="11146" y="9478"/>
                  </a:lnTo>
                  <a:cubicBezTo>
                    <a:pt x="11146" y="9407"/>
                    <a:pt x="11098" y="9312"/>
                    <a:pt x="11003" y="9312"/>
                  </a:cubicBezTo>
                  <a:cubicBezTo>
                    <a:pt x="10884" y="9312"/>
                    <a:pt x="10789" y="9359"/>
                    <a:pt x="10789" y="9478"/>
                  </a:cubicBezTo>
                  <a:lnTo>
                    <a:pt x="10789" y="10669"/>
                  </a:lnTo>
                  <a:lnTo>
                    <a:pt x="1834" y="10669"/>
                  </a:lnTo>
                  <a:lnTo>
                    <a:pt x="1834" y="2929"/>
                  </a:lnTo>
                  <a:lnTo>
                    <a:pt x="2620" y="4096"/>
                  </a:lnTo>
                  <a:cubicBezTo>
                    <a:pt x="2652" y="4160"/>
                    <a:pt x="2705" y="4181"/>
                    <a:pt x="2765" y="4181"/>
                  </a:cubicBezTo>
                  <a:cubicBezTo>
                    <a:pt x="2795" y="4181"/>
                    <a:pt x="2827" y="4176"/>
                    <a:pt x="2858" y="4168"/>
                  </a:cubicBezTo>
                  <a:cubicBezTo>
                    <a:pt x="2930" y="4096"/>
                    <a:pt x="2930" y="4001"/>
                    <a:pt x="2906" y="3906"/>
                  </a:cubicBezTo>
                  <a:lnTo>
                    <a:pt x="1930" y="2453"/>
                  </a:lnTo>
                  <a:cubicBezTo>
                    <a:pt x="1878" y="2402"/>
                    <a:pt x="1802" y="2362"/>
                    <a:pt x="1737" y="2362"/>
                  </a:cubicBezTo>
                  <a:cubicBezTo>
                    <a:pt x="1711" y="2362"/>
                    <a:pt x="1688" y="2368"/>
                    <a:pt x="1668" y="2382"/>
                  </a:cubicBezTo>
                  <a:cubicBezTo>
                    <a:pt x="1572" y="2405"/>
                    <a:pt x="1477" y="2477"/>
                    <a:pt x="1477" y="2620"/>
                  </a:cubicBezTo>
                  <a:lnTo>
                    <a:pt x="1477" y="10717"/>
                  </a:lnTo>
                  <a:lnTo>
                    <a:pt x="1072" y="10717"/>
                  </a:lnTo>
                  <a:lnTo>
                    <a:pt x="1072" y="167"/>
                  </a:lnTo>
                  <a:cubicBezTo>
                    <a:pt x="1072" y="72"/>
                    <a:pt x="1001" y="0"/>
                    <a:pt x="9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28" name="Google Shape;14128;p27"/>
          <p:cNvGrpSpPr/>
          <p:nvPr/>
        </p:nvGrpSpPr>
        <p:grpSpPr>
          <a:xfrm>
            <a:off x="7351519" y="4560455"/>
            <a:ext cx="474732" cy="473776"/>
            <a:chOff x="5168238" y="3313108"/>
            <a:chExt cx="297725" cy="297125"/>
          </a:xfrm>
        </p:grpSpPr>
        <p:sp>
          <p:nvSpPr>
            <p:cNvPr id="14129" name="Google Shape;14129;p27"/>
            <p:cNvSpPr/>
            <p:nvPr/>
          </p:nvSpPr>
          <p:spPr>
            <a:xfrm>
              <a:off x="5374238" y="3513858"/>
              <a:ext cx="28600" cy="41000"/>
            </a:xfrm>
            <a:custGeom>
              <a:avLst/>
              <a:gdLst/>
              <a:ahLst/>
              <a:cxnLst/>
              <a:rect l="l" t="t" r="r" b="b"/>
              <a:pathLst>
                <a:path w="1144" h="1640" extrusionOk="0">
                  <a:moveTo>
                    <a:pt x="644" y="639"/>
                  </a:moveTo>
                  <a:lnTo>
                    <a:pt x="644" y="925"/>
                  </a:lnTo>
                  <a:lnTo>
                    <a:pt x="453" y="925"/>
                  </a:lnTo>
                  <a:cubicBezTo>
                    <a:pt x="525" y="806"/>
                    <a:pt x="572" y="734"/>
                    <a:pt x="644" y="639"/>
                  </a:cubicBezTo>
                  <a:close/>
                  <a:moveTo>
                    <a:pt x="727" y="1"/>
                  </a:moveTo>
                  <a:cubicBezTo>
                    <a:pt x="654" y="1"/>
                    <a:pt x="583" y="40"/>
                    <a:pt x="549" y="91"/>
                  </a:cubicBezTo>
                  <a:cubicBezTo>
                    <a:pt x="477" y="187"/>
                    <a:pt x="167" y="782"/>
                    <a:pt x="48" y="973"/>
                  </a:cubicBezTo>
                  <a:cubicBezTo>
                    <a:pt x="1" y="996"/>
                    <a:pt x="1" y="1044"/>
                    <a:pt x="1" y="1068"/>
                  </a:cubicBezTo>
                  <a:cubicBezTo>
                    <a:pt x="48" y="1235"/>
                    <a:pt x="96" y="1258"/>
                    <a:pt x="191" y="1258"/>
                  </a:cubicBezTo>
                  <a:lnTo>
                    <a:pt x="644" y="1258"/>
                  </a:lnTo>
                  <a:lnTo>
                    <a:pt x="644" y="1473"/>
                  </a:lnTo>
                  <a:cubicBezTo>
                    <a:pt x="644" y="1568"/>
                    <a:pt x="715" y="1639"/>
                    <a:pt x="810" y="1639"/>
                  </a:cubicBezTo>
                  <a:cubicBezTo>
                    <a:pt x="906" y="1639"/>
                    <a:pt x="1001" y="1568"/>
                    <a:pt x="1001" y="1473"/>
                  </a:cubicBezTo>
                  <a:lnTo>
                    <a:pt x="1001" y="1258"/>
                  </a:lnTo>
                  <a:cubicBezTo>
                    <a:pt x="1072" y="1258"/>
                    <a:pt x="1144" y="1163"/>
                    <a:pt x="1144" y="1092"/>
                  </a:cubicBezTo>
                  <a:cubicBezTo>
                    <a:pt x="1144" y="996"/>
                    <a:pt x="1072" y="901"/>
                    <a:pt x="1001" y="901"/>
                  </a:cubicBezTo>
                  <a:lnTo>
                    <a:pt x="1001" y="258"/>
                  </a:lnTo>
                  <a:cubicBezTo>
                    <a:pt x="1001" y="139"/>
                    <a:pt x="906" y="44"/>
                    <a:pt x="810" y="20"/>
                  </a:cubicBezTo>
                  <a:cubicBezTo>
                    <a:pt x="784" y="7"/>
                    <a:pt x="755" y="1"/>
                    <a:pt x="7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0" name="Google Shape;14130;p27"/>
            <p:cNvSpPr/>
            <p:nvPr/>
          </p:nvSpPr>
          <p:spPr>
            <a:xfrm>
              <a:off x="5374238" y="3367883"/>
              <a:ext cx="26825" cy="42300"/>
            </a:xfrm>
            <a:custGeom>
              <a:avLst/>
              <a:gdLst/>
              <a:ahLst/>
              <a:cxnLst/>
              <a:rect l="l" t="t" r="r" b="b"/>
              <a:pathLst>
                <a:path w="1073" h="1692" extrusionOk="0">
                  <a:moveTo>
                    <a:pt x="501" y="1"/>
                  </a:moveTo>
                  <a:cubicBezTo>
                    <a:pt x="263" y="1"/>
                    <a:pt x="72" y="167"/>
                    <a:pt x="25" y="406"/>
                  </a:cubicBezTo>
                  <a:cubicBezTo>
                    <a:pt x="1" y="501"/>
                    <a:pt x="72" y="572"/>
                    <a:pt x="120" y="596"/>
                  </a:cubicBezTo>
                  <a:cubicBezTo>
                    <a:pt x="141" y="607"/>
                    <a:pt x="164" y="611"/>
                    <a:pt x="187" y="611"/>
                  </a:cubicBezTo>
                  <a:cubicBezTo>
                    <a:pt x="264" y="611"/>
                    <a:pt x="340" y="556"/>
                    <a:pt x="358" y="501"/>
                  </a:cubicBezTo>
                  <a:cubicBezTo>
                    <a:pt x="358" y="429"/>
                    <a:pt x="453" y="382"/>
                    <a:pt x="501" y="382"/>
                  </a:cubicBezTo>
                  <a:cubicBezTo>
                    <a:pt x="596" y="382"/>
                    <a:pt x="668" y="429"/>
                    <a:pt x="668" y="525"/>
                  </a:cubicBezTo>
                  <a:lnTo>
                    <a:pt x="668" y="548"/>
                  </a:lnTo>
                  <a:cubicBezTo>
                    <a:pt x="668" y="572"/>
                    <a:pt x="620" y="667"/>
                    <a:pt x="549" y="763"/>
                  </a:cubicBezTo>
                  <a:cubicBezTo>
                    <a:pt x="334" y="1049"/>
                    <a:pt x="215" y="1215"/>
                    <a:pt x="144" y="1287"/>
                  </a:cubicBezTo>
                  <a:cubicBezTo>
                    <a:pt x="72" y="1406"/>
                    <a:pt x="25" y="1477"/>
                    <a:pt x="72" y="1572"/>
                  </a:cubicBezTo>
                  <a:cubicBezTo>
                    <a:pt x="96" y="1620"/>
                    <a:pt x="120" y="1644"/>
                    <a:pt x="191" y="1692"/>
                  </a:cubicBezTo>
                  <a:lnTo>
                    <a:pt x="906" y="1692"/>
                  </a:lnTo>
                  <a:cubicBezTo>
                    <a:pt x="977" y="1692"/>
                    <a:pt x="1072" y="1596"/>
                    <a:pt x="1072" y="1501"/>
                  </a:cubicBezTo>
                  <a:cubicBezTo>
                    <a:pt x="1072" y="1453"/>
                    <a:pt x="1025" y="1358"/>
                    <a:pt x="930" y="1358"/>
                  </a:cubicBezTo>
                  <a:lnTo>
                    <a:pt x="596" y="1358"/>
                  </a:lnTo>
                  <a:cubicBezTo>
                    <a:pt x="668" y="1263"/>
                    <a:pt x="739" y="1144"/>
                    <a:pt x="858" y="977"/>
                  </a:cubicBezTo>
                  <a:cubicBezTo>
                    <a:pt x="953" y="858"/>
                    <a:pt x="1025" y="739"/>
                    <a:pt x="1025" y="644"/>
                  </a:cubicBezTo>
                  <a:lnTo>
                    <a:pt x="1025" y="596"/>
                  </a:lnTo>
                  <a:lnTo>
                    <a:pt x="1025" y="548"/>
                  </a:lnTo>
                  <a:lnTo>
                    <a:pt x="1025" y="525"/>
                  </a:lnTo>
                  <a:cubicBezTo>
                    <a:pt x="1025" y="263"/>
                    <a:pt x="810" y="1"/>
                    <a:pt x="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1" name="Google Shape;14131;p27"/>
            <p:cNvSpPr/>
            <p:nvPr/>
          </p:nvSpPr>
          <p:spPr>
            <a:xfrm>
              <a:off x="5234338" y="3369683"/>
              <a:ext cx="17275" cy="40775"/>
            </a:xfrm>
            <a:custGeom>
              <a:avLst/>
              <a:gdLst/>
              <a:ahLst/>
              <a:cxnLst/>
              <a:rect l="l" t="t" r="r" b="b"/>
              <a:pathLst>
                <a:path w="691" h="1631" extrusionOk="0">
                  <a:moveTo>
                    <a:pt x="215" y="0"/>
                  </a:moveTo>
                  <a:cubicBezTo>
                    <a:pt x="191" y="0"/>
                    <a:pt x="167" y="0"/>
                    <a:pt x="119" y="24"/>
                  </a:cubicBezTo>
                  <a:cubicBezTo>
                    <a:pt x="0" y="191"/>
                    <a:pt x="96" y="334"/>
                    <a:pt x="239" y="334"/>
                  </a:cubicBezTo>
                  <a:lnTo>
                    <a:pt x="334" y="334"/>
                  </a:lnTo>
                  <a:lnTo>
                    <a:pt x="334" y="1500"/>
                  </a:lnTo>
                  <a:cubicBezTo>
                    <a:pt x="334" y="1524"/>
                    <a:pt x="334" y="1548"/>
                    <a:pt x="358" y="1572"/>
                  </a:cubicBezTo>
                  <a:cubicBezTo>
                    <a:pt x="415" y="1613"/>
                    <a:pt x="472" y="1631"/>
                    <a:pt x="522" y="1631"/>
                  </a:cubicBezTo>
                  <a:cubicBezTo>
                    <a:pt x="619" y="1631"/>
                    <a:pt x="691" y="1563"/>
                    <a:pt x="691" y="1453"/>
                  </a:cubicBezTo>
                  <a:lnTo>
                    <a:pt x="691" y="95"/>
                  </a:lnTo>
                  <a:cubicBezTo>
                    <a:pt x="691" y="72"/>
                    <a:pt x="667" y="0"/>
                    <a:pt x="5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2" name="Google Shape;14132;p27"/>
            <p:cNvSpPr/>
            <p:nvPr/>
          </p:nvSpPr>
          <p:spPr>
            <a:xfrm>
              <a:off x="5231363" y="3512558"/>
              <a:ext cx="25625" cy="41700"/>
            </a:xfrm>
            <a:custGeom>
              <a:avLst/>
              <a:gdLst/>
              <a:ahLst/>
              <a:cxnLst/>
              <a:rect l="l" t="t" r="r" b="b"/>
              <a:pathLst>
                <a:path w="1025" h="1668" extrusionOk="0">
                  <a:moveTo>
                    <a:pt x="500" y="1"/>
                  </a:moveTo>
                  <a:cubicBezTo>
                    <a:pt x="286" y="1"/>
                    <a:pt x="72" y="167"/>
                    <a:pt x="24" y="405"/>
                  </a:cubicBezTo>
                  <a:cubicBezTo>
                    <a:pt x="0" y="501"/>
                    <a:pt x="72" y="596"/>
                    <a:pt x="191" y="620"/>
                  </a:cubicBezTo>
                  <a:cubicBezTo>
                    <a:pt x="203" y="624"/>
                    <a:pt x="215" y="626"/>
                    <a:pt x="228" y="626"/>
                  </a:cubicBezTo>
                  <a:cubicBezTo>
                    <a:pt x="293" y="626"/>
                    <a:pt x="365" y="576"/>
                    <a:pt x="405" y="477"/>
                  </a:cubicBezTo>
                  <a:cubicBezTo>
                    <a:pt x="405" y="405"/>
                    <a:pt x="477" y="358"/>
                    <a:pt x="548" y="358"/>
                  </a:cubicBezTo>
                  <a:cubicBezTo>
                    <a:pt x="619" y="358"/>
                    <a:pt x="691" y="405"/>
                    <a:pt x="691" y="501"/>
                  </a:cubicBezTo>
                  <a:cubicBezTo>
                    <a:pt x="691" y="596"/>
                    <a:pt x="619" y="644"/>
                    <a:pt x="548" y="644"/>
                  </a:cubicBezTo>
                  <a:cubicBezTo>
                    <a:pt x="453" y="644"/>
                    <a:pt x="358" y="739"/>
                    <a:pt x="358" y="834"/>
                  </a:cubicBezTo>
                  <a:cubicBezTo>
                    <a:pt x="358" y="929"/>
                    <a:pt x="453" y="1025"/>
                    <a:pt x="548" y="1025"/>
                  </a:cubicBezTo>
                  <a:cubicBezTo>
                    <a:pt x="619" y="1025"/>
                    <a:pt x="691" y="1072"/>
                    <a:pt x="691" y="1167"/>
                  </a:cubicBezTo>
                  <a:cubicBezTo>
                    <a:pt x="667" y="1287"/>
                    <a:pt x="596" y="1334"/>
                    <a:pt x="500" y="1334"/>
                  </a:cubicBezTo>
                  <a:cubicBezTo>
                    <a:pt x="429" y="1334"/>
                    <a:pt x="358" y="1287"/>
                    <a:pt x="358" y="1215"/>
                  </a:cubicBezTo>
                  <a:lnTo>
                    <a:pt x="358" y="1191"/>
                  </a:lnTo>
                  <a:cubicBezTo>
                    <a:pt x="358" y="1096"/>
                    <a:pt x="286" y="1025"/>
                    <a:pt x="191" y="1025"/>
                  </a:cubicBezTo>
                  <a:cubicBezTo>
                    <a:pt x="96" y="1025"/>
                    <a:pt x="0" y="1096"/>
                    <a:pt x="0" y="1191"/>
                  </a:cubicBezTo>
                  <a:lnTo>
                    <a:pt x="0" y="1263"/>
                  </a:lnTo>
                  <a:cubicBezTo>
                    <a:pt x="24" y="1501"/>
                    <a:pt x="238" y="1668"/>
                    <a:pt x="500" y="1668"/>
                  </a:cubicBezTo>
                  <a:cubicBezTo>
                    <a:pt x="786" y="1668"/>
                    <a:pt x="1024" y="1429"/>
                    <a:pt x="1024" y="1167"/>
                  </a:cubicBezTo>
                  <a:cubicBezTo>
                    <a:pt x="1024" y="1048"/>
                    <a:pt x="953" y="929"/>
                    <a:pt x="905" y="834"/>
                  </a:cubicBezTo>
                  <a:cubicBezTo>
                    <a:pt x="1001" y="739"/>
                    <a:pt x="1024" y="620"/>
                    <a:pt x="1024" y="501"/>
                  </a:cubicBezTo>
                  <a:cubicBezTo>
                    <a:pt x="1024" y="239"/>
                    <a:pt x="786" y="1"/>
                    <a:pt x="5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3" name="Google Shape;14133;p27"/>
            <p:cNvSpPr/>
            <p:nvPr/>
          </p:nvSpPr>
          <p:spPr>
            <a:xfrm>
              <a:off x="5168238" y="3313108"/>
              <a:ext cx="297725" cy="297125"/>
            </a:xfrm>
            <a:custGeom>
              <a:avLst/>
              <a:gdLst/>
              <a:ahLst/>
              <a:cxnLst/>
              <a:rect l="l" t="t" r="r" b="b"/>
              <a:pathLst>
                <a:path w="11909" h="11885" extrusionOk="0">
                  <a:moveTo>
                    <a:pt x="3073" y="358"/>
                  </a:moveTo>
                  <a:cubicBezTo>
                    <a:pt x="4526" y="358"/>
                    <a:pt x="5716" y="1525"/>
                    <a:pt x="5788" y="2978"/>
                  </a:cubicBezTo>
                  <a:lnTo>
                    <a:pt x="5312" y="3311"/>
                  </a:lnTo>
                  <a:lnTo>
                    <a:pt x="4859" y="2978"/>
                  </a:lnTo>
                  <a:cubicBezTo>
                    <a:pt x="4788" y="2025"/>
                    <a:pt x="4026" y="1287"/>
                    <a:pt x="3073" y="1287"/>
                  </a:cubicBezTo>
                  <a:cubicBezTo>
                    <a:pt x="2216" y="1287"/>
                    <a:pt x="1454" y="1906"/>
                    <a:pt x="1311" y="2739"/>
                  </a:cubicBezTo>
                  <a:lnTo>
                    <a:pt x="1025" y="2501"/>
                  </a:lnTo>
                  <a:cubicBezTo>
                    <a:pt x="977" y="2454"/>
                    <a:pt x="918" y="2430"/>
                    <a:pt x="852" y="2430"/>
                  </a:cubicBezTo>
                  <a:cubicBezTo>
                    <a:pt x="787" y="2430"/>
                    <a:pt x="715" y="2454"/>
                    <a:pt x="644" y="2501"/>
                  </a:cubicBezTo>
                  <a:lnTo>
                    <a:pt x="382" y="2716"/>
                  </a:lnTo>
                  <a:cubicBezTo>
                    <a:pt x="573" y="1406"/>
                    <a:pt x="1692" y="358"/>
                    <a:pt x="3073" y="358"/>
                  </a:cubicBezTo>
                  <a:close/>
                  <a:moveTo>
                    <a:pt x="8836" y="358"/>
                  </a:moveTo>
                  <a:cubicBezTo>
                    <a:pt x="10289" y="358"/>
                    <a:pt x="11480" y="1525"/>
                    <a:pt x="11551" y="2978"/>
                  </a:cubicBezTo>
                  <a:lnTo>
                    <a:pt x="11075" y="3311"/>
                  </a:lnTo>
                  <a:lnTo>
                    <a:pt x="10622" y="2978"/>
                  </a:lnTo>
                  <a:cubicBezTo>
                    <a:pt x="10575" y="2025"/>
                    <a:pt x="9789" y="1287"/>
                    <a:pt x="8836" y="1287"/>
                  </a:cubicBezTo>
                  <a:cubicBezTo>
                    <a:pt x="7979" y="1287"/>
                    <a:pt x="7241" y="1906"/>
                    <a:pt x="7098" y="2739"/>
                  </a:cubicBezTo>
                  <a:lnTo>
                    <a:pt x="6788" y="2501"/>
                  </a:lnTo>
                  <a:cubicBezTo>
                    <a:pt x="6740" y="2454"/>
                    <a:pt x="6681" y="2430"/>
                    <a:pt x="6618" y="2430"/>
                  </a:cubicBezTo>
                  <a:cubicBezTo>
                    <a:pt x="6556" y="2430"/>
                    <a:pt x="6490" y="2454"/>
                    <a:pt x="6431" y="2501"/>
                  </a:cubicBezTo>
                  <a:lnTo>
                    <a:pt x="6169" y="2716"/>
                  </a:lnTo>
                  <a:cubicBezTo>
                    <a:pt x="6336" y="1406"/>
                    <a:pt x="7479" y="358"/>
                    <a:pt x="8836" y="358"/>
                  </a:cubicBezTo>
                  <a:close/>
                  <a:moveTo>
                    <a:pt x="3073" y="1596"/>
                  </a:moveTo>
                  <a:cubicBezTo>
                    <a:pt x="3859" y="1596"/>
                    <a:pt x="4526" y="2263"/>
                    <a:pt x="4526" y="3073"/>
                  </a:cubicBezTo>
                  <a:cubicBezTo>
                    <a:pt x="4526" y="3883"/>
                    <a:pt x="3859" y="4526"/>
                    <a:pt x="3073" y="4526"/>
                  </a:cubicBezTo>
                  <a:cubicBezTo>
                    <a:pt x="2359" y="4526"/>
                    <a:pt x="1763" y="3978"/>
                    <a:pt x="1644" y="3311"/>
                  </a:cubicBezTo>
                  <a:cubicBezTo>
                    <a:pt x="1644" y="3240"/>
                    <a:pt x="1620" y="3144"/>
                    <a:pt x="1620" y="3073"/>
                  </a:cubicBezTo>
                  <a:cubicBezTo>
                    <a:pt x="1620" y="2263"/>
                    <a:pt x="2263" y="1596"/>
                    <a:pt x="3073" y="1596"/>
                  </a:cubicBezTo>
                  <a:close/>
                  <a:moveTo>
                    <a:pt x="8836" y="1620"/>
                  </a:moveTo>
                  <a:cubicBezTo>
                    <a:pt x="9646" y="1620"/>
                    <a:pt x="10289" y="2263"/>
                    <a:pt x="10289" y="3073"/>
                  </a:cubicBezTo>
                  <a:cubicBezTo>
                    <a:pt x="10289" y="3883"/>
                    <a:pt x="9646" y="4526"/>
                    <a:pt x="8836" y="4526"/>
                  </a:cubicBezTo>
                  <a:cubicBezTo>
                    <a:pt x="8550" y="4526"/>
                    <a:pt x="8241" y="4430"/>
                    <a:pt x="8003" y="4264"/>
                  </a:cubicBezTo>
                  <a:cubicBezTo>
                    <a:pt x="7622" y="4002"/>
                    <a:pt x="7383" y="3549"/>
                    <a:pt x="7383" y="3073"/>
                  </a:cubicBezTo>
                  <a:cubicBezTo>
                    <a:pt x="7383" y="2263"/>
                    <a:pt x="8050" y="1620"/>
                    <a:pt x="8836" y="1620"/>
                  </a:cubicBezTo>
                  <a:close/>
                  <a:moveTo>
                    <a:pt x="858" y="2835"/>
                  </a:moveTo>
                  <a:lnTo>
                    <a:pt x="1311" y="3168"/>
                  </a:lnTo>
                  <a:lnTo>
                    <a:pt x="1311" y="3240"/>
                  </a:lnTo>
                  <a:cubicBezTo>
                    <a:pt x="1335" y="3454"/>
                    <a:pt x="1406" y="3692"/>
                    <a:pt x="1501" y="3883"/>
                  </a:cubicBezTo>
                  <a:cubicBezTo>
                    <a:pt x="1573" y="4025"/>
                    <a:pt x="1668" y="4168"/>
                    <a:pt x="1787" y="4287"/>
                  </a:cubicBezTo>
                  <a:cubicBezTo>
                    <a:pt x="2049" y="4597"/>
                    <a:pt x="2406" y="4764"/>
                    <a:pt x="2811" y="4835"/>
                  </a:cubicBezTo>
                  <a:cubicBezTo>
                    <a:pt x="2883" y="4859"/>
                    <a:pt x="3002" y="4859"/>
                    <a:pt x="3097" y="4859"/>
                  </a:cubicBezTo>
                  <a:cubicBezTo>
                    <a:pt x="3954" y="4859"/>
                    <a:pt x="4716" y="4240"/>
                    <a:pt x="4859" y="3406"/>
                  </a:cubicBezTo>
                  <a:lnTo>
                    <a:pt x="5145" y="3644"/>
                  </a:lnTo>
                  <a:cubicBezTo>
                    <a:pt x="5216" y="3668"/>
                    <a:pt x="5264" y="3692"/>
                    <a:pt x="5335" y="3692"/>
                  </a:cubicBezTo>
                  <a:cubicBezTo>
                    <a:pt x="5383" y="3692"/>
                    <a:pt x="5454" y="3668"/>
                    <a:pt x="5502" y="3644"/>
                  </a:cubicBezTo>
                  <a:lnTo>
                    <a:pt x="5788" y="3430"/>
                  </a:lnTo>
                  <a:lnTo>
                    <a:pt x="5788" y="3430"/>
                  </a:lnTo>
                  <a:cubicBezTo>
                    <a:pt x="5597" y="4740"/>
                    <a:pt x="4478" y="5788"/>
                    <a:pt x="3097" y="5788"/>
                  </a:cubicBezTo>
                  <a:cubicBezTo>
                    <a:pt x="2859" y="5788"/>
                    <a:pt x="2644" y="5740"/>
                    <a:pt x="2406" y="5692"/>
                  </a:cubicBezTo>
                  <a:cubicBezTo>
                    <a:pt x="2025" y="5597"/>
                    <a:pt x="1692" y="5430"/>
                    <a:pt x="1406" y="5192"/>
                  </a:cubicBezTo>
                  <a:cubicBezTo>
                    <a:pt x="1096" y="4954"/>
                    <a:pt x="858" y="4645"/>
                    <a:pt x="692" y="4311"/>
                  </a:cubicBezTo>
                  <a:cubicBezTo>
                    <a:pt x="501" y="3954"/>
                    <a:pt x="382" y="3573"/>
                    <a:pt x="382" y="3168"/>
                  </a:cubicBezTo>
                  <a:lnTo>
                    <a:pt x="858" y="2835"/>
                  </a:lnTo>
                  <a:close/>
                  <a:moveTo>
                    <a:pt x="5955" y="4073"/>
                  </a:moveTo>
                  <a:cubicBezTo>
                    <a:pt x="6264" y="4978"/>
                    <a:pt x="6979" y="5669"/>
                    <a:pt x="7860" y="5954"/>
                  </a:cubicBezTo>
                  <a:cubicBezTo>
                    <a:pt x="6979" y="6264"/>
                    <a:pt x="6264" y="6955"/>
                    <a:pt x="5955" y="7836"/>
                  </a:cubicBezTo>
                  <a:cubicBezTo>
                    <a:pt x="5669" y="6978"/>
                    <a:pt x="4954" y="6264"/>
                    <a:pt x="4049" y="5954"/>
                  </a:cubicBezTo>
                  <a:cubicBezTo>
                    <a:pt x="4954" y="5669"/>
                    <a:pt x="5669" y="4954"/>
                    <a:pt x="5955" y="4073"/>
                  </a:cubicBezTo>
                  <a:close/>
                  <a:moveTo>
                    <a:pt x="8836" y="6169"/>
                  </a:moveTo>
                  <a:cubicBezTo>
                    <a:pt x="10289" y="6169"/>
                    <a:pt x="11480" y="7312"/>
                    <a:pt x="11551" y="8788"/>
                  </a:cubicBezTo>
                  <a:lnTo>
                    <a:pt x="11075" y="9122"/>
                  </a:lnTo>
                  <a:lnTo>
                    <a:pt x="10622" y="8788"/>
                  </a:lnTo>
                  <a:cubicBezTo>
                    <a:pt x="10575" y="7836"/>
                    <a:pt x="9789" y="7097"/>
                    <a:pt x="8836" y="7097"/>
                  </a:cubicBezTo>
                  <a:cubicBezTo>
                    <a:pt x="7979" y="7097"/>
                    <a:pt x="7241" y="7717"/>
                    <a:pt x="7098" y="8550"/>
                  </a:cubicBezTo>
                  <a:lnTo>
                    <a:pt x="6788" y="8312"/>
                  </a:lnTo>
                  <a:cubicBezTo>
                    <a:pt x="6740" y="8264"/>
                    <a:pt x="6681" y="8241"/>
                    <a:pt x="6618" y="8241"/>
                  </a:cubicBezTo>
                  <a:cubicBezTo>
                    <a:pt x="6556" y="8241"/>
                    <a:pt x="6490" y="8264"/>
                    <a:pt x="6431" y="8312"/>
                  </a:cubicBezTo>
                  <a:lnTo>
                    <a:pt x="6169" y="8503"/>
                  </a:lnTo>
                  <a:cubicBezTo>
                    <a:pt x="6336" y="7217"/>
                    <a:pt x="7479" y="6169"/>
                    <a:pt x="8836" y="6169"/>
                  </a:cubicBezTo>
                  <a:close/>
                  <a:moveTo>
                    <a:pt x="8884" y="7383"/>
                  </a:moveTo>
                  <a:cubicBezTo>
                    <a:pt x="9670" y="7383"/>
                    <a:pt x="10336" y="8050"/>
                    <a:pt x="10336" y="8836"/>
                  </a:cubicBezTo>
                  <a:cubicBezTo>
                    <a:pt x="10336" y="9646"/>
                    <a:pt x="9670" y="10312"/>
                    <a:pt x="8884" y="10312"/>
                  </a:cubicBezTo>
                  <a:cubicBezTo>
                    <a:pt x="8050" y="10312"/>
                    <a:pt x="7407" y="9646"/>
                    <a:pt x="7407" y="8836"/>
                  </a:cubicBezTo>
                  <a:cubicBezTo>
                    <a:pt x="7407" y="8050"/>
                    <a:pt x="8074" y="7383"/>
                    <a:pt x="8884" y="7383"/>
                  </a:cubicBezTo>
                  <a:close/>
                  <a:moveTo>
                    <a:pt x="3097" y="6169"/>
                  </a:moveTo>
                  <a:cubicBezTo>
                    <a:pt x="4550" y="6169"/>
                    <a:pt x="5740" y="7312"/>
                    <a:pt x="5812" y="8788"/>
                  </a:cubicBezTo>
                  <a:lnTo>
                    <a:pt x="5335" y="9122"/>
                  </a:lnTo>
                  <a:lnTo>
                    <a:pt x="4883" y="8788"/>
                  </a:lnTo>
                  <a:cubicBezTo>
                    <a:pt x="4811" y="7836"/>
                    <a:pt x="4049" y="7097"/>
                    <a:pt x="3097" y="7097"/>
                  </a:cubicBezTo>
                  <a:cubicBezTo>
                    <a:pt x="2883" y="7097"/>
                    <a:pt x="2692" y="7121"/>
                    <a:pt x="2478" y="7217"/>
                  </a:cubicBezTo>
                  <a:cubicBezTo>
                    <a:pt x="2382" y="7240"/>
                    <a:pt x="2335" y="7312"/>
                    <a:pt x="2382" y="7407"/>
                  </a:cubicBezTo>
                  <a:cubicBezTo>
                    <a:pt x="2400" y="7477"/>
                    <a:pt x="2456" y="7521"/>
                    <a:pt x="2522" y="7521"/>
                  </a:cubicBezTo>
                  <a:cubicBezTo>
                    <a:pt x="2546" y="7521"/>
                    <a:pt x="2571" y="7515"/>
                    <a:pt x="2597" y="7502"/>
                  </a:cubicBezTo>
                  <a:cubicBezTo>
                    <a:pt x="2740" y="7455"/>
                    <a:pt x="2930" y="7407"/>
                    <a:pt x="3097" y="7407"/>
                  </a:cubicBezTo>
                  <a:cubicBezTo>
                    <a:pt x="3907" y="7407"/>
                    <a:pt x="4550" y="8074"/>
                    <a:pt x="4550" y="8860"/>
                  </a:cubicBezTo>
                  <a:cubicBezTo>
                    <a:pt x="4550" y="9669"/>
                    <a:pt x="3907" y="10336"/>
                    <a:pt x="3097" y="10336"/>
                  </a:cubicBezTo>
                  <a:cubicBezTo>
                    <a:pt x="2287" y="10336"/>
                    <a:pt x="1644" y="9669"/>
                    <a:pt x="1644" y="8860"/>
                  </a:cubicBezTo>
                  <a:cubicBezTo>
                    <a:pt x="1644" y="8503"/>
                    <a:pt x="1787" y="8145"/>
                    <a:pt x="2025" y="7883"/>
                  </a:cubicBezTo>
                  <a:cubicBezTo>
                    <a:pt x="2097" y="7836"/>
                    <a:pt x="2097" y="7717"/>
                    <a:pt x="2025" y="7645"/>
                  </a:cubicBezTo>
                  <a:cubicBezTo>
                    <a:pt x="2001" y="7621"/>
                    <a:pt x="1960" y="7609"/>
                    <a:pt x="1915" y="7609"/>
                  </a:cubicBezTo>
                  <a:cubicBezTo>
                    <a:pt x="1870" y="7609"/>
                    <a:pt x="1823" y="7621"/>
                    <a:pt x="1787" y="7645"/>
                  </a:cubicBezTo>
                  <a:cubicBezTo>
                    <a:pt x="1549" y="7883"/>
                    <a:pt x="1406" y="8217"/>
                    <a:pt x="1335" y="8550"/>
                  </a:cubicBezTo>
                  <a:lnTo>
                    <a:pt x="1049" y="8312"/>
                  </a:lnTo>
                  <a:cubicBezTo>
                    <a:pt x="1001" y="8264"/>
                    <a:pt x="942" y="8241"/>
                    <a:pt x="879" y="8241"/>
                  </a:cubicBezTo>
                  <a:cubicBezTo>
                    <a:pt x="817" y="8241"/>
                    <a:pt x="751" y="8264"/>
                    <a:pt x="692" y="8312"/>
                  </a:cubicBezTo>
                  <a:lnTo>
                    <a:pt x="430" y="8503"/>
                  </a:lnTo>
                  <a:cubicBezTo>
                    <a:pt x="596" y="7193"/>
                    <a:pt x="1739" y="6169"/>
                    <a:pt x="3097" y="6169"/>
                  </a:cubicBezTo>
                  <a:close/>
                  <a:moveTo>
                    <a:pt x="834" y="8598"/>
                  </a:moveTo>
                  <a:lnTo>
                    <a:pt x="1287" y="8931"/>
                  </a:lnTo>
                  <a:cubicBezTo>
                    <a:pt x="1335" y="9884"/>
                    <a:pt x="2120" y="10622"/>
                    <a:pt x="3073" y="10622"/>
                  </a:cubicBezTo>
                  <a:cubicBezTo>
                    <a:pt x="3930" y="10622"/>
                    <a:pt x="4669" y="10003"/>
                    <a:pt x="4811" y="9169"/>
                  </a:cubicBezTo>
                  <a:lnTo>
                    <a:pt x="5121" y="9407"/>
                  </a:lnTo>
                  <a:cubicBezTo>
                    <a:pt x="5193" y="9431"/>
                    <a:pt x="5240" y="9479"/>
                    <a:pt x="5312" y="9479"/>
                  </a:cubicBezTo>
                  <a:cubicBezTo>
                    <a:pt x="5359" y="9479"/>
                    <a:pt x="5407" y="9431"/>
                    <a:pt x="5478" y="9407"/>
                  </a:cubicBezTo>
                  <a:lnTo>
                    <a:pt x="5740" y="9193"/>
                  </a:lnTo>
                  <a:lnTo>
                    <a:pt x="5740" y="9193"/>
                  </a:lnTo>
                  <a:cubicBezTo>
                    <a:pt x="5597" y="10551"/>
                    <a:pt x="4478" y="11551"/>
                    <a:pt x="3073" y="11551"/>
                  </a:cubicBezTo>
                  <a:cubicBezTo>
                    <a:pt x="1620" y="11551"/>
                    <a:pt x="430" y="10384"/>
                    <a:pt x="358" y="8931"/>
                  </a:cubicBezTo>
                  <a:lnTo>
                    <a:pt x="834" y="8598"/>
                  </a:lnTo>
                  <a:close/>
                  <a:moveTo>
                    <a:pt x="6598" y="8598"/>
                  </a:moveTo>
                  <a:lnTo>
                    <a:pt x="7050" y="8931"/>
                  </a:lnTo>
                  <a:cubicBezTo>
                    <a:pt x="7121" y="9884"/>
                    <a:pt x="7884" y="10622"/>
                    <a:pt x="8836" y="10622"/>
                  </a:cubicBezTo>
                  <a:cubicBezTo>
                    <a:pt x="9693" y="10622"/>
                    <a:pt x="10456" y="10003"/>
                    <a:pt x="10598" y="9169"/>
                  </a:cubicBezTo>
                  <a:lnTo>
                    <a:pt x="10884" y="9407"/>
                  </a:lnTo>
                  <a:cubicBezTo>
                    <a:pt x="10956" y="9431"/>
                    <a:pt x="11003" y="9479"/>
                    <a:pt x="11075" y="9479"/>
                  </a:cubicBezTo>
                  <a:cubicBezTo>
                    <a:pt x="11146" y="9479"/>
                    <a:pt x="11194" y="9431"/>
                    <a:pt x="11265" y="9407"/>
                  </a:cubicBezTo>
                  <a:lnTo>
                    <a:pt x="11527" y="9193"/>
                  </a:lnTo>
                  <a:lnTo>
                    <a:pt x="11527" y="9193"/>
                  </a:lnTo>
                  <a:cubicBezTo>
                    <a:pt x="11337" y="10551"/>
                    <a:pt x="10217" y="11551"/>
                    <a:pt x="8836" y="11551"/>
                  </a:cubicBezTo>
                  <a:cubicBezTo>
                    <a:pt x="7383" y="11551"/>
                    <a:pt x="6193" y="10384"/>
                    <a:pt x="6121" y="8931"/>
                  </a:cubicBezTo>
                  <a:lnTo>
                    <a:pt x="6598" y="8598"/>
                  </a:lnTo>
                  <a:close/>
                  <a:moveTo>
                    <a:pt x="3073" y="1"/>
                  </a:moveTo>
                  <a:cubicBezTo>
                    <a:pt x="1358" y="1"/>
                    <a:pt x="1" y="1382"/>
                    <a:pt x="1" y="3073"/>
                  </a:cubicBezTo>
                  <a:cubicBezTo>
                    <a:pt x="1" y="3192"/>
                    <a:pt x="1" y="3287"/>
                    <a:pt x="25" y="3406"/>
                  </a:cubicBezTo>
                  <a:cubicBezTo>
                    <a:pt x="72" y="3811"/>
                    <a:pt x="215" y="4240"/>
                    <a:pt x="430" y="4597"/>
                  </a:cubicBezTo>
                  <a:cubicBezTo>
                    <a:pt x="787" y="5192"/>
                    <a:pt x="1311" y="5669"/>
                    <a:pt x="1978" y="5907"/>
                  </a:cubicBezTo>
                  <a:cubicBezTo>
                    <a:pt x="2001" y="5907"/>
                    <a:pt x="2025" y="5931"/>
                    <a:pt x="2097" y="5931"/>
                  </a:cubicBezTo>
                  <a:cubicBezTo>
                    <a:pt x="906" y="6335"/>
                    <a:pt x="1" y="7478"/>
                    <a:pt x="1" y="8812"/>
                  </a:cubicBezTo>
                  <a:cubicBezTo>
                    <a:pt x="1" y="10503"/>
                    <a:pt x="1382" y="11884"/>
                    <a:pt x="3073" y="11884"/>
                  </a:cubicBezTo>
                  <a:cubicBezTo>
                    <a:pt x="4407" y="11884"/>
                    <a:pt x="5526" y="11027"/>
                    <a:pt x="5955" y="9836"/>
                  </a:cubicBezTo>
                  <a:cubicBezTo>
                    <a:pt x="6383" y="11027"/>
                    <a:pt x="7503" y="11884"/>
                    <a:pt x="8836" y="11884"/>
                  </a:cubicBezTo>
                  <a:cubicBezTo>
                    <a:pt x="10551" y="11884"/>
                    <a:pt x="11908" y="10503"/>
                    <a:pt x="11908" y="8812"/>
                  </a:cubicBezTo>
                  <a:cubicBezTo>
                    <a:pt x="11908" y="7502"/>
                    <a:pt x="11051" y="6383"/>
                    <a:pt x="9836" y="5954"/>
                  </a:cubicBezTo>
                  <a:cubicBezTo>
                    <a:pt x="10241" y="5811"/>
                    <a:pt x="10598" y="5597"/>
                    <a:pt x="10932" y="5311"/>
                  </a:cubicBezTo>
                  <a:cubicBezTo>
                    <a:pt x="10979" y="5240"/>
                    <a:pt x="10979" y="5121"/>
                    <a:pt x="10932" y="5073"/>
                  </a:cubicBezTo>
                  <a:cubicBezTo>
                    <a:pt x="10896" y="5038"/>
                    <a:pt x="10848" y="5020"/>
                    <a:pt x="10804" y="5020"/>
                  </a:cubicBezTo>
                  <a:cubicBezTo>
                    <a:pt x="10759" y="5020"/>
                    <a:pt x="10717" y="5038"/>
                    <a:pt x="10694" y="5073"/>
                  </a:cubicBezTo>
                  <a:cubicBezTo>
                    <a:pt x="10194" y="5550"/>
                    <a:pt x="9527" y="5764"/>
                    <a:pt x="8836" y="5764"/>
                  </a:cubicBezTo>
                  <a:cubicBezTo>
                    <a:pt x="7407" y="5764"/>
                    <a:pt x="6264" y="4668"/>
                    <a:pt x="6145" y="3311"/>
                  </a:cubicBezTo>
                  <a:lnTo>
                    <a:pt x="6145" y="3144"/>
                  </a:lnTo>
                  <a:lnTo>
                    <a:pt x="6621" y="2835"/>
                  </a:lnTo>
                  <a:lnTo>
                    <a:pt x="7050" y="3144"/>
                  </a:lnTo>
                  <a:lnTo>
                    <a:pt x="7050" y="3240"/>
                  </a:lnTo>
                  <a:cubicBezTo>
                    <a:pt x="7121" y="3883"/>
                    <a:pt x="7479" y="4406"/>
                    <a:pt x="8050" y="4668"/>
                  </a:cubicBezTo>
                  <a:cubicBezTo>
                    <a:pt x="8288" y="4787"/>
                    <a:pt x="8598" y="4859"/>
                    <a:pt x="8836" y="4859"/>
                  </a:cubicBezTo>
                  <a:cubicBezTo>
                    <a:pt x="9717" y="4859"/>
                    <a:pt x="10456" y="4240"/>
                    <a:pt x="10598" y="3406"/>
                  </a:cubicBezTo>
                  <a:lnTo>
                    <a:pt x="10908" y="3644"/>
                  </a:lnTo>
                  <a:cubicBezTo>
                    <a:pt x="10956" y="3668"/>
                    <a:pt x="11027" y="3692"/>
                    <a:pt x="11075" y="3692"/>
                  </a:cubicBezTo>
                  <a:cubicBezTo>
                    <a:pt x="11146" y="3692"/>
                    <a:pt x="11194" y="3668"/>
                    <a:pt x="11265" y="3644"/>
                  </a:cubicBezTo>
                  <a:lnTo>
                    <a:pt x="11527" y="3430"/>
                  </a:lnTo>
                  <a:lnTo>
                    <a:pt x="11527" y="3430"/>
                  </a:lnTo>
                  <a:cubicBezTo>
                    <a:pt x="11456" y="3787"/>
                    <a:pt x="11337" y="4144"/>
                    <a:pt x="11170" y="4478"/>
                  </a:cubicBezTo>
                  <a:cubicBezTo>
                    <a:pt x="11099" y="4549"/>
                    <a:pt x="11146" y="4645"/>
                    <a:pt x="11218" y="4716"/>
                  </a:cubicBezTo>
                  <a:cubicBezTo>
                    <a:pt x="11249" y="4732"/>
                    <a:pt x="11281" y="4740"/>
                    <a:pt x="11311" y="4740"/>
                  </a:cubicBezTo>
                  <a:cubicBezTo>
                    <a:pt x="11371" y="4740"/>
                    <a:pt x="11424" y="4708"/>
                    <a:pt x="11456" y="4645"/>
                  </a:cubicBezTo>
                  <a:cubicBezTo>
                    <a:pt x="11765" y="4168"/>
                    <a:pt x="11908" y="3644"/>
                    <a:pt x="11908" y="3073"/>
                  </a:cubicBezTo>
                  <a:cubicBezTo>
                    <a:pt x="11908" y="1382"/>
                    <a:pt x="10551" y="1"/>
                    <a:pt x="8836" y="1"/>
                  </a:cubicBezTo>
                  <a:cubicBezTo>
                    <a:pt x="7503" y="1"/>
                    <a:pt x="6383" y="858"/>
                    <a:pt x="5955" y="2049"/>
                  </a:cubicBezTo>
                  <a:cubicBezTo>
                    <a:pt x="5550" y="858"/>
                    <a:pt x="4407" y="1"/>
                    <a:pt x="30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134" name="Google Shape;14134;p27"/>
          <p:cNvSpPr/>
          <p:nvPr/>
        </p:nvSpPr>
        <p:spPr>
          <a:xfrm>
            <a:off x="6347023" y="4559439"/>
            <a:ext cx="488007" cy="474373"/>
          </a:xfrm>
          <a:custGeom>
            <a:avLst/>
            <a:gdLst/>
            <a:ahLst/>
            <a:cxnLst/>
            <a:rect l="l" t="t" r="r" b="b"/>
            <a:pathLst>
              <a:path w="12242" h="11900" extrusionOk="0">
                <a:moveTo>
                  <a:pt x="6073" y="382"/>
                </a:moveTo>
                <a:lnTo>
                  <a:pt x="6073" y="1668"/>
                </a:lnTo>
                <a:cubicBezTo>
                  <a:pt x="3787" y="1763"/>
                  <a:pt x="1953" y="3668"/>
                  <a:pt x="1953" y="5978"/>
                </a:cubicBezTo>
                <a:cubicBezTo>
                  <a:pt x="1953" y="6478"/>
                  <a:pt x="2025" y="7026"/>
                  <a:pt x="2215" y="7502"/>
                </a:cubicBezTo>
                <a:cubicBezTo>
                  <a:pt x="2233" y="7572"/>
                  <a:pt x="2288" y="7616"/>
                  <a:pt x="2364" y="7616"/>
                </a:cubicBezTo>
                <a:cubicBezTo>
                  <a:pt x="2391" y="7616"/>
                  <a:pt x="2422" y="7611"/>
                  <a:pt x="2453" y="7598"/>
                </a:cubicBezTo>
                <a:cubicBezTo>
                  <a:pt x="2549" y="7550"/>
                  <a:pt x="2596" y="7479"/>
                  <a:pt x="2549" y="7360"/>
                </a:cubicBezTo>
                <a:cubicBezTo>
                  <a:pt x="2382" y="6931"/>
                  <a:pt x="2311" y="6478"/>
                  <a:pt x="2311" y="6050"/>
                </a:cubicBezTo>
                <a:cubicBezTo>
                  <a:pt x="2263" y="3859"/>
                  <a:pt x="4025" y="2049"/>
                  <a:pt x="6192" y="2025"/>
                </a:cubicBezTo>
                <a:cubicBezTo>
                  <a:pt x="6207" y="2025"/>
                  <a:pt x="6222" y="2025"/>
                  <a:pt x="6236" y="2025"/>
                </a:cubicBezTo>
                <a:cubicBezTo>
                  <a:pt x="8431" y="2025"/>
                  <a:pt x="10217" y="3802"/>
                  <a:pt x="10217" y="5978"/>
                </a:cubicBezTo>
                <a:cubicBezTo>
                  <a:pt x="10217" y="8145"/>
                  <a:pt x="8431" y="9932"/>
                  <a:pt x="6264" y="9932"/>
                </a:cubicBezTo>
                <a:cubicBezTo>
                  <a:pt x="5573" y="9932"/>
                  <a:pt x="4883" y="9765"/>
                  <a:pt x="4287" y="9431"/>
                </a:cubicBezTo>
                <a:cubicBezTo>
                  <a:pt x="3739" y="9098"/>
                  <a:pt x="3215" y="8622"/>
                  <a:pt x="2858" y="8074"/>
                </a:cubicBezTo>
                <a:cubicBezTo>
                  <a:pt x="2827" y="8011"/>
                  <a:pt x="2774" y="7979"/>
                  <a:pt x="2714" y="7979"/>
                </a:cubicBezTo>
                <a:cubicBezTo>
                  <a:pt x="2684" y="7979"/>
                  <a:pt x="2652" y="7987"/>
                  <a:pt x="2620" y="8003"/>
                </a:cubicBezTo>
                <a:cubicBezTo>
                  <a:pt x="2549" y="8074"/>
                  <a:pt x="2501" y="8145"/>
                  <a:pt x="2573" y="8241"/>
                </a:cubicBezTo>
                <a:cubicBezTo>
                  <a:pt x="2954" y="8860"/>
                  <a:pt x="3501" y="9384"/>
                  <a:pt x="4120" y="9741"/>
                </a:cubicBezTo>
                <a:cubicBezTo>
                  <a:pt x="4763" y="10098"/>
                  <a:pt x="5478" y="10289"/>
                  <a:pt x="6264" y="10289"/>
                </a:cubicBezTo>
                <a:cubicBezTo>
                  <a:pt x="6788" y="10289"/>
                  <a:pt x="7335" y="10217"/>
                  <a:pt x="7812" y="10003"/>
                </a:cubicBezTo>
                <a:lnTo>
                  <a:pt x="8407" y="11122"/>
                </a:lnTo>
                <a:cubicBezTo>
                  <a:pt x="7740" y="11432"/>
                  <a:pt x="7002" y="11575"/>
                  <a:pt x="6264" y="11575"/>
                </a:cubicBezTo>
                <a:cubicBezTo>
                  <a:pt x="4763" y="11575"/>
                  <a:pt x="3382" y="10979"/>
                  <a:pt x="2311" y="9932"/>
                </a:cubicBezTo>
                <a:cubicBezTo>
                  <a:pt x="1001" y="8622"/>
                  <a:pt x="429" y="6812"/>
                  <a:pt x="763" y="4931"/>
                </a:cubicBezTo>
                <a:cubicBezTo>
                  <a:pt x="905" y="4192"/>
                  <a:pt x="1167" y="3478"/>
                  <a:pt x="1620" y="2859"/>
                </a:cubicBezTo>
                <a:cubicBezTo>
                  <a:pt x="2668" y="1335"/>
                  <a:pt x="4287" y="430"/>
                  <a:pt x="6073" y="382"/>
                </a:cubicBezTo>
                <a:close/>
                <a:moveTo>
                  <a:pt x="6311" y="1"/>
                </a:moveTo>
                <a:cubicBezTo>
                  <a:pt x="4311" y="1"/>
                  <a:pt x="2501" y="954"/>
                  <a:pt x="1334" y="2668"/>
                </a:cubicBezTo>
                <a:cubicBezTo>
                  <a:pt x="929" y="3311"/>
                  <a:pt x="620" y="4026"/>
                  <a:pt x="477" y="4764"/>
                </a:cubicBezTo>
                <a:cubicBezTo>
                  <a:pt x="1" y="7169"/>
                  <a:pt x="977" y="9551"/>
                  <a:pt x="3049" y="10932"/>
                </a:cubicBezTo>
                <a:cubicBezTo>
                  <a:pt x="3668" y="11337"/>
                  <a:pt x="4382" y="11646"/>
                  <a:pt x="5121" y="11789"/>
                </a:cubicBezTo>
                <a:cubicBezTo>
                  <a:pt x="5514" y="11863"/>
                  <a:pt x="5906" y="11899"/>
                  <a:pt x="6293" y="11899"/>
                </a:cubicBezTo>
                <a:cubicBezTo>
                  <a:pt x="7891" y="11899"/>
                  <a:pt x="9390" y="11278"/>
                  <a:pt x="10503" y="10146"/>
                </a:cubicBezTo>
                <a:cubicBezTo>
                  <a:pt x="11646" y="9027"/>
                  <a:pt x="12241" y="7526"/>
                  <a:pt x="12241" y="5955"/>
                </a:cubicBezTo>
                <a:cubicBezTo>
                  <a:pt x="12217" y="5478"/>
                  <a:pt x="12146" y="4978"/>
                  <a:pt x="12027" y="4502"/>
                </a:cubicBezTo>
                <a:cubicBezTo>
                  <a:pt x="12008" y="4428"/>
                  <a:pt x="11946" y="4368"/>
                  <a:pt x="11874" y="4368"/>
                </a:cubicBezTo>
                <a:cubicBezTo>
                  <a:pt x="11854" y="4368"/>
                  <a:pt x="11833" y="4372"/>
                  <a:pt x="11813" y="4383"/>
                </a:cubicBezTo>
                <a:cubicBezTo>
                  <a:pt x="11741" y="4407"/>
                  <a:pt x="11670" y="4502"/>
                  <a:pt x="11717" y="4573"/>
                </a:cubicBezTo>
                <a:cubicBezTo>
                  <a:pt x="11813" y="5026"/>
                  <a:pt x="11884" y="5502"/>
                  <a:pt x="11884" y="5978"/>
                </a:cubicBezTo>
                <a:cubicBezTo>
                  <a:pt x="11884" y="7479"/>
                  <a:pt x="11289" y="8860"/>
                  <a:pt x="10241" y="9932"/>
                </a:cubicBezTo>
                <a:cubicBezTo>
                  <a:pt x="9812" y="10384"/>
                  <a:pt x="9288" y="10741"/>
                  <a:pt x="8740" y="11003"/>
                </a:cubicBezTo>
                <a:lnTo>
                  <a:pt x="8145" y="9884"/>
                </a:lnTo>
                <a:cubicBezTo>
                  <a:pt x="9598" y="9193"/>
                  <a:pt x="10598" y="7717"/>
                  <a:pt x="10598" y="5978"/>
                </a:cubicBezTo>
                <a:cubicBezTo>
                  <a:pt x="10598" y="3668"/>
                  <a:pt x="8764" y="1763"/>
                  <a:pt x="6454" y="1668"/>
                </a:cubicBezTo>
                <a:lnTo>
                  <a:pt x="6454" y="382"/>
                </a:lnTo>
                <a:cubicBezTo>
                  <a:pt x="7550" y="406"/>
                  <a:pt x="8550" y="739"/>
                  <a:pt x="9431" y="1335"/>
                </a:cubicBezTo>
                <a:cubicBezTo>
                  <a:pt x="10336" y="1954"/>
                  <a:pt x="11050" y="2811"/>
                  <a:pt x="11455" y="3811"/>
                </a:cubicBezTo>
                <a:cubicBezTo>
                  <a:pt x="11492" y="3884"/>
                  <a:pt x="11570" y="3915"/>
                  <a:pt x="11636" y="3915"/>
                </a:cubicBezTo>
                <a:cubicBezTo>
                  <a:pt x="11657" y="3915"/>
                  <a:pt x="11677" y="3912"/>
                  <a:pt x="11693" y="3907"/>
                </a:cubicBezTo>
                <a:cubicBezTo>
                  <a:pt x="11789" y="3859"/>
                  <a:pt x="11813" y="3740"/>
                  <a:pt x="11789" y="3668"/>
                </a:cubicBezTo>
                <a:cubicBezTo>
                  <a:pt x="11336" y="2573"/>
                  <a:pt x="10598" y="1668"/>
                  <a:pt x="9645" y="1001"/>
                </a:cubicBezTo>
                <a:cubicBezTo>
                  <a:pt x="8669" y="334"/>
                  <a:pt x="7502" y="1"/>
                  <a:pt x="6311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135" name="Google Shape;14135;p27"/>
          <p:cNvGrpSpPr/>
          <p:nvPr/>
        </p:nvGrpSpPr>
        <p:grpSpPr>
          <a:xfrm>
            <a:off x="5365455" y="4561411"/>
            <a:ext cx="468075" cy="473736"/>
            <a:chOff x="4177563" y="3313708"/>
            <a:chExt cx="293550" cy="297100"/>
          </a:xfrm>
        </p:grpSpPr>
        <p:sp>
          <p:nvSpPr>
            <p:cNvPr id="14136" name="Google Shape;14136;p27"/>
            <p:cNvSpPr/>
            <p:nvPr/>
          </p:nvSpPr>
          <p:spPr>
            <a:xfrm>
              <a:off x="4281763" y="3352408"/>
              <a:ext cx="165525" cy="8950"/>
            </a:xfrm>
            <a:custGeom>
              <a:avLst/>
              <a:gdLst/>
              <a:ahLst/>
              <a:cxnLst/>
              <a:rect l="l" t="t" r="r" b="b"/>
              <a:pathLst>
                <a:path w="6621" h="358" extrusionOk="0">
                  <a:moveTo>
                    <a:pt x="191" y="1"/>
                  </a:moveTo>
                  <a:cubicBezTo>
                    <a:pt x="95" y="1"/>
                    <a:pt x="0" y="72"/>
                    <a:pt x="0" y="167"/>
                  </a:cubicBezTo>
                  <a:cubicBezTo>
                    <a:pt x="0" y="286"/>
                    <a:pt x="72" y="358"/>
                    <a:pt x="191" y="358"/>
                  </a:cubicBezTo>
                  <a:lnTo>
                    <a:pt x="6430" y="358"/>
                  </a:lnTo>
                  <a:cubicBezTo>
                    <a:pt x="6525" y="358"/>
                    <a:pt x="6621" y="310"/>
                    <a:pt x="6621" y="215"/>
                  </a:cubicBezTo>
                  <a:cubicBezTo>
                    <a:pt x="6621" y="96"/>
                    <a:pt x="6549" y="1"/>
                    <a:pt x="64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7" name="Google Shape;14137;p27"/>
            <p:cNvSpPr/>
            <p:nvPr/>
          </p:nvSpPr>
          <p:spPr>
            <a:xfrm>
              <a:off x="4281763" y="3372658"/>
              <a:ext cx="120875" cy="8950"/>
            </a:xfrm>
            <a:custGeom>
              <a:avLst/>
              <a:gdLst/>
              <a:ahLst/>
              <a:cxnLst/>
              <a:rect l="l" t="t" r="r" b="b"/>
              <a:pathLst>
                <a:path w="4835" h="358" extrusionOk="0">
                  <a:moveTo>
                    <a:pt x="191" y="0"/>
                  </a:moveTo>
                  <a:cubicBezTo>
                    <a:pt x="95" y="0"/>
                    <a:pt x="0" y="72"/>
                    <a:pt x="0" y="143"/>
                  </a:cubicBezTo>
                  <a:cubicBezTo>
                    <a:pt x="0" y="262"/>
                    <a:pt x="72" y="357"/>
                    <a:pt x="191" y="357"/>
                  </a:cubicBezTo>
                  <a:lnTo>
                    <a:pt x="4644" y="357"/>
                  </a:lnTo>
                  <a:cubicBezTo>
                    <a:pt x="4739" y="357"/>
                    <a:pt x="4835" y="310"/>
                    <a:pt x="4835" y="215"/>
                  </a:cubicBezTo>
                  <a:cubicBezTo>
                    <a:pt x="4835" y="95"/>
                    <a:pt x="4763" y="0"/>
                    <a:pt x="46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8" name="Google Shape;14138;p27"/>
            <p:cNvSpPr/>
            <p:nvPr/>
          </p:nvSpPr>
          <p:spPr>
            <a:xfrm>
              <a:off x="4281763" y="3442908"/>
              <a:ext cx="165525" cy="8950"/>
            </a:xfrm>
            <a:custGeom>
              <a:avLst/>
              <a:gdLst/>
              <a:ahLst/>
              <a:cxnLst/>
              <a:rect l="l" t="t" r="r" b="b"/>
              <a:pathLst>
                <a:path w="6621" h="358" extrusionOk="0">
                  <a:moveTo>
                    <a:pt x="191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72" y="358"/>
                    <a:pt x="191" y="358"/>
                  </a:cubicBezTo>
                  <a:lnTo>
                    <a:pt x="6430" y="358"/>
                  </a:lnTo>
                  <a:cubicBezTo>
                    <a:pt x="6525" y="358"/>
                    <a:pt x="6621" y="286"/>
                    <a:pt x="6621" y="191"/>
                  </a:cubicBezTo>
                  <a:cubicBezTo>
                    <a:pt x="6621" y="72"/>
                    <a:pt x="6549" y="0"/>
                    <a:pt x="64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9" name="Google Shape;14139;p27"/>
            <p:cNvSpPr/>
            <p:nvPr/>
          </p:nvSpPr>
          <p:spPr>
            <a:xfrm>
              <a:off x="4281763" y="3463733"/>
              <a:ext cx="120875" cy="8975"/>
            </a:xfrm>
            <a:custGeom>
              <a:avLst/>
              <a:gdLst/>
              <a:ahLst/>
              <a:cxnLst/>
              <a:rect l="l" t="t" r="r" b="b"/>
              <a:pathLst>
                <a:path w="4835" h="359" extrusionOk="0">
                  <a:moveTo>
                    <a:pt x="191" y="1"/>
                  </a:moveTo>
                  <a:cubicBezTo>
                    <a:pt x="95" y="1"/>
                    <a:pt x="0" y="48"/>
                    <a:pt x="0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644" y="358"/>
                  </a:lnTo>
                  <a:cubicBezTo>
                    <a:pt x="4739" y="358"/>
                    <a:pt x="4835" y="287"/>
                    <a:pt x="4835" y="191"/>
                  </a:cubicBezTo>
                  <a:cubicBezTo>
                    <a:pt x="4835" y="72"/>
                    <a:pt x="4763" y="1"/>
                    <a:pt x="4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0" name="Google Shape;14140;p27"/>
            <p:cNvSpPr/>
            <p:nvPr/>
          </p:nvSpPr>
          <p:spPr>
            <a:xfrm>
              <a:off x="4238888" y="3339908"/>
              <a:ext cx="18475" cy="48275"/>
            </a:xfrm>
            <a:custGeom>
              <a:avLst/>
              <a:gdLst/>
              <a:ahLst/>
              <a:cxnLst/>
              <a:rect l="l" t="t" r="r" b="b"/>
              <a:pathLst>
                <a:path w="739" h="1931" extrusionOk="0">
                  <a:moveTo>
                    <a:pt x="239" y="0"/>
                  </a:moveTo>
                  <a:cubicBezTo>
                    <a:pt x="167" y="0"/>
                    <a:pt x="120" y="24"/>
                    <a:pt x="96" y="96"/>
                  </a:cubicBezTo>
                  <a:cubicBezTo>
                    <a:pt x="1" y="215"/>
                    <a:pt x="96" y="334"/>
                    <a:pt x="215" y="334"/>
                  </a:cubicBezTo>
                  <a:lnTo>
                    <a:pt x="382" y="334"/>
                  </a:lnTo>
                  <a:lnTo>
                    <a:pt x="382" y="1763"/>
                  </a:lnTo>
                  <a:cubicBezTo>
                    <a:pt x="382" y="1810"/>
                    <a:pt x="405" y="1882"/>
                    <a:pt x="477" y="1906"/>
                  </a:cubicBezTo>
                  <a:cubicBezTo>
                    <a:pt x="505" y="1923"/>
                    <a:pt x="535" y="1930"/>
                    <a:pt x="564" y="1930"/>
                  </a:cubicBezTo>
                  <a:cubicBezTo>
                    <a:pt x="656" y="1930"/>
                    <a:pt x="739" y="1853"/>
                    <a:pt x="739" y="1763"/>
                  </a:cubicBezTo>
                  <a:lnTo>
                    <a:pt x="739" y="143"/>
                  </a:lnTo>
                  <a:cubicBezTo>
                    <a:pt x="739" y="72"/>
                    <a:pt x="691" y="0"/>
                    <a:pt x="5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1" name="Google Shape;14141;p27"/>
            <p:cNvSpPr/>
            <p:nvPr/>
          </p:nvSpPr>
          <p:spPr>
            <a:xfrm>
              <a:off x="4200188" y="3338908"/>
              <a:ext cx="32175" cy="50700"/>
            </a:xfrm>
            <a:custGeom>
              <a:avLst/>
              <a:gdLst/>
              <a:ahLst/>
              <a:cxnLst/>
              <a:rect l="l" t="t" r="r" b="b"/>
              <a:pathLst>
                <a:path w="1287" h="2028" extrusionOk="0">
                  <a:moveTo>
                    <a:pt x="624" y="357"/>
                  </a:moveTo>
                  <a:cubicBezTo>
                    <a:pt x="653" y="357"/>
                    <a:pt x="684" y="362"/>
                    <a:pt x="715" y="374"/>
                  </a:cubicBezTo>
                  <a:cubicBezTo>
                    <a:pt x="834" y="398"/>
                    <a:pt x="929" y="517"/>
                    <a:pt x="929" y="660"/>
                  </a:cubicBezTo>
                  <a:lnTo>
                    <a:pt x="929" y="1422"/>
                  </a:lnTo>
                  <a:cubicBezTo>
                    <a:pt x="929" y="1541"/>
                    <a:pt x="834" y="1660"/>
                    <a:pt x="715" y="1707"/>
                  </a:cubicBezTo>
                  <a:cubicBezTo>
                    <a:pt x="684" y="1719"/>
                    <a:pt x="653" y="1724"/>
                    <a:pt x="624" y="1724"/>
                  </a:cubicBezTo>
                  <a:cubicBezTo>
                    <a:pt x="475" y="1724"/>
                    <a:pt x="358" y="1585"/>
                    <a:pt x="358" y="1445"/>
                  </a:cubicBezTo>
                  <a:lnTo>
                    <a:pt x="358" y="636"/>
                  </a:lnTo>
                  <a:cubicBezTo>
                    <a:pt x="358" y="496"/>
                    <a:pt x="475" y="357"/>
                    <a:pt x="624" y="357"/>
                  </a:cubicBezTo>
                  <a:close/>
                  <a:moveTo>
                    <a:pt x="623" y="0"/>
                  </a:moveTo>
                  <a:cubicBezTo>
                    <a:pt x="279" y="0"/>
                    <a:pt x="1" y="299"/>
                    <a:pt x="1" y="636"/>
                  </a:cubicBezTo>
                  <a:lnTo>
                    <a:pt x="1" y="1374"/>
                  </a:lnTo>
                  <a:cubicBezTo>
                    <a:pt x="1" y="1739"/>
                    <a:pt x="292" y="2027"/>
                    <a:pt x="646" y="2027"/>
                  </a:cubicBezTo>
                  <a:cubicBezTo>
                    <a:pt x="684" y="2027"/>
                    <a:pt x="723" y="2024"/>
                    <a:pt x="763" y="2017"/>
                  </a:cubicBezTo>
                  <a:cubicBezTo>
                    <a:pt x="1072" y="1946"/>
                    <a:pt x="1287" y="1684"/>
                    <a:pt x="1287" y="1374"/>
                  </a:cubicBezTo>
                  <a:lnTo>
                    <a:pt x="1287" y="636"/>
                  </a:lnTo>
                  <a:cubicBezTo>
                    <a:pt x="1287" y="350"/>
                    <a:pt x="1072" y="64"/>
                    <a:pt x="763" y="17"/>
                  </a:cubicBezTo>
                  <a:cubicBezTo>
                    <a:pt x="715" y="5"/>
                    <a:pt x="668" y="0"/>
                    <a:pt x="62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2" name="Google Shape;14142;p27"/>
            <p:cNvSpPr/>
            <p:nvPr/>
          </p:nvSpPr>
          <p:spPr>
            <a:xfrm>
              <a:off x="4236513" y="3431583"/>
              <a:ext cx="30375" cy="47650"/>
            </a:xfrm>
            <a:custGeom>
              <a:avLst/>
              <a:gdLst/>
              <a:ahLst/>
              <a:cxnLst/>
              <a:rect l="l" t="t" r="r" b="b"/>
              <a:pathLst>
                <a:path w="1215" h="1906" extrusionOk="0">
                  <a:moveTo>
                    <a:pt x="572" y="1"/>
                  </a:moveTo>
                  <a:cubicBezTo>
                    <a:pt x="310" y="1"/>
                    <a:pt x="96" y="168"/>
                    <a:pt x="24" y="429"/>
                  </a:cubicBezTo>
                  <a:cubicBezTo>
                    <a:pt x="0" y="525"/>
                    <a:pt x="72" y="620"/>
                    <a:pt x="143" y="644"/>
                  </a:cubicBezTo>
                  <a:cubicBezTo>
                    <a:pt x="169" y="654"/>
                    <a:pt x="194" y="659"/>
                    <a:pt x="218" y="659"/>
                  </a:cubicBezTo>
                  <a:cubicBezTo>
                    <a:pt x="301" y="659"/>
                    <a:pt x="363" y="599"/>
                    <a:pt x="381" y="525"/>
                  </a:cubicBezTo>
                  <a:cubicBezTo>
                    <a:pt x="429" y="429"/>
                    <a:pt x="500" y="358"/>
                    <a:pt x="596" y="358"/>
                  </a:cubicBezTo>
                  <a:cubicBezTo>
                    <a:pt x="715" y="358"/>
                    <a:pt x="810" y="429"/>
                    <a:pt x="810" y="549"/>
                  </a:cubicBezTo>
                  <a:lnTo>
                    <a:pt x="810" y="596"/>
                  </a:lnTo>
                  <a:cubicBezTo>
                    <a:pt x="762" y="644"/>
                    <a:pt x="739" y="739"/>
                    <a:pt x="691" y="858"/>
                  </a:cubicBezTo>
                  <a:cubicBezTo>
                    <a:pt x="453" y="1192"/>
                    <a:pt x="310" y="1382"/>
                    <a:pt x="238" y="1477"/>
                  </a:cubicBezTo>
                  <a:cubicBezTo>
                    <a:pt x="143" y="1596"/>
                    <a:pt x="96" y="1668"/>
                    <a:pt x="119" y="1739"/>
                  </a:cubicBezTo>
                  <a:cubicBezTo>
                    <a:pt x="143" y="1811"/>
                    <a:pt x="191" y="1835"/>
                    <a:pt x="238" y="1858"/>
                  </a:cubicBezTo>
                  <a:cubicBezTo>
                    <a:pt x="262" y="1858"/>
                    <a:pt x="310" y="1906"/>
                    <a:pt x="572" y="1906"/>
                  </a:cubicBezTo>
                  <a:lnTo>
                    <a:pt x="1048" y="1906"/>
                  </a:lnTo>
                  <a:cubicBezTo>
                    <a:pt x="1143" y="1906"/>
                    <a:pt x="1215" y="1835"/>
                    <a:pt x="1215" y="1739"/>
                  </a:cubicBezTo>
                  <a:cubicBezTo>
                    <a:pt x="1215" y="1620"/>
                    <a:pt x="1167" y="1549"/>
                    <a:pt x="1048" y="1549"/>
                  </a:cubicBezTo>
                  <a:lnTo>
                    <a:pt x="596" y="1549"/>
                  </a:lnTo>
                  <a:cubicBezTo>
                    <a:pt x="691" y="1430"/>
                    <a:pt x="810" y="1287"/>
                    <a:pt x="953" y="1072"/>
                  </a:cubicBezTo>
                  <a:cubicBezTo>
                    <a:pt x="977" y="930"/>
                    <a:pt x="1072" y="763"/>
                    <a:pt x="1096" y="644"/>
                  </a:cubicBezTo>
                  <a:cubicBezTo>
                    <a:pt x="1143" y="572"/>
                    <a:pt x="1096" y="453"/>
                    <a:pt x="1072" y="358"/>
                  </a:cubicBezTo>
                  <a:cubicBezTo>
                    <a:pt x="1048" y="287"/>
                    <a:pt x="1024" y="239"/>
                    <a:pt x="953" y="168"/>
                  </a:cubicBezTo>
                  <a:cubicBezTo>
                    <a:pt x="858" y="48"/>
                    <a:pt x="715" y="1"/>
                    <a:pt x="5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3" name="Google Shape;14143;p27"/>
            <p:cNvSpPr/>
            <p:nvPr/>
          </p:nvSpPr>
          <p:spPr>
            <a:xfrm>
              <a:off x="4200188" y="3431008"/>
              <a:ext cx="30400" cy="47675"/>
            </a:xfrm>
            <a:custGeom>
              <a:avLst/>
              <a:gdLst/>
              <a:ahLst/>
              <a:cxnLst/>
              <a:rect l="l" t="t" r="r" b="b"/>
              <a:pathLst>
                <a:path w="1216" h="1907" extrusionOk="0">
                  <a:moveTo>
                    <a:pt x="596" y="357"/>
                  </a:moveTo>
                  <a:cubicBezTo>
                    <a:pt x="739" y="357"/>
                    <a:pt x="858" y="476"/>
                    <a:pt x="858" y="619"/>
                  </a:cubicBezTo>
                  <a:lnTo>
                    <a:pt x="858" y="1310"/>
                  </a:lnTo>
                  <a:cubicBezTo>
                    <a:pt x="858" y="1429"/>
                    <a:pt x="763" y="1548"/>
                    <a:pt x="620" y="1572"/>
                  </a:cubicBezTo>
                  <a:cubicBezTo>
                    <a:pt x="477" y="1572"/>
                    <a:pt x="358" y="1453"/>
                    <a:pt x="358" y="1310"/>
                  </a:cubicBezTo>
                  <a:lnTo>
                    <a:pt x="358" y="619"/>
                  </a:lnTo>
                  <a:cubicBezTo>
                    <a:pt x="358" y="500"/>
                    <a:pt x="453" y="381"/>
                    <a:pt x="596" y="357"/>
                  </a:cubicBezTo>
                  <a:close/>
                  <a:moveTo>
                    <a:pt x="620" y="0"/>
                  </a:moveTo>
                  <a:cubicBezTo>
                    <a:pt x="286" y="0"/>
                    <a:pt x="1" y="262"/>
                    <a:pt x="1" y="595"/>
                  </a:cubicBezTo>
                  <a:lnTo>
                    <a:pt x="1" y="1262"/>
                  </a:lnTo>
                  <a:cubicBezTo>
                    <a:pt x="1" y="1596"/>
                    <a:pt x="263" y="1858"/>
                    <a:pt x="596" y="1905"/>
                  </a:cubicBezTo>
                  <a:cubicBezTo>
                    <a:pt x="608" y="1906"/>
                    <a:pt x="620" y="1906"/>
                    <a:pt x="632" y="1906"/>
                  </a:cubicBezTo>
                  <a:cubicBezTo>
                    <a:pt x="950" y="1906"/>
                    <a:pt x="1215" y="1608"/>
                    <a:pt x="1215" y="1310"/>
                  </a:cubicBezTo>
                  <a:lnTo>
                    <a:pt x="1215" y="619"/>
                  </a:lnTo>
                  <a:cubicBezTo>
                    <a:pt x="1215" y="286"/>
                    <a:pt x="953" y="24"/>
                    <a:pt x="6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4" name="Google Shape;14144;p27"/>
            <p:cNvSpPr/>
            <p:nvPr/>
          </p:nvSpPr>
          <p:spPr>
            <a:xfrm>
              <a:off x="4237113" y="3522083"/>
              <a:ext cx="29200" cy="47050"/>
            </a:xfrm>
            <a:custGeom>
              <a:avLst/>
              <a:gdLst/>
              <a:ahLst/>
              <a:cxnLst/>
              <a:rect l="l" t="t" r="r" b="b"/>
              <a:pathLst>
                <a:path w="1168" h="1882" extrusionOk="0">
                  <a:moveTo>
                    <a:pt x="572" y="1"/>
                  </a:moveTo>
                  <a:cubicBezTo>
                    <a:pt x="310" y="1"/>
                    <a:pt x="72" y="191"/>
                    <a:pt x="48" y="453"/>
                  </a:cubicBezTo>
                  <a:cubicBezTo>
                    <a:pt x="0" y="548"/>
                    <a:pt x="72" y="644"/>
                    <a:pt x="191" y="667"/>
                  </a:cubicBezTo>
                  <a:cubicBezTo>
                    <a:pt x="207" y="671"/>
                    <a:pt x="222" y="673"/>
                    <a:pt x="236" y="673"/>
                  </a:cubicBezTo>
                  <a:cubicBezTo>
                    <a:pt x="308" y="673"/>
                    <a:pt x="361" y="624"/>
                    <a:pt x="381" y="525"/>
                  </a:cubicBezTo>
                  <a:cubicBezTo>
                    <a:pt x="429" y="429"/>
                    <a:pt x="500" y="334"/>
                    <a:pt x="595" y="334"/>
                  </a:cubicBezTo>
                  <a:cubicBezTo>
                    <a:pt x="715" y="334"/>
                    <a:pt x="810" y="429"/>
                    <a:pt x="810" y="548"/>
                  </a:cubicBezTo>
                  <a:cubicBezTo>
                    <a:pt x="810" y="667"/>
                    <a:pt x="715" y="739"/>
                    <a:pt x="595" y="739"/>
                  </a:cubicBezTo>
                  <a:cubicBezTo>
                    <a:pt x="500" y="739"/>
                    <a:pt x="429" y="834"/>
                    <a:pt x="429" y="929"/>
                  </a:cubicBezTo>
                  <a:cubicBezTo>
                    <a:pt x="429" y="1025"/>
                    <a:pt x="500" y="1120"/>
                    <a:pt x="595" y="1120"/>
                  </a:cubicBezTo>
                  <a:cubicBezTo>
                    <a:pt x="715" y="1120"/>
                    <a:pt x="810" y="1191"/>
                    <a:pt x="810" y="1310"/>
                  </a:cubicBezTo>
                  <a:cubicBezTo>
                    <a:pt x="810" y="1429"/>
                    <a:pt x="715" y="1525"/>
                    <a:pt x="595" y="1525"/>
                  </a:cubicBezTo>
                  <a:cubicBezTo>
                    <a:pt x="500" y="1525"/>
                    <a:pt x="429" y="1429"/>
                    <a:pt x="381" y="1334"/>
                  </a:cubicBezTo>
                  <a:lnTo>
                    <a:pt x="381" y="1310"/>
                  </a:lnTo>
                  <a:cubicBezTo>
                    <a:pt x="381" y="1215"/>
                    <a:pt x="310" y="1144"/>
                    <a:pt x="214" y="1144"/>
                  </a:cubicBezTo>
                  <a:cubicBezTo>
                    <a:pt x="119" y="1144"/>
                    <a:pt x="24" y="1215"/>
                    <a:pt x="24" y="1310"/>
                  </a:cubicBezTo>
                  <a:lnTo>
                    <a:pt x="24" y="1406"/>
                  </a:lnTo>
                  <a:cubicBezTo>
                    <a:pt x="72" y="1668"/>
                    <a:pt x="310" y="1882"/>
                    <a:pt x="595" y="1882"/>
                  </a:cubicBezTo>
                  <a:cubicBezTo>
                    <a:pt x="905" y="1882"/>
                    <a:pt x="1167" y="1644"/>
                    <a:pt x="1167" y="1310"/>
                  </a:cubicBezTo>
                  <a:cubicBezTo>
                    <a:pt x="1167" y="1168"/>
                    <a:pt x="1096" y="1048"/>
                    <a:pt x="1024" y="929"/>
                  </a:cubicBezTo>
                  <a:cubicBezTo>
                    <a:pt x="1096" y="834"/>
                    <a:pt x="1167" y="691"/>
                    <a:pt x="1167" y="548"/>
                  </a:cubicBezTo>
                  <a:cubicBezTo>
                    <a:pt x="1119" y="239"/>
                    <a:pt x="881" y="1"/>
                    <a:pt x="5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5" name="Google Shape;14145;p27"/>
            <p:cNvSpPr/>
            <p:nvPr/>
          </p:nvSpPr>
          <p:spPr>
            <a:xfrm>
              <a:off x="4200188" y="3521483"/>
              <a:ext cx="30400" cy="47650"/>
            </a:xfrm>
            <a:custGeom>
              <a:avLst/>
              <a:gdLst/>
              <a:ahLst/>
              <a:cxnLst/>
              <a:rect l="l" t="t" r="r" b="b"/>
              <a:pathLst>
                <a:path w="1216" h="1906" extrusionOk="0">
                  <a:moveTo>
                    <a:pt x="596" y="358"/>
                  </a:moveTo>
                  <a:cubicBezTo>
                    <a:pt x="739" y="358"/>
                    <a:pt x="858" y="477"/>
                    <a:pt x="858" y="620"/>
                  </a:cubicBezTo>
                  <a:lnTo>
                    <a:pt x="858" y="1311"/>
                  </a:lnTo>
                  <a:cubicBezTo>
                    <a:pt x="858" y="1430"/>
                    <a:pt x="763" y="1549"/>
                    <a:pt x="620" y="1573"/>
                  </a:cubicBezTo>
                  <a:cubicBezTo>
                    <a:pt x="477" y="1573"/>
                    <a:pt x="358" y="1453"/>
                    <a:pt x="358" y="1311"/>
                  </a:cubicBezTo>
                  <a:lnTo>
                    <a:pt x="358" y="620"/>
                  </a:lnTo>
                  <a:cubicBezTo>
                    <a:pt x="358" y="501"/>
                    <a:pt x="453" y="382"/>
                    <a:pt x="596" y="358"/>
                  </a:cubicBezTo>
                  <a:close/>
                  <a:moveTo>
                    <a:pt x="620" y="1"/>
                  </a:moveTo>
                  <a:cubicBezTo>
                    <a:pt x="263" y="1"/>
                    <a:pt x="1" y="263"/>
                    <a:pt x="1" y="596"/>
                  </a:cubicBezTo>
                  <a:lnTo>
                    <a:pt x="1" y="1287"/>
                  </a:lnTo>
                  <a:cubicBezTo>
                    <a:pt x="1" y="1620"/>
                    <a:pt x="263" y="1882"/>
                    <a:pt x="596" y="1906"/>
                  </a:cubicBezTo>
                  <a:cubicBezTo>
                    <a:pt x="929" y="1906"/>
                    <a:pt x="1215" y="1644"/>
                    <a:pt x="1215" y="1311"/>
                  </a:cubicBezTo>
                  <a:lnTo>
                    <a:pt x="1215" y="620"/>
                  </a:lnTo>
                  <a:cubicBezTo>
                    <a:pt x="1215" y="310"/>
                    <a:pt x="953" y="25"/>
                    <a:pt x="6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6" name="Google Shape;14146;p27"/>
            <p:cNvSpPr/>
            <p:nvPr/>
          </p:nvSpPr>
          <p:spPr>
            <a:xfrm>
              <a:off x="4281763" y="3533408"/>
              <a:ext cx="165525" cy="8950"/>
            </a:xfrm>
            <a:custGeom>
              <a:avLst/>
              <a:gdLst/>
              <a:ahLst/>
              <a:cxnLst/>
              <a:rect l="l" t="t" r="r" b="b"/>
              <a:pathLst>
                <a:path w="6621" h="358" extrusionOk="0">
                  <a:moveTo>
                    <a:pt x="191" y="0"/>
                  </a:moveTo>
                  <a:cubicBezTo>
                    <a:pt x="95" y="0"/>
                    <a:pt x="0" y="72"/>
                    <a:pt x="0" y="143"/>
                  </a:cubicBezTo>
                  <a:cubicBezTo>
                    <a:pt x="0" y="262"/>
                    <a:pt x="72" y="357"/>
                    <a:pt x="191" y="357"/>
                  </a:cubicBezTo>
                  <a:lnTo>
                    <a:pt x="6430" y="357"/>
                  </a:lnTo>
                  <a:cubicBezTo>
                    <a:pt x="6525" y="357"/>
                    <a:pt x="6621" y="310"/>
                    <a:pt x="6621" y="214"/>
                  </a:cubicBezTo>
                  <a:cubicBezTo>
                    <a:pt x="6621" y="95"/>
                    <a:pt x="6549" y="0"/>
                    <a:pt x="64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7" name="Google Shape;14147;p27"/>
            <p:cNvSpPr/>
            <p:nvPr/>
          </p:nvSpPr>
          <p:spPr>
            <a:xfrm>
              <a:off x="4281763" y="3554233"/>
              <a:ext cx="120875" cy="8950"/>
            </a:xfrm>
            <a:custGeom>
              <a:avLst/>
              <a:gdLst/>
              <a:ahLst/>
              <a:cxnLst/>
              <a:rect l="l" t="t" r="r" b="b"/>
              <a:pathLst>
                <a:path w="4835" h="358" extrusionOk="0">
                  <a:moveTo>
                    <a:pt x="191" y="1"/>
                  </a:moveTo>
                  <a:cubicBezTo>
                    <a:pt x="95" y="1"/>
                    <a:pt x="0" y="72"/>
                    <a:pt x="0" y="143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644" y="358"/>
                  </a:lnTo>
                  <a:cubicBezTo>
                    <a:pt x="4739" y="358"/>
                    <a:pt x="4835" y="310"/>
                    <a:pt x="4835" y="215"/>
                  </a:cubicBezTo>
                  <a:cubicBezTo>
                    <a:pt x="4835" y="96"/>
                    <a:pt x="4763" y="1"/>
                    <a:pt x="4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8" name="Google Shape;14148;p27"/>
            <p:cNvSpPr/>
            <p:nvPr/>
          </p:nvSpPr>
          <p:spPr>
            <a:xfrm>
              <a:off x="4177563" y="3313708"/>
              <a:ext cx="293550" cy="297100"/>
            </a:xfrm>
            <a:custGeom>
              <a:avLst/>
              <a:gdLst/>
              <a:ahLst/>
              <a:cxnLst/>
              <a:rect l="l" t="t" r="r" b="b"/>
              <a:pathLst>
                <a:path w="11742" h="11884" extrusionOk="0">
                  <a:moveTo>
                    <a:pt x="11360" y="334"/>
                  </a:moveTo>
                  <a:lnTo>
                    <a:pt x="11384" y="3644"/>
                  </a:lnTo>
                  <a:lnTo>
                    <a:pt x="6597" y="3644"/>
                  </a:lnTo>
                  <a:cubicBezTo>
                    <a:pt x="6550" y="3644"/>
                    <a:pt x="6502" y="3668"/>
                    <a:pt x="6478" y="3692"/>
                  </a:cubicBezTo>
                  <a:lnTo>
                    <a:pt x="5883" y="4263"/>
                  </a:lnTo>
                  <a:lnTo>
                    <a:pt x="5287" y="3692"/>
                  </a:lnTo>
                  <a:cubicBezTo>
                    <a:pt x="5240" y="3668"/>
                    <a:pt x="5192" y="3644"/>
                    <a:pt x="5168" y="3644"/>
                  </a:cubicBezTo>
                  <a:lnTo>
                    <a:pt x="358" y="3644"/>
                  </a:lnTo>
                  <a:lnTo>
                    <a:pt x="358" y="334"/>
                  </a:lnTo>
                  <a:close/>
                  <a:moveTo>
                    <a:pt x="239" y="1"/>
                  </a:moveTo>
                  <a:cubicBezTo>
                    <a:pt x="167" y="1"/>
                    <a:pt x="72" y="96"/>
                    <a:pt x="72" y="191"/>
                  </a:cubicBezTo>
                  <a:lnTo>
                    <a:pt x="72" y="4644"/>
                  </a:lnTo>
                  <a:cubicBezTo>
                    <a:pt x="72" y="4692"/>
                    <a:pt x="96" y="4740"/>
                    <a:pt x="120" y="4740"/>
                  </a:cubicBezTo>
                  <a:cubicBezTo>
                    <a:pt x="167" y="4767"/>
                    <a:pt x="213" y="4779"/>
                    <a:pt x="254" y="4779"/>
                  </a:cubicBezTo>
                  <a:cubicBezTo>
                    <a:pt x="356" y="4779"/>
                    <a:pt x="429" y="4706"/>
                    <a:pt x="429" y="4621"/>
                  </a:cubicBezTo>
                  <a:lnTo>
                    <a:pt x="429" y="4001"/>
                  </a:lnTo>
                  <a:lnTo>
                    <a:pt x="5121" y="4001"/>
                  </a:lnTo>
                  <a:lnTo>
                    <a:pt x="5716" y="4573"/>
                  </a:lnTo>
                  <a:cubicBezTo>
                    <a:pt x="5788" y="4621"/>
                    <a:pt x="5835" y="4621"/>
                    <a:pt x="5907" y="4621"/>
                  </a:cubicBezTo>
                  <a:cubicBezTo>
                    <a:pt x="5954" y="4621"/>
                    <a:pt x="6026" y="4597"/>
                    <a:pt x="6073" y="4573"/>
                  </a:cubicBezTo>
                  <a:lnTo>
                    <a:pt x="6669" y="4001"/>
                  </a:lnTo>
                  <a:lnTo>
                    <a:pt x="11384" y="4001"/>
                  </a:lnTo>
                  <a:lnTo>
                    <a:pt x="11384" y="7312"/>
                  </a:lnTo>
                  <a:lnTo>
                    <a:pt x="6597" y="7312"/>
                  </a:lnTo>
                  <a:cubicBezTo>
                    <a:pt x="6526" y="7312"/>
                    <a:pt x="6502" y="7335"/>
                    <a:pt x="6478" y="7359"/>
                  </a:cubicBezTo>
                  <a:lnTo>
                    <a:pt x="5883" y="7931"/>
                  </a:lnTo>
                  <a:lnTo>
                    <a:pt x="5287" y="7359"/>
                  </a:lnTo>
                  <a:cubicBezTo>
                    <a:pt x="5240" y="7335"/>
                    <a:pt x="5192" y="7312"/>
                    <a:pt x="5168" y="7312"/>
                  </a:cubicBezTo>
                  <a:lnTo>
                    <a:pt x="358" y="7312"/>
                  </a:lnTo>
                  <a:lnTo>
                    <a:pt x="358" y="5430"/>
                  </a:lnTo>
                  <a:cubicBezTo>
                    <a:pt x="358" y="5335"/>
                    <a:pt x="310" y="5240"/>
                    <a:pt x="215" y="5240"/>
                  </a:cubicBezTo>
                  <a:cubicBezTo>
                    <a:pt x="96" y="5240"/>
                    <a:pt x="1" y="5311"/>
                    <a:pt x="1" y="5430"/>
                  </a:cubicBezTo>
                  <a:lnTo>
                    <a:pt x="1" y="11003"/>
                  </a:lnTo>
                  <a:cubicBezTo>
                    <a:pt x="1" y="11146"/>
                    <a:pt x="120" y="11265"/>
                    <a:pt x="286" y="11265"/>
                  </a:cubicBezTo>
                  <a:lnTo>
                    <a:pt x="5073" y="11265"/>
                  </a:lnTo>
                  <a:lnTo>
                    <a:pt x="5669" y="11836"/>
                  </a:lnTo>
                  <a:cubicBezTo>
                    <a:pt x="5716" y="11884"/>
                    <a:pt x="5788" y="11884"/>
                    <a:pt x="5835" y="11884"/>
                  </a:cubicBezTo>
                  <a:cubicBezTo>
                    <a:pt x="5907" y="11884"/>
                    <a:pt x="5954" y="11860"/>
                    <a:pt x="6026" y="11836"/>
                  </a:cubicBezTo>
                  <a:lnTo>
                    <a:pt x="6621" y="11265"/>
                  </a:lnTo>
                  <a:lnTo>
                    <a:pt x="7859" y="11265"/>
                  </a:lnTo>
                  <a:cubicBezTo>
                    <a:pt x="7955" y="11265"/>
                    <a:pt x="8050" y="11193"/>
                    <a:pt x="8050" y="11122"/>
                  </a:cubicBezTo>
                  <a:cubicBezTo>
                    <a:pt x="8050" y="11003"/>
                    <a:pt x="7979" y="10908"/>
                    <a:pt x="7859" y="10908"/>
                  </a:cubicBezTo>
                  <a:lnTo>
                    <a:pt x="6550" y="10908"/>
                  </a:lnTo>
                  <a:cubicBezTo>
                    <a:pt x="6526" y="10908"/>
                    <a:pt x="6478" y="10931"/>
                    <a:pt x="6431" y="10955"/>
                  </a:cubicBezTo>
                  <a:lnTo>
                    <a:pt x="5835" y="11527"/>
                  </a:lnTo>
                  <a:lnTo>
                    <a:pt x="5240" y="10955"/>
                  </a:lnTo>
                  <a:cubicBezTo>
                    <a:pt x="5216" y="10931"/>
                    <a:pt x="5168" y="10908"/>
                    <a:pt x="5121" y="10908"/>
                  </a:cubicBezTo>
                  <a:lnTo>
                    <a:pt x="334" y="10908"/>
                  </a:lnTo>
                  <a:lnTo>
                    <a:pt x="334" y="7597"/>
                  </a:lnTo>
                  <a:lnTo>
                    <a:pt x="5049" y="7597"/>
                  </a:lnTo>
                  <a:lnTo>
                    <a:pt x="5645" y="8169"/>
                  </a:lnTo>
                  <a:cubicBezTo>
                    <a:pt x="5692" y="8217"/>
                    <a:pt x="5764" y="8217"/>
                    <a:pt x="5811" y="8217"/>
                  </a:cubicBezTo>
                  <a:cubicBezTo>
                    <a:pt x="5883" y="8217"/>
                    <a:pt x="5930" y="8193"/>
                    <a:pt x="6002" y="8169"/>
                  </a:cubicBezTo>
                  <a:lnTo>
                    <a:pt x="6597" y="7597"/>
                  </a:lnTo>
                  <a:lnTo>
                    <a:pt x="11289" y="7597"/>
                  </a:lnTo>
                  <a:lnTo>
                    <a:pt x="11289" y="10908"/>
                  </a:lnTo>
                  <a:lnTo>
                    <a:pt x="8669" y="10908"/>
                  </a:lnTo>
                  <a:cubicBezTo>
                    <a:pt x="8574" y="10908"/>
                    <a:pt x="8502" y="10955"/>
                    <a:pt x="8502" y="11050"/>
                  </a:cubicBezTo>
                  <a:cubicBezTo>
                    <a:pt x="8502" y="11170"/>
                    <a:pt x="8550" y="11265"/>
                    <a:pt x="8669" y="11265"/>
                  </a:cubicBezTo>
                  <a:lnTo>
                    <a:pt x="11384" y="11265"/>
                  </a:lnTo>
                  <a:cubicBezTo>
                    <a:pt x="11527" y="11265"/>
                    <a:pt x="11646" y="11146"/>
                    <a:pt x="11646" y="11003"/>
                  </a:cubicBezTo>
                  <a:lnTo>
                    <a:pt x="11646" y="286"/>
                  </a:lnTo>
                  <a:cubicBezTo>
                    <a:pt x="11741" y="120"/>
                    <a:pt x="11622" y="1"/>
                    <a:pt x="114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149" name="Google Shape;14149;p27"/>
          <p:cNvSpPr/>
          <p:nvPr/>
        </p:nvSpPr>
        <p:spPr>
          <a:xfrm>
            <a:off x="4330602" y="4561194"/>
            <a:ext cx="474692" cy="474852"/>
          </a:xfrm>
          <a:custGeom>
            <a:avLst/>
            <a:gdLst/>
            <a:ahLst/>
            <a:cxnLst/>
            <a:rect l="l" t="t" r="r" b="b"/>
            <a:pathLst>
              <a:path w="11908" h="11912" extrusionOk="0">
                <a:moveTo>
                  <a:pt x="3358" y="6363"/>
                </a:moveTo>
                <a:lnTo>
                  <a:pt x="3358" y="10721"/>
                </a:lnTo>
                <a:lnTo>
                  <a:pt x="1858" y="10721"/>
                </a:lnTo>
                <a:lnTo>
                  <a:pt x="1858" y="6363"/>
                </a:lnTo>
                <a:close/>
                <a:moveTo>
                  <a:pt x="5216" y="1314"/>
                </a:moveTo>
                <a:lnTo>
                  <a:pt x="5216" y="10721"/>
                </a:lnTo>
                <a:lnTo>
                  <a:pt x="3691" y="10721"/>
                </a:lnTo>
                <a:lnTo>
                  <a:pt x="3691" y="1314"/>
                </a:lnTo>
                <a:close/>
                <a:moveTo>
                  <a:pt x="7097" y="2577"/>
                </a:moveTo>
                <a:lnTo>
                  <a:pt x="7097" y="10721"/>
                </a:lnTo>
                <a:lnTo>
                  <a:pt x="5573" y="10721"/>
                </a:lnTo>
                <a:lnTo>
                  <a:pt x="5573" y="2577"/>
                </a:lnTo>
                <a:close/>
                <a:moveTo>
                  <a:pt x="8931" y="8864"/>
                </a:moveTo>
                <a:lnTo>
                  <a:pt x="8931" y="10721"/>
                </a:lnTo>
                <a:lnTo>
                  <a:pt x="7406" y="10721"/>
                </a:lnTo>
                <a:lnTo>
                  <a:pt x="7406" y="8864"/>
                </a:lnTo>
                <a:close/>
                <a:moveTo>
                  <a:pt x="939" y="1"/>
                </a:moveTo>
                <a:cubicBezTo>
                  <a:pt x="834" y="1"/>
                  <a:pt x="738" y="88"/>
                  <a:pt x="738" y="195"/>
                </a:cubicBezTo>
                <a:lnTo>
                  <a:pt x="738" y="1005"/>
                </a:lnTo>
                <a:lnTo>
                  <a:pt x="476" y="1005"/>
                </a:lnTo>
                <a:cubicBezTo>
                  <a:pt x="381" y="1005"/>
                  <a:pt x="334" y="1052"/>
                  <a:pt x="310" y="1124"/>
                </a:cubicBezTo>
                <a:cubicBezTo>
                  <a:pt x="262" y="1243"/>
                  <a:pt x="357" y="1362"/>
                  <a:pt x="476" y="1362"/>
                </a:cubicBezTo>
                <a:lnTo>
                  <a:pt x="715" y="1362"/>
                </a:lnTo>
                <a:lnTo>
                  <a:pt x="715" y="2243"/>
                </a:lnTo>
                <a:lnTo>
                  <a:pt x="500" y="2243"/>
                </a:lnTo>
                <a:cubicBezTo>
                  <a:pt x="429" y="2243"/>
                  <a:pt x="334" y="2315"/>
                  <a:pt x="334" y="2386"/>
                </a:cubicBezTo>
                <a:cubicBezTo>
                  <a:pt x="334" y="2505"/>
                  <a:pt x="381" y="2600"/>
                  <a:pt x="500" y="2600"/>
                </a:cubicBezTo>
                <a:lnTo>
                  <a:pt x="715" y="2600"/>
                </a:lnTo>
                <a:lnTo>
                  <a:pt x="715" y="3505"/>
                </a:lnTo>
                <a:lnTo>
                  <a:pt x="500" y="3505"/>
                </a:lnTo>
                <a:cubicBezTo>
                  <a:pt x="429" y="3505"/>
                  <a:pt x="334" y="3553"/>
                  <a:pt x="334" y="3648"/>
                </a:cubicBezTo>
                <a:cubicBezTo>
                  <a:pt x="334" y="3767"/>
                  <a:pt x="381" y="3863"/>
                  <a:pt x="500" y="3863"/>
                </a:cubicBezTo>
                <a:lnTo>
                  <a:pt x="715" y="3863"/>
                </a:lnTo>
                <a:lnTo>
                  <a:pt x="715" y="4744"/>
                </a:lnTo>
                <a:lnTo>
                  <a:pt x="500" y="4744"/>
                </a:lnTo>
                <a:cubicBezTo>
                  <a:pt x="429" y="4744"/>
                  <a:pt x="334" y="4815"/>
                  <a:pt x="334" y="4887"/>
                </a:cubicBezTo>
                <a:cubicBezTo>
                  <a:pt x="334" y="5006"/>
                  <a:pt x="381" y="5101"/>
                  <a:pt x="500" y="5101"/>
                </a:cubicBezTo>
                <a:lnTo>
                  <a:pt x="715" y="5101"/>
                </a:lnTo>
                <a:lnTo>
                  <a:pt x="715" y="6006"/>
                </a:lnTo>
                <a:lnTo>
                  <a:pt x="500" y="6006"/>
                </a:lnTo>
                <a:cubicBezTo>
                  <a:pt x="429" y="6006"/>
                  <a:pt x="334" y="6053"/>
                  <a:pt x="334" y="6149"/>
                </a:cubicBezTo>
                <a:cubicBezTo>
                  <a:pt x="334" y="6268"/>
                  <a:pt x="381" y="6363"/>
                  <a:pt x="500" y="6363"/>
                </a:cubicBezTo>
                <a:lnTo>
                  <a:pt x="715" y="6363"/>
                </a:lnTo>
                <a:lnTo>
                  <a:pt x="715" y="7244"/>
                </a:lnTo>
                <a:lnTo>
                  <a:pt x="500" y="7244"/>
                </a:lnTo>
                <a:cubicBezTo>
                  <a:pt x="429" y="7244"/>
                  <a:pt x="334" y="7316"/>
                  <a:pt x="334" y="7387"/>
                </a:cubicBezTo>
                <a:cubicBezTo>
                  <a:pt x="334" y="7506"/>
                  <a:pt x="381" y="7601"/>
                  <a:pt x="500" y="7601"/>
                </a:cubicBezTo>
                <a:lnTo>
                  <a:pt x="715" y="7601"/>
                </a:lnTo>
                <a:lnTo>
                  <a:pt x="715" y="8506"/>
                </a:lnTo>
                <a:lnTo>
                  <a:pt x="500" y="8506"/>
                </a:lnTo>
                <a:cubicBezTo>
                  <a:pt x="429" y="8506"/>
                  <a:pt x="334" y="8554"/>
                  <a:pt x="334" y="8649"/>
                </a:cubicBezTo>
                <a:cubicBezTo>
                  <a:pt x="334" y="8768"/>
                  <a:pt x="381" y="8864"/>
                  <a:pt x="500" y="8864"/>
                </a:cubicBezTo>
                <a:lnTo>
                  <a:pt x="715" y="8864"/>
                </a:lnTo>
                <a:lnTo>
                  <a:pt x="715" y="9745"/>
                </a:lnTo>
                <a:lnTo>
                  <a:pt x="500" y="9745"/>
                </a:lnTo>
                <a:cubicBezTo>
                  <a:pt x="429" y="9745"/>
                  <a:pt x="334" y="9816"/>
                  <a:pt x="334" y="9888"/>
                </a:cubicBezTo>
                <a:cubicBezTo>
                  <a:pt x="334" y="10007"/>
                  <a:pt x="381" y="10102"/>
                  <a:pt x="500" y="10102"/>
                </a:cubicBezTo>
                <a:lnTo>
                  <a:pt x="715" y="10102"/>
                </a:lnTo>
                <a:lnTo>
                  <a:pt x="715" y="10721"/>
                </a:lnTo>
                <a:lnTo>
                  <a:pt x="310" y="10721"/>
                </a:lnTo>
                <a:cubicBezTo>
                  <a:pt x="143" y="10721"/>
                  <a:pt x="0" y="10840"/>
                  <a:pt x="0" y="11031"/>
                </a:cubicBezTo>
                <a:lnTo>
                  <a:pt x="0" y="11721"/>
                </a:lnTo>
                <a:cubicBezTo>
                  <a:pt x="0" y="11793"/>
                  <a:pt x="95" y="11888"/>
                  <a:pt x="191" y="11888"/>
                </a:cubicBezTo>
                <a:lnTo>
                  <a:pt x="2691" y="11888"/>
                </a:lnTo>
                <a:cubicBezTo>
                  <a:pt x="2715" y="11888"/>
                  <a:pt x="2739" y="11888"/>
                  <a:pt x="2763" y="11864"/>
                </a:cubicBezTo>
                <a:cubicBezTo>
                  <a:pt x="2882" y="11721"/>
                  <a:pt x="2810" y="11555"/>
                  <a:pt x="2644" y="11555"/>
                </a:cubicBezTo>
                <a:lnTo>
                  <a:pt x="357" y="11555"/>
                </a:lnTo>
                <a:lnTo>
                  <a:pt x="357" y="11078"/>
                </a:lnTo>
                <a:lnTo>
                  <a:pt x="11550" y="11078"/>
                </a:lnTo>
                <a:lnTo>
                  <a:pt x="11550" y="11555"/>
                </a:lnTo>
                <a:lnTo>
                  <a:pt x="3477" y="11555"/>
                </a:lnTo>
                <a:cubicBezTo>
                  <a:pt x="3406" y="11555"/>
                  <a:pt x="3310" y="11626"/>
                  <a:pt x="3310" y="11721"/>
                </a:cubicBezTo>
                <a:cubicBezTo>
                  <a:pt x="3310" y="11840"/>
                  <a:pt x="3358" y="11912"/>
                  <a:pt x="3477" y="11912"/>
                </a:cubicBezTo>
                <a:lnTo>
                  <a:pt x="11622" y="11912"/>
                </a:lnTo>
                <a:cubicBezTo>
                  <a:pt x="11765" y="11912"/>
                  <a:pt x="11907" y="11793"/>
                  <a:pt x="11907" y="11626"/>
                </a:cubicBezTo>
                <a:lnTo>
                  <a:pt x="11907" y="11054"/>
                </a:lnTo>
                <a:cubicBezTo>
                  <a:pt x="11907" y="10840"/>
                  <a:pt x="11788" y="10721"/>
                  <a:pt x="11622" y="10721"/>
                </a:cubicBezTo>
                <a:lnTo>
                  <a:pt x="11122" y="10721"/>
                </a:lnTo>
                <a:lnTo>
                  <a:pt x="11122" y="3743"/>
                </a:lnTo>
                <a:cubicBezTo>
                  <a:pt x="11122" y="3577"/>
                  <a:pt x="11026" y="3505"/>
                  <a:pt x="10883" y="3505"/>
                </a:cubicBezTo>
                <a:lnTo>
                  <a:pt x="9097" y="3505"/>
                </a:lnTo>
                <a:cubicBezTo>
                  <a:pt x="9026" y="3505"/>
                  <a:pt x="8931" y="3577"/>
                  <a:pt x="8931" y="3672"/>
                </a:cubicBezTo>
                <a:lnTo>
                  <a:pt x="8931" y="4958"/>
                </a:lnTo>
                <a:cubicBezTo>
                  <a:pt x="8931" y="4982"/>
                  <a:pt x="8954" y="5053"/>
                  <a:pt x="8978" y="5077"/>
                </a:cubicBezTo>
                <a:cubicBezTo>
                  <a:pt x="9025" y="5104"/>
                  <a:pt x="9069" y="5115"/>
                  <a:pt x="9110" y="5115"/>
                </a:cubicBezTo>
                <a:cubicBezTo>
                  <a:pt x="9214" y="5115"/>
                  <a:pt x="9288" y="5037"/>
                  <a:pt x="9288" y="4934"/>
                </a:cubicBezTo>
                <a:lnTo>
                  <a:pt x="9288" y="3815"/>
                </a:lnTo>
                <a:lnTo>
                  <a:pt x="10812" y="3815"/>
                </a:lnTo>
                <a:lnTo>
                  <a:pt x="10812" y="10721"/>
                </a:lnTo>
                <a:lnTo>
                  <a:pt x="9288" y="10721"/>
                </a:lnTo>
                <a:lnTo>
                  <a:pt x="9288" y="5768"/>
                </a:lnTo>
                <a:cubicBezTo>
                  <a:pt x="9288" y="5672"/>
                  <a:pt x="9216" y="5577"/>
                  <a:pt x="9145" y="5577"/>
                </a:cubicBezTo>
                <a:cubicBezTo>
                  <a:pt x="9026" y="5577"/>
                  <a:pt x="8931" y="5649"/>
                  <a:pt x="8931" y="5768"/>
                </a:cubicBezTo>
                <a:lnTo>
                  <a:pt x="8931" y="8506"/>
                </a:lnTo>
                <a:lnTo>
                  <a:pt x="7406" y="8506"/>
                </a:lnTo>
                <a:lnTo>
                  <a:pt x="7406" y="2481"/>
                </a:lnTo>
                <a:cubicBezTo>
                  <a:pt x="7406" y="2338"/>
                  <a:pt x="7287" y="2243"/>
                  <a:pt x="7168" y="2243"/>
                </a:cubicBezTo>
                <a:lnTo>
                  <a:pt x="5573" y="2243"/>
                </a:lnTo>
                <a:lnTo>
                  <a:pt x="5573" y="1243"/>
                </a:lnTo>
                <a:cubicBezTo>
                  <a:pt x="5573" y="1076"/>
                  <a:pt x="5454" y="1005"/>
                  <a:pt x="5335" y="1005"/>
                </a:cubicBezTo>
                <a:lnTo>
                  <a:pt x="3596" y="1005"/>
                </a:lnTo>
                <a:cubicBezTo>
                  <a:pt x="3453" y="1005"/>
                  <a:pt x="3358" y="1124"/>
                  <a:pt x="3358" y="1243"/>
                </a:cubicBezTo>
                <a:lnTo>
                  <a:pt x="3358" y="6006"/>
                </a:lnTo>
                <a:lnTo>
                  <a:pt x="1762" y="6006"/>
                </a:lnTo>
                <a:cubicBezTo>
                  <a:pt x="1596" y="6006"/>
                  <a:pt x="1524" y="6125"/>
                  <a:pt x="1524" y="6244"/>
                </a:cubicBezTo>
                <a:lnTo>
                  <a:pt x="1524" y="10721"/>
                </a:lnTo>
                <a:lnTo>
                  <a:pt x="1096" y="10721"/>
                </a:lnTo>
                <a:lnTo>
                  <a:pt x="1096" y="195"/>
                </a:lnTo>
                <a:cubicBezTo>
                  <a:pt x="1096" y="100"/>
                  <a:pt x="1048" y="52"/>
                  <a:pt x="977" y="5"/>
                </a:cubicBezTo>
                <a:cubicBezTo>
                  <a:pt x="964" y="2"/>
                  <a:pt x="952" y="1"/>
                  <a:pt x="939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67" kern="0"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150" name="Google Shape;14150;p27"/>
          <p:cNvGrpSpPr/>
          <p:nvPr/>
        </p:nvGrpSpPr>
        <p:grpSpPr>
          <a:xfrm>
            <a:off x="3390791" y="4561411"/>
            <a:ext cx="472779" cy="472819"/>
            <a:chOff x="3194038" y="3313708"/>
            <a:chExt cx="296500" cy="296525"/>
          </a:xfrm>
        </p:grpSpPr>
        <p:sp>
          <p:nvSpPr>
            <p:cNvPr id="14151" name="Google Shape;14151;p27"/>
            <p:cNvSpPr/>
            <p:nvPr/>
          </p:nvSpPr>
          <p:spPr>
            <a:xfrm>
              <a:off x="3213088" y="3332633"/>
              <a:ext cx="124450" cy="122800"/>
            </a:xfrm>
            <a:custGeom>
              <a:avLst/>
              <a:gdLst/>
              <a:ahLst/>
              <a:cxnLst/>
              <a:rect l="l" t="t" r="r" b="b"/>
              <a:pathLst>
                <a:path w="4978" h="4912" extrusionOk="0">
                  <a:moveTo>
                    <a:pt x="2569" y="1"/>
                  </a:moveTo>
                  <a:cubicBezTo>
                    <a:pt x="2523" y="1"/>
                    <a:pt x="2476" y="2"/>
                    <a:pt x="2429" y="6"/>
                  </a:cubicBezTo>
                  <a:cubicBezTo>
                    <a:pt x="1762" y="6"/>
                    <a:pt x="1167" y="268"/>
                    <a:pt x="715" y="720"/>
                  </a:cubicBezTo>
                  <a:cubicBezTo>
                    <a:pt x="286" y="1149"/>
                    <a:pt x="0" y="1792"/>
                    <a:pt x="0" y="2411"/>
                  </a:cubicBezTo>
                  <a:cubicBezTo>
                    <a:pt x="0" y="3006"/>
                    <a:pt x="215" y="3602"/>
                    <a:pt x="596" y="4054"/>
                  </a:cubicBezTo>
                  <a:cubicBezTo>
                    <a:pt x="631" y="4090"/>
                    <a:pt x="685" y="4108"/>
                    <a:pt x="738" y="4108"/>
                  </a:cubicBezTo>
                  <a:cubicBezTo>
                    <a:pt x="792" y="4108"/>
                    <a:pt x="846" y="4090"/>
                    <a:pt x="881" y="4054"/>
                  </a:cubicBezTo>
                  <a:cubicBezTo>
                    <a:pt x="929" y="3983"/>
                    <a:pt x="905" y="3887"/>
                    <a:pt x="881" y="3840"/>
                  </a:cubicBezTo>
                  <a:cubicBezTo>
                    <a:pt x="548" y="3459"/>
                    <a:pt x="357" y="2935"/>
                    <a:pt x="357" y="2435"/>
                  </a:cubicBezTo>
                  <a:cubicBezTo>
                    <a:pt x="357" y="1863"/>
                    <a:pt x="596" y="1363"/>
                    <a:pt x="1000" y="982"/>
                  </a:cubicBezTo>
                  <a:cubicBezTo>
                    <a:pt x="1381" y="601"/>
                    <a:pt x="1905" y="363"/>
                    <a:pt x="2453" y="363"/>
                  </a:cubicBezTo>
                  <a:cubicBezTo>
                    <a:pt x="3025" y="363"/>
                    <a:pt x="3549" y="553"/>
                    <a:pt x="3977" y="958"/>
                  </a:cubicBezTo>
                  <a:cubicBezTo>
                    <a:pt x="4382" y="1339"/>
                    <a:pt x="4596" y="1863"/>
                    <a:pt x="4596" y="2459"/>
                  </a:cubicBezTo>
                  <a:lnTo>
                    <a:pt x="4596" y="4578"/>
                  </a:lnTo>
                  <a:lnTo>
                    <a:pt x="2477" y="4578"/>
                  </a:lnTo>
                  <a:cubicBezTo>
                    <a:pt x="2120" y="4578"/>
                    <a:pt x="1762" y="4483"/>
                    <a:pt x="1477" y="4316"/>
                  </a:cubicBezTo>
                  <a:cubicBezTo>
                    <a:pt x="1450" y="4296"/>
                    <a:pt x="1421" y="4287"/>
                    <a:pt x="1393" y="4287"/>
                  </a:cubicBezTo>
                  <a:cubicBezTo>
                    <a:pt x="1322" y="4287"/>
                    <a:pt x="1256" y="4343"/>
                    <a:pt x="1239" y="4411"/>
                  </a:cubicBezTo>
                  <a:cubicBezTo>
                    <a:pt x="1191" y="4483"/>
                    <a:pt x="1262" y="4578"/>
                    <a:pt x="1310" y="4602"/>
                  </a:cubicBezTo>
                  <a:cubicBezTo>
                    <a:pt x="1667" y="4816"/>
                    <a:pt x="2096" y="4911"/>
                    <a:pt x="2501" y="4911"/>
                  </a:cubicBezTo>
                  <a:lnTo>
                    <a:pt x="4739" y="4911"/>
                  </a:lnTo>
                  <a:cubicBezTo>
                    <a:pt x="4882" y="4911"/>
                    <a:pt x="4977" y="4792"/>
                    <a:pt x="4977" y="4673"/>
                  </a:cubicBezTo>
                  <a:lnTo>
                    <a:pt x="4977" y="2459"/>
                  </a:lnTo>
                  <a:cubicBezTo>
                    <a:pt x="4977" y="1839"/>
                    <a:pt x="4763" y="1244"/>
                    <a:pt x="4358" y="792"/>
                  </a:cubicBezTo>
                  <a:cubicBezTo>
                    <a:pt x="3825" y="303"/>
                    <a:pt x="3210" y="1"/>
                    <a:pt x="256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2" name="Google Shape;14152;p27"/>
            <p:cNvSpPr/>
            <p:nvPr/>
          </p:nvSpPr>
          <p:spPr>
            <a:xfrm>
              <a:off x="3349413" y="3468508"/>
              <a:ext cx="122675" cy="123850"/>
            </a:xfrm>
            <a:custGeom>
              <a:avLst/>
              <a:gdLst/>
              <a:ahLst/>
              <a:cxnLst/>
              <a:rect l="l" t="t" r="r" b="b"/>
              <a:pathLst>
                <a:path w="4907" h="4954" extrusionOk="0">
                  <a:moveTo>
                    <a:pt x="144" y="0"/>
                  </a:moveTo>
                  <a:cubicBezTo>
                    <a:pt x="48" y="0"/>
                    <a:pt x="1" y="72"/>
                    <a:pt x="1" y="167"/>
                  </a:cubicBezTo>
                  <a:lnTo>
                    <a:pt x="1" y="1834"/>
                  </a:lnTo>
                  <a:cubicBezTo>
                    <a:pt x="1" y="1858"/>
                    <a:pt x="25" y="1882"/>
                    <a:pt x="25" y="1905"/>
                  </a:cubicBezTo>
                  <a:cubicBezTo>
                    <a:pt x="73" y="1940"/>
                    <a:pt x="120" y="1955"/>
                    <a:pt x="162" y="1955"/>
                  </a:cubicBezTo>
                  <a:cubicBezTo>
                    <a:pt x="263" y="1955"/>
                    <a:pt x="334" y="1871"/>
                    <a:pt x="334" y="1786"/>
                  </a:cubicBezTo>
                  <a:lnTo>
                    <a:pt x="334" y="358"/>
                  </a:lnTo>
                  <a:lnTo>
                    <a:pt x="2620" y="358"/>
                  </a:lnTo>
                  <a:cubicBezTo>
                    <a:pt x="2811" y="358"/>
                    <a:pt x="2954" y="405"/>
                    <a:pt x="3120" y="453"/>
                  </a:cubicBezTo>
                  <a:cubicBezTo>
                    <a:pt x="4049" y="810"/>
                    <a:pt x="4597" y="1620"/>
                    <a:pt x="4597" y="2501"/>
                  </a:cubicBezTo>
                  <a:cubicBezTo>
                    <a:pt x="4597" y="3072"/>
                    <a:pt x="4335" y="3572"/>
                    <a:pt x="3954" y="3977"/>
                  </a:cubicBezTo>
                  <a:cubicBezTo>
                    <a:pt x="3573" y="4358"/>
                    <a:pt x="3025" y="4596"/>
                    <a:pt x="2501" y="4596"/>
                  </a:cubicBezTo>
                  <a:cubicBezTo>
                    <a:pt x="1930" y="4596"/>
                    <a:pt x="1430" y="4382"/>
                    <a:pt x="1001" y="4025"/>
                  </a:cubicBezTo>
                  <a:cubicBezTo>
                    <a:pt x="620" y="3644"/>
                    <a:pt x="382" y="3144"/>
                    <a:pt x="358" y="2596"/>
                  </a:cubicBezTo>
                  <a:cubicBezTo>
                    <a:pt x="358" y="2501"/>
                    <a:pt x="263" y="2429"/>
                    <a:pt x="167" y="2429"/>
                  </a:cubicBezTo>
                  <a:cubicBezTo>
                    <a:pt x="96" y="2429"/>
                    <a:pt x="1" y="2501"/>
                    <a:pt x="1" y="2596"/>
                  </a:cubicBezTo>
                  <a:cubicBezTo>
                    <a:pt x="25" y="3215"/>
                    <a:pt x="286" y="3811"/>
                    <a:pt x="763" y="4263"/>
                  </a:cubicBezTo>
                  <a:cubicBezTo>
                    <a:pt x="1215" y="4716"/>
                    <a:pt x="1834" y="4954"/>
                    <a:pt x="2477" y="4954"/>
                  </a:cubicBezTo>
                  <a:lnTo>
                    <a:pt x="2501" y="4954"/>
                  </a:lnTo>
                  <a:cubicBezTo>
                    <a:pt x="3144" y="4954"/>
                    <a:pt x="3740" y="4692"/>
                    <a:pt x="4192" y="4239"/>
                  </a:cubicBezTo>
                  <a:cubicBezTo>
                    <a:pt x="4645" y="3787"/>
                    <a:pt x="4906" y="3168"/>
                    <a:pt x="4906" y="2548"/>
                  </a:cubicBezTo>
                  <a:cubicBezTo>
                    <a:pt x="4906" y="1882"/>
                    <a:pt x="4668" y="1262"/>
                    <a:pt x="4192" y="786"/>
                  </a:cubicBezTo>
                  <a:cubicBezTo>
                    <a:pt x="3716" y="286"/>
                    <a:pt x="3097" y="0"/>
                    <a:pt x="24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3" name="Google Shape;14153;p27"/>
            <p:cNvSpPr/>
            <p:nvPr/>
          </p:nvSpPr>
          <p:spPr>
            <a:xfrm>
              <a:off x="3349413" y="3313708"/>
              <a:ext cx="141125" cy="142325"/>
            </a:xfrm>
            <a:custGeom>
              <a:avLst/>
              <a:gdLst/>
              <a:ahLst/>
              <a:cxnLst/>
              <a:rect l="l" t="t" r="r" b="b"/>
              <a:pathLst>
                <a:path w="5645" h="5693" extrusionOk="0">
                  <a:moveTo>
                    <a:pt x="2858" y="334"/>
                  </a:moveTo>
                  <a:cubicBezTo>
                    <a:pt x="3525" y="334"/>
                    <a:pt x="4121" y="596"/>
                    <a:pt x="4597" y="1072"/>
                  </a:cubicBezTo>
                  <a:cubicBezTo>
                    <a:pt x="5073" y="1549"/>
                    <a:pt x="5311" y="2144"/>
                    <a:pt x="5335" y="2811"/>
                  </a:cubicBezTo>
                  <a:cubicBezTo>
                    <a:pt x="5335" y="3501"/>
                    <a:pt x="5097" y="4120"/>
                    <a:pt x="4621" y="4597"/>
                  </a:cubicBezTo>
                  <a:cubicBezTo>
                    <a:pt x="4144" y="5073"/>
                    <a:pt x="3525" y="5335"/>
                    <a:pt x="2835" y="5335"/>
                  </a:cubicBezTo>
                  <a:lnTo>
                    <a:pt x="334" y="5335"/>
                  </a:lnTo>
                  <a:lnTo>
                    <a:pt x="334" y="2834"/>
                  </a:lnTo>
                  <a:cubicBezTo>
                    <a:pt x="334" y="2144"/>
                    <a:pt x="596" y="1525"/>
                    <a:pt x="1072" y="1048"/>
                  </a:cubicBezTo>
                  <a:cubicBezTo>
                    <a:pt x="1549" y="572"/>
                    <a:pt x="2168" y="334"/>
                    <a:pt x="2858" y="334"/>
                  </a:cubicBezTo>
                  <a:close/>
                  <a:moveTo>
                    <a:pt x="2805" y="0"/>
                  </a:moveTo>
                  <a:cubicBezTo>
                    <a:pt x="1517" y="0"/>
                    <a:pt x="377" y="854"/>
                    <a:pt x="1" y="2287"/>
                  </a:cubicBezTo>
                  <a:lnTo>
                    <a:pt x="1" y="2358"/>
                  </a:lnTo>
                  <a:lnTo>
                    <a:pt x="1" y="5668"/>
                  </a:lnTo>
                  <a:cubicBezTo>
                    <a:pt x="1" y="5668"/>
                    <a:pt x="1" y="5692"/>
                    <a:pt x="25" y="5692"/>
                  </a:cubicBezTo>
                  <a:lnTo>
                    <a:pt x="215" y="5692"/>
                  </a:lnTo>
                  <a:lnTo>
                    <a:pt x="215" y="5668"/>
                  </a:lnTo>
                  <a:lnTo>
                    <a:pt x="3359" y="5668"/>
                  </a:lnTo>
                  <a:cubicBezTo>
                    <a:pt x="4811" y="5287"/>
                    <a:pt x="5645" y="4097"/>
                    <a:pt x="5645" y="2811"/>
                  </a:cubicBezTo>
                  <a:cubicBezTo>
                    <a:pt x="5645" y="2072"/>
                    <a:pt x="5359" y="1382"/>
                    <a:pt x="4811" y="834"/>
                  </a:cubicBezTo>
                  <a:cubicBezTo>
                    <a:pt x="4287" y="310"/>
                    <a:pt x="3597" y="1"/>
                    <a:pt x="2858" y="1"/>
                  </a:cubicBezTo>
                  <a:cubicBezTo>
                    <a:pt x="2841" y="0"/>
                    <a:pt x="2823" y="0"/>
                    <a:pt x="28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4" name="Google Shape;14154;p27"/>
            <p:cNvSpPr/>
            <p:nvPr/>
          </p:nvSpPr>
          <p:spPr>
            <a:xfrm>
              <a:off x="3194038" y="3468508"/>
              <a:ext cx="142300" cy="141725"/>
            </a:xfrm>
            <a:custGeom>
              <a:avLst/>
              <a:gdLst/>
              <a:ahLst/>
              <a:cxnLst/>
              <a:rect l="l" t="t" r="r" b="b"/>
              <a:pathLst>
                <a:path w="5692" h="5669" extrusionOk="0">
                  <a:moveTo>
                    <a:pt x="5311" y="358"/>
                  </a:moveTo>
                  <a:lnTo>
                    <a:pt x="5311" y="2858"/>
                  </a:lnTo>
                  <a:lnTo>
                    <a:pt x="5335" y="2858"/>
                  </a:lnTo>
                  <a:cubicBezTo>
                    <a:pt x="5335" y="3549"/>
                    <a:pt x="5049" y="4168"/>
                    <a:pt x="4573" y="4644"/>
                  </a:cubicBezTo>
                  <a:cubicBezTo>
                    <a:pt x="4096" y="5120"/>
                    <a:pt x="3477" y="5359"/>
                    <a:pt x="2834" y="5359"/>
                  </a:cubicBezTo>
                  <a:lnTo>
                    <a:pt x="2786" y="5359"/>
                  </a:lnTo>
                  <a:cubicBezTo>
                    <a:pt x="2143" y="5359"/>
                    <a:pt x="1548" y="5097"/>
                    <a:pt x="1072" y="4620"/>
                  </a:cubicBezTo>
                  <a:cubicBezTo>
                    <a:pt x="595" y="4144"/>
                    <a:pt x="357" y="3549"/>
                    <a:pt x="310" y="2882"/>
                  </a:cubicBezTo>
                  <a:cubicBezTo>
                    <a:pt x="310" y="2215"/>
                    <a:pt x="572" y="1596"/>
                    <a:pt x="1024" y="1096"/>
                  </a:cubicBezTo>
                  <a:cubicBezTo>
                    <a:pt x="1500" y="619"/>
                    <a:pt x="2143" y="358"/>
                    <a:pt x="2810" y="358"/>
                  </a:cubicBezTo>
                  <a:close/>
                  <a:moveTo>
                    <a:pt x="2858" y="0"/>
                  </a:moveTo>
                  <a:cubicBezTo>
                    <a:pt x="2072" y="0"/>
                    <a:pt x="1358" y="310"/>
                    <a:pt x="834" y="834"/>
                  </a:cubicBezTo>
                  <a:cubicBezTo>
                    <a:pt x="286" y="1382"/>
                    <a:pt x="0" y="2120"/>
                    <a:pt x="24" y="2858"/>
                  </a:cubicBezTo>
                  <a:cubicBezTo>
                    <a:pt x="24" y="3620"/>
                    <a:pt x="334" y="4287"/>
                    <a:pt x="857" y="4835"/>
                  </a:cubicBezTo>
                  <a:cubicBezTo>
                    <a:pt x="1405" y="5359"/>
                    <a:pt x="2072" y="5668"/>
                    <a:pt x="2834" y="5668"/>
                  </a:cubicBezTo>
                  <a:lnTo>
                    <a:pt x="2858" y="5668"/>
                  </a:lnTo>
                  <a:cubicBezTo>
                    <a:pt x="3596" y="5668"/>
                    <a:pt x="4311" y="5359"/>
                    <a:pt x="4858" y="4858"/>
                  </a:cubicBezTo>
                  <a:cubicBezTo>
                    <a:pt x="5382" y="4335"/>
                    <a:pt x="5692" y="3620"/>
                    <a:pt x="5692" y="2834"/>
                  </a:cubicBezTo>
                  <a:lnTo>
                    <a:pt x="5692" y="238"/>
                  </a:lnTo>
                  <a:cubicBezTo>
                    <a:pt x="5668" y="119"/>
                    <a:pt x="5573" y="0"/>
                    <a:pt x="545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5" name="Google Shape;14155;p27"/>
            <p:cNvSpPr/>
            <p:nvPr/>
          </p:nvSpPr>
          <p:spPr>
            <a:xfrm>
              <a:off x="3386938" y="3362533"/>
              <a:ext cx="66100" cy="8950"/>
            </a:xfrm>
            <a:custGeom>
              <a:avLst/>
              <a:gdLst/>
              <a:ahLst/>
              <a:cxnLst/>
              <a:rect l="l" t="t" r="r" b="b"/>
              <a:pathLst>
                <a:path w="2644" h="358" extrusionOk="0">
                  <a:moveTo>
                    <a:pt x="167" y="0"/>
                  </a:moveTo>
                  <a:cubicBezTo>
                    <a:pt x="71" y="0"/>
                    <a:pt x="24" y="48"/>
                    <a:pt x="0" y="143"/>
                  </a:cubicBezTo>
                  <a:cubicBezTo>
                    <a:pt x="0" y="239"/>
                    <a:pt x="71" y="358"/>
                    <a:pt x="167" y="358"/>
                  </a:cubicBezTo>
                  <a:lnTo>
                    <a:pt x="2429" y="358"/>
                  </a:lnTo>
                  <a:cubicBezTo>
                    <a:pt x="2524" y="358"/>
                    <a:pt x="2572" y="286"/>
                    <a:pt x="2620" y="191"/>
                  </a:cubicBezTo>
                  <a:cubicBezTo>
                    <a:pt x="2643" y="72"/>
                    <a:pt x="2548" y="0"/>
                    <a:pt x="24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6" name="Google Shape;14156;p27"/>
            <p:cNvSpPr/>
            <p:nvPr/>
          </p:nvSpPr>
          <p:spPr>
            <a:xfrm>
              <a:off x="3386338" y="3380383"/>
              <a:ext cx="67300" cy="8950"/>
            </a:xfrm>
            <a:custGeom>
              <a:avLst/>
              <a:gdLst/>
              <a:ahLst/>
              <a:cxnLst/>
              <a:rect l="l" t="t" r="r" b="b"/>
              <a:pathLst>
                <a:path w="2692" h="358" extrusionOk="0">
                  <a:moveTo>
                    <a:pt x="215" y="1"/>
                  </a:moveTo>
                  <a:cubicBezTo>
                    <a:pt x="119" y="1"/>
                    <a:pt x="72" y="48"/>
                    <a:pt x="48" y="144"/>
                  </a:cubicBezTo>
                  <a:cubicBezTo>
                    <a:pt x="0" y="263"/>
                    <a:pt x="95" y="358"/>
                    <a:pt x="215" y="358"/>
                  </a:cubicBezTo>
                  <a:lnTo>
                    <a:pt x="2477" y="358"/>
                  </a:lnTo>
                  <a:cubicBezTo>
                    <a:pt x="2596" y="358"/>
                    <a:pt x="2691" y="263"/>
                    <a:pt x="2667" y="144"/>
                  </a:cubicBezTo>
                  <a:cubicBezTo>
                    <a:pt x="2644" y="48"/>
                    <a:pt x="2548" y="1"/>
                    <a:pt x="2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7" name="Google Shape;14157;p27"/>
            <p:cNvSpPr/>
            <p:nvPr/>
          </p:nvSpPr>
          <p:spPr>
            <a:xfrm>
              <a:off x="3400613" y="3398858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1" y="262"/>
                    <a:pt x="96" y="357"/>
                    <a:pt x="215" y="357"/>
                  </a:cubicBezTo>
                  <a:lnTo>
                    <a:pt x="1358" y="357"/>
                  </a:lnTo>
                  <a:cubicBezTo>
                    <a:pt x="1477" y="357"/>
                    <a:pt x="1549" y="262"/>
                    <a:pt x="1525" y="143"/>
                  </a:cubicBezTo>
                  <a:cubicBezTo>
                    <a:pt x="1501" y="48"/>
                    <a:pt x="1406" y="0"/>
                    <a:pt x="1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8" name="Google Shape;14158;p27"/>
            <p:cNvSpPr/>
            <p:nvPr/>
          </p:nvSpPr>
          <p:spPr>
            <a:xfrm>
              <a:off x="3232138" y="3517333"/>
              <a:ext cx="66700" cy="8950"/>
            </a:xfrm>
            <a:custGeom>
              <a:avLst/>
              <a:gdLst/>
              <a:ahLst/>
              <a:cxnLst/>
              <a:rect l="l" t="t" r="r" b="b"/>
              <a:pathLst>
                <a:path w="2668" h="358" extrusionOk="0">
                  <a:moveTo>
                    <a:pt x="191" y="0"/>
                  </a:moveTo>
                  <a:cubicBezTo>
                    <a:pt x="72" y="0"/>
                    <a:pt x="0" y="72"/>
                    <a:pt x="24" y="191"/>
                  </a:cubicBezTo>
                  <a:cubicBezTo>
                    <a:pt x="48" y="286"/>
                    <a:pt x="119" y="357"/>
                    <a:pt x="191" y="357"/>
                  </a:cubicBezTo>
                  <a:lnTo>
                    <a:pt x="2453" y="357"/>
                  </a:lnTo>
                  <a:cubicBezTo>
                    <a:pt x="2548" y="357"/>
                    <a:pt x="2620" y="286"/>
                    <a:pt x="2644" y="191"/>
                  </a:cubicBezTo>
                  <a:cubicBezTo>
                    <a:pt x="2667" y="72"/>
                    <a:pt x="2572" y="0"/>
                    <a:pt x="24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9" name="Google Shape;14159;p27"/>
            <p:cNvSpPr/>
            <p:nvPr/>
          </p:nvSpPr>
          <p:spPr>
            <a:xfrm>
              <a:off x="3231538" y="3535783"/>
              <a:ext cx="67300" cy="8950"/>
            </a:xfrm>
            <a:custGeom>
              <a:avLst/>
              <a:gdLst/>
              <a:ahLst/>
              <a:cxnLst/>
              <a:rect l="l" t="t" r="r" b="b"/>
              <a:pathLst>
                <a:path w="2692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0" y="262"/>
                    <a:pt x="96" y="358"/>
                    <a:pt x="215" y="358"/>
                  </a:cubicBezTo>
                  <a:lnTo>
                    <a:pt x="2477" y="358"/>
                  </a:lnTo>
                  <a:cubicBezTo>
                    <a:pt x="2572" y="358"/>
                    <a:pt x="2644" y="286"/>
                    <a:pt x="2668" y="215"/>
                  </a:cubicBezTo>
                  <a:cubicBezTo>
                    <a:pt x="2691" y="96"/>
                    <a:pt x="2596" y="0"/>
                    <a:pt x="2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0" name="Google Shape;14160;p27"/>
            <p:cNvSpPr/>
            <p:nvPr/>
          </p:nvSpPr>
          <p:spPr>
            <a:xfrm>
              <a:off x="3245813" y="3553633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215" y="1"/>
                  </a:moveTo>
                  <a:cubicBezTo>
                    <a:pt x="120" y="1"/>
                    <a:pt x="72" y="48"/>
                    <a:pt x="25" y="144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358" y="358"/>
                  </a:lnTo>
                  <a:cubicBezTo>
                    <a:pt x="1430" y="358"/>
                    <a:pt x="1501" y="287"/>
                    <a:pt x="1525" y="215"/>
                  </a:cubicBezTo>
                  <a:cubicBezTo>
                    <a:pt x="1549" y="96"/>
                    <a:pt x="1477" y="1"/>
                    <a:pt x="1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61" name="Google Shape;14161;p27"/>
          <p:cNvGrpSpPr/>
          <p:nvPr/>
        </p:nvGrpSpPr>
        <p:grpSpPr>
          <a:xfrm>
            <a:off x="2371150" y="4574327"/>
            <a:ext cx="479436" cy="450735"/>
            <a:chOff x="2682013" y="3321808"/>
            <a:chExt cx="300675" cy="282675"/>
          </a:xfrm>
        </p:grpSpPr>
        <p:sp>
          <p:nvSpPr>
            <p:cNvPr id="14162" name="Google Shape;14162;p27"/>
            <p:cNvSpPr/>
            <p:nvPr/>
          </p:nvSpPr>
          <p:spPr>
            <a:xfrm>
              <a:off x="2682613" y="3321808"/>
              <a:ext cx="202450" cy="86000"/>
            </a:xfrm>
            <a:custGeom>
              <a:avLst/>
              <a:gdLst/>
              <a:ahLst/>
              <a:cxnLst/>
              <a:rect l="l" t="t" r="r" b="b"/>
              <a:pathLst>
                <a:path w="8098" h="3440" extrusionOk="0">
                  <a:moveTo>
                    <a:pt x="6407" y="724"/>
                  </a:moveTo>
                  <a:cubicBezTo>
                    <a:pt x="6430" y="724"/>
                    <a:pt x="6454" y="724"/>
                    <a:pt x="6454" y="748"/>
                  </a:cubicBezTo>
                  <a:lnTo>
                    <a:pt x="7716" y="2534"/>
                  </a:lnTo>
                  <a:cubicBezTo>
                    <a:pt x="7740" y="2582"/>
                    <a:pt x="7716" y="2606"/>
                    <a:pt x="7716" y="2630"/>
                  </a:cubicBezTo>
                  <a:cubicBezTo>
                    <a:pt x="7716" y="2653"/>
                    <a:pt x="7669" y="2653"/>
                    <a:pt x="7645" y="2653"/>
                  </a:cubicBezTo>
                  <a:lnTo>
                    <a:pt x="3239" y="2653"/>
                  </a:lnTo>
                  <a:cubicBezTo>
                    <a:pt x="3430" y="2391"/>
                    <a:pt x="3549" y="2034"/>
                    <a:pt x="3549" y="1677"/>
                  </a:cubicBezTo>
                  <a:cubicBezTo>
                    <a:pt x="3549" y="1320"/>
                    <a:pt x="3406" y="1034"/>
                    <a:pt x="3215" y="724"/>
                  </a:cubicBezTo>
                  <a:close/>
                  <a:moveTo>
                    <a:pt x="1787" y="343"/>
                  </a:moveTo>
                  <a:cubicBezTo>
                    <a:pt x="2525" y="343"/>
                    <a:pt x="3168" y="963"/>
                    <a:pt x="3168" y="1701"/>
                  </a:cubicBezTo>
                  <a:cubicBezTo>
                    <a:pt x="3168" y="2463"/>
                    <a:pt x="2525" y="3082"/>
                    <a:pt x="1787" y="3082"/>
                  </a:cubicBezTo>
                  <a:cubicBezTo>
                    <a:pt x="1048" y="3082"/>
                    <a:pt x="429" y="2463"/>
                    <a:pt x="429" y="1701"/>
                  </a:cubicBezTo>
                  <a:cubicBezTo>
                    <a:pt x="429" y="939"/>
                    <a:pt x="1048" y="343"/>
                    <a:pt x="1787" y="343"/>
                  </a:cubicBezTo>
                  <a:close/>
                  <a:moveTo>
                    <a:pt x="1801" y="1"/>
                  </a:moveTo>
                  <a:cubicBezTo>
                    <a:pt x="1741" y="1"/>
                    <a:pt x="1680" y="4"/>
                    <a:pt x="1620" y="10"/>
                  </a:cubicBezTo>
                  <a:cubicBezTo>
                    <a:pt x="810" y="105"/>
                    <a:pt x="143" y="748"/>
                    <a:pt x="96" y="1582"/>
                  </a:cubicBezTo>
                  <a:cubicBezTo>
                    <a:pt x="0" y="2582"/>
                    <a:pt x="810" y="3439"/>
                    <a:pt x="1787" y="3439"/>
                  </a:cubicBezTo>
                  <a:cubicBezTo>
                    <a:pt x="2215" y="3439"/>
                    <a:pt x="2596" y="3296"/>
                    <a:pt x="2882" y="3058"/>
                  </a:cubicBezTo>
                  <a:lnTo>
                    <a:pt x="7621" y="3058"/>
                  </a:lnTo>
                  <a:cubicBezTo>
                    <a:pt x="7764" y="3058"/>
                    <a:pt x="7883" y="2987"/>
                    <a:pt x="7978" y="2868"/>
                  </a:cubicBezTo>
                  <a:cubicBezTo>
                    <a:pt x="8097" y="2725"/>
                    <a:pt x="8097" y="2510"/>
                    <a:pt x="7978" y="2368"/>
                  </a:cubicBezTo>
                  <a:lnTo>
                    <a:pt x="6740" y="582"/>
                  </a:lnTo>
                  <a:cubicBezTo>
                    <a:pt x="6645" y="462"/>
                    <a:pt x="6526" y="391"/>
                    <a:pt x="6383" y="391"/>
                  </a:cubicBezTo>
                  <a:lnTo>
                    <a:pt x="2882" y="391"/>
                  </a:lnTo>
                  <a:cubicBezTo>
                    <a:pt x="2612" y="142"/>
                    <a:pt x="2214" y="1"/>
                    <a:pt x="18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3" name="Google Shape;14163;p27"/>
            <p:cNvSpPr/>
            <p:nvPr/>
          </p:nvSpPr>
          <p:spPr>
            <a:xfrm>
              <a:off x="2682613" y="3419283"/>
              <a:ext cx="252450" cy="86750"/>
            </a:xfrm>
            <a:custGeom>
              <a:avLst/>
              <a:gdLst/>
              <a:ahLst/>
              <a:cxnLst/>
              <a:rect l="l" t="t" r="r" b="b"/>
              <a:pathLst>
                <a:path w="10098" h="3470" extrusionOk="0">
                  <a:moveTo>
                    <a:pt x="1787" y="350"/>
                  </a:moveTo>
                  <a:cubicBezTo>
                    <a:pt x="2525" y="350"/>
                    <a:pt x="3168" y="969"/>
                    <a:pt x="3168" y="1707"/>
                  </a:cubicBezTo>
                  <a:cubicBezTo>
                    <a:pt x="3168" y="2446"/>
                    <a:pt x="2525" y="3089"/>
                    <a:pt x="1787" y="3089"/>
                  </a:cubicBezTo>
                  <a:cubicBezTo>
                    <a:pt x="1048" y="3089"/>
                    <a:pt x="429" y="2446"/>
                    <a:pt x="429" y="1707"/>
                  </a:cubicBezTo>
                  <a:cubicBezTo>
                    <a:pt x="429" y="969"/>
                    <a:pt x="1048" y="350"/>
                    <a:pt x="1787" y="350"/>
                  </a:cubicBezTo>
                  <a:close/>
                  <a:moveTo>
                    <a:pt x="1866" y="0"/>
                  </a:moveTo>
                  <a:cubicBezTo>
                    <a:pt x="1792" y="0"/>
                    <a:pt x="1718" y="5"/>
                    <a:pt x="1644" y="17"/>
                  </a:cubicBezTo>
                  <a:cubicBezTo>
                    <a:pt x="834" y="112"/>
                    <a:pt x="167" y="755"/>
                    <a:pt x="120" y="1588"/>
                  </a:cubicBezTo>
                  <a:cubicBezTo>
                    <a:pt x="0" y="2612"/>
                    <a:pt x="810" y="3470"/>
                    <a:pt x="1787" y="3470"/>
                  </a:cubicBezTo>
                  <a:cubicBezTo>
                    <a:pt x="2215" y="3470"/>
                    <a:pt x="2596" y="3327"/>
                    <a:pt x="2882" y="3089"/>
                  </a:cubicBezTo>
                  <a:lnTo>
                    <a:pt x="9622" y="3089"/>
                  </a:lnTo>
                  <a:cubicBezTo>
                    <a:pt x="9764" y="3089"/>
                    <a:pt x="9883" y="3017"/>
                    <a:pt x="9979" y="2898"/>
                  </a:cubicBezTo>
                  <a:cubicBezTo>
                    <a:pt x="10098" y="2755"/>
                    <a:pt x="10098" y="2541"/>
                    <a:pt x="9979" y="2398"/>
                  </a:cubicBezTo>
                  <a:lnTo>
                    <a:pt x="8717" y="612"/>
                  </a:lnTo>
                  <a:cubicBezTo>
                    <a:pt x="8621" y="493"/>
                    <a:pt x="8526" y="421"/>
                    <a:pt x="8359" y="421"/>
                  </a:cubicBezTo>
                  <a:lnTo>
                    <a:pt x="7073" y="421"/>
                  </a:lnTo>
                  <a:cubicBezTo>
                    <a:pt x="7002" y="421"/>
                    <a:pt x="6931" y="493"/>
                    <a:pt x="6907" y="588"/>
                  </a:cubicBezTo>
                  <a:cubicBezTo>
                    <a:pt x="6883" y="683"/>
                    <a:pt x="6954" y="779"/>
                    <a:pt x="7073" y="779"/>
                  </a:cubicBezTo>
                  <a:lnTo>
                    <a:pt x="8407" y="779"/>
                  </a:lnTo>
                  <a:cubicBezTo>
                    <a:pt x="8431" y="779"/>
                    <a:pt x="8455" y="779"/>
                    <a:pt x="8455" y="826"/>
                  </a:cubicBezTo>
                  <a:lnTo>
                    <a:pt x="9717" y="2612"/>
                  </a:lnTo>
                  <a:cubicBezTo>
                    <a:pt x="9741" y="2636"/>
                    <a:pt x="9717" y="2660"/>
                    <a:pt x="9717" y="2684"/>
                  </a:cubicBezTo>
                  <a:cubicBezTo>
                    <a:pt x="9717" y="2731"/>
                    <a:pt x="9669" y="2731"/>
                    <a:pt x="9645" y="2731"/>
                  </a:cubicBezTo>
                  <a:lnTo>
                    <a:pt x="3239" y="2731"/>
                  </a:lnTo>
                  <a:cubicBezTo>
                    <a:pt x="3430" y="2446"/>
                    <a:pt x="3549" y="2088"/>
                    <a:pt x="3549" y="1731"/>
                  </a:cubicBezTo>
                  <a:cubicBezTo>
                    <a:pt x="3549" y="1374"/>
                    <a:pt x="3430" y="1064"/>
                    <a:pt x="3239" y="755"/>
                  </a:cubicBezTo>
                  <a:lnTo>
                    <a:pt x="6288" y="755"/>
                  </a:lnTo>
                  <a:cubicBezTo>
                    <a:pt x="6383" y="755"/>
                    <a:pt x="6430" y="707"/>
                    <a:pt x="6454" y="612"/>
                  </a:cubicBezTo>
                  <a:cubicBezTo>
                    <a:pt x="6478" y="493"/>
                    <a:pt x="6407" y="398"/>
                    <a:pt x="6288" y="398"/>
                  </a:cubicBezTo>
                  <a:lnTo>
                    <a:pt x="2906" y="398"/>
                  </a:lnTo>
                  <a:cubicBezTo>
                    <a:pt x="2645" y="156"/>
                    <a:pt x="2265" y="0"/>
                    <a:pt x="186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4" name="Google Shape;14164;p27"/>
            <p:cNvSpPr/>
            <p:nvPr/>
          </p:nvSpPr>
          <p:spPr>
            <a:xfrm>
              <a:off x="2682013" y="3517908"/>
              <a:ext cx="300675" cy="86575"/>
            </a:xfrm>
            <a:custGeom>
              <a:avLst/>
              <a:gdLst/>
              <a:ahLst/>
              <a:cxnLst/>
              <a:rect l="l" t="t" r="r" b="b"/>
              <a:pathLst>
                <a:path w="12027" h="3463" extrusionOk="0">
                  <a:moveTo>
                    <a:pt x="1811" y="311"/>
                  </a:moveTo>
                  <a:cubicBezTo>
                    <a:pt x="2549" y="311"/>
                    <a:pt x="3192" y="953"/>
                    <a:pt x="3192" y="1692"/>
                  </a:cubicBezTo>
                  <a:cubicBezTo>
                    <a:pt x="3192" y="2430"/>
                    <a:pt x="2596" y="3073"/>
                    <a:pt x="1811" y="3073"/>
                  </a:cubicBezTo>
                  <a:cubicBezTo>
                    <a:pt x="1072" y="3073"/>
                    <a:pt x="453" y="2430"/>
                    <a:pt x="453" y="1692"/>
                  </a:cubicBezTo>
                  <a:cubicBezTo>
                    <a:pt x="453" y="953"/>
                    <a:pt x="1072" y="311"/>
                    <a:pt x="1811" y="311"/>
                  </a:cubicBezTo>
                  <a:close/>
                  <a:moveTo>
                    <a:pt x="1787" y="1"/>
                  </a:moveTo>
                  <a:cubicBezTo>
                    <a:pt x="763" y="1"/>
                    <a:pt x="1" y="858"/>
                    <a:pt x="48" y="1882"/>
                  </a:cubicBezTo>
                  <a:cubicBezTo>
                    <a:pt x="120" y="2668"/>
                    <a:pt x="763" y="3359"/>
                    <a:pt x="1572" y="3454"/>
                  </a:cubicBezTo>
                  <a:cubicBezTo>
                    <a:pt x="1627" y="3459"/>
                    <a:pt x="1682" y="3462"/>
                    <a:pt x="1736" y="3462"/>
                  </a:cubicBezTo>
                  <a:cubicBezTo>
                    <a:pt x="2156" y="3462"/>
                    <a:pt x="2563" y="3305"/>
                    <a:pt x="2858" y="3073"/>
                  </a:cubicBezTo>
                  <a:lnTo>
                    <a:pt x="3906" y="3073"/>
                  </a:lnTo>
                  <a:cubicBezTo>
                    <a:pt x="3978" y="3073"/>
                    <a:pt x="4049" y="3002"/>
                    <a:pt x="4073" y="2906"/>
                  </a:cubicBezTo>
                  <a:cubicBezTo>
                    <a:pt x="4097" y="2787"/>
                    <a:pt x="4025" y="2716"/>
                    <a:pt x="3906" y="2716"/>
                  </a:cubicBezTo>
                  <a:lnTo>
                    <a:pt x="3192" y="2716"/>
                  </a:lnTo>
                  <a:cubicBezTo>
                    <a:pt x="3359" y="2430"/>
                    <a:pt x="3478" y="2073"/>
                    <a:pt x="3478" y="1716"/>
                  </a:cubicBezTo>
                  <a:cubicBezTo>
                    <a:pt x="3478" y="1358"/>
                    <a:pt x="3359" y="1049"/>
                    <a:pt x="3192" y="739"/>
                  </a:cubicBezTo>
                  <a:lnTo>
                    <a:pt x="10265" y="739"/>
                  </a:lnTo>
                  <a:cubicBezTo>
                    <a:pt x="10289" y="739"/>
                    <a:pt x="10336" y="739"/>
                    <a:pt x="10336" y="763"/>
                  </a:cubicBezTo>
                  <a:lnTo>
                    <a:pt x="11575" y="2549"/>
                  </a:lnTo>
                  <a:cubicBezTo>
                    <a:pt x="11598" y="2597"/>
                    <a:pt x="11575" y="2620"/>
                    <a:pt x="11575" y="2644"/>
                  </a:cubicBezTo>
                  <a:cubicBezTo>
                    <a:pt x="11575" y="2668"/>
                    <a:pt x="11551" y="2668"/>
                    <a:pt x="11527" y="2668"/>
                  </a:cubicBezTo>
                  <a:lnTo>
                    <a:pt x="4716" y="2668"/>
                  </a:lnTo>
                  <a:cubicBezTo>
                    <a:pt x="4644" y="2668"/>
                    <a:pt x="4573" y="2740"/>
                    <a:pt x="4549" y="2835"/>
                  </a:cubicBezTo>
                  <a:cubicBezTo>
                    <a:pt x="4525" y="2954"/>
                    <a:pt x="4597" y="3025"/>
                    <a:pt x="4716" y="3025"/>
                  </a:cubicBezTo>
                  <a:lnTo>
                    <a:pt x="11527" y="3025"/>
                  </a:lnTo>
                  <a:cubicBezTo>
                    <a:pt x="11670" y="3025"/>
                    <a:pt x="11789" y="2978"/>
                    <a:pt x="11860" y="2859"/>
                  </a:cubicBezTo>
                  <a:cubicBezTo>
                    <a:pt x="12027" y="2716"/>
                    <a:pt x="12027" y="2501"/>
                    <a:pt x="11908" y="2359"/>
                  </a:cubicBezTo>
                  <a:lnTo>
                    <a:pt x="10646" y="572"/>
                  </a:lnTo>
                  <a:cubicBezTo>
                    <a:pt x="10574" y="453"/>
                    <a:pt x="10455" y="382"/>
                    <a:pt x="10289" y="382"/>
                  </a:cubicBezTo>
                  <a:lnTo>
                    <a:pt x="2882" y="382"/>
                  </a:lnTo>
                  <a:cubicBezTo>
                    <a:pt x="2596" y="144"/>
                    <a:pt x="2192" y="1"/>
                    <a:pt x="17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65" name="Google Shape;14165;p27"/>
          <p:cNvGrpSpPr/>
          <p:nvPr/>
        </p:nvGrpSpPr>
        <p:grpSpPr>
          <a:xfrm>
            <a:off x="1454995" y="4560456"/>
            <a:ext cx="388348" cy="475649"/>
            <a:chOff x="2234888" y="3313108"/>
            <a:chExt cx="243550" cy="298300"/>
          </a:xfrm>
        </p:grpSpPr>
        <p:sp>
          <p:nvSpPr>
            <p:cNvPr id="14166" name="Google Shape;14166;p27"/>
            <p:cNvSpPr/>
            <p:nvPr/>
          </p:nvSpPr>
          <p:spPr>
            <a:xfrm>
              <a:off x="2373013" y="3497083"/>
              <a:ext cx="104825" cy="114325"/>
            </a:xfrm>
            <a:custGeom>
              <a:avLst/>
              <a:gdLst/>
              <a:ahLst/>
              <a:cxnLst/>
              <a:rect l="l" t="t" r="r" b="b"/>
              <a:pathLst>
                <a:path w="4193" h="4573" extrusionOk="0">
                  <a:moveTo>
                    <a:pt x="239" y="0"/>
                  </a:moveTo>
                  <a:cubicBezTo>
                    <a:pt x="120" y="0"/>
                    <a:pt x="1" y="119"/>
                    <a:pt x="1" y="239"/>
                  </a:cubicBezTo>
                  <a:lnTo>
                    <a:pt x="1" y="4406"/>
                  </a:lnTo>
                  <a:cubicBezTo>
                    <a:pt x="1" y="4501"/>
                    <a:pt x="96" y="4573"/>
                    <a:pt x="168" y="4573"/>
                  </a:cubicBezTo>
                  <a:lnTo>
                    <a:pt x="763" y="4573"/>
                  </a:lnTo>
                  <a:cubicBezTo>
                    <a:pt x="858" y="4573"/>
                    <a:pt x="930" y="4525"/>
                    <a:pt x="954" y="4430"/>
                  </a:cubicBezTo>
                  <a:cubicBezTo>
                    <a:pt x="977" y="4311"/>
                    <a:pt x="882" y="4216"/>
                    <a:pt x="763" y="4216"/>
                  </a:cubicBezTo>
                  <a:lnTo>
                    <a:pt x="358" y="4216"/>
                  </a:lnTo>
                  <a:lnTo>
                    <a:pt x="358" y="358"/>
                  </a:lnTo>
                  <a:lnTo>
                    <a:pt x="3835" y="358"/>
                  </a:lnTo>
                  <a:lnTo>
                    <a:pt x="3835" y="4216"/>
                  </a:lnTo>
                  <a:lnTo>
                    <a:pt x="1573" y="4216"/>
                  </a:lnTo>
                  <a:cubicBezTo>
                    <a:pt x="1477" y="4216"/>
                    <a:pt x="1430" y="4287"/>
                    <a:pt x="1406" y="4382"/>
                  </a:cubicBezTo>
                  <a:cubicBezTo>
                    <a:pt x="1358" y="4501"/>
                    <a:pt x="1454" y="4573"/>
                    <a:pt x="1573" y="4573"/>
                  </a:cubicBezTo>
                  <a:lnTo>
                    <a:pt x="4026" y="4573"/>
                  </a:lnTo>
                  <a:cubicBezTo>
                    <a:pt x="4097" y="4573"/>
                    <a:pt x="4192" y="4501"/>
                    <a:pt x="4192" y="4406"/>
                  </a:cubicBezTo>
                  <a:lnTo>
                    <a:pt x="4192" y="239"/>
                  </a:lnTo>
                  <a:cubicBezTo>
                    <a:pt x="4168" y="96"/>
                    <a:pt x="4049" y="0"/>
                    <a:pt x="39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7" name="Google Shape;14167;p27"/>
            <p:cNvSpPr/>
            <p:nvPr/>
          </p:nvSpPr>
          <p:spPr>
            <a:xfrm>
              <a:off x="2403388" y="3432158"/>
              <a:ext cx="29800" cy="46500"/>
            </a:xfrm>
            <a:custGeom>
              <a:avLst/>
              <a:gdLst/>
              <a:ahLst/>
              <a:cxnLst/>
              <a:rect l="l" t="t" r="r" b="b"/>
              <a:pathLst>
                <a:path w="1192" h="1860" extrusionOk="0">
                  <a:moveTo>
                    <a:pt x="601" y="332"/>
                  </a:moveTo>
                  <a:cubicBezTo>
                    <a:pt x="615" y="332"/>
                    <a:pt x="629" y="333"/>
                    <a:pt x="643" y="335"/>
                  </a:cubicBezTo>
                  <a:cubicBezTo>
                    <a:pt x="763" y="335"/>
                    <a:pt x="834" y="454"/>
                    <a:pt x="834" y="573"/>
                  </a:cubicBezTo>
                  <a:lnTo>
                    <a:pt x="834" y="1216"/>
                  </a:lnTo>
                  <a:cubicBezTo>
                    <a:pt x="834" y="1335"/>
                    <a:pt x="763" y="1454"/>
                    <a:pt x="643" y="1454"/>
                  </a:cubicBezTo>
                  <a:cubicBezTo>
                    <a:pt x="477" y="1454"/>
                    <a:pt x="358" y="1383"/>
                    <a:pt x="358" y="1216"/>
                  </a:cubicBezTo>
                  <a:lnTo>
                    <a:pt x="358" y="573"/>
                  </a:lnTo>
                  <a:cubicBezTo>
                    <a:pt x="358" y="443"/>
                    <a:pt x="457" y="332"/>
                    <a:pt x="601" y="332"/>
                  </a:cubicBezTo>
                  <a:close/>
                  <a:moveTo>
                    <a:pt x="614" y="0"/>
                  </a:moveTo>
                  <a:cubicBezTo>
                    <a:pt x="600" y="0"/>
                    <a:pt x="586" y="1"/>
                    <a:pt x="572" y="2"/>
                  </a:cubicBezTo>
                  <a:cubicBezTo>
                    <a:pt x="286" y="25"/>
                    <a:pt x="0" y="264"/>
                    <a:pt x="0" y="597"/>
                  </a:cubicBezTo>
                  <a:lnTo>
                    <a:pt x="0" y="1264"/>
                  </a:lnTo>
                  <a:cubicBezTo>
                    <a:pt x="0" y="1550"/>
                    <a:pt x="239" y="1812"/>
                    <a:pt x="572" y="1859"/>
                  </a:cubicBezTo>
                  <a:cubicBezTo>
                    <a:pt x="905" y="1859"/>
                    <a:pt x="1191" y="1573"/>
                    <a:pt x="1191" y="1216"/>
                  </a:cubicBezTo>
                  <a:lnTo>
                    <a:pt x="1191" y="597"/>
                  </a:lnTo>
                  <a:cubicBezTo>
                    <a:pt x="1191" y="255"/>
                    <a:pt x="929" y="0"/>
                    <a:pt x="61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8" name="Google Shape;14168;p27"/>
            <p:cNvSpPr/>
            <p:nvPr/>
          </p:nvSpPr>
          <p:spPr>
            <a:xfrm>
              <a:off x="2367063" y="3431983"/>
              <a:ext cx="32175" cy="44275"/>
            </a:xfrm>
            <a:custGeom>
              <a:avLst/>
              <a:gdLst/>
              <a:ahLst/>
              <a:cxnLst/>
              <a:rect l="l" t="t" r="r" b="b"/>
              <a:pathLst>
                <a:path w="1287" h="1771" extrusionOk="0">
                  <a:moveTo>
                    <a:pt x="691" y="556"/>
                  </a:moveTo>
                  <a:lnTo>
                    <a:pt x="691" y="985"/>
                  </a:lnTo>
                  <a:lnTo>
                    <a:pt x="453" y="985"/>
                  </a:lnTo>
                  <a:cubicBezTo>
                    <a:pt x="549" y="842"/>
                    <a:pt x="620" y="675"/>
                    <a:pt x="691" y="556"/>
                  </a:cubicBezTo>
                  <a:close/>
                  <a:moveTo>
                    <a:pt x="835" y="0"/>
                  </a:moveTo>
                  <a:cubicBezTo>
                    <a:pt x="756" y="0"/>
                    <a:pt x="669" y="31"/>
                    <a:pt x="596" y="104"/>
                  </a:cubicBezTo>
                  <a:cubicBezTo>
                    <a:pt x="501" y="199"/>
                    <a:pt x="144" y="866"/>
                    <a:pt x="25" y="1080"/>
                  </a:cubicBezTo>
                  <a:cubicBezTo>
                    <a:pt x="1" y="1104"/>
                    <a:pt x="1" y="1152"/>
                    <a:pt x="1" y="1199"/>
                  </a:cubicBezTo>
                  <a:cubicBezTo>
                    <a:pt x="1" y="1295"/>
                    <a:pt x="96" y="1342"/>
                    <a:pt x="191" y="1342"/>
                  </a:cubicBezTo>
                  <a:lnTo>
                    <a:pt x="715" y="1342"/>
                  </a:lnTo>
                  <a:lnTo>
                    <a:pt x="715" y="1580"/>
                  </a:lnTo>
                  <a:cubicBezTo>
                    <a:pt x="715" y="1676"/>
                    <a:pt x="811" y="1771"/>
                    <a:pt x="906" y="1771"/>
                  </a:cubicBezTo>
                  <a:cubicBezTo>
                    <a:pt x="977" y="1771"/>
                    <a:pt x="1072" y="1676"/>
                    <a:pt x="1072" y="1580"/>
                  </a:cubicBezTo>
                  <a:lnTo>
                    <a:pt x="1072" y="1342"/>
                  </a:lnTo>
                  <a:cubicBezTo>
                    <a:pt x="1168" y="1342"/>
                    <a:pt x="1215" y="1295"/>
                    <a:pt x="1239" y="1199"/>
                  </a:cubicBezTo>
                  <a:cubicBezTo>
                    <a:pt x="1287" y="1080"/>
                    <a:pt x="1192" y="985"/>
                    <a:pt x="1072" y="985"/>
                  </a:cubicBezTo>
                  <a:lnTo>
                    <a:pt x="1072" y="247"/>
                  </a:lnTo>
                  <a:cubicBezTo>
                    <a:pt x="1072" y="128"/>
                    <a:pt x="977" y="32"/>
                    <a:pt x="906" y="9"/>
                  </a:cubicBezTo>
                  <a:cubicBezTo>
                    <a:pt x="883" y="3"/>
                    <a:pt x="859" y="0"/>
                    <a:pt x="8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9" name="Google Shape;14169;p27"/>
            <p:cNvSpPr/>
            <p:nvPr/>
          </p:nvSpPr>
          <p:spPr>
            <a:xfrm>
              <a:off x="2448638" y="3430508"/>
              <a:ext cx="25025" cy="46350"/>
            </a:xfrm>
            <a:custGeom>
              <a:avLst/>
              <a:gdLst/>
              <a:ahLst/>
              <a:cxnLst/>
              <a:rect l="l" t="t" r="r" b="b"/>
              <a:pathLst>
                <a:path w="1001" h="1854" extrusionOk="0">
                  <a:moveTo>
                    <a:pt x="803" y="1"/>
                  </a:moveTo>
                  <a:cubicBezTo>
                    <a:pt x="737" y="1"/>
                    <a:pt x="678" y="40"/>
                    <a:pt x="643" y="91"/>
                  </a:cubicBezTo>
                  <a:lnTo>
                    <a:pt x="0" y="1592"/>
                  </a:lnTo>
                  <a:cubicBezTo>
                    <a:pt x="24" y="1735"/>
                    <a:pt x="48" y="1830"/>
                    <a:pt x="143" y="1854"/>
                  </a:cubicBezTo>
                  <a:lnTo>
                    <a:pt x="191" y="1854"/>
                  </a:lnTo>
                  <a:cubicBezTo>
                    <a:pt x="239" y="1854"/>
                    <a:pt x="310" y="1830"/>
                    <a:pt x="334" y="1735"/>
                  </a:cubicBezTo>
                  <a:lnTo>
                    <a:pt x="953" y="258"/>
                  </a:lnTo>
                  <a:cubicBezTo>
                    <a:pt x="1001" y="163"/>
                    <a:pt x="953" y="68"/>
                    <a:pt x="882" y="20"/>
                  </a:cubicBezTo>
                  <a:cubicBezTo>
                    <a:pt x="855" y="7"/>
                    <a:pt x="828" y="1"/>
                    <a:pt x="8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0" name="Google Shape;14170;p27"/>
            <p:cNvSpPr/>
            <p:nvPr/>
          </p:nvSpPr>
          <p:spPr>
            <a:xfrm>
              <a:off x="2443863" y="3435158"/>
              <a:ext cx="10150" cy="10150"/>
            </a:xfrm>
            <a:custGeom>
              <a:avLst/>
              <a:gdLst/>
              <a:ahLst/>
              <a:cxnLst/>
              <a:rect l="l" t="t" r="r" b="b"/>
              <a:pathLst>
                <a:path w="406" h="406" extrusionOk="0">
                  <a:moveTo>
                    <a:pt x="191" y="1"/>
                  </a:moveTo>
                  <a:cubicBezTo>
                    <a:pt x="96" y="1"/>
                    <a:pt x="1" y="96"/>
                    <a:pt x="1" y="215"/>
                  </a:cubicBezTo>
                  <a:cubicBezTo>
                    <a:pt x="1" y="334"/>
                    <a:pt x="96" y="406"/>
                    <a:pt x="191" y="406"/>
                  </a:cubicBezTo>
                  <a:cubicBezTo>
                    <a:pt x="310" y="406"/>
                    <a:pt x="406" y="334"/>
                    <a:pt x="406" y="215"/>
                  </a:cubicBezTo>
                  <a:cubicBezTo>
                    <a:pt x="406" y="96"/>
                    <a:pt x="310" y="1"/>
                    <a:pt x="1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1" name="Google Shape;14171;p27"/>
            <p:cNvSpPr/>
            <p:nvPr/>
          </p:nvSpPr>
          <p:spPr>
            <a:xfrm>
              <a:off x="2468288" y="3464333"/>
              <a:ext cx="10150" cy="10150"/>
            </a:xfrm>
            <a:custGeom>
              <a:avLst/>
              <a:gdLst/>
              <a:ahLst/>
              <a:cxnLst/>
              <a:rect l="l" t="t" r="r" b="b"/>
              <a:pathLst>
                <a:path w="406" h="406" extrusionOk="0">
                  <a:moveTo>
                    <a:pt x="215" y="1"/>
                  </a:moveTo>
                  <a:cubicBezTo>
                    <a:pt x="96" y="1"/>
                    <a:pt x="0" y="96"/>
                    <a:pt x="0" y="191"/>
                  </a:cubicBezTo>
                  <a:cubicBezTo>
                    <a:pt x="0" y="310"/>
                    <a:pt x="96" y="405"/>
                    <a:pt x="215" y="405"/>
                  </a:cubicBezTo>
                  <a:cubicBezTo>
                    <a:pt x="334" y="405"/>
                    <a:pt x="405" y="310"/>
                    <a:pt x="405" y="191"/>
                  </a:cubicBezTo>
                  <a:cubicBezTo>
                    <a:pt x="405" y="96"/>
                    <a:pt x="334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2" name="Google Shape;14172;p27"/>
            <p:cNvSpPr/>
            <p:nvPr/>
          </p:nvSpPr>
          <p:spPr>
            <a:xfrm>
              <a:off x="2234888" y="3380983"/>
              <a:ext cx="107800" cy="230350"/>
            </a:xfrm>
            <a:custGeom>
              <a:avLst/>
              <a:gdLst/>
              <a:ahLst/>
              <a:cxnLst/>
              <a:rect l="l" t="t" r="r" b="b"/>
              <a:pathLst>
                <a:path w="4312" h="9214" extrusionOk="0">
                  <a:moveTo>
                    <a:pt x="2073" y="1"/>
                  </a:moveTo>
                  <a:cubicBezTo>
                    <a:pt x="1358" y="1"/>
                    <a:pt x="25" y="453"/>
                    <a:pt x="25" y="2049"/>
                  </a:cubicBezTo>
                  <a:lnTo>
                    <a:pt x="25" y="3025"/>
                  </a:lnTo>
                  <a:lnTo>
                    <a:pt x="25" y="3501"/>
                  </a:lnTo>
                  <a:cubicBezTo>
                    <a:pt x="25" y="3620"/>
                    <a:pt x="1" y="3739"/>
                    <a:pt x="25" y="3859"/>
                  </a:cubicBezTo>
                  <a:cubicBezTo>
                    <a:pt x="44" y="4139"/>
                    <a:pt x="313" y="4332"/>
                    <a:pt x="577" y="4332"/>
                  </a:cubicBezTo>
                  <a:cubicBezTo>
                    <a:pt x="649" y="4332"/>
                    <a:pt x="721" y="4318"/>
                    <a:pt x="787" y="4287"/>
                  </a:cubicBezTo>
                  <a:lnTo>
                    <a:pt x="787" y="8407"/>
                  </a:lnTo>
                  <a:cubicBezTo>
                    <a:pt x="787" y="8812"/>
                    <a:pt x="1073" y="9122"/>
                    <a:pt x="1430" y="9193"/>
                  </a:cubicBezTo>
                  <a:cubicBezTo>
                    <a:pt x="1486" y="9207"/>
                    <a:pt x="1542" y="9214"/>
                    <a:pt x="1596" y="9214"/>
                  </a:cubicBezTo>
                  <a:cubicBezTo>
                    <a:pt x="1816" y="9214"/>
                    <a:pt x="2015" y="9103"/>
                    <a:pt x="2168" y="8931"/>
                  </a:cubicBezTo>
                  <a:cubicBezTo>
                    <a:pt x="2302" y="9103"/>
                    <a:pt x="2512" y="9214"/>
                    <a:pt x="2738" y="9214"/>
                  </a:cubicBezTo>
                  <a:cubicBezTo>
                    <a:pt x="2794" y="9214"/>
                    <a:pt x="2850" y="9207"/>
                    <a:pt x="2906" y="9193"/>
                  </a:cubicBezTo>
                  <a:cubicBezTo>
                    <a:pt x="3264" y="9145"/>
                    <a:pt x="3526" y="8812"/>
                    <a:pt x="3526" y="8407"/>
                  </a:cubicBezTo>
                  <a:lnTo>
                    <a:pt x="3526" y="5549"/>
                  </a:lnTo>
                  <a:cubicBezTo>
                    <a:pt x="3526" y="5478"/>
                    <a:pt x="3478" y="5406"/>
                    <a:pt x="3383" y="5383"/>
                  </a:cubicBezTo>
                  <a:cubicBezTo>
                    <a:pt x="3367" y="5380"/>
                    <a:pt x="3352" y="5378"/>
                    <a:pt x="3338" y="5378"/>
                  </a:cubicBezTo>
                  <a:cubicBezTo>
                    <a:pt x="3241" y="5378"/>
                    <a:pt x="3168" y="5446"/>
                    <a:pt x="3168" y="5549"/>
                  </a:cubicBezTo>
                  <a:lnTo>
                    <a:pt x="3168" y="8407"/>
                  </a:lnTo>
                  <a:cubicBezTo>
                    <a:pt x="3168" y="8669"/>
                    <a:pt x="3002" y="8836"/>
                    <a:pt x="2763" y="8836"/>
                  </a:cubicBezTo>
                  <a:cubicBezTo>
                    <a:pt x="2525" y="8836"/>
                    <a:pt x="2311" y="8645"/>
                    <a:pt x="2311" y="8407"/>
                  </a:cubicBezTo>
                  <a:lnTo>
                    <a:pt x="2311" y="3358"/>
                  </a:lnTo>
                  <a:cubicBezTo>
                    <a:pt x="2311" y="3263"/>
                    <a:pt x="2216" y="3168"/>
                    <a:pt x="2144" y="3168"/>
                  </a:cubicBezTo>
                  <a:cubicBezTo>
                    <a:pt x="2049" y="3168"/>
                    <a:pt x="1954" y="3263"/>
                    <a:pt x="1954" y="3358"/>
                  </a:cubicBezTo>
                  <a:lnTo>
                    <a:pt x="1954" y="8407"/>
                  </a:lnTo>
                  <a:cubicBezTo>
                    <a:pt x="1954" y="8669"/>
                    <a:pt x="1739" y="8836"/>
                    <a:pt x="1549" y="8836"/>
                  </a:cubicBezTo>
                  <a:cubicBezTo>
                    <a:pt x="1311" y="8836"/>
                    <a:pt x="1144" y="8621"/>
                    <a:pt x="1144" y="8407"/>
                  </a:cubicBezTo>
                  <a:lnTo>
                    <a:pt x="1144" y="2025"/>
                  </a:lnTo>
                  <a:cubicBezTo>
                    <a:pt x="1144" y="1930"/>
                    <a:pt x="1096" y="1858"/>
                    <a:pt x="1001" y="1834"/>
                  </a:cubicBezTo>
                  <a:cubicBezTo>
                    <a:pt x="989" y="1832"/>
                    <a:pt x="977" y="1831"/>
                    <a:pt x="965" y="1831"/>
                  </a:cubicBezTo>
                  <a:cubicBezTo>
                    <a:pt x="863" y="1831"/>
                    <a:pt x="787" y="1918"/>
                    <a:pt x="787" y="2025"/>
                  </a:cubicBezTo>
                  <a:lnTo>
                    <a:pt x="787" y="3739"/>
                  </a:lnTo>
                  <a:cubicBezTo>
                    <a:pt x="787" y="3835"/>
                    <a:pt x="739" y="3954"/>
                    <a:pt x="620" y="3954"/>
                  </a:cubicBezTo>
                  <a:cubicBezTo>
                    <a:pt x="602" y="3957"/>
                    <a:pt x="585" y="3958"/>
                    <a:pt x="568" y="3958"/>
                  </a:cubicBezTo>
                  <a:cubicBezTo>
                    <a:pt x="449" y="3958"/>
                    <a:pt x="358" y="3885"/>
                    <a:pt x="358" y="3739"/>
                  </a:cubicBezTo>
                  <a:lnTo>
                    <a:pt x="358" y="2144"/>
                  </a:lnTo>
                  <a:cubicBezTo>
                    <a:pt x="358" y="1168"/>
                    <a:pt x="1144" y="358"/>
                    <a:pt x="2144" y="358"/>
                  </a:cubicBezTo>
                  <a:lnTo>
                    <a:pt x="2216" y="358"/>
                  </a:lnTo>
                  <a:cubicBezTo>
                    <a:pt x="3716" y="358"/>
                    <a:pt x="3954" y="1668"/>
                    <a:pt x="3954" y="2072"/>
                  </a:cubicBezTo>
                  <a:lnTo>
                    <a:pt x="3954" y="3859"/>
                  </a:lnTo>
                  <a:lnTo>
                    <a:pt x="3954" y="3906"/>
                  </a:lnTo>
                  <a:cubicBezTo>
                    <a:pt x="3886" y="3974"/>
                    <a:pt x="3809" y="4003"/>
                    <a:pt x="3738" y="4003"/>
                  </a:cubicBezTo>
                  <a:cubicBezTo>
                    <a:pt x="3610" y="4003"/>
                    <a:pt x="3502" y="3910"/>
                    <a:pt x="3502" y="3787"/>
                  </a:cubicBezTo>
                  <a:lnTo>
                    <a:pt x="3502" y="2072"/>
                  </a:lnTo>
                  <a:cubicBezTo>
                    <a:pt x="3502" y="2001"/>
                    <a:pt x="3454" y="1906"/>
                    <a:pt x="3359" y="1906"/>
                  </a:cubicBezTo>
                  <a:cubicBezTo>
                    <a:pt x="3240" y="1906"/>
                    <a:pt x="3145" y="1953"/>
                    <a:pt x="3145" y="2072"/>
                  </a:cubicBezTo>
                  <a:lnTo>
                    <a:pt x="3145" y="4787"/>
                  </a:lnTo>
                  <a:cubicBezTo>
                    <a:pt x="3145" y="4883"/>
                    <a:pt x="3216" y="4978"/>
                    <a:pt x="3287" y="4978"/>
                  </a:cubicBezTo>
                  <a:cubicBezTo>
                    <a:pt x="3406" y="4978"/>
                    <a:pt x="3502" y="4906"/>
                    <a:pt x="3502" y="4787"/>
                  </a:cubicBezTo>
                  <a:lnTo>
                    <a:pt x="3502" y="4287"/>
                  </a:lnTo>
                  <a:cubicBezTo>
                    <a:pt x="3569" y="4304"/>
                    <a:pt x="3648" y="4321"/>
                    <a:pt x="3731" y="4321"/>
                  </a:cubicBezTo>
                  <a:cubicBezTo>
                    <a:pt x="3765" y="4321"/>
                    <a:pt x="3800" y="4318"/>
                    <a:pt x="3835" y="4311"/>
                  </a:cubicBezTo>
                  <a:cubicBezTo>
                    <a:pt x="4097" y="4263"/>
                    <a:pt x="4311" y="4025"/>
                    <a:pt x="4311" y="3739"/>
                  </a:cubicBezTo>
                  <a:lnTo>
                    <a:pt x="4311" y="2144"/>
                  </a:lnTo>
                  <a:cubicBezTo>
                    <a:pt x="4311" y="453"/>
                    <a:pt x="3359" y="1"/>
                    <a:pt x="21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3" name="Google Shape;14173;p27"/>
            <p:cNvSpPr/>
            <p:nvPr/>
          </p:nvSpPr>
          <p:spPr>
            <a:xfrm>
              <a:off x="2259913" y="3313108"/>
              <a:ext cx="58375" cy="58375"/>
            </a:xfrm>
            <a:custGeom>
              <a:avLst/>
              <a:gdLst/>
              <a:ahLst/>
              <a:cxnLst/>
              <a:rect l="l" t="t" r="r" b="b"/>
              <a:pathLst>
                <a:path w="2335" h="2335" extrusionOk="0">
                  <a:moveTo>
                    <a:pt x="1167" y="358"/>
                  </a:moveTo>
                  <a:cubicBezTo>
                    <a:pt x="1620" y="358"/>
                    <a:pt x="1953" y="715"/>
                    <a:pt x="1953" y="1168"/>
                  </a:cubicBezTo>
                  <a:cubicBezTo>
                    <a:pt x="1953" y="1620"/>
                    <a:pt x="1620" y="1977"/>
                    <a:pt x="1167" y="1977"/>
                  </a:cubicBezTo>
                  <a:cubicBezTo>
                    <a:pt x="715" y="1977"/>
                    <a:pt x="357" y="1620"/>
                    <a:pt x="357" y="1168"/>
                  </a:cubicBezTo>
                  <a:cubicBezTo>
                    <a:pt x="357" y="715"/>
                    <a:pt x="715" y="358"/>
                    <a:pt x="1167" y="358"/>
                  </a:cubicBezTo>
                  <a:close/>
                  <a:moveTo>
                    <a:pt x="1167" y="1"/>
                  </a:moveTo>
                  <a:cubicBezTo>
                    <a:pt x="500" y="1"/>
                    <a:pt x="0" y="501"/>
                    <a:pt x="0" y="1168"/>
                  </a:cubicBezTo>
                  <a:cubicBezTo>
                    <a:pt x="0" y="1811"/>
                    <a:pt x="548" y="2335"/>
                    <a:pt x="1167" y="2335"/>
                  </a:cubicBezTo>
                  <a:cubicBezTo>
                    <a:pt x="1786" y="2335"/>
                    <a:pt x="2334" y="1811"/>
                    <a:pt x="2334" y="1168"/>
                  </a:cubicBezTo>
                  <a:cubicBezTo>
                    <a:pt x="2334" y="549"/>
                    <a:pt x="1810" y="1"/>
                    <a:pt x="1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74" name="Google Shape;14174;p27"/>
          <p:cNvGrpSpPr/>
          <p:nvPr/>
        </p:nvGrpSpPr>
        <p:grpSpPr>
          <a:xfrm>
            <a:off x="1411345" y="5318974"/>
            <a:ext cx="476607" cy="474692"/>
            <a:chOff x="2207513" y="3788808"/>
            <a:chExt cx="298900" cy="297700"/>
          </a:xfrm>
        </p:grpSpPr>
        <p:sp>
          <p:nvSpPr>
            <p:cNvPr id="14175" name="Google Shape;14175;p27"/>
            <p:cNvSpPr/>
            <p:nvPr/>
          </p:nvSpPr>
          <p:spPr>
            <a:xfrm>
              <a:off x="2208113" y="3788808"/>
              <a:ext cx="298300" cy="297700"/>
            </a:xfrm>
            <a:custGeom>
              <a:avLst/>
              <a:gdLst/>
              <a:ahLst/>
              <a:cxnLst/>
              <a:rect l="l" t="t" r="r" b="b"/>
              <a:pathLst>
                <a:path w="11932" h="11908" extrusionOk="0">
                  <a:moveTo>
                    <a:pt x="5954" y="0"/>
                  </a:moveTo>
                  <a:cubicBezTo>
                    <a:pt x="4454" y="0"/>
                    <a:pt x="3001" y="572"/>
                    <a:pt x="1906" y="1572"/>
                  </a:cubicBezTo>
                  <a:cubicBezTo>
                    <a:pt x="786" y="2596"/>
                    <a:pt x="143" y="3954"/>
                    <a:pt x="0" y="5454"/>
                  </a:cubicBezTo>
                  <a:cubicBezTo>
                    <a:pt x="0" y="5573"/>
                    <a:pt x="48" y="5692"/>
                    <a:pt x="167" y="5716"/>
                  </a:cubicBezTo>
                  <a:lnTo>
                    <a:pt x="1715" y="5716"/>
                  </a:lnTo>
                  <a:cubicBezTo>
                    <a:pt x="1834" y="5716"/>
                    <a:pt x="1953" y="5621"/>
                    <a:pt x="1953" y="5502"/>
                  </a:cubicBezTo>
                  <a:cubicBezTo>
                    <a:pt x="2191" y="3501"/>
                    <a:pt x="3882" y="2001"/>
                    <a:pt x="5906" y="2001"/>
                  </a:cubicBezTo>
                  <a:cubicBezTo>
                    <a:pt x="6573" y="2001"/>
                    <a:pt x="7216" y="2168"/>
                    <a:pt x="7788" y="2477"/>
                  </a:cubicBezTo>
                  <a:cubicBezTo>
                    <a:pt x="7812" y="2489"/>
                    <a:pt x="7838" y="2495"/>
                    <a:pt x="7864" y="2495"/>
                  </a:cubicBezTo>
                  <a:cubicBezTo>
                    <a:pt x="7938" y="2495"/>
                    <a:pt x="8008" y="2446"/>
                    <a:pt x="8026" y="2358"/>
                  </a:cubicBezTo>
                  <a:cubicBezTo>
                    <a:pt x="8050" y="2263"/>
                    <a:pt x="8002" y="2168"/>
                    <a:pt x="7931" y="2144"/>
                  </a:cubicBezTo>
                  <a:cubicBezTo>
                    <a:pt x="7311" y="1810"/>
                    <a:pt x="6597" y="1644"/>
                    <a:pt x="5883" y="1644"/>
                  </a:cubicBezTo>
                  <a:cubicBezTo>
                    <a:pt x="3715" y="1644"/>
                    <a:pt x="1906" y="3239"/>
                    <a:pt x="1596" y="5359"/>
                  </a:cubicBezTo>
                  <a:lnTo>
                    <a:pt x="310" y="5359"/>
                  </a:lnTo>
                  <a:cubicBezTo>
                    <a:pt x="477" y="4025"/>
                    <a:pt x="1096" y="2763"/>
                    <a:pt x="2096" y="1834"/>
                  </a:cubicBezTo>
                  <a:cubicBezTo>
                    <a:pt x="3144" y="882"/>
                    <a:pt x="4477" y="358"/>
                    <a:pt x="5906" y="358"/>
                  </a:cubicBezTo>
                  <a:cubicBezTo>
                    <a:pt x="7407" y="358"/>
                    <a:pt x="8836" y="953"/>
                    <a:pt x="9883" y="2001"/>
                  </a:cubicBezTo>
                  <a:cubicBezTo>
                    <a:pt x="10955" y="3073"/>
                    <a:pt x="11503" y="4454"/>
                    <a:pt x="11503" y="5954"/>
                  </a:cubicBezTo>
                  <a:cubicBezTo>
                    <a:pt x="11503" y="7359"/>
                    <a:pt x="10979" y="8717"/>
                    <a:pt x="10026" y="9764"/>
                  </a:cubicBezTo>
                  <a:cubicBezTo>
                    <a:pt x="9097" y="10765"/>
                    <a:pt x="7859" y="11408"/>
                    <a:pt x="6502" y="11550"/>
                  </a:cubicBezTo>
                  <a:lnTo>
                    <a:pt x="6502" y="10264"/>
                  </a:lnTo>
                  <a:cubicBezTo>
                    <a:pt x="8621" y="9979"/>
                    <a:pt x="10241" y="8145"/>
                    <a:pt x="10241" y="5978"/>
                  </a:cubicBezTo>
                  <a:cubicBezTo>
                    <a:pt x="10241" y="4692"/>
                    <a:pt x="9669" y="3477"/>
                    <a:pt x="8645" y="2644"/>
                  </a:cubicBezTo>
                  <a:cubicBezTo>
                    <a:pt x="8621" y="2620"/>
                    <a:pt x="8585" y="2608"/>
                    <a:pt x="8550" y="2608"/>
                  </a:cubicBezTo>
                  <a:cubicBezTo>
                    <a:pt x="8514" y="2608"/>
                    <a:pt x="8478" y="2620"/>
                    <a:pt x="8454" y="2644"/>
                  </a:cubicBezTo>
                  <a:cubicBezTo>
                    <a:pt x="8359" y="2715"/>
                    <a:pt x="8359" y="2858"/>
                    <a:pt x="8454" y="2906"/>
                  </a:cubicBezTo>
                  <a:cubicBezTo>
                    <a:pt x="9359" y="3692"/>
                    <a:pt x="9907" y="4787"/>
                    <a:pt x="9907" y="5978"/>
                  </a:cubicBezTo>
                  <a:cubicBezTo>
                    <a:pt x="9907" y="8002"/>
                    <a:pt x="8383" y="9693"/>
                    <a:pt x="6383" y="9931"/>
                  </a:cubicBezTo>
                  <a:cubicBezTo>
                    <a:pt x="6264" y="9931"/>
                    <a:pt x="6192" y="10050"/>
                    <a:pt x="6192" y="10169"/>
                  </a:cubicBezTo>
                  <a:lnTo>
                    <a:pt x="6192" y="11669"/>
                  </a:lnTo>
                  <a:lnTo>
                    <a:pt x="6192" y="11693"/>
                  </a:lnTo>
                  <a:cubicBezTo>
                    <a:pt x="6216" y="11812"/>
                    <a:pt x="6311" y="11908"/>
                    <a:pt x="6430" y="11908"/>
                  </a:cubicBezTo>
                  <a:lnTo>
                    <a:pt x="6454" y="11908"/>
                  </a:lnTo>
                  <a:cubicBezTo>
                    <a:pt x="7931" y="11789"/>
                    <a:pt x="9312" y="11098"/>
                    <a:pt x="10312" y="10002"/>
                  </a:cubicBezTo>
                  <a:cubicBezTo>
                    <a:pt x="11336" y="8907"/>
                    <a:pt x="11908" y="7478"/>
                    <a:pt x="11908" y="5954"/>
                  </a:cubicBezTo>
                  <a:cubicBezTo>
                    <a:pt x="11931" y="4382"/>
                    <a:pt x="11312" y="2882"/>
                    <a:pt x="10169" y="1763"/>
                  </a:cubicBezTo>
                  <a:cubicBezTo>
                    <a:pt x="9050" y="620"/>
                    <a:pt x="7550" y="0"/>
                    <a:pt x="595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6" name="Google Shape;14176;p27"/>
            <p:cNvSpPr/>
            <p:nvPr/>
          </p:nvSpPr>
          <p:spPr>
            <a:xfrm>
              <a:off x="2207513" y="3944183"/>
              <a:ext cx="142325" cy="142325"/>
            </a:xfrm>
            <a:custGeom>
              <a:avLst/>
              <a:gdLst/>
              <a:ahLst/>
              <a:cxnLst/>
              <a:rect l="l" t="t" r="r" b="b"/>
              <a:pathLst>
                <a:path w="5693" h="5693" extrusionOk="0">
                  <a:moveTo>
                    <a:pt x="215" y="1"/>
                  </a:moveTo>
                  <a:cubicBezTo>
                    <a:pt x="72" y="25"/>
                    <a:pt x="1" y="144"/>
                    <a:pt x="1" y="263"/>
                  </a:cubicBezTo>
                  <a:cubicBezTo>
                    <a:pt x="191" y="2454"/>
                    <a:pt x="1548" y="4311"/>
                    <a:pt x="3549" y="5216"/>
                  </a:cubicBezTo>
                  <a:cubicBezTo>
                    <a:pt x="3571" y="5222"/>
                    <a:pt x="3594" y="5225"/>
                    <a:pt x="3616" y="5225"/>
                  </a:cubicBezTo>
                  <a:cubicBezTo>
                    <a:pt x="3686" y="5225"/>
                    <a:pt x="3751" y="5194"/>
                    <a:pt x="3787" y="5121"/>
                  </a:cubicBezTo>
                  <a:cubicBezTo>
                    <a:pt x="3835" y="5026"/>
                    <a:pt x="3787" y="4954"/>
                    <a:pt x="3716" y="4883"/>
                  </a:cubicBezTo>
                  <a:cubicBezTo>
                    <a:pt x="1858" y="4073"/>
                    <a:pt x="572" y="2359"/>
                    <a:pt x="382" y="358"/>
                  </a:cubicBezTo>
                  <a:lnTo>
                    <a:pt x="1644" y="358"/>
                  </a:lnTo>
                  <a:cubicBezTo>
                    <a:pt x="1763" y="1287"/>
                    <a:pt x="2215" y="2144"/>
                    <a:pt x="2882" y="2811"/>
                  </a:cubicBezTo>
                  <a:cubicBezTo>
                    <a:pt x="3525" y="3454"/>
                    <a:pt x="4382" y="3907"/>
                    <a:pt x="5311" y="4026"/>
                  </a:cubicBezTo>
                  <a:lnTo>
                    <a:pt x="5311" y="5312"/>
                  </a:lnTo>
                  <a:cubicBezTo>
                    <a:pt x="5025" y="5264"/>
                    <a:pt x="4692" y="5216"/>
                    <a:pt x="4382" y="5121"/>
                  </a:cubicBezTo>
                  <a:cubicBezTo>
                    <a:pt x="4359" y="5121"/>
                    <a:pt x="4311" y="5121"/>
                    <a:pt x="4263" y="5145"/>
                  </a:cubicBezTo>
                  <a:cubicBezTo>
                    <a:pt x="4120" y="5264"/>
                    <a:pt x="4192" y="5454"/>
                    <a:pt x="4335" y="5478"/>
                  </a:cubicBezTo>
                  <a:cubicBezTo>
                    <a:pt x="4692" y="5574"/>
                    <a:pt x="5049" y="5621"/>
                    <a:pt x="5406" y="5693"/>
                  </a:cubicBezTo>
                  <a:lnTo>
                    <a:pt x="5430" y="5693"/>
                  </a:lnTo>
                  <a:cubicBezTo>
                    <a:pt x="5549" y="5693"/>
                    <a:pt x="5645" y="5597"/>
                    <a:pt x="5668" y="5478"/>
                  </a:cubicBezTo>
                  <a:lnTo>
                    <a:pt x="5668" y="5454"/>
                  </a:lnTo>
                  <a:lnTo>
                    <a:pt x="5668" y="3930"/>
                  </a:lnTo>
                  <a:cubicBezTo>
                    <a:pt x="5692" y="3811"/>
                    <a:pt x="5621" y="3716"/>
                    <a:pt x="5502" y="3692"/>
                  </a:cubicBezTo>
                  <a:cubicBezTo>
                    <a:pt x="4597" y="3573"/>
                    <a:pt x="3787" y="3192"/>
                    <a:pt x="3144" y="2573"/>
                  </a:cubicBezTo>
                  <a:cubicBezTo>
                    <a:pt x="2477" y="1930"/>
                    <a:pt x="2096" y="1096"/>
                    <a:pt x="2001" y="215"/>
                  </a:cubicBezTo>
                  <a:cubicBezTo>
                    <a:pt x="2001" y="96"/>
                    <a:pt x="1882" y="1"/>
                    <a:pt x="1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7" name="Google Shape;14177;p27"/>
            <p:cNvSpPr/>
            <p:nvPr/>
          </p:nvSpPr>
          <p:spPr>
            <a:xfrm>
              <a:off x="2280138" y="3861433"/>
              <a:ext cx="153050" cy="153625"/>
            </a:xfrm>
            <a:custGeom>
              <a:avLst/>
              <a:gdLst/>
              <a:ahLst/>
              <a:cxnLst/>
              <a:rect l="l" t="t" r="r" b="b"/>
              <a:pathLst>
                <a:path w="6122" h="6145" extrusionOk="0">
                  <a:moveTo>
                    <a:pt x="3073" y="358"/>
                  </a:moveTo>
                  <a:cubicBezTo>
                    <a:pt x="4549" y="358"/>
                    <a:pt x="5764" y="1596"/>
                    <a:pt x="5764" y="3073"/>
                  </a:cubicBezTo>
                  <a:cubicBezTo>
                    <a:pt x="5764" y="4573"/>
                    <a:pt x="4549" y="5788"/>
                    <a:pt x="3073" y="5788"/>
                  </a:cubicBezTo>
                  <a:cubicBezTo>
                    <a:pt x="1573" y="5788"/>
                    <a:pt x="358" y="4573"/>
                    <a:pt x="358" y="3073"/>
                  </a:cubicBezTo>
                  <a:cubicBezTo>
                    <a:pt x="358" y="1596"/>
                    <a:pt x="1573" y="358"/>
                    <a:pt x="3073" y="358"/>
                  </a:cubicBezTo>
                  <a:close/>
                  <a:moveTo>
                    <a:pt x="3073" y="1"/>
                  </a:moveTo>
                  <a:cubicBezTo>
                    <a:pt x="1358" y="1"/>
                    <a:pt x="1" y="1382"/>
                    <a:pt x="1" y="3073"/>
                  </a:cubicBezTo>
                  <a:cubicBezTo>
                    <a:pt x="1" y="4764"/>
                    <a:pt x="1358" y="6145"/>
                    <a:pt x="3073" y="6145"/>
                  </a:cubicBezTo>
                  <a:cubicBezTo>
                    <a:pt x="4764" y="6145"/>
                    <a:pt x="6121" y="4740"/>
                    <a:pt x="6121" y="3073"/>
                  </a:cubicBezTo>
                  <a:cubicBezTo>
                    <a:pt x="6121" y="1382"/>
                    <a:pt x="4764" y="1"/>
                    <a:pt x="30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8" name="Google Shape;14178;p27"/>
            <p:cNvSpPr/>
            <p:nvPr/>
          </p:nvSpPr>
          <p:spPr>
            <a:xfrm>
              <a:off x="2323013" y="3915033"/>
              <a:ext cx="67300" cy="8950"/>
            </a:xfrm>
            <a:custGeom>
              <a:avLst/>
              <a:gdLst/>
              <a:ahLst/>
              <a:cxnLst/>
              <a:rect l="l" t="t" r="r" b="b"/>
              <a:pathLst>
                <a:path w="2692" h="358" extrusionOk="0">
                  <a:moveTo>
                    <a:pt x="215" y="0"/>
                  </a:moveTo>
                  <a:cubicBezTo>
                    <a:pt x="120" y="0"/>
                    <a:pt x="72" y="72"/>
                    <a:pt x="48" y="167"/>
                  </a:cubicBezTo>
                  <a:cubicBezTo>
                    <a:pt x="1" y="286"/>
                    <a:pt x="96" y="357"/>
                    <a:pt x="215" y="357"/>
                  </a:cubicBezTo>
                  <a:lnTo>
                    <a:pt x="2501" y="357"/>
                  </a:lnTo>
                  <a:cubicBezTo>
                    <a:pt x="2596" y="357"/>
                    <a:pt x="2668" y="310"/>
                    <a:pt x="2692" y="214"/>
                  </a:cubicBezTo>
                  <a:cubicBezTo>
                    <a:pt x="2692" y="95"/>
                    <a:pt x="2596" y="0"/>
                    <a:pt x="2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9" name="Google Shape;14179;p27"/>
            <p:cNvSpPr/>
            <p:nvPr/>
          </p:nvSpPr>
          <p:spPr>
            <a:xfrm>
              <a:off x="2323013" y="3934083"/>
              <a:ext cx="67300" cy="8950"/>
            </a:xfrm>
            <a:custGeom>
              <a:avLst/>
              <a:gdLst/>
              <a:ahLst/>
              <a:cxnLst/>
              <a:rect l="l" t="t" r="r" b="b"/>
              <a:pathLst>
                <a:path w="2692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1" y="262"/>
                    <a:pt x="96" y="357"/>
                    <a:pt x="215" y="357"/>
                  </a:cubicBezTo>
                  <a:lnTo>
                    <a:pt x="2501" y="357"/>
                  </a:lnTo>
                  <a:cubicBezTo>
                    <a:pt x="2596" y="357"/>
                    <a:pt x="2668" y="286"/>
                    <a:pt x="2692" y="191"/>
                  </a:cubicBezTo>
                  <a:cubicBezTo>
                    <a:pt x="2692" y="72"/>
                    <a:pt x="2596" y="0"/>
                    <a:pt x="2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0" name="Google Shape;14180;p27"/>
            <p:cNvSpPr/>
            <p:nvPr/>
          </p:nvSpPr>
          <p:spPr>
            <a:xfrm>
              <a:off x="2337313" y="3951933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214" y="1"/>
                  </a:moveTo>
                  <a:cubicBezTo>
                    <a:pt x="119" y="1"/>
                    <a:pt x="48" y="48"/>
                    <a:pt x="24" y="143"/>
                  </a:cubicBezTo>
                  <a:cubicBezTo>
                    <a:pt x="0" y="263"/>
                    <a:pt x="95" y="358"/>
                    <a:pt x="214" y="358"/>
                  </a:cubicBezTo>
                  <a:lnTo>
                    <a:pt x="1334" y="358"/>
                  </a:lnTo>
                  <a:cubicBezTo>
                    <a:pt x="1429" y="358"/>
                    <a:pt x="1500" y="286"/>
                    <a:pt x="1524" y="191"/>
                  </a:cubicBezTo>
                  <a:cubicBezTo>
                    <a:pt x="1548" y="120"/>
                    <a:pt x="1453" y="1"/>
                    <a:pt x="13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81" name="Google Shape;14181;p27"/>
          <p:cNvGrpSpPr/>
          <p:nvPr/>
        </p:nvGrpSpPr>
        <p:grpSpPr>
          <a:xfrm>
            <a:off x="2375894" y="5320648"/>
            <a:ext cx="471863" cy="472061"/>
            <a:chOff x="2684988" y="3789858"/>
            <a:chExt cx="295925" cy="296050"/>
          </a:xfrm>
        </p:grpSpPr>
        <p:sp>
          <p:nvSpPr>
            <p:cNvPr id="14182" name="Google Shape;14182;p27"/>
            <p:cNvSpPr/>
            <p:nvPr/>
          </p:nvSpPr>
          <p:spPr>
            <a:xfrm>
              <a:off x="2760613" y="3789858"/>
              <a:ext cx="144700" cy="162700"/>
            </a:xfrm>
            <a:custGeom>
              <a:avLst/>
              <a:gdLst/>
              <a:ahLst/>
              <a:cxnLst/>
              <a:rect l="l" t="t" r="r" b="b"/>
              <a:pathLst>
                <a:path w="5788" h="6508" extrusionOk="0">
                  <a:moveTo>
                    <a:pt x="2906" y="339"/>
                  </a:moveTo>
                  <a:lnTo>
                    <a:pt x="5430" y="1792"/>
                  </a:lnTo>
                  <a:lnTo>
                    <a:pt x="5430" y="4721"/>
                  </a:lnTo>
                  <a:lnTo>
                    <a:pt x="2906" y="6174"/>
                  </a:lnTo>
                  <a:lnTo>
                    <a:pt x="357" y="4721"/>
                  </a:lnTo>
                  <a:lnTo>
                    <a:pt x="357" y="1792"/>
                  </a:lnTo>
                  <a:lnTo>
                    <a:pt x="2906" y="339"/>
                  </a:lnTo>
                  <a:close/>
                  <a:moveTo>
                    <a:pt x="2894" y="0"/>
                  </a:moveTo>
                  <a:cubicBezTo>
                    <a:pt x="2840" y="0"/>
                    <a:pt x="2786" y="18"/>
                    <a:pt x="2739" y="54"/>
                  </a:cubicBezTo>
                  <a:lnTo>
                    <a:pt x="167" y="1530"/>
                  </a:lnTo>
                  <a:cubicBezTo>
                    <a:pt x="72" y="1578"/>
                    <a:pt x="0" y="1673"/>
                    <a:pt x="0" y="1768"/>
                  </a:cubicBezTo>
                  <a:lnTo>
                    <a:pt x="0" y="4745"/>
                  </a:lnTo>
                  <a:cubicBezTo>
                    <a:pt x="0" y="4840"/>
                    <a:pt x="72" y="4959"/>
                    <a:pt x="167" y="4983"/>
                  </a:cubicBezTo>
                  <a:lnTo>
                    <a:pt x="2739" y="6484"/>
                  </a:lnTo>
                  <a:cubicBezTo>
                    <a:pt x="2810" y="6507"/>
                    <a:pt x="2834" y="6507"/>
                    <a:pt x="2906" y="6507"/>
                  </a:cubicBezTo>
                  <a:cubicBezTo>
                    <a:pt x="2953" y="6507"/>
                    <a:pt x="2977" y="6507"/>
                    <a:pt x="3048" y="6484"/>
                  </a:cubicBezTo>
                  <a:lnTo>
                    <a:pt x="5644" y="4983"/>
                  </a:lnTo>
                  <a:cubicBezTo>
                    <a:pt x="5716" y="4959"/>
                    <a:pt x="5787" y="4840"/>
                    <a:pt x="5787" y="4745"/>
                  </a:cubicBezTo>
                  <a:lnTo>
                    <a:pt x="5787" y="1768"/>
                  </a:lnTo>
                  <a:cubicBezTo>
                    <a:pt x="5787" y="1673"/>
                    <a:pt x="5716" y="1554"/>
                    <a:pt x="5644" y="1530"/>
                  </a:cubicBezTo>
                  <a:lnTo>
                    <a:pt x="3048" y="54"/>
                  </a:lnTo>
                  <a:cubicBezTo>
                    <a:pt x="3001" y="18"/>
                    <a:pt x="2947" y="0"/>
                    <a:pt x="28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3" name="Google Shape;14183;p27"/>
            <p:cNvSpPr/>
            <p:nvPr/>
          </p:nvSpPr>
          <p:spPr>
            <a:xfrm>
              <a:off x="2684988" y="3923058"/>
              <a:ext cx="144100" cy="162850"/>
            </a:xfrm>
            <a:custGeom>
              <a:avLst/>
              <a:gdLst/>
              <a:ahLst/>
              <a:cxnLst/>
              <a:rect l="l" t="t" r="r" b="b"/>
              <a:pathLst>
                <a:path w="5764" h="6514" extrusionOk="0">
                  <a:moveTo>
                    <a:pt x="2891" y="1"/>
                  </a:moveTo>
                  <a:cubicBezTo>
                    <a:pt x="2841" y="1"/>
                    <a:pt x="2787" y="12"/>
                    <a:pt x="2739" y="36"/>
                  </a:cubicBezTo>
                  <a:lnTo>
                    <a:pt x="144" y="1537"/>
                  </a:lnTo>
                  <a:cubicBezTo>
                    <a:pt x="48" y="1584"/>
                    <a:pt x="1" y="1679"/>
                    <a:pt x="1" y="1775"/>
                  </a:cubicBezTo>
                  <a:lnTo>
                    <a:pt x="1" y="4752"/>
                  </a:lnTo>
                  <a:cubicBezTo>
                    <a:pt x="1" y="4847"/>
                    <a:pt x="48" y="4966"/>
                    <a:pt x="144" y="4990"/>
                  </a:cubicBezTo>
                  <a:lnTo>
                    <a:pt x="2739" y="6466"/>
                  </a:lnTo>
                  <a:cubicBezTo>
                    <a:pt x="2787" y="6514"/>
                    <a:pt x="2835" y="6514"/>
                    <a:pt x="2882" y="6514"/>
                  </a:cubicBezTo>
                  <a:cubicBezTo>
                    <a:pt x="2954" y="6514"/>
                    <a:pt x="2978" y="6514"/>
                    <a:pt x="3025" y="6466"/>
                  </a:cubicBezTo>
                  <a:lnTo>
                    <a:pt x="5621" y="4990"/>
                  </a:lnTo>
                  <a:cubicBezTo>
                    <a:pt x="5716" y="4918"/>
                    <a:pt x="5764" y="4847"/>
                    <a:pt x="5764" y="4752"/>
                  </a:cubicBezTo>
                  <a:lnTo>
                    <a:pt x="5764" y="1775"/>
                  </a:lnTo>
                  <a:cubicBezTo>
                    <a:pt x="5740" y="1656"/>
                    <a:pt x="5692" y="1560"/>
                    <a:pt x="5597" y="1513"/>
                  </a:cubicBezTo>
                  <a:lnTo>
                    <a:pt x="4645" y="965"/>
                  </a:lnTo>
                  <a:cubicBezTo>
                    <a:pt x="4615" y="955"/>
                    <a:pt x="4577" y="949"/>
                    <a:pt x="4541" y="949"/>
                  </a:cubicBezTo>
                  <a:cubicBezTo>
                    <a:pt x="4491" y="949"/>
                    <a:pt x="4444" y="961"/>
                    <a:pt x="4430" y="989"/>
                  </a:cubicBezTo>
                  <a:cubicBezTo>
                    <a:pt x="4335" y="1084"/>
                    <a:pt x="4383" y="1203"/>
                    <a:pt x="4454" y="1275"/>
                  </a:cubicBezTo>
                  <a:lnTo>
                    <a:pt x="5383" y="1799"/>
                  </a:lnTo>
                  <a:lnTo>
                    <a:pt x="5383" y="4728"/>
                  </a:lnTo>
                  <a:lnTo>
                    <a:pt x="2858" y="6180"/>
                  </a:lnTo>
                  <a:lnTo>
                    <a:pt x="334" y="4728"/>
                  </a:lnTo>
                  <a:lnTo>
                    <a:pt x="334" y="1799"/>
                  </a:lnTo>
                  <a:lnTo>
                    <a:pt x="2858" y="346"/>
                  </a:lnTo>
                  <a:lnTo>
                    <a:pt x="3787" y="870"/>
                  </a:lnTo>
                  <a:cubicBezTo>
                    <a:pt x="3808" y="891"/>
                    <a:pt x="3833" y="899"/>
                    <a:pt x="3860" y="899"/>
                  </a:cubicBezTo>
                  <a:cubicBezTo>
                    <a:pt x="3924" y="899"/>
                    <a:pt x="3999" y="849"/>
                    <a:pt x="4049" y="798"/>
                  </a:cubicBezTo>
                  <a:cubicBezTo>
                    <a:pt x="4073" y="703"/>
                    <a:pt x="4049" y="608"/>
                    <a:pt x="3954" y="584"/>
                  </a:cubicBezTo>
                  <a:lnTo>
                    <a:pt x="3025" y="36"/>
                  </a:lnTo>
                  <a:cubicBezTo>
                    <a:pt x="2989" y="12"/>
                    <a:pt x="2942" y="1"/>
                    <a:pt x="28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4" name="Google Shape;14184;p27"/>
            <p:cNvSpPr/>
            <p:nvPr/>
          </p:nvSpPr>
          <p:spPr>
            <a:xfrm>
              <a:off x="2836813" y="3922458"/>
              <a:ext cx="144100" cy="162275"/>
            </a:xfrm>
            <a:custGeom>
              <a:avLst/>
              <a:gdLst/>
              <a:ahLst/>
              <a:cxnLst/>
              <a:rect l="l" t="t" r="r" b="b"/>
              <a:pathLst>
                <a:path w="5764" h="6491" extrusionOk="0">
                  <a:moveTo>
                    <a:pt x="2891" y="1"/>
                  </a:moveTo>
                  <a:cubicBezTo>
                    <a:pt x="2840" y="1"/>
                    <a:pt x="2787" y="13"/>
                    <a:pt x="2739" y="36"/>
                  </a:cubicBezTo>
                  <a:lnTo>
                    <a:pt x="143" y="1537"/>
                  </a:lnTo>
                  <a:cubicBezTo>
                    <a:pt x="48" y="1584"/>
                    <a:pt x="0" y="1680"/>
                    <a:pt x="0" y="1775"/>
                  </a:cubicBezTo>
                  <a:lnTo>
                    <a:pt x="0" y="4752"/>
                  </a:lnTo>
                  <a:cubicBezTo>
                    <a:pt x="0" y="4823"/>
                    <a:pt x="48" y="4942"/>
                    <a:pt x="143" y="4990"/>
                  </a:cubicBezTo>
                  <a:lnTo>
                    <a:pt x="2739" y="6466"/>
                  </a:lnTo>
                  <a:cubicBezTo>
                    <a:pt x="2787" y="6490"/>
                    <a:pt x="2834" y="6490"/>
                    <a:pt x="2882" y="6490"/>
                  </a:cubicBezTo>
                  <a:cubicBezTo>
                    <a:pt x="2953" y="6490"/>
                    <a:pt x="2977" y="6490"/>
                    <a:pt x="3025" y="6466"/>
                  </a:cubicBezTo>
                  <a:lnTo>
                    <a:pt x="5621" y="4990"/>
                  </a:lnTo>
                  <a:cubicBezTo>
                    <a:pt x="5716" y="4918"/>
                    <a:pt x="5764" y="4823"/>
                    <a:pt x="5764" y="4752"/>
                  </a:cubicBezTo>
                  <a:lnTo>
                    <a:pt x="5764" y="4323"/>
                  </a:lnTo>
                  <a:cubicBezTo>
                    <a:pt x="5764" y="4228"/>
                    <a:pt x="5716" y="4156"/>
                    <a:pt x="5621" y="4156"/>
                  </a:cubicBezTo>
                  <a:cubicBezTo>
                    <a:pt x="5502" y="4156"/>
                    <a:pt x="5406" y="4204"/>
                    <a:pt x="5406" y="4323"/>
                  </a:cubicBezTo>
                  <a:lnTo>
                    <a:pt x="5406" y="4704"/>
                  </a:lnTo>
                  <a:lnTo>
                    <a:pt x="2882" y="6181"/>
                  </a:lnTo>
                  <a:lnTo>
                    <a:pt x="358" y="4704"/>
                  </a:lnTo>
                  <a:lnTo>
                    <a:pt x="358" y="1799"/>
                  </a:lnTo>
                  <a:lnTo>
                    <a:pt x="2882" y="346"/>
                  </a:lnTo>
                  <a:lnTo>
                    <a:pt x="5406" y="1799"/>
                  </a:lnTo>
                  <a:lnTo>
                    <a:pt x="5406" y="3513"/>
                  </a:lnTo>
                  <a:cubicBezTo>
                    <a:pt x="5449" y="3620"/>
                    <a:pt x="5511" y="3708"/>
                    <a:pt x="5592" y="3708"/>
                  </a:cubicBezTo>
                  <a:cubicBezTo>
                    <a:pt x="5601" y="3708"/>
                    <a:pt x="5611" y="3706"/>
                    <a:pt x="5621" y="3704"/>
                  </a:cubicBezTo>
                  <a:cubicBezTo>
                    <a:pt x="5716" y="3704"/>
                    <a:pt x="5764" y="3609"/>
                    <a:pt x="5764" y="3513"/>
                  </a:cubicBezTo>
                  <a:lnTo>
                    <a:pt x="5764" y="1775"/>
                  </a:lnTo>
                  <a:cubicBezTo>
                    <a:pt x="5764" y="1680"/>
                    <a:pt x="5716" y="1561"/>
                    <a:pt x="5621" y="1537"/>
                  </a:cubicBezTo>
                  <a:lnTo>
                    <a:pt x="3025" y="36"/>
                  </a:lnTo>
                  <a:cubicBezTo>
                    <a:pt x="2989" y="13"/>
                    <a:pt x="2942" y="1"/>
                    <a:pt x="28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5" name="Google Shape;14185;p27"/>
            <p:cNvSpPr/>
            <p:nvPr/>
          </p:nvSpPr>
          <p:spPr>
            <a:xfrm>
              <a:off x="2796338" y="3848333"/>
              <a:ext cx="73850" cy="8975"/>
            </a:xfrm>
            <a:custGeom>
              <a:avLst/>
              <a:gdLst/>
              <a:ahLst/>
              <a:cxnLst/>
              <a:rect l="l" t="t" r="r" b="b"/>
              <a:pathLst>
                <a:path w="2954" h="359" extrusionOk="0">
                  <a:moveTo>
                    <a:pt x="143" y="1"/>
                  </a:moveTo>
                  <a:cubicBezTo>
                    <a:pt x="71" y="1"/>
                    <a:pt x="0" y="96"/>
                    <a:pt x="0" y="168"/>
                  </a:cubicBezTo>
                  <a:cubicBezTo>
                    <a:pt x="0" y="263"/>
                    <a:pt x="95" y="358"/>
                    <a:pt x="191" y="358"/>
                  </a:cubicBezTo>
                  <a:lnTo>
                    <a:pt x="2786" y="358"/>
                  </a:lnTo>
                  <a:cubicBezTo>
                    <a:pt x="2858" y="358"/>
                    <a:pt x="2953" y="287"/>
                    <a:pt x="2953" y="215"/>
                  </a:cubicBezTo>
                  <a:cubicBezTo>
                    <a:pt x="2953" y="96"/>
                    <a:pt x="2905" y="1"/>
                    <a:pt x="27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6" name="Google Shape;14186;p27"/>
            <p:cNvSpPr/>
            <p:nvPr/>
          </p:nvSpPr>
          <p:spPr>
            <a:xfrm>
              <a:off x="2796338" y="3866808"/>
              <a:ext cx="73850" cy="8950"/>
            </a:xfrm>
            <a:custGeom>
              <a:avLst/>
              <a:gdLst/>
              <a:ahLst/>
              <a:cxnLst/>
              <a:rect l="l" t="t" r="r" b="b"/>
              <a:pathLst>
                <a:path w="2954" h="358" extrusionOk="0">
                  <a:moveTo>
                    <a:pt x="191" y="0"/>
                  </a:moveTo>
                  <a:cubicBezTo>
                    <a:pt x="95" y="0"/>
                    <a:pt x="0" y="72"/>
                    <a:pt x="0" y="143"/>
                  </a:cubicBezTo>
                  <a:cubicBezTo>
                    <a:pt x="0" y="262"/>
                    <a:pt x="71" y="357"/>
                    <a:pt x="191" y="357"/>
                  </a:cubicBezTo>
                  <a:lnTo>
                    <a:pt x="2786" y="357"/>
                  </a:lnTo>
                  <a:cubicBezTo>
                    <a:pt x="2858" y="357"/>
                    <a:pt x="2953" y="310"/>
                    <a:pt x="2953" y="214"/>
                  </a:cubicBezTo>
                  <a:cubicBezTo>
                    <a:pt x="2953" y="95"/>
                    <a:pt x="2858" y="0"/>
                    <a:pt x="27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7" name="Google Shape;14187;p27"/>
            <p:cNvSpPr/>
            <p:nvPr/>
          </p:nvSpPr>
          <p:spPr>
            <a:xfrm>
              <a:off x="2812413" y="3885258"/>
              <a:ext cx="41700" cy="8950"/>
            </a:xfrm>
            <a:custGeom>
              <a:avLst/>
              <a:gdLst/>
              <a:ahLst/>
              <a:cxnLst/>
              <a:rect l="l" t="t" r="r" b="b"/>
              <a:pathLst>
                <a:path w="1668" h="358" extrusionOk="0">
                  <a:moveTo>
                    <a:pt x="167" y="0"/>
                  </a:moveTo>
                  <a:cubicBezTo>
                    <a:pt x="71" y="0"/>
                    <a:pt x="0" y="72"/>
                    <a:pt x="0" y="167"/>
                  </a:cubicBezTo>
                  <a:cubicBezTo>
                    <a:pt x="0" y="286"/>
                    <a:pt x="48" y="358"/>
                    <a:pt x="167" y="358"/>
                  </a:cubicBezTo>
                  <a:lnTo>
                    <a:pt x="1477" y="358"/>
                  </a:lnTo>
                  <a:cubicBezTo>
                    <a:pt x="1572" y="358"/>
                    <a:pt x="1667" y="310"/>
                    <a:pt x="1667" y="215"/>
                  </a:cubicBezTo>
                  <a:cubicBezTo>
                    <a:pt x="1667" y="96"/>
                    <a:pt x="1596" y="0"/>
                    <a:pt x="1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8" name="Google Shape;14188;p27"/>
            <p:cNvSpPr/>
            <p:nvPr/>
          </p:nvSpPr>
          <p:spPr>
            <a:xfrm>
              <a:off x="2873138" y="3981708"/>
              <a:ext cx="73850" cy="8950"/>
            </a:xfrm>
            <a:custGeom>
              <a:avLst/>
              <a:gdLst/>
              <a:ahLst/>
              <a:cxnLst/>
              <a:rect l="l" t="t" r="r" b="b"/>
              <a:pathLst>
                <a:path w="2954" h="358" extrusionOk="0">
                  <a:moveTo>
                    <a:pt x="191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72" y="358"/>
                    <a:pt x="191" y="358"/>
                  </a:cubicBezTo>
                  <a:lnTo>
                    <a:pt x="2763" y="358"/>
                  </a:lnTo>
                  <a:cubicBezTo>
                    <a:pt x="2858" y="358"/>
                    <a:pt x="2953" y="286"/>
                    <a:pt x="2953" y="191"/>
                  </a:cubicBezTo>
                  <a:cubicBezTo>
                    <a:pt x="2953" y="72"/>
                    <a:pt x="2882" y="0"/>
                    <a:pt x="27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9" name="Google Shape;14189;p27"/>
            <p:cNvSpPr/>
            <p:nvPr/>
          </p:nvSpPr>
          <p:spPr>
            <a:xfrm>
              <a:off x="2873138" y="4000158"/>
              <a:ext cx="74425" cy="8950"/>
            </a:xfrm>
            <a:custGeom>
              <a:avLst/>
              <a:gdLst/>
              <a:ahLst/>
              <a:cxnLst/>
              <a:rect l="l" t="t" r="r" b="b"/>
              <a:pathLst>
                <a:path w="2977" h="358" extrusionOk="0">
                  <a:moveTo>
                    <a:pt x="191" y="1"/>
                  </a:moveTo>
                  <a:cubicBezTo>
                    <a:pt x="95" y="1"/>
                    <a:pt x="0" y="48"/>
                    <a:pt x="0" y="143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2810" y="358"/>
                  </a:lnTo>
                  <a:cubicBezTo>
                    <a:pt x="2882" y="358"/>
                    <a:pt x="2977" y="263"/>
                    <a:pt x="2977" y="143"/>
                  </a:cubicBezTo>
                  <a:cubicBezTo>
                    <a:pt x="2953" y="48"/>
                    <a:pt x="2858" y="1"/>
                    <a:pt x="2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0" name="Google Shape;14190;p27"/>
            <p:cNvSpPr/>
            <p:nvPr/>
          </p:nvSpPr>
          <p:spPr>
            <a:xfrm>
              <a:off x="2888613" y="4018608"/>
              <a:ext cx="41100" cy="8950"/>
            </a:xfrm>
            <a:custGeom>
              <a:avLst/>
              <a:gdLst/>
              <a:ahLst/>
              <a:cxnLst/>
              <a:rect l="l" t="t" r="r" b="b"/>
              <a:pathLst>
                <a:path w="1644" h="358" extrusionOk="0">
                  <a:moveTo>
                    <a:pt x="191" y="1"/>
                  </a:moveTo>
                  <a:cubicBezTo>
                    <a:pt x="96" y="1"/>
                    <a:pt x="0" y="96"/>
                    <a:pt x="0" y="215"/>
                  </a:cubicBezTo>
                  <a:cubicBezTo>
                    <a:pt x="0" y="310"/>
                    <a:pt x="96" y="358"/>
                    <a:pt x="191" y="358"/>
                  </a:cubicBezTo>
                  <a:lnTo>
                    <a:pt x="1477" y="358"/>
                  </a:lnTo>
                  <a:cubicBezTo>
                    <a:pt x="1548" y="358"/>
                    <a:pt x="1643" y="310"/>
                    <a:pt x="1643" y="215"/>
                  </a:cubicBezTo>
                  <a:cubicBezTo>
                    <a:pt x="1643" y="96"/>
                    <a:pt x="1596" y="1"/>
                    <a:pt x="1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1" name="Google Shape;14191;p27"/>
            <p:cNvSpPr/>
            <p:nvPr/>
          </p:nvSpPr>
          <p:spPr>
            <a:xfrm>
              <a:off x="2720113" y="3981708"/>
              <a:ext cx="73250" cy="8950"/>
            </a:xfrm>
            <a:custGeom>
              <a:avLst/>
              <a:gdLst/>
              <a:ahLst/>
              <a:cxnLst/>
              <a:rect l="l" t="t" r="r" b="b"/>
              <a:pathLst>
                <a:path w="2930" h="358" extrusionOk="0">
                  <a:moveTo>
                    <a:pt x="168" y="0"/>
                  </a:moveTo>
                  <a:cubicBezTo>
                    <a:pt x="72" y="0"/>
                    <a:pt x="1" y="48"/>
                    <a:pt x="1" y="143"/>
                  </a:cubicBezTo>
                  <a:cubicBezTo>
                    <a:pt x="1" y="262"/>
                    <a:pt x="48" y="358"/>
                    <a:pt x="168" y="358"/>
                  </a:cubicBezTo>
                  <a:lnTo>
                    <a:pt x="2763" y="358"/>
                  </a:lnTo>
                  <a:cubicBezTo>
                    <a:pt x="2859" y="358"/>
                    <a:pt x="2906" y="286"/>
                    <a:pt x="2930" y="191"/>
                  </a:cubicBezTo>
                  <a:cubicBezTo>
                    <a:pt x="2930" y="119"/>
                    <a:pt x="2859" y="0"/>
                    <a:pt x="27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2" name="Google Shape;14192;p27"/>
            <p:cNvSpPr/>
            <p:nvPr/>
          </p:nvSpPr>
          <p:spPr>
            <a:xfrm>
              <a:off x="2720113" y="4000158"/>
              <a:ext cx="74450" cy="8950"/>
            </a:xfrm>
            <a:custGeom>
              <a:avLst/>
              <a:gdLst/>
              <a:ahLst/>
              <a:cxnLst/>
              <a:rect l="l" t="t" r="r" b="b"/>
              <a:pathLst>
                <a:path w="2978" h="358" extrusionOk="0">
                  <a:moveTo>
                    <a:pt x="168" y="1"/>
                  </a:moveTo>
                  <a:cubicBezTo>
                    <a:pt x="72" y="1"/>
                    <a:pt x="1" y="48"/>
                    <a:pt x="1" y="143"/>
                  </a:cubicBezTo>
                  <a:cubicBezTo>
                    <a:pt x="1" y="263"/>
                    <a:pt x="48" y="358"/>
                    <a:pt x="168" y="358"/>
                  </a:cubicBezTo>
                  <a:lnTo>
                    <a:pt x="2787" y="358"/>
                  </a:lnTo>
                  <a:cubicBezTo>
                    <a:pt x="2882" y="358"/>
                    <a:pt x="2978" y="263"/>
                    <a:pt x="2978" y="143"/>
                  </a:cubicBezTo>
                  <a:cubicBezTo>
                    <a:pt x="2906" y="48"/>
                    <a:pt x="2859" y="1"/>
                    <a:pt x="2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3" name="Google Shape;14193;p27"/>
            <p:cNvSpPr/>
            <p:nvPr/>
          </p:nvSpPr>
          <p:spPr>
            <a:xfrm>
              <a:off x="2735588" y="4018608"/>
              <a:ext cx="41125" cy="8950"/>
            </a:xfrm>
            <a:custGeom>
              <a:avLst/>
              <a:gdLst/>
              <a:ahLst/>
              <a:cxnLst/>
              <a:rect l="l" t="t" r="r" b="b"/>
              <a:pathLst>
                <a:path w="1645" h="358" extrusionOk="0">
                  <a:moveTo>
                    <a:pt x="168" y="1"/>
                  </a:moveTo>
                  <a:cubicBezTo>
                    <a:pt x="96" y="1"/>
                    <a:pt x="1" y="96"/>
                    <a:pt x="1" y="215"/>
                  </a:cubicBezTo>
                  <a:cubicBezTo>
                    <a:pt x="1" y="310"/>
                    <a:pt x="96" y="358"/>
                    <a:pt x="168" y="358"/>
                  </a:cubicBezTo>
                  <a:lnTo>
                    <a:pt x="1454" y="358"/>
                  </a:lnTo>
                  <a:cubicBezTo>
                    <a:pt x="1549" y="358"/>
                    <a:pt x="1644" y="310"/>
                    <a:pt x="1644" y="215"/>
                  </a:cubicBezTo>
                  <a:cubicBezTo>
                    <a:pt x="1644" y="96"/>
                    <a:pt x="1573" y="1"/>
                    <a:pt x="14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94" name="Google Shape;14194;p27"/>
          <p:cNvGrpSpPr/>
          <p:nvPr/>
        </p:nvGrpSpPr>
        <p:grpSpPr>
          <a:xfrm>
            <a:off x="3392665" y="5339784"/>
            <a:ext cx="474692" cy="435865"/>
            <a:chOff x="3195213" y="3801858"/>
            <a:chExt cx="297700" cy="273350"/>
          </a:xfrm>
        </p:grpSpPr>
        <p:sp>
          <p:nvSpPr>
            <p:cNvPr id="14195" name="Google Shape;14195;p27"/>
            <p:cNvSpPr/>
            <p:nvPr/>
          </p:nvSpPr>
          <p:spPr>
            <a:xfrm>
              <a:off x="3195213" y="3801858"/>
              <a:ext cx="297700" cy="273350"/>
            </a:xfrm>
            <a:custGeom>
              <a:avLst/>
              <a:gdLst/>
              <a:ahLst/>
              <a:cxnLst/>
              <a:rect l="l" t="t" r="r" b="b"/>
              <a:pathLst>
                <a:path w="11908" h="10934" extrusionOk="0">
                  <a:moveTo>
                    <a:pt x="5883" y="336"/>
                  </a:moveTo>
                  <a:cubicBezTo>
                    <a:pt x="6764" y="336"/>
                    <a:pt x="7479" y="1050"/>
                    <a:pt x="7479" y="1955"/>
                  </a:cubicBezTo>
                  <a:cubicBezTo>
                    <a:pt x="7479" y="2836"/>
                    <a:pt x="6764" y="3551"/>
                    <a:pt x="5883" y="3551"/>
                  </a:cubicBezTo>
                  <a:cubicBezTo>
                    <a:pt x="5002" y="3551"/>
                    <a:pt x="4264" y="2836"/>
                    <a:pt x="4264" y="1955"/>
                  </a:cubicBezTo>
                  <a:cubicBezTo>
                    <a:pt x="4264" y="1050"/>
                    <a:pt x="4978" y="336"/>
                    <a:pt x="5883" y="336"/>
                  </a:cubicBezTo>
                  <a:close/>
                  <a:moveTo>
                    <a:pt x="4526" y="3336"/>
                  </a:moveTo>
                  <a:cubicBezTo>
                    <a:pt x="4692" y="3503"/>
                    <a:pt x="4883" y="3646"/>
                    <a:pt x="5097" y="3741"/>
                  </a:cubicBezTo>
                  <a:lnTo>
                    <a:pt x="3073" y="7337"/>
                  </a:lnTo>
                  <a:cubicBezTo>
                    <a:pt x="2858" y="7218"/>
                    <a:pt x="2644" y="7099"/>
                    <a:pt x="2454" y="7028"/>
                  </a:cubicBezTo>
                  <a:lnTo>
                    <a:pt x="4526" y="3336"/>
                  </a:lnTo>
                  <a:close/>
                  <a:moveTo>
                    <a:pt x="7240" y="3313"/>
                  </a:moveTo>
                  <a:lnTo>
                    <a:pt x="9336" y="7004"/>
                  </a:lnTo>
                  <a:cubicBezTo>
                    <a:pt x="9122" y="7051"/>
                    <a:pt x="8907" y="7170"/>
                    <a:pt x="8741" y="7290"/>
                  </a:cubicBezTo>
                  <a:lnTo>
                    <a:pt x="7598" y="5313"/>
                  </a:lnTo>
                  <a:cubicBezTo>
                    <a:pt x="7566" y="5249"/>
                    <a:pt x="7513" y="5218"/>
                    <a:pt x="7453" y="5218"/>
                  </a:cubicBezTo>
                  <a:cubicBezTo>
                    <a:pt x="7423" y="5218"/>
                    <a:pt x="7391" y="5226"/>
                    <a:pt x="7359" y="5242"/>
                  </a:cubicBezTo>
                  <a:cubicBezTo>
                    <a:pt x="7264" y="5313"/>
                    <a:pt x="7240" y="5384"/>
                    <a:pt x="7312" y="5480"/>
                  </a:cubicBezTo>
                  <a:lnTo>
                    <a:pt x="8455" y="7575"/>
                  </a:lnTo>
                  <a:cubicBezTo>
                    <a:pt x="8312" y="7742"/>
                    <a:pt x="8169" y="7933"/>
                    <a:pt x="8074" y="8171"/>
                  </a:cubicBezTo>
                  <a:lnTo>
                    <a:pt x="3692" y="8147"/>
                  </a:lnTo>
                  <a:cubicBezTo>
                    <a:pt x="3597" y="7933"/>
                    <a:pt x="3454" y="7718"/>
                    <a:pt x="3311" y="7552"/>
                  </a:cubicBezTo>
                  <a:lnTo>
                    <a:pt x="5383" y="3813"/>
                  </a:lnTo>
                  <a:cubicBezTo>
                    <a:pt x="5550" y="3860"/>
                    <a:pt x="5692" y="3884"/>
                    <a:pt x="5883" y="3884"/>
                  </a:cubicBezTo>
                  <a:cubicBezTo>
                    <a:pt x="6050" y="3884"/>
                    <a:pt x="6193" y="3836"/>
                    <a:pt x="6359" y="3813"/>
                  </a:cubicBezTo>
                  <a:lnTo>
                    <a:pt x="6883" y="4765"/>
                  </a:lnTo>
                  <a:cubicBezTo>
                    <a:pt x="6931" y="4829"/>
                    <a:pt x="6978" y="4860"/>
                    <a:pt x="7033" y="4860"/>
                  </a:cubicBezTo>
                  <a:cubicBezTo>
                    <a:pt x="7060" y="4860"/>
                    <a:pt x="7090" y="4853"/>
                    <a:pt x="7121" y="4837"/>
                  </a:cubicBezTo>
                  <a:cubicBezTo>
                    <a:pt x="7217" y="4765"/>
                    <a:pt x="7240" y="4670"/>
                    <a:pt x="7193" y="4599"/>
                  </a:cubicBezTo>
                  <a:lnTo>
                    <a:pt x="6669" y="3694"/>
                  </a:lnTo>
                  <a:cubicBezTo>
                    <a:pt x="6883" y="3598"/>
                    <a:pt x="7074" y="3455"/>
                    <a:pt x="7240" y="3313"/>
                  </a:cubicBezTo>
                  <a:close/>
                  <a:moveTo>
                    <a:pt x="8026" y="8504"/>
                  </a:moveTo>
                  <a:cubicBezTo>
                    <a:pt x="7979" y="8623"/>
                    <a:pt x="7979" y="8766"/>
                    <a:pt x="7979" y="8909"/>
                  </a:cubicBezTo>
                  <a:cubicBezTo>
                    <a:pt x="7955" y="9028"/>
                    <a:pt x="7955" y="9123"/>
                    <a:pt x="7979" y="9242"/>
                  </a:cubicBezTo>
                  <a:lnTo>
                    <a:pt x="3811" y="9242"/>
                  </a:lnTo>
                  <a:cubicBezTo>
                    <a:pt x="3859" y="9123"/>
                    <a:pt x="3859" y="9028"/>
                    <a:pt x="3859" y="8909"/>
                  </a:cubicBezTo>
                  <a:cubicBezTo>
                    <a:pt x="3859" y="8766"/>
                    <a:pt x="3811" y="8647"/>
                    <a:pt x="3811" y="8504"/>
                  </a:cubicBezTo>
                  <a:close/>
                  <a:moveTo>
                    <a:pt x="9884" y="7313"/>
                  </a:moveTo>
                  <a:cubicBezTo>
                    <a:pt x="10789" y="7313"/>
                    <a:pt x="11503" y="8028"/>
                    <a:pt x="11503" y="8909"/>
                  </a:cubicBezTo>
                  <a:cubicBezTo>
                    <a:pt x="11503" y="9814"/>
                    <a:pt x="10765" y="10528"/>
                    <a:pt x="9884" y="10528"/>
                  </a:cubicBezTo>
                  <a:cubicBezTo>
                    <a:pt x="9003" y="10528"/>
                    <a:pt x="8288" y="9814"/>
                    <a:pt x="8288" y="8909"/>
                  </a:cubicBezTo>
                  <a:cubicBezTo>
                    <a:pt x="8288" y="8028"/>
                    <a:pt x="9003" y="7313"/>
                    <a:pt x="9884" y="7313"/>
                  </a:cubicBezTo>
                  <a:close/>
                  <a:moveTo>
                    <a:pt x="5938" y="1"/>
                  </a:moveTo>
                  <a:cubicBezTo>
                    <a:pt x="4836" y="1"/>
                    <a:pt x="3978" y="865"/>
                    <a:pt x="3978" y="1979"/>
                  </a:cubicBezTo>
                  <a:cubicBezTo>
                    <a:pt x="3978" y="2384"/>
                    <a:pt x="4097" y="2789"/>
                    <a:pt x="4335" y="3098"/>
                  </a:cubicBezTo>
                  <a:lnTo>
                    <a:pt x="2120" y="7004"/>
                  </a:lnTo>
                  <a:lnTo>
                    <a:pt x="1954" y="7004"/>
                  </a:lnTo>
                  <a:cubicBezTo>
                    <a:pt x="1596" y="7004"/>
                    <a:pt x="1191" y="7123"/>
                    <a:pt x="906" y="7313"/>
                  </a:cubicBezTo>
                  <a:cubicBezTo>
                    <a:pt x="810" y="7361"/>
                    <a:pt x="787" y="7480"/>
                    <a:pt x="858" y="7575"/>
                  </a:cubicBezTo>
                  <a:cubicBezTo>
                    <a:pt x="903" y="7605"/>
                    <a:pt x="958" y="7636"/>
                    <a:pt x="1016" y="7636"/>
                  </a:cubicBezTo>
                  <a:cubicBezTo>
                    <a:pt x="1050" y="7636"/>
                    <a:pt x="1085" y="7625"/>
                    <a:pt x="1120" y="7599"/>
                  </a:cubicBezTo>
                  <a:cubicBezTo>
                    <a:pt x="1382" y="7456"/>
                    <a:pt x="1644" y="7361"/>
                    <a:pt x="1977" y="7361"/>
                  </a:cubicBezTo>
                  <a:cubicBezTo>
                    <a:pt x="2906" y="7361"/>
                    <a:pt x="3644" y="8147"/>
                    <a:pt x="3573" y="9052"/>
                  </a:cubicBezTo>
                  <a:cubicBezTo>
                    <a:pt x="3549" y="9862"/>
                    <a:pt x="2858" y="10552"/>
                    <a:pt x="2049" y="10576"/>
                  </a:cubicBezTo>
                  <a:cubicBezTo>
                    <a:pt x="2009" y="10579"/>
                    <a:pt x="1970" y="10581"/>
                    <a:pt x="1931" y="10581"/>
                  </a:cubicBezTo>
                  <a:cubicBezTo>
                    <a:pt x="1077" y="10581"/>
                    <a:pt x="358" y="9846"/>
                    <a:pt x="358" y="8980"/>
                  </a:cubicBezTo>
                  <a:cubicBezTo>
                    <a:pt x="358" y="8671"/>
                    <a:pt x="453" y="8385"/>
                    <a:pt x="596" y="8147"/>
                  </a:cubicBezTo>
                  <a:cubicBezTo>
                    <a:pt x="668" y="8052"/>
                    <a:pt x="620" y="7956"/>
                    <a:pt x="572" y="7909"/>
                  </a:cubicBezTo>
                  <a:cubicBezTo>
                    <a:pt x="528" y="7876"/>
                    <a:pt x="479" y="7858"/>
                    <a:pt x="434" y="7858"/>
                  </a:cubicBezTo>
                  <a:cubicBezTo>
                    <a:pt x="382" y="7858"/>
                    <a:pt x="336" y="7881"/>
                    <a:pt x="310" y="7933"/>
                  </a:cubicBezTo>
                  <a:cubicBezTo>
                    <a:pt x="120" y="8218"/>
                    <a:pt x="1" y="8576"/>
                    <a:pt x="1" y="8980"/>
                  </a:cubicBezTo>
                  <a:cubicBezTo>
                    <a:pt x="1" y="10052"/>
                    <a:pt x="858" y="10933"/>
                    <a:pt x="1977" y="10933"/>
                  </a:cubicBezTo>
                  <a:cubicBezTo>
                    <a:pt x="2811" y="10933"/>
                    <a:pt x="3525" y="10409"/>
                    <a:pt x="3811" y="9647"/>
                  </a:cubicBezTo>
                  <a:lnTo>
                    <a:pt x="8121" y="9647"/>
                  </a:lnTo>
                  <a:cubicBezTo>
                    <a:pt x="8407" y="10409"/>
                    <a:pt x="9146" y="10933"/>
                    <a:pt x="9979" y="10933"/>
                  </a:cubicBezTo>
                  <a:cubicBezTo>
                    <a:pt x="10979" y="10933"/>
                    <a:pt x="11860" y="10100"/>
                    <a:pt x="11908" y="9099"/>
                  </a:cubicBezTo>
                  <a:cubicBezTo>
                    <a:pt x="11884" y="7909"/>
                    <a:pt x="11003" y="6980"/>
                    <a:pt x="9884" y="6980"/>
                  </a:cubicBezTo>
                  <a:lnTo>
                    <a:pt x="9717" y="6980"/>
                  </a:lnTo>
                  <a:lnTo>
                    <a:pt x="7502" y="3074"/>
                  </a:lnTo>
                  <a:cubicBezTo>
                    <a:pt x="7740" y="2741"/>
                    <a:pt x="7860" y="2336"/>
                    <a:pt x="7860" y="1884"/>
                  </a:cubicBezTo>
                  <a:cubicBezTo>
                    <a:pt x="7836" y="883"/>
                    <a:pt x="7026" y="50"/>
                    <a:pt x="6026" y="2"/>
                  </a:cubicBezTo>
                  <a:cubicBezTo>
                    <a:pt x="5996" y="1"/>
                    <a:pt x="5967" y="1"/>
                    <a:pt x="59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6" name="Google Shape;14196;p27"/>
            <p:cNvSpPr/>
            <p:nvPr/>
          </p:nvSpPr>
          <p:spPr>
            <a:xfrm>
              <a:off x="3445263" y="4003733"/>
              <a:ext cx="26225" cy="44075"/>
            </a:xfrm>
            <a:custGeom>
              <a:avLst/>
              <a:gdLst/>
              <a:ahLst/>
              <a:cxnLst/>
              <a:rect l="l" t="t" r="r" b="b"/>
              <a:pathLst>
                <a:path w="1049" h="1763" extrusionOk="0">
                  <a:moveTo>
                    <a:pt x="549" y="0"/>
                  </a:moveTo>
                  <a:cubicBezTo>
                    <a:pt x="310" y="0"/>
                    <a:pt x="96" y="191"/>
                    <a:pt x="48" y="429"/>
                  </a:cubicBezTo>
                  <a:cubicBezTo>
                    <a:pt x="1" y="501"/>
                    <a:pt x="72" y="596"/>
                    <a:pt x="191" y="620"/>
                  </a:cubicBezTo>
                  <a:cubicBezTo>
                    <a:pt x="212" y="630"/>
                    <a:pt x="231" y="635"/>
                    <a:pt x="249" y="635"/>
                  </a:cubicBezTo>
                  <a:cubicBezTo>
                    <a:pt x="316" y="635"/>
                    <a:pt x="368" y="570"/>
                    <a:pt x="406" y="477"/>
                  </a:cubicBezTo>
                  <a:cubicBezTo>
                    <a:pt x="430" y="381"/>
                    <a:pt x="477" y="358"/>
                    <a:pt x="549" y="358"/>
                  </a:cubicBezTo>
                  <a:cubicBezTo>
                    <a:pt x="644" y="358"/>
                    <a:pt x="715" y="429"/>
                    <a:pt x="715" y="548"/>
                  </a:cubicBezTo>
                  <a:cubicBezTo>
                    <a:pt x="715" y="620"/>
                    <a:pt x="668" y="715"/>
                    <a:pt x="549" y="715"/>
                  </a:cubicBezTo>
                  <a:cubicBezTo>
                    <a:pt x="453" y="715"/>
                    <a:pt x="358" y="810"/>
                    <a:pt x="358" y="905"/>
                  </a:cubicBezTo>
                  <a:cubicBezTo>
                    <a:pt x="358" y="977"/>
                    <a:pt x="453" y="1072"/>
                    <a:pt x="549" y="1072"/>
                  </a:cubicBezTo>
                  <a:cubicBezTo>
                    <a:pt x="644" y="1072"/>
                    <a:pt x="715" y="1144"/>
                    <a:pt x="715" y="1263"/>
                  </a:cubicBezTo>
                  <a:cubicBezTo>
                    <a:pt x="715" y="1334"/>
                    <a:pt x="668" y="1429"/>
                    <a:pt x="549" y="1429"/>
                  </a:cubicBezTo>
                  <a:cubicBezTo>
                    <a:pt x="453" y="1429"/>
                    <a:pt x="406" y="1382"/>
                    <a:pt x="406" y="1286"/>
                  </a:cubicBezTo>
                  <a:lnTo>
                    <a:pt x="406" y="1263"/>
                  </a:lnTo>
                  <a:cubicBezTo>
                    <a:pt x="406" y="1167"/>
                    <a:pt x="310" y="1072"/>
                    <a:pt x="215" y="1072"/>
                  </a:cubicBezTo>
                  <a:cubicBezTo>
                    <a:pt x="120" y="1072"/>
                    <a:pt x="48" y="1167"/>
                    <a:pt x="48" y="1263"/>
                  </a:cubicBezTo>
                  <a:lnTo>
                    <a:pt x="48" y="1310"/>
                  </a:lnTo>
                  <a:cubicBezTo>
                    <a:pt x="72" y="1548"/>
                    <a:pt x="287" y="1763"/>
                    <a:pt x="549" y="1763"/>
                  </a:cubicBezTo>
                  <a:cubicBezTo>
                    <a:pt x="811" y="1763"/>
                    <a:pt x="1049" y="1525"/>
                    <a:pt x="1049" y="1263"/>
                  </a:cubicBezTo>
                  <a:cubicBezTo>
                    <a:pt x="1049" y="1144"/>
                    <a:pt x="1001" y="1024"/>
                    <a:pt x="930" y="929"/>
                  </a:cubicBezTo>
                  <a:cubicBezTo>
                    <a:pt x="1001" y="786"/>
                    <a:pt x="1049" y="667"/>
                    <a:pt x="1049" y="501"/>
                  </a:cubicBezTo>
                  <a:cubicBezTo>
                    <a:pt x="1049" y="239"/>
                    <a:pt x="811" y="0"/>
                    <a:pt x="5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7" name="Google Shape;14197;p27"/>
            <p:cNvSpPr/>
            <p:nvPr/>
          </p:nvSpPr>
          <p:spPr>
            <a:xfrm>
              <a:off x="3412538" y="4003583"/>
              <a:ext cx="27400" cy="42750"/>
            </a:xfrm>
            <a:custGeom>
              <a:avLst/>
              <a:gdLst/>
              <a:ahLst/>
              <a:cxnLst/>
              <a:rect l="l" t="t" r="r" b="b"/>
              <a:pathLst>
                <a:path w="1096" h="1710" extrusionOk="0">
                  <a:moveTo>
                    <a:pt x="579" y="337"/>
                  </a:moveTo>
                  <a:cubicBezTo>
                    <a:pt x="687" y="337"/>
                    <a:pt x="786" y="445"/>
                    <a:pt x="786" y="554"/>
                  </a:cubicBezTo>
                  <a:lnTo>
                    <a:pt x="786" y="1150"/>
                  </a:lnTo>
                  <a:cubicBezTo>
                    <a:pt x="786" y="1250"/>
                    <a:pt x="701" y="1351"/>
                    <a:pt x="603" y="1351"/>
                  </a:cubicBezTo>
                  <a:cubicBezTo>
                    <a:pt x="585" y="1351"/>
                    <a:pt x="566" y="1347"/>
                    <a:pt x="548" y="1340"/>
                  </a:cubicBezTo>
                  <a:cubicBezTo>
                    <a:pt x="453" y="1316"/>
                    <a:pt x="357" y="1221"/>
                    <a:pt x="357" y="1150"/>
                  </a:cubicBezTo>
                  <a:lnTo>
                    <a:pt x="357" y="554"/>
                  </a:lnTo>
                  <a:cubicBezTo>
                    <a:pt x="357" y="435"/>
                    <a:pt x="429" y="340"/>
                    <a:pt x="548" y="340"/>
                  </a:cubicBezTo>
                  <a:cubicBezTo>
                    <a:pt x="558" y="338"/>
                    <a:pt x="569" y="337"/>
                    <a:pt x="579" y="337"/>
                  </a:cubicBezTo>
                  <a:close/>
                  <a:moveTo>
                    <a:pt x="536" y="1"/>
                  </a:moveTo>
                  <a:cubicBezTo>
                    <a:pt x="509" y="1"/>
                    <a:pt x="481" y="3"/>
                    <a:pt x="453" y="6"/>
                  </a:cubicBezTo>
                  <a:cubicBezTo>
                    <a:pt x="214" y="30"/>
                    <a:pt x="0" y="268"/>
                    <a:pt x="0" y="554"/>
                  </a:cubicBezTo>
                  <a:lnTo>
                    <a:pt x="0" y="1150"/>
                  </a:lnTo>
                  <a:cubicBezTo>
                    <a:pt x="0" y="1411"/>
                    <a:pt x="214" y="1650"/>
                    <a:pt x="453" y="1697"/>
                  </a:cubicBezTo>
                  <a:cubicBezTo>
                    <a:pt x="493" y="1705"/>
                    <a:pt x="532" y="1709"/>
                    <a:pt x="570" y="1709"/>
                  </a:cubicBezTo>
                  <a:cubicBezTo>
                    <a:pt x="870" y="1709"/>
                    <a:pt x="1096" y="1469"/>
                    <a:pt x="1096" y="1173"/>
                  </a:cubicBezTo>
                  <a:lnTo>
                    <a:pt x="1096" y="554"/>
                  </a:lnTo>
                  <a:cubicBezTo>
                    <a:pt x="1096" y="247"/>
                    <a:pt x="853" y="1"/>
                    <a:pt x="53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8" name="Google Shape;14198;p27"/>
            <p:cNvSpPr/>
            <p:nvPr/>
          </p:nvSpPr>
          <p:spPr>
            <a:xfrm>
              <a:off x="3244638" y="4003733"/>
              <a:ext cx="27400" cy="41700"/>
            </a:xfrm>
            <a:custGeom>
              <a:avLst/>
              <a:gdLst/>
              <a:ahLst/>
              <a:cxnLst/>
              <a:rect l="l" t="t" r="r" b="b"/>
              <a:pathLst>
                <a:path w="1096" h="1668" extrusionOk="0">
                  <a:moveTo>
                    <a:pt x="524" y="0"/>
                  </a:moveTo>
                  <a:cubicBezTo>
                    <a:pt x="286" y="0"/>
                    <a:pt x="96" y="191"/>
                    <a:pt x="24" y="429"/>
                  </a:cubicBezTo>
                  <a:cubicBezTo>
                    <a:pt x="0" y="501"/>
                    <a:pt x="48" y="572"/>
                    <a:pt x="119" y="596"/>
                  </a:cubicBezTo>
                  <a:cubicBezTo>
                    <a:pt x="152" y="615"/>
                    <a:pt x="185" y="624"/>
                    <a:pt x="215" y="624"/>
                  </a:cubicBezTo>
                  <a:cubicBezTo>
                    <a:pt x="295" y="624"/>
                    <a:pt x="358" y="563"/>
                    <a:pt x="358" y="477"/>
                  </a:cubicBezTo>
                  <a:cubicBezTo>
                    <a:pt x="381" y="381"/>
                    <a:pt x="453" y="358"/>
                    <a:pt x="500" y="358"/>
                  </a:cubicBezTo>
                  <a:cubicBezTo>
                    <a:pt x="596" y="358"/>
                    <a:pt x="643" y="429"/>
                    <a:pt x="691" y="501"/>
                  </a:cubicBezTo>
                  <a:lnTo>
                    <a:pt x="691" y="548"/>
                  </a:lnTo>
                  <a:cubicBezTo>
                    <a:pt x="643" y="596"/>
                    <a:pt x="620" y="691"/>
                    <a:pt x="572" y="739"/>
                  </a:cubicBezTo>
                  <a:cubicBezTo>
                    <a:pt x="358" y="1048"/>
                    <a:pt x="239" y="1191"/>
                    <a:pt x="167" y="1286"/>
                  </a:cubicBezTo>
                  <a:cubicBezTo>
                    <a:pt x="96" y="1405"/>
                    <a:pt x="48" y="1453"/>
                    <a:pt x="96" y="1548"/>
                  </a:cubicBezTo>
                  <a:cubicBezTo>
                    <a:pt x="119" y="1620"/>
                    <a:pt x="143" y="1644"/>
                    <a:pt x="215" y="1667"/>
                  </a:cubicBezTo>
                  <a:lnTo>
                    <a:pt x="929" y="1667"/>
                  </a:lnTo>
                  <a:cubicBezTo>
                    <a:pt x="1001" y="1667"/>
                    <a:pt x="1096" y="1620"/>
                    <a:pt x="1096" y="1525"/>
                  </a:cubicBezTo>
                  <a:cubicBezTo>
                    <a:pt x="1096" y="1405"/>
                    <a:pt x="1048" y="1334"/>
                    <a:pt x="929" y="1334"/>
                  </a:cubicBezTo>
                  <a:lnTo>
                    <a:pt x="572" y="1334"/>
                  </a:lnTo>
                  <a:cubicBezTo>
                    <a:pt x="620" y="1263"/>
                    <a:pt x="739" y="1096"/>
                    <a:pt x="858" y="953"/>
                  </a:cubicBezTo>
                  <a:cubicBezTo>
                    <a:pt x="953" y="810"/>
                    <a:pt x="1001" y="691"/>
                    <a:pt x="1048" y="596"/>
                  </a:cubicBezTo>
                  <a:lnTo>
                    <a:pt x="1048" y="548"/>
                  </a:lnTo>
                  <a:lnTo>
                    <a:pt x="1048" y="501"/>
                  </a:lnTo>
                  <a:cubicBezTo>
                    <a:pt x="1048" y="239"/>
                    <a:pt x="810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9" name="Google Shape;14199;p27"/>
            <p:cNvSpPr/>
            <p:nvPr/>
          </p:nvSpPr>
          <p:spPr>
            <a:xfrm>
              <a:off x="3214263" y="4002858"/>
              <a:ext cx="27425" cy="42850"/>
            </a:xfrm>
            <a:custGeom>
              <a:avLst/>
              <a:gdLst/>
              <a:ahLst/>
              <a:cxnLst/>
              <a:rect l="l" t="t" r="r" b="b"/>
              <a:pathLst>
                <a:path w="1097" h="1714" extrusionOk="0">
                  <a:moveTo>
                    <a:pt x="518" y="366"/>
                  </a:moveTo>
                  <a:cubicBezTo>
                    <a:pt x="528" y="366"/>
                    <a:pt x="538" y="367"/>
                    <a:pt x="549" y="369"/>
                  </a:cubicBezTo>
                  <a:cubicBezTo>
                    <a:pt x="644" y="393"/>
                    <a:pt x="739" y="488"/>
                    <a:pt x="739" y="583"/>
                  </a:cubicBezTo>
                  <a:lnTo>
                    <a:pt x="739" y="1179"/>
                  </a:lnTo>
                  <a:cubicBezTo>
                    <a:pt x="739" y="1298"/>
                    <a:pt x="668" y="1369"/>
                    <a:pt x="549" y="1369"/>
                  </a:cubicBezTo>
                  <a:cubicBezTo>
                    <a:pt x="530" y="1376"/>
                    <a:pt x="512" y="1380"/>
                    <a:pt x="494" y="1380"/>
                  </a:cubicBezTo>
                  <a:cubicBezTo>
                    <a:pt x="395" y="1380"/>
                    <a:pt x="310" y="1279"/>
                    <a:pt x="310" y="1179"/>
                  </a:cubicBezTo>
                  <a:lnTo>
                    <a:pt x="310" y="583"/>
                  </a:lnTo>
                  <a:cubicBezTo>
                    <a:pt x="310" y="474"/>
                    <a:pt x="410" y="366"/>
                    <a:pt x="518" y="366"/>
                  </a:cubicBezTo>
                  <a:close/>
                  <a:moveTo>
                    <a:pt x="534" y="1"/>
                  </a:moveTo>
                  <a:cubicBezTo>
                    <a:pt x="230" y="1"/>
                    <a:pt x="1" y="259"/>
                    <a:pt x="1" y="536"/>
                  </a:cubicBezTo>
                  <a:lnTo>
                    <a:pt x="1" y="1179"/>
                  </a:lnTo>
                  <a:cubicBezTo>
                    <a:pt x="1" y="1456"/>
                    <a:pt x="230" y="1714"/>
                    <a:pt x="534" y="1714"/>
                  </a:cubicBezTo>
                  <a:cubicBezTo>
                    <a:pt x="569" y="1714"/>
                    <a:pt x="606" y="1710"/>
                    <a:pt x="644" y="1702"/>
                  </a:cubicBezTo>
                  <a:cubicBezTo>
                    <a:pt x="882" y="1679"/>
                    <a:pt x="1096" y="1440"/>
                    <a:pt x="1096" y="1179"/>
                  </a:cubicBezTo>
                  <a:lnTo>
                    <a:pt x="1096" y="583"/>
                  </a:lnTo>
                  <a:cubicBezTo>
                    <a:pt x="1096" y="297"/>
                    <a:pt x="882" y="59"/>
                    <a:pt x="644" y="12"/>
                  </a:cubicBezTo>
                  <a:cubicBezTo>
                    <a:pt x="606" y="4"/>
                    <a:pt x="569" y="1"/>
                    <a:pt x="5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0" name="Google Shape;14200;p27"/>
            <p:cNvSpPr/>
            <p:nvPr/>
          </p:nvSpPr>
          <p:spPr>
            <a:xfrm>
              <a:off x="3350613" y="3828708"/>
              <a:ext cx="17275" cy="44175"/>
            </a:xfrm>
            <a:custGeom>
              <a:avLst/>
              <a:gdLst/>
              <a:ahLst/>
              <a:cxnLst/>
              <a:rect l="l" t="t" r="r" b="b"/>
              <a:pathLst>
                <a:path w="691" h="1767" extrusionOk="0">
                  <a:moveTo>
                    <a:pt x="215" y="0"/>
                  </a:moveTo>
                  <a:cubicBezTo>
                    <a:pt x="96" y="0"/>
                    <a:pt x="0" y="95"/>
                    <a:pt x="48" y="214"/>
                  </a:cubicBezTo>
                  <a:cubicBezTo>
                    <a:pt x="72" y="310"/>
                    <a:pt x="167" y="357"/>
                    <a:pt x="215" y="357"/>
                  </a:cubicBezTo>
                  <a:lnTo>
                    <a:pt x="334" y="357"/>
                  </a:lnTo>
                  <a:lnTo>
                    <a:pt x="334" y="1596"/>
                  </a:lnTo>
                  <a:cubicBezTo>
                    <a:pt x="334" y="1667"/>
                    <a:pt x="405" y="1738"/>
                    <a:pt x="500" y="1762"/>
                  </a:cubicBezTo>
                  <a:cubicBezTo>
                    <a:pt x="513" y="1765"/>
                    <a:pt x="525" y="1767"/>
                    <a:pt x="537" y="1767"/>
                  </a:cubicBezTo>
                  <a:cubicBezTo>
                    <a:pt x="619" y="1767"/>
                    <a:pt x="691" y="1699"/>
                    <a:pt x="691" y="1596"/>
                  </a:cubicBezTo>
                  <a:lnTo>
                    <a:pt x="691" y="191"/>
                  </a:lnTo>
                  <a:cubicBezTo>
                    <a:pt x="691" y="95"/>
                    <a:pt x="596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1" name="Google Shape;14201;p27"/>
            <p:cNvSpPr/>
            <p:nvPr/>
          </p:nvSpPr>
          <p:spPr>
            <a:xfrm>
              <a:off x="3316663" y="3827458"/>
              <a:ext cx="29200" cy="44875"/>
            </a:xfrm>
            <a:custGeom>
              <a:avLst/>
              <a:gdLst/>
              <a:ahLst/>
              <a:cxnLst/>
              <a:rect l="l" t="t" r="r" b="b"/>
              <a:pathLst>
                <a:path w="1168" h="1795" extrusionOk="0">
                  <a:moveTo>
                    <a:pt x="596" y="383"/>
                  </a:moveTo>
                  <a:cubicBezTo>
                    <a:pt x="715" y="383"/>
                    <a:pt x="811" y="502"/>
                    <a:pt x="811" y="622"/>
                  </a:cubicBezTo>
                  <a:lnTo>
                    <a:pt x="811" y="1241"/>
                  </a:lnTo>
                  <a:cubicBezTo>
                    <a:pt x="811" y="1360"/>
                    <a:pt x="715" y="1479"/>
                    <a:pt x="596" y="1479"/>
                  </a:cubicBezTo>
                  <a:cubicBezTo>
                    <a:pt x="453" y="1479"/>
                    <a:pt x="358" y="1407"/>
                    <a:pt x="358" y="1241"/>
                  </a:cubicBezTo>
                  <a:lnTo>
                    <a:pt x="358" y="622"/>
                  </a:lnTo>
                  <a:cubicBezTo>
                    <a:pt x="358" y="502"/>
                    <a:pt x="477" y="383"/>
                    <a:pt x="596" y="383"/>
                  </a:cubicBezTo>
                  <a:close/>
                  <a:moveTo>
                    <a:pt x="623" y="1"/>
                  </a:moveTo>
                  <a:cubicBezTo>
                    <a:pt x="285" y="1"/>
                    <a:pt x="1" y="255"/>
                    <a:pt x="1" y="574"/>
                  </a:cubicBezTo>
                  <a:lnTo>
                    <a:pt x="1" y="1217"/>
                  </a:lnTo>
                  <a:cubicBezTo>
                    <a:pt x="1" y="1550"/>
                    <a:pt x="263" y="1788"/>
                    <a:pt x="572" y="1788"/>
                  </a:cubicBezTo>
                  <a:cubicBezTo>
                    <a:pt x="599" y="1792"/>
                    <a:pt x="625" y="1794"/>
                    <a:pt x="650" y="1794"/>
                  </a:cubicBezTo>
                  <a:cubicBezTo>
                    <a:pt x="946" y="1794"/>
                    <a:pt x="1168" y="1548"/>
                    <a:pt x="1168" y="1241"/>
                  </a:cubicBezTo>
                  <a:lnTo>
                    <a:pt x="1168" y="598"/>
                  </a:lnTo>
                  <a:cubicBezTo>
                    <a:pt x="1168" y="336"/>
                    <a:pt x="930" y="26"/>
                    <a:pt x="668" y="2"/>
                  </a:cubicBezTo>
                  <a:cubicBezTo>
                    <a:pt x="653" y="1"/>
                    <a:pt x="638" y="1"/>
                    <a:pt x="6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02" name="Google Shape;14202;p27"/>
          <p:cNvGrpSpPr/>
          <p:nvPr/>
        </p:nvGrpSpPr>
        <p:grpSpPr>
          <a:xfrm>
            <a:off x="4330666" y="5321685"/>
            <a:ext cx="474692" cy="474852"/>
            <a:chOff x="3656038" y="3790508"/>
            <a:chExt cx="297700" cy="297800"/>
          </a:xfrm>
        </p:grpSpPr>
        <p:sp>
          <p:nvSpPr>
            <p:cNvPr id="14203" name="Google Shape;14203;p27"/>
            <p:cNvSpPr/>
            <p:nvPr/>
          </p:nvSpPr>
          <p:spPr>
            <a:xfrm>
              <a:off x="3871563" y="3876333"/>
              <a:ext cx="28600" cy="39900"/>
            </a:xfrm>
            <a:custGeom>
              <a:avLst/>
              <a:gdLst/>
              <a:ahLst/>
              <a:cxnLst/>
              <a:rect l="l" t="t" r="r" b="b"/>
              <a:pathLst>
                <a:path w="1144" h="1596" extrusionOk="0">
                  <a:moveTo>
                    <a:pt x="548" y="334"/>
                  </a:moveTo>
                  <a:cubicBezTo>
                    <a:pt x="619" y="334"/>
                    <a:pt x="667" y="357"/>
                    <a:pt x="667" y="429"/>
                  </a:cubicBezTo>
                  <a:cubicBezTo>
                    <a:pt x="691" y="524"/>
                    <a:pt x="643" y="572"/>
                    <a:pt x="548" y="572"/>
                  </a:cubicBezTo>
                  <a:lnTo>
                    <a:pt x="381" y="572"/>
                  </a:lnTo>
                  <a:lnTo>
                    <a:pt x="381" y="334"/>
                  </a:lnTo>
                  <a:close/>
                  <a:moveTo>
                    <a:pt x="619" y="929"/>
                  </a:moveTo>
                  <a:cubicBezTo>
                    <a:pt x="691" y="929"/>
                    <a:pt x="762" y="1000"/>
                    <a:pt x="786" y="1048"/>
                  </a:cubicBezTo>
                  <a:cubicBezTo>
                    <a:pt x="810" y="1167"/>
                    <a:pt x="738" y="1262"/>
                    <a:pt x="643" y="1262"/>
                  </a:cubicBezTo>
                  <a:lnTo>
                    <a:pt x="381" y="1262"/>
                  </a:lnTo>
                  <a:lnTo>
                    <a:pt x="381" y="929"/>
                  </a:lnTo>
                  <a:close/>
                  <a:moveTo>
                    <a:pt x="191" y="0"/>
                  </a:moveTo>
                  <a:cubicBezTo>
                    <a:pt x="95" y="0"/>
                    <a:pt x="0" y="95"/>
                    <a:pt x="0" y="191"/>
                  </a:cubicBezTo>
                  <a:lnTo>
                    <a:pt x="0" y="1429"/>
                  </a:lnTo>
                  <a:lnTo>
                    <a:pt x="0" y="1500"/>
                  </a:lnTo>
                  <a:cubicBezTo>
                    <a:pt x="71" y="1548"/>
                    <a:pt x="143" y="1596"/>
                    <a:pt x="214" y="1596"/>
                  </a:cubicBezTo>
                  <a:lnTo>
                    <a:pt x="643" y="1596"/>
                  </a:lnTo>
                  <a:cubicBezTo>
                    <a:pt x="905" y="1596"/>
                    <a:pt x="1143" y="1358"/>
                    <a:pt x="1143" y="1072"/>
                  </a:cubicBezTo>
                  <a:cubicBezTo>
                    <a:pt x="1143" y="929"/>
                    <a:pt x="1095" y="786"/>
                    <a:pt x="976" y="691"/>
                  </a:cubicBezTo>
                  <a:cubicBezTo>
                    <a:pt x="1024" y="596"/>
                    <a:pt x="1024" y="500"/>
                    <a:pt x="1024" y="429"/>
                  </a:cubicBezTo>
                  <a:cubicBezTo>
                    <a:pt x="1000" y="191"/>
                    <a:pt x="786" y="0"/>
                    <a:pt x="5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4" name="Google Shape;14204;p27"/>
            <p:cNvSpPr/>
            <p:nvPr/>
          </p:nvSpPr>
          <p:spPr>
            <a:xfrm>
              <a:off x="3799513" y="3812033"/>
              <a:ext cx="35150" cy="40625"/>
            </a:xfrm>
            <a:custGeom>
              <a:avLst/>
              <a:gdLst/>
              <a:ahLst/>
              <a:cxnLst/>
              <a:rect l="l" t="t" r="r" b="b"/>
              <a:pathLst>
                <a:path w="1406" h="1625" extrusionOk="0">
                  <a:moveTo>
                    <a:pt x="715" y="643"/>
                  </a:moveTo>
                  <a:lnTo>
                    <a:pt x="834" y="977"/>
                  </a:lnTo>
                  <a:lnTo>
                    <a:pt x="572" y="977"/>
                  </a:lnTo>
                  <a:lnTo>
                    <a:pt x="715" y="643"/>
                  </a:lnTo>
                  <a:close/>
                  <a:moveTo>
                    <a:pt x="691" y="0"/>
                  </a:moveTo>
                  <a:cubicBezTo>
                    <a:pt x="596" y="0"/>
                    <a:pt x="548" y="48"/>
                    <a:pt x="501" y="119"/>
                  </a:cubicBezTo>
                  <a:lnTo>
                    <a:pt x="0" y="1381"/>
                  </a:lnTo>
                  <a:cubicBezTo>
                    <a:pt x="0" y="1548"/>
                    <a:pt x="72" y="1620"/>
                    <a:pt x="167" y="1620"/>
                  </a:cubicBezTo>
                  <a:lnTo>
                    <a:pt x="215" y="1620"/>
                  </a:lnTo>
                  <a:cubicBezTo>
                    <a:pt x="286" y="1620"/>
                    <a:pt x="358" y="1596"/>
                    <a:pt x="358" y="1501"/>
                  </a:cubicBezTo>
                  <a:lnTo>
                    <a:pt x="453" y="1310"/>
                  </a:lnTo>
                  <a:lnTo>
                    <a:pt x="953" y="1310"/>
                  </a:lnTo>
                  <a:lnTo>
                    <a:pt x="1024" y="1501"/>
                  </a:lnTo>
                  <a:cubicBezTo>
                    <a:pt x="1042" y="1569"/>
                    <a:pt x="1108" y="1625"/>
                    <a:pt x="1179" y="1625"/>
                  </a:cubicBezTo>
                  <a:cubicBezTo>
                    <a:pt x="1207" y="1625"/>
                    <a:pt x="1236" y="1616"/>
                    <a:pt x="1263" y="1596"/>
                  </a:cubicBezTo>
                  <a:cubicBezTo>
                    <a:pt x="1358" y="1572"/>
                    <a:pt x="1406" y="1453"/>
                    <a:pt x="1358" y="1358"/>
                  </a:cubicBezTo>
                  <a:lnTo>
                    <a:pt x="882" y="119"/>
                  </a:lnTo>
                  <a:cubicBezTo>
                    <a:pt x="834" y="24"/>
                    <a:pt x="763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5" name="Google Shape;14205;p27"/>
            <p:cNvSpPr/>
            <p:nvPr/>
          </p:nvSpPr>
          <p:spPr>
            <a:xfrm>
              <a:off x="3916788" y="4003133"/>
              <a:ext cx="30400" cy="39325"/>
            </a:xfrm>
            <a:custGeom>
              <a:avLst/>
              <a:gdLst/>
              <a:ahLst/>
              <a:cxnLst/>
              <a:rect l="l" t="t" r="r" b="b"/>
              <a:pathLst>
                <a:path w="1216" h="1573" extrusionOk="0">
                  <a:moveTo>
                    <a:pt x="525" y="334"/>
                  </a:moveTo>
                  <a:cubicBezTo>
                    <a:pt x="834" y="334"/>
                    <a:pt x="858" y="644"/>
                    <a:pt x="858" y="763"/>
                  </a:cubicBezTo>
                  <a:cubicBezTo>
                    <a:pt x="858" y="1072"/>
                    <a:pt x="715" y="1215"/>
                    <a:pt x="525" y="1215"/>
                  </a:cubicBezTo>
                  <a:lnTo>
                    <a:pt x="358" y="1215"/>
                  </a:lnTo>
                  <a:lnTo>
                    <a:pt x="358" y="763"/>
                  </a:lnTo>
                  <a:lnTo>
                    <a:pt x="358" y="334"/>
                  </a:lnTo>
                  <a:close/>
                  <a:moveTo>
                    <a:pt x="96" y="1"/>
                  </a:moveTo>
                  <a:cubicBezTo>
                    <a:pt x="25" y="24"/>
                    <a:pt x="1" y="96"/>
                    <a:pt x="1" y="167"/>
                  </a:cubicBezTo>
                  <a:lnTo>
                    <a:pt x="1" y="810"/>
                  </a:lnTo>
                  <a:cubicBezTo>
                    <a:pt x="25" y="953"/>
                    <a:pt x="25" y="1406"/>
                    <a:pt x="25" y="1406"/>
                  </a:cubicBezTo>
                  <a:cubicBezTo>
                    <a:pt x="25" y="1453"/>
                    <a:pt x="72" y="1549"/>
                    <a:pt x="144" y="1572"/>
                  </a:cubicBezTo>
                  <a:lnTo>
                    <a:pt x="549" y="1572"/>
                  </a:lnTo>
                  <a:cubicBezTo>
                    <a:pt x="953" y="1572"/>
                    <a:pt x="1215" y="1239"/>
                    <a:pt x="1215" y="810"/>
                  </a:cubicBezTo>
                  <a:cubicBezTo>
                    <a:pt x="1215" y="334"/>
                    <a:pt x="953" y="1"/>
                    <a:pt x="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6" name="Google Shape;14206;p27"/>
            <p:cNvSpPr/>
            <p:nvPr/>
          </p:nvSpPr>
          <p:spPr>
            <a:xfrm>
              <a:off x="3833438" y="3939933"/>
              <a:ext cx="34575" cy="39425"/>
            </a:xfrm>
            <a:custGeom>
              <a:avLst/>
              <a:gdLst/>
              <a:ahLst/>
              <a:cxnLst/>
              <a:rect l="l" t="t" r="r" b="b"/>
              <a:pathLst>
                <a:path w="1383" h="1577" extrusionOk="0">
                  <a:moveTo>
                    <a:pt x="710" y="0"/>
                  </a:moveTo>
                  <a:cubicBezTo>
                    <a:pt x="316" y="0"/>
                    <a:pt x="1" y="341"/>
                    <a:pt x="1" y="766"/>
                  </a:cubicBezTo>
                  <a:cubicBezTo>
                    <a:pt x="1" y="1219"/>
                    <a:pt x="358" y="1576"/>
                    <a:pt x="787" y="1576"/>
                  </a:cubicBezTo>
                  <a:cubicBezTo>
                    <a:pt x="977" y="1576"/>
                    <a:pt x="1120" y="1505"/>
                    <a:pt x="1263" y="1386"/>
                  </a:cubicBezTo>
                  <a:lnTo>
                    <a:pt x="1334" y="1338"/>
                  </a:lnTo>
                  <a:cubicBezTo>
                    <a:pt x="1382" y="1266"/>
                    <a:pt x="1382" y="1147"/>
                    <a:pt x="1311" y="1100"/>
                  </a:cubicBezTo>
                  <a:cubicBezTo>
                    <a:pt x="1278" y="1067"/>
                    <a:pt x="1234" y="1049"/>
                    <a:pt x="1190" y="1049"/>
                  </a:cubicBezTo>
                  <a:cubicBezTo>
                    <a:pt x="1139" y="1049"/>
                    <a:pt x="1087" y="1073"/>
                    <a:pt x="1049" y="1124"/>
                  </a:cubicBezTo>
                  <a:lnTo>
                    <a:pt x="1025" y="1147"/>
                  </a:lnTo>
                  <a:cubicBezTo>
                    <a:pt x="977" y="1219"/>
                    <a:pt x="882" y="1243"/>
                    <a:pt x="787" y="1243"/>
                  </a:cubicBezTo>
                  <a:cubicBezTo>
                    <a:pt x="549" y="1243"/>
                    <a:pt x="334" y="1028"/>
                    <a:pt x="334" y="790"/>
                  </a:cubicBezTo>
                  <a:cubicBezTo>
                    <a:pt x="334" y="552"/>
                    <a:pt x="549" y="362"/>
                    <a:pt x="787" y="362"/>
                  </a:cubicBezTo>
                  <a:cubicBezTo>
                    <a:pt x="882" y="362"/>
                    <a:pt x="977" y="385"/>
                    <a:pt x="1049" y="433"/>
                  </a:cubicBezTo>
                  <a:cubicBezTo>
                    <a:pt x="1086" y="461"/>
                    <a:pt x="1124" y="474"/>
                    <a:pt x="1159" y="474"/>
                  </a:cubicBezTo>
                  <a:cubicBezTo>
                    <a:pt x="1212" y="474"/>
                    <a:pt x="1258" y="443"/>
                    <a:pt x="1287" y="385"/>
                  </a:cubicBezTo>
                  <a:cubicBezTo>
                    <a:pt x="1358" y="290"/>
                    <a:pt x="1334" y="195"/>
                    <a:pt x="1239" y="147"/>
                  </a:cubicBezTo>
                  <a:cubicBezTo>
                    <a:pt x="1120" y="52"/>
                    <a:pt x="930" y="4"/>
                    <a:pt x="787" y="4"/>
                  </a:cubicBezTo>
                  <a:cubicBezTo>
                    <a:pt x="761" y="1"/>
                    <a:pt x="735" y="0"/>
                    <a:pt x="7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7" name="Google Shape;14207;p27"/>
            <p:cNvSpPr/>
            <p:nvPr/>
          </p:nvSpPr>
          <p:spPr>
            <a:xfrm>
              <a:off x="3656038" y="3790508"/>
              <a:ext cx="297700" cy="297800"/>
            </a:xfrm>
            <a:custGeom>
              <a:avLst/>
              <a:gdLst/>
              <a:ahLst/>
              <a:cxnLst/>
              <a:rect l="l" t="t" r="r" b="b"/>
              <a:pathLst>
                <a:path w="11908" h="11912" extrusionOk="0">
                  <a:moveTo>
                    <a:pt x="3406" y="1099"/>
                  </a:moveTo>
                  <a:lnTo>
                    <a:pt x="3406" y="2314"/>
                  </a:lnTo>
                  <a:lnTo>
                    <a:pt x="1072" y="2314"/>
                  </a:lnTo>
                  <a:lnTo>
                    <a:pt x="1072" y="1099"/>
                  </a:lnTo>
                  <a:close/>
                  <a:moveTo>
                    <a:pt x="4739" y="1099"/>
                  </a:moveTo>
                  <a:lnTo>
                    <a:pt x="4739" y="2314"/>
                  </a:lnTo>
                  <a:lnTo>
                    <a:pt x="3715" y="2314"/>
                  </a:lnTo>
                  <a:lnTo>
                    <a:pt x="3715" y="1099"/>
                  </a:lnTo>
                  <a:close/>
                  <a:moveTo>
                    <a:pt x="5478" y="3624"/>
                  </a:moveTo>
                  <a:lnTo>
                    <a:pt x="5478" y="4838"/>
                  </a:lnTo>
                  <a:lnTo>
                    <a:pt x="1072" y="4838"/>
                  </a:lnTo>
                  <a:lnTo>
                    <a:pt x="1072" y="3624"/>
                  </a:lnTo>
                  <a:close/>
                  <a:moveTo>
                    <a:pt x="4168" y="6148"/>
                  </a:moveTo>
                  <a:lnTo>
                    <a:pt x="4168" y="7363"/>
                  </a:lnTo>
                  <a:lnTo>
                    <a:pt x="1072" y="7363"/>
                  </a:lnTo>
                  <a:lnTo>
                    <a:pt x="1072" y="6148"/>
                  </a:lnTo>
                  <a:close/>
                  <a:moveTo>
                    <a:pt x="6025" y="6148"/>
                  </a:moveTo>
                  <a:lnTo>
                    <a:pt x="6025" y="7363"/>
                  </a:lnTo>
                  <a:lnTo>
                    <a:pt x="4501" y="7363"/>
                  </a:lnTo>
                  <a:lnTo>
                    <a:pt x="4501" y="6148"/>
                  </a:lnTo>
                  <a:close/>
                  <a:moveTo>
                    <a:pt x="9383" y="8649"/>
                  </a:moveTo>
                  <a:lnTo>
                    <a:pt x="9383" y="9863"/>
                  </a:lnTo>
                  <a:lnTo>
                    <a:pt x="7454" y="9863"/>
                  </a:lnTo>
                  <a:lnTo>
                    <a:pt x="7454" y="8649"/>
                  </a:lnTo>
                  <a:close/>
                  <a:moveTo>
                    <a:pt x="11550" y="11006"/>
                  </a:moveTo>
                  <a:lnTo>
                    <a:pt x="11550" y="11482"/>
                  </a:lnTo>
                  <a:lnTo>
                    <a:pt x="357" y="11482"/>
                  </a:lnTo>
                  <a:lnTo>
                    <a:pt x="357" y="11006"/>
                  </a:lnTo>
                  <a:close/>
                  <a:moveTo>
                    <a:pt x="916" y="0"/>
                  </a:moveTo>
                  <a:cubicBezTo>
                    <a:pt x="810" y="0"/>
                    <a:pt x="715" y="88"/>
                    <a:pt x="715" y="194"/>
                  </a:cubicBezTo>
                  <a:lnTo>
                    <a:pt x="715" y="1599"/>
                  </a:lnTo>
                  <a:lnTo>
                    <a:pt x="476" y="1599"/>
                  </a:lnTo>
                  <a:cubicBezTo>
                    <a:pt x="381" y="1599"/>
                    <a:pt x="334" y="1647"/>
                    <a:pt x="310" y="1719"/>
                  </a:cubicBezTo>
                  <a:cubicBezTo>
                    <a:pt x="262" y="1838"/>
                    <a:pt x="357" y="1957"/>
                    <a:pt x="476" y="1957"/>
                  </a:cubicBezTo>
                  <a:lnTo>
                    <a:pt x="715" y="1957"/>
                  </a:lnTo>
                  <a:lnTo>
                    <a:pt x="715" y="4124"/>
                  </a:lnTo>
                  <a:lnTo>
                    <a:pt x="500" y="4124"/>
                  </a:lnTo>
                  <a:cubicBezTo>
                    <a:pt x="429" y="4124"/>
                    <a:pt x="334" y="4171"/>
                    <a:pt x="334" y="4267"/>
                  </a:cubicBezTo>
                  <a:cubicBezTo>
                    <a:pt x="334" y="4386"/>
                    <a:pt x="381" y="4481"/>
                    <a:pt x="500" y="4481"/>
                  </a:cubicBezTo>
                  <a:lnTo>
                    <a:pt x="715" y="4481"/>
                  </a:lnTo>
                  <a:lnTo>
                    <a:pt x="715" y="6648"/>
                  </a:lnTo>
                  <a:lnTo>
                    <a:pt x="500" y="6648"/>
                  </a:lnTo>
                  <a:cubicBezTo>
                    <a:pt x="429" y="6648"/>
                    <a:pt x="334" y="6720"/>
                    <a:pt x="334" y="6791"/>
                  </a:cubicBezTo>
                  <a:cubicBezTo>
                    <a:pt x="334" y="6910"/>
                    <a:pt x="381" y="7005"/>
                    <a:pt x="500" y="7005"/>
                  </a:cubicBezTo>
                  <a:lnTo>
                    <a:pt x="715" y="7005"/>
                  </a:lnTo>
                  <a:lnTo>
                    <a:pt x="715" y="9172"/>
                  </a:lnTo>
                  <a:lnTo>
                    <a:pt x="500" y="9172"/>
                  </a:lnTo>
                  <a:cubicBezTo>
                    <a:pt x="429" y="9172"/>
                    <a:pt x="334" y="9244"/>
                    <a:pt x="334" y="9339"/>
                  </a:cubicBezTo>
                  <a:cubicBezTo>
                    <a:pt x="334" y="9458"/>
                    <a:pt x="381" y="9530"/>
                    <a:pt x="500" y="9530"/>
                  </a:cubicBezTo>
                  <a:lnTo>
                    <a:pt x="715" y="9530"/>
                  </a:lnTo>
                  <a:lnTo>
                    <a:pt x="715" y="10768"/>
                  </a:lnTo>
                  <a:lnTo>
                    <a:pt x="310" y="10768"/>
                  </a:lnTo>
                  <a:cubicBezTo>
                    <a:pt x="143" y="10768"/>
                    <a:pt x="0" y="10887"/>
                    <a:pt x="0" y="11054"/>
                  </a:cubicBezTo>
                  <a:lnTo>
                    <a:pt x="0" y="11625"/>
                  </a:lnTo>
                  <a:cubicBezTo>
                    <a:pt x="0" y="11768"/>
                    <a:pt x="119" y="11911"/>
                    <a:pt x="310" y="11911"/>
                  </a:cubicBezTo>
                  <a:lnTo>
                    <a:pt x="11622" y="11911"/>
                  </a:lnTo>
                  <a:cubicBezTo>
                    <a:pt x="11765" y="11911"/>
                    <a:pt x="11907" y="11792"/>
                    <a:pt x="11907" y="11625"/>
                  </a:cubicBezTo>
                  <a:lnTo>
                    <a:pt x="11907" y="11030"/>
                  </a:lnTo>
                  <a:cubicBezTo>
                    <a:pt x="11907" y="10792"/>
                    <a:pt x="11788" y="10673"/>
                    <a:pt x="11622" y="10673"/>
                  </a:cubicBezTo>
                  <a:lnTo>
                    <a:pt x="1072" y="10673"/>
                  </a:lnTo>
                  <a:lnTo>
                    <a:pt x="1072" y="10220"/>
                  </a:lnTo>
                  <a:lnTo>
                    <a:pt x="9478" y="10220"/>
                  </a:lnTo>
                  <a:cubicBezTo>
                    <a:pt x="9621" y="10220"/>
                    <a:pt x="9716" y="10101"/>
                    <a:pt x="9716" y="9982"/>
                  </a:cubicBezTo>
                  <a:lnTo>
                    <a:pt x="9716" y="8506"/>
                  </a:lnTo>
                  <a:cubicBezTo>
                    <a:pt x="9716" y="8410"/>
                    <a:pt x="9621" y="8315"/>
                    <a:pt x="9526" y="8315"/>
                  </a:cubicBezTo>
                  <a:lnTo>
                    <a:pt x="3096" y="8315"/>
                  </a:lnTo>
                  <a:cubicBezTo>
                    <a:pt x="3072" y="8315"/>
                    <a:pt x="3001" y="8363"/>
                    <a:pt x="3001" y="8387"/>
                  </a:cubicBezTo>
                  <a:cubicBezTo>
                    <a:pt x="2906" y="8506"/>
                    <a:pt x="3001" y="8649"/>
                    <a:pt x="3120" y="8649"/>
                  </a:cubicBezTo>
                  <a:lnTo>
                    <a:pt x="7073" y="8649"/>
                  </a:lnTo>
                  <a:lnTo>
                    <a:pt x="7073" y="9863"/>
                  </a:lnTo>
                  <a:lnTo>
                    <a:pt x="1072" y="9863"/>
                  </a:lnTo>
                  <a:lnTo>
                    <a:pt x="1072" y="8649"/>
                  </a:lnTo>
                  <a:lnTo>
                    <a:pt x="2286" y="8649"/>
                  </a:lnTo>
                  <a:cubicBezTo>
                    <a:pt x="2382" y="8649"/>
                    <a:pt x="2477" y="8577"/>
                    <a:pt x="2477" y="8506"/>
                  </a:cubicBezTo>
                  <a:cubicBezTo>
                    <a:pt x="2477" y="8387"/>
                    <a:pt x="2405" y="8291"/>
                    <a:pt x="2286" y="8291"/>
                  </a:cubicBezTo>
                  <a:lnTo>
                    <a:pt x="1048" y="8291"/>
                  </a:lnTo>
                  <a:lnTo>
                    <a:pt x="1048" y="7696"/>
                  </a:lnTo>
                  <a:lnTo>
                    <a:pt x="6073" y="7696"/>
                  </a:lnTo>
                  <a:cubicBezTo>
                    <a:pt x="6216" y="7696"/>
                    <a:pt x="6311" y="7577"/>
                    <a:pt x="6311" y="7458"/>
                  </a:cubicBezTo>
                  <a:lnTo>
                    <a:pt x="6311" y="6029"/>
                  </a:lnTo>
                  <a:cubicBezTo>
                    <a:pt x="6311" y="5886"/>
                    <a:pt x="6192" y="5791"/>
                    <a:pt x="6073" y="5791"/>
                  </a:cubicBezTo>
                  <a:lnTo>
                    <a:pt x="1048" y="5791"/>
                  </a:lnTo>
                  <a:lnTo>
                    <a:pt x="1048" y="5195"/>
                  </a:lnTo>
                  <a:lnTo>
                    <a:pt x="6287" y="5195"/>
                  </a:lnTo>
                  <a:cubicBezTo>
                    <a:pt x="6382" y="5195"/>
                    <a:pt x="6454" y="5124"/>
                    <a:pt x="6454" y="5053"/>
                  </a:cubicBezTo>
                  <a:cubicBezTo>
                    <a:pt x="6454" y="4933"/>
                    <a:pt x="6406" y="4838"/>
                    <a:pt x="6287" y="4838"/>
                  </a:cubicBezTo>
                  <a:lnTo>
                    <a:pt x="5835" y="4838"/>
                  </a:lnTo>
                  <a:lnTo>
                    <a:pt x="5835" y="3624"/>
                  </a:lnTo>
                  <a:lnTo>
                    <a:pt x="7573" y="3624"/>
                  </a:lnTo>
                  <a:lnTo>
                    <a:pt x="7573" y="4838"/>
                  </a:lnTo>
                  <a:lnTo>
                    <a:pt x="7121" y="4838"/>
                  </a:lnTo>
                  <a:cubicBezTo>
                    <a:pt x="7025" y="4838"/>
                    <a:pt x="6930" y="4886"/>
                    <a:pt x="6930" y="4981"/>
                  </a:cubicBezTo>
                  <a:cubicBezTo>
                    <a:pt x="6930" y="5100"/>
                    <a:pt x="7002" y="5195"/>
                    <a:pt x="7121" y="5195"/>
                  </a:cubicBezTo>
                  <a:lnTo>
                    <a:pt x="7692" y="5195"/>
                  </a:lnTo>
                  <a:cubicBezTo>
                    <a:pt x="7835" y="5195"/>
                    <a:pt x="7930" y="5076"/>
                    <a:pt x="7930" y="4957"/>
                  </a:cubicBezTo>
                  <a:lnTo>
                    <a:pt x="7930" y="3528"/>
                  </a:lnTo>
                  <a:cubicBezTo>
                    <a:pt x="7930" y="3386"/>
                    <a:pt x="7811" y="3290"/>
                    <a:pt x="7692" y="3290"/>
                  </a:cubicBezTo>
                  <a:lnTo>
                    <a:pt x="1072" y="3290"/>
                  </a:lnTo>
                  <a:lnTo>
                    <a:pt x="1072" y="2695"/>
                  </a:lnTo>
                  <a:lnTo>
                    <a:pt x="4835" y="2695"/>
                  </a:lnTo>
                  <a:cubicBezTo>
                    <a:pt x="4977" y="2695"/>
                    <a:pt x="5073" y="2576"/>
                    <a:pt x="5073" y="2457"/>
                  </a:cubicBezTo>
                  <a:lnTo>
                    <a:pt x="5073" y="1028"/>
                  </a:lnTo>
                  <a:cubicBezTo>
                    <a:pt x="5073" y="885"/>
                    <a:pt x="4954" y="790"/>
                    <a:pt x="4835" y="790"/>
                  </a:cubicBezTo>
                  <a:lnTo>
                    <a:pt x="1072" y="790"/>
                  </a:lnTo>
                  <a:lnTo>
                    <a:pt x="1072" y="194"/>
                  </a:lnTo>
                  <a:cubicBezTo>
                    <a:pt x="1072" y="99"/>
                    <a:pt x="1024" y="52"/>
                    <a:pt x="953" y="4"/>
                  </a:cubicBezTo>
                  <a:cubicBezTo>
                    <a:pt x="940" y="1"/>
                    <a:pt x="928" y="0"/>
                    <a:pt x="91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08" name="Google Shape;14208;p27"/>
          <p:cNvGrpSpPr/>
          <p:nvPr/>
        </p:nvGrpSpPr>
        <p:grpSpPr>
          <a:xfrm>
            <a:off x="5374868" y="5319865"/>
            <a:ext cx="473773" cy="470905"/>
            <a:chOff x="3688251" y="4146473"/>
            <a:chExt cx="355330" cy="353179"/>
          </a:xfrm>
        </p:grpSpPr>
        <p:sp>
          <p:nvSpPr>
            <p:cNvPr id="14209" name="Google Shape;14209;p27"/>
            <p:cNvSpPr/>
            <p:nvPr/>
          </p:nvSpPr>
          <p:spPr>
            <a:xfrm>
              <a:off x="3688251" y="4152153"/>
              <a:ext cx="348216" cy="347499"/>
            </a:xfrm>
            <a:custGeom>
              <a:avLst/>
              <a:gdLst/>
              <a:ahLst/>
              <a:cxnLst/>
              <a:rect l="l" t="t" r="r" b="b"/>
              <a:pathLst>
                <a:path w="11647" h="11623" extrusionOk="0">
                  <a:moveTo>
                    <a:pt x="5788" y="1"/>
                  </a:moveTo>
                  <a:cubicBezTo>
                    <a:pt x="4240" y="25"/>
                    <a:pt x="2811" y="620"/>
                    <a:pt x="1715" y="1715"/>
                  </a:cubicBezTo>
                  <a:cubicBezTo>
                    <a:pt x="596" y="2811"/>
                    <a:pt x="1" y="4287"/>
                    <a:pt x="1" y="5835"/>
                  </a:cubicBezTo>
                  <a:cubicBezTo>
                    <a:pt x="1" y="6693"/>
                    <a:pt x="191" y="7550"/>
                    <a:pt x="572" y="8336"/>
                  </a:cubicBezTo>
                  <a:cubicBezTo>
                    <a:pt x="590" y="8387"/>
                    <a:pt x="656" y="8426"/>
                    <a:pt x="728" y="8426"/>
                  </a:cubicBezTo>
                  <a:cubicBezTo>
                    <a:pt x="755" y="8426"/>
                    <a:pt x="784" y="8421"/>
                    <a:pt x="811" y="8407"/>
                  </a:cubicBezTo>
                  <a:cubicBezTo>
                    <a:pt x="906" y="8383"/>
                    <a:pt x="930" y="8264"/>
                    <a:pt x="906" y="8169"/>
                  </a:cubicBezTo>
                  <a:cubicBezTo>
                    <a:pt x="549" y="7431"/>
                    <a:pt x="358" y="6669"/>
                    <a:pt x="358" y="5835"/>
                  </a:cubicBezTo>
                  <a:cubicBezTo>
                    <a:pt x="358" y="4359"/>
                    <a:pt x="930" y="3001"/>
                    <a:pt x="1954" y="1954"/>
                  </a:cubicBezTo>
                  <a:cubicBezTo>
                    <a:pt x="2930" y="953"/>
                    <a:pt x="4264" y="382"/>
                    <a:pt x="5669" y="310"/>
                  </a:cubicBezTo>
                  <a:lnTo>
                    <a:pt x="5669" y="5788"/>
                  </a:lnTo>
                  <a:cubicBezTo>
                    <a:pt x="5669" y="5883"/>
                    <a:pt x="5764" y="5978"/>
                    <a:pt x="5835" y="5978"/>
                  </a:cubicBezTo>
                  <a:lnTo>
                    <a:pt x="11313" y="5978"/>
                  </a:lnTo>
                  <a:cubicBezTo>
                    <a:pt x="11289" y="7383"/>
                    <a:pt x="10694" y="8717"/>
                    <a:pt x="9693" y="9693"/>
                  </a:cubicBezTo>
                  <a:cubicBezTo>
                    <a:pt x="8645" y="10717"/>
                    <a:pt x="7264" y="11265"/>
                    <a:pt x="5812" y="11265"/>
                  </a:cubicBezTo>
                  <a:cubicBezTo>
                    <a:pt x="3978" y="11265"/>
                    <a:pt x="2263" y="10360"/>
                    <a:pt x="1263" y="8836"/>
                  </a:cubicBezTo>
                  <a:cubicBezTo>
                    <a:pt x="1215" y="8772"/>
                    <a:pt x="1168" y="8751"/>
                    <a:pt x="1113" y="8751"/>
                  </a:cubicBezTo>
                  <a:cubicBezTo>
                    <a:pt x="1086" y="8751"/>
                    <a:pt x="1057" y="8757"/>
                    <a:pt x="1025" y="8764"/>
                  </a:cubicBezTo>
                  <a:cubicBezTo>
                    <a:pt x="930" y="8836"/>
                    <a:pt x="930" y="8931"/>
                    <a:pt x="953" y="9003"/>
                  </a:cubicBezTo>
                  <a:cubicBezTo>
                    <a:pt x="2073" y="10646"/>
                    <a:pt x="3883" y="11622"/>
                    <a:pt x="5812" y="11622"/>
                  </a:cubicBezTo>
                  <a:cubicBezTo>
                    <a:pt x="7359" y="11622"/>
                    <a:pt x="8812" y="11027"/>
                    <a:pt x="9931" y="9931"/>
                  </a:cubicBezTo>
                  <a:cubicBezTo>
                    <a:pt x="11027" y="8860"/>
                    <a:pt x="11646" y="7407"/>
                    <a:pt x="11646" y="5859"/>
                  </a:cubicBezTo>
                  <a:cubicBezTo>
                    <a:pt x="11646" y="5788"/>
                    <a:pt x="11622" y="5740"/>
                    <a:pt x="11598" y="5669"/>
                  </a:cubicBezTo>
                  <a:cubicBezTo>
                    <a:pt x="11598" y="5684"/>
                    <a:pt x="11588" y="5690"/>
                    <a:pt x="11571" y="5690"/>
                  </a:cubicBezTo>
                  <a:cubicBezTo>
                    <a:pt x="11538" y="5690"/>
                    <a:pt x="11479" y="5669"/>
                    <a:pt x="11432" y="5669"/>
                  </a:cubicBezTo>
                  <a:lnTo>
                    <a:pt x="6026" y="5669"/>
                  </a:lnTo>
                  <a:lnTo>
                    <a:pt x="6026" y="263"/>
                  </a:lnTo>
                  <a:cubicBezTo>
                    <a:pt x="6026" y="191"/>
                    <a:pt x="6026" y="167"/>
                    <a:pt x="6002" y="120"/>
                  </a:cubicBezTo>
                  <a:cubicBezTo>
                    <a:pt x="5931" y="48"/>
                    <a:pt x="5883" y="1"/>
                    <a:pt x="57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10" name="Google Shape;14210;p27"/>
            <p:cNvSpPr/>
            <p:nvPr/>
          </p:nvSpPr>
          <p:spPr>
            <a:xfrm>
              <a:off x="3886200" y="4146473"/>
              <a:ext cx="157380" cy="157380"/>
            </a:xfrm>
            <a:custGeom>
              <a:avLst/>
              <a:gdLst/>
              <a:ahLst/>
              <a:cxnLst/>
              <a:rect l="l" t="t" r="r" b="b"/>
              <a:pathLst>
                <a:path w="5264" h="5264" extrusionOk="0">
                  <a:moveTo>
                    <a:pt x="238" y="0"/>
                  </a:moveTo>
                  <a:cubicBezTo>
                    <a:pt x="143" y="0"/>
                    <a:pt x="24" y="72"/>
                    <a:pt x="0" y="191"/>
                  </a:cubicBezTo>
                  <a:lnTo>
                    <a:pt x="0" y="238"/>
                  </a:lnTo>
                  <a:lnTo>
                    <a:pt x="0" y="3406"/>
                  </a:lnTo>
                  <a:cubicBezTo>
                    <a:pt x="0" y="3430"/>
                    <a:pt x="24" y="3477"/>
                    <a:pt x="48" y="3477"/>
                  </a:cubicBezTo>
                  <a:cubicBezTo>
                    <a:pt x="95" y="3504"/>
                    <a:pt x="141" y="3516"/>
                    <a:pt x="182" y="3516"/>
                  </a:cubicBezTo>
                  <a:cubicBezTo>
                    <a:pt x="285" y="3516"/>
                    <a:pt x="357" y="3443"/>
                    <a:pt x="357" y="3358"/>
                  </a:cubicBezTo>
                  <a:lnTo>
                    <a:pt x="357" y="357"/>
                  </a:lnTo>
                  <a:cubicBezTo>
                    <a:pt x="1548" y="381"/>
                    <a:pt x="2667" y="905"/>
                    <a:pt x="3549" y="1763"/>
                  </a:cubicBezTo>
                  <a:cubicBezTo>
                    <a:pt x="4406" y="2620"/>
                    <a:pt x="4882" y="3763"/>
                    <a:pt x="4930" y="4954"/>
                  </a:cubicBezTo>
                  <a:lnTo>
                    <a:pt x="357" y="4954"/>
                  </a:lnTo>
                  <a:lnTo>
                    <a:pt x="357" y="4144"/>
                  </a:lnTo>
                  <a:cubicBezTo>
                    <a:pt x="357" y="4120"/>
                    <a:pt x="334" y="4049"/>
                    <a:pt x="286" y="4049"/>
                  </a:cubicBezTo>
                  <a:cubicBezTo>
                    <a:pt x="245" y="4021"/>
                    <a:pt x="204" y="4010"/>
                    <a:pt x="167" y="4010"/>
                  </a:cubicBezTo>
                  <a:cubicBezTo>
                    <a:pt x="73" y="4010"/>
                    <a:pt x="0" y="4083"/>
                    <a:pt x="0" y="4168"/>
                  </a:cubicBezTo>
                  <a:lnTo>
                    <a:pt x="0" y="5144"/>
                  </a:lnTo>
                  <a:cubicBezTo>
                    <a:pt x="0" y="5216"/>
                    <a:pt x="48" y="5263"/>
                    <a:pt x="119" y="5263"/>
                  </a:cubicBezTo>
                  <a:lnTo>
                    <a:pt x="5097" y="5263"/>
                  </a:lnTo>
                  <a:cubicBezTo>
                    <a:pt x="5192" y="5239"/>
                    <a:pt x="5263" y="5120"/>
                    <a:pt x="5239" y="5025"/>
                  </a:cubicBezTo>
                  <a:cubicBezTo>
                    <a:pt x="5263" y="3691"/>
                    <a:pt x="4739" y="2453"/>
                    <a:pt x="3787" y="1501"/>
                  </a:cubicBezTo>
                  <a:cubicBezTo>
                    <a:pt x="2834" y="548"/>
                    <a:pt x="1572" y="24"/>
                    <a:pt x="23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11" name="Google Shape;14211;p27"/>
          <p:cNvGrpSpPr/>
          <p:nvPr/>
        </p:nvGrpSpPr>
        <p:grpSpPr>
          <a:xfrm>
            <a:off x="6359463" y="5319931"/>
            <a:ext cx="474692" cy="474692"/>
            <a:chOff x="4673513" y="3789408"/>
            <a:chExt cx="297700" cy="297700"/>
          </a:xfrm>
        </p:grpSpPr>
        <p:sp>
          <p:nvSpPr>
            <p:cNvPr id="14212" name="Google Shape;14212;p27"/>
            <p:cNvSpPr/>
            <p:nvPr/>
          </p:nvSpPr>
          <p:spPr>
            <a:xfrm>
              <a:off x="4709213" y="3803083"/>
              <a:ext cx="255450" cy="176850"/>
            </a:xfrm>
            <a:custGeom>
              <a:avLst/>
              <a:gdLst/>
              <a:ahLst/>
              <a:cxnLst/>
              <a:rect l="l" t="t" r="r" b="b"/>
              <a:pathLst>
                <a:path w="10218" h="7074" extrusionOk="0">
                  <a:moveTo>
                    <a:pt x="9574" y="311"/>
                  </a:moveTo>
                  <a:cubicBezTo>
                    <a:pt x="9741" y="311"/>
                    <a:pt x="9860" y="430"/>
                    <a:pt x="9860" y="596"/>
                  </a:cubicBezTo>
                  <a:cubicBezTo>
                    <a:pt x="9860" y="739"/>
                    <a:pt x="9741" y="858"/>
                    <a:pt x="9574" y="858"/>
                  </a:cubicBezTo>
                  <a:cubicBezTo>
                    <a:pt x="9432" y="858"/>
                    <a:pt x="9312" y="739"/>
                    <a:pt x="9312" y="596"/>
                  </a:cubicBezTo>
                  <a:cubicBezTo>
                    <a:pt x="9312" y="430"/>
                    <a:pt x="9432" y="311"/>
                    <a:pt x="9574" y="311"/>
                  </a:cubicBezTo>
                  <a:close/>
                  <a:moveTo>
                    <a:pt x="7407" y="1025"/>
                  </a:moveTo>
                  <a:cubicBezTo>
                    <a:pt x="7550" y="1025"/>
                    <a:pt x="7669" y="1144"/>
                    <a:pt x="7669" y="1311"/>
                  </a:cubicBezTo>
                  <a:cubicBezTo>
                    <a:pt x="7669" y="1454"/>
                    <a:pt x="7550" y="1573"/>
                    <a:pt x="7407" y="1573"/>
                  </a:cubicBezTo>
                  <a:cubicBezTo>
                    <a:pt x="7264" y="1573"/>
                    <a:pt x="7145" y="1454"/>
                    <a:pt x="7145" y="1311"/>
                  </a:cubicBezTo>
                  <a:cubicBezTo>
                    <a:pt x="7145" y="1144"/>
                    <a:pt x="7264" y="1025"/>
                    <a:pt x="7407" y="1025"/>
                  </a:cubicBezTo>
                  <a:close/>
                  <a:moveTo>
                    <a:pt x="6217" y="2692"/>
                  </a:moveTo>
                  <a:cubicBezTo>
                    <a:pt x="6359" y="2692"/>
                    <a:pt x="6479" y="2811"/>
                    <a:pt x="6479" y="2978"/>
                  </a:cubicBezTo>
                  <a:cubicBezTo>
                    <a:pt x="6479" y="3121"/>
                    <a:pt x="6359" y="3240"/>
                    <a:pt x="6217" y="3240"/>
                  </a:cubicBezTo>
                  <a:cubicBezTo>
                    <a:pt x="6074" y="3240"/>
                    <a:pt x="5955" y="3121"/>
                    <a:pt x="5955" y="2978"/>
                  </a:cubicBezTo>
                  <a:cubicBezTo>
                    <a:pt x="5955" y="2811"/>
                    <a:pt x="6074" y="2692"/>
                    <a:pt x="6217" y="2692"/>
                  </a:cubicBezTo>
                  <a:close/>
                  <a:moveTo>
                    <a:pt x="2120" y="4073"/>
                  </a:moveTo>
                  <a:cubicBezTo>
                    <a:pt x="2263" y="4073"/>
                    <a:pt x="2382" y="4192"/>
                    <a:pt x="2382" y="4335"/>
                  </a:cubicBezTo>
                  <a:cubicBezTo>
                    <a:pt x="2382" y="4478"/>
                    <a:pt x="2263" y="4597"/>
                    <a:pt x="2120" y="4597"/>
                  </a:cubicBezTo>
                  <a:cubicBezTo>
                    <a:pt x="1954" y="4597"/>
                    <a:pt x="1835" y="4478"/>
                    <a:pt x="1835" y="4335"/>
                  </a:cubicBezTo>
                  <a:cubicBezTo>
                    <a:pt x="1835" y="4192"/>
                    <a:pt x="1930" y="4073"/>
                    <a:pt x="2120" y="4073"/>
                  </a:cubicBezTo>
                  <a:close/>
                  <a:moveTo>
                    <a:pt x="4764" y="4645"/>
                  </a:moveTo>
                  <a:cubicBezTo>
                    <a:pt x="4907" y="4645"/>
                    <a:pt x="5026" y="4764"/>
                    <a:pt x="5026" y="4907"/>
                  </a:cubicBezTo>
                  <a:cubicBezTo>
                    <a:pt x="5026" y="5050"/>
                    <a:pt x="4907" y="5169"/>
                    <a:pt x="4764" y="5169"/>
                  </a:cubicBezTo>
                  <a:cubicBezTo>
                    <a:pt x="4621" y="5169"/>
                    <a:pt x="4502" y="5050"/>
                    <a:pt x="4502" y="4907"/>
                  </a:cubicBezTo>
                  <a:cubicBezTo>
                    <a:pt x="4502" y="4764"/>
                    <a:pt x="4621" y="4645"/>
                    <a:pt x="4764" y="4645"/>
                  </a:cubicBezTo>
                  <a:close/>
                  <a:moveTo>
                    <a:pt x="9551" y="1"/>
                  </a:moveTo>
                  <a:cubicBezTo>
                    <a:pt x="9193" y="1"/>
                    <a:pt x="8931" y="287"/>
                    <a:pt x="8931" y="620"/>
                  </a:cubicBezTo>
                  <a:lnTo>
                    <a:pt x="8931" y="668"/>
                  </a:lnTo>
                  <a:lnTo>
                    <a:pt x="7907" y="1001"/>
                  </a:lnTo>
                  <a:cubicBezTo>
                    <a:pt x="7788" y="834"/>
                    <a:pt x="7598" y="715"/>
                    <a:pt x="7360" y="715"/>
                  </a:cubicBezTo>
                  <a:cubicBezTo>
                    <a:pt x="7050" y="739"/>
                    <a:pt x="6788" y="977"/>
                    <a:pt x="6764" y="1263"/>
                  </a:cubicBezTo>
                  <a:cubicBezTo>
                    <a:pt x="6764" y="1454"/>
                    <a:pt x="6788" y="1597"/>
                    <a:pt x="6907" y="1716"/>
                  </a:cubicBezTo>
                  <a:lnTo>
                    <a:pt x="6431" y="2406"/>
                  </a:lnTo>
                  <a:cubicBezTo>
                    <a:pt x="6365" y="2390"/>
                    <a:pt x="6288" y="2362"/>
                    <a:pt x="6215" y="2362"/>
                  </a:cubicBezTo>
                  <a:cubicBezTo>
                    <a:pt x="6183" y="2362"/>
                    <a:pt x="6151" y="2368"/>
                    <a:pt x="6121" y="2382"/>
                  </a:cubicBezTo>
                  <a:cubicBezTo>
                    <a:pt x="5836" y="2406"/>
                    <a:pt x="5597" y="2644"/>
                    <a:pt x="5574" y="2930"/>
                  </a:cubicBezTo>
                  <a:cubicBezTo>
                    <a:pt x="5526" y="3121"/>
                    <a:pt x="5597" y="3287"/>
                    <a:pt x="5716" y="3406"/>
                  </a:cubicBezTo>
                  <a:lnTo>
                    <a:pt x="5026" y="4359"/>
                  </a:lnTo>
                  <a:cubicBezTo>
                    <a:pt x="4931" y="4311"/>
                    <a:pt x="4859" y="4311"/>
                    <a:pt x="4740" y="4311"/>
                  </a:cubicBezTo>
                  <a:cubicBezTo>
                    <a:pt x="4454" y="4311"/>
                    <a:pt x="4264" y="4454"/>
                    <a:pt x="4145" y="4692"/>
                  </a:cubicBezTo>
                  <a:lnTo>
                    <a:pt x="2668" y="4359"/>
                  </a:lnTo>
                  <a:cubicBezTo>
                    <a:pt x="2668" y="4028"/>
                    <a:pt x="2402" y="3758"/>
                    <a:pt x="2041" y="3758"/>
                  </a:cubicBezTo>
                  <a:cubicBezTo>
                    <a:pt x="2013" y="3758"/>
                    <a:pt x="1984" y="3760"/>
                    <a:pt x="1954" y="3764"/>
                  </a:cubicBezTo>
                  <a:cubicBezTo>
                    <a:pt x="1668" y="3811"/>
                    <a:pt x="1430" y="4049"/>
                    <a:pt x="1406" y="4335"/>
                  </a:cubicBezTo>
                  <a:cubicBezTo>
                    <a:pt x="1358" y="4478"/>
                    <a:pt x="1430" y="4645"/>
                    <a:pt x="1477" y="4764"/>
                  </a:cubicBezTo>
                  <a:lnTo>
                    <a:pt x="1" y="6860"/>
                  </a:lnTo>
                  <a:cubicBezTo>
                    <a:pt x="25" y="6860"/>
                    <a:pt x="49" y="6979"/>
                    <a:pt x="120" y="7050"/>
                  </a:cubicBezTo>
                  <a:cubicBezTo>
                    <a:pt x="144" y="7074"/>
                    <a:pt x="168" y="7074"/>
                    <a:pt x="215" y="7074"/>
                  </a:cubicBezTo>
                  <a:cubicBezTo>
                    <a:pt x="263" y="7074"/>
                    <a:pt x="334" y="7050"/>
                    <a:pt x="358" y="7026"/>
                  </a:cubicBezTo>
                  <a:lnTo>
                    <a:pt x="1811" y="4931"/>
                  </a:lnTo>
                  <a:cubicBezTo>
                    <a:pt x="1906" y="4954"/>
                    <a:pt x="2001" y="5002"/>
                    <a:pt x="2073" y="5002"/>
                  </a:cubicBezTo>
                  <a:cubicBezTo>
                    <a:pt x="2311" y="5002"/>
                    <a:pt x="2525" y="4883"/>
                    <a:pt x="2621" y="4692"/>
                  </a:cubicBezTo>
                  <a:lnTo>
                    <a:pt x="4097" y="5026"/>
                  </a:lnTo>
                  <a:cubicBezTo>
                    <a:pt x="4162" y="5331"/>
                    <a:pt x="4407" y="5556"/>
                    <a:pt x="4703" y="5556"/>
                  </a:cubicBezTo>
                  <a:cubicBezTo>
                    <a:pt x="4731" y="5556"/>
                    <a:pt x="4759" y="5554"/>
                    <a:pt x="4788" y="5550"/>
                  </a:cubicBezTo>
                  <a:cubicBezTo>
                    <a:pt x="5097" y="5526"/>
                    <a:pt x="5312" y="5288"/>
                    <a:pt x="5359" y="5026"/>
                  </a:cubicBezTo>
                  <a:cubicBezTo>
                    <a:pt x="5383" y="4883"/>
                    <a:pt x="5359" y="4764"/>
                    <a:pt x="5264" y="4645"/>
                  </a:cubicBezTo>
                  <a:lnTo>
                    <a:pt x="5978" y="3621"/>
                  </a:lnTo>
                  <a:cubicBezTo>
                    <a:pt x="6074" y="3645"/>
                    <a:pt x="6121" y="3645"/>
                    <a:pt x="6217" y="3645"/>
                  </a:cubicBezTo>
                  <a:cubicBezTo>
                    <a:pt x="6502" y="3621"/>
                    <a:pt x="6740" y="3383"/>
                    <a:pt x="6788" y="3097"/>
                  </a:cubicBezTo>
                  <a:cubicBezTo>
                    <a:pt x="6788" y="2930"/>
                    <a:pt x="6740" y="2787"/>
                    <a:pt x="6669" y="2668"/>
                  </a:cubicBezTo>
                  <a:lnTo>
                    <a:pt x="7169" y="1978"/>
                  </a:lnTo>
                  <a:cubicBezTo>
                    <a:pt x="7241" y="2025"/>
                    <a:pt x="7288" y="2025"/>
                    <a:pt x="7383" y="2025"/>
                  </a:cubicBezTo>
                  <a:cubicBezTo>
                    <a:pt x="7741" y="2025"/>
                    <a:pt x="8003" y="1716"/>
                    <a:pt x="8003" y="1382"/>
                  </a:cubicBezTo>
                  <a:lnTo>
                    <a:pt x="9051" y="1025"/>
                  </a:lnTo>
                  <a:cubicBezTo>
                    <a:pt x="9149" y="1183"/>
                    <a:pt x="9313" y="1275"/>
                    <a:pt x="9502" y="1275"/>
                  </a:cubicBezTo>
                  <a:cubicBezTo>
                    <a:pt x="9541" y="1275"/>
                    <a:pt x="9581" y="1271"/>
                    <a:pt x="9622" y="1263"/>
                  </a:cubicBezTo>
                  <a:cubicBezTo>
                    <a:pt x="9908" y="1239"/>
                    <a:pt x="10146" y="1001"/>
                    <a:pt x="10170" y="715"/>
                  </a:cubicBezTo>
                  <a:cubicBezTo>
                    <a:pt x="10217" y="311"/>
                    <a:pt x="9908" y="1"/>
                    <a:pt x="955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13" name="Google Shape;14213;p27"/>
            <p:cNvSpPr/>
            <p:nvPr/>
          </p:nvSpPr>
          <p:spPr>
            <a:xfrm>
              <a:off x="4710413" y="3887633"/>
              <a:ext cx="254850" cy="152450"/>
            </a:xfrm>
            <a:custGeom>
              <a:avLst/>
              <a:gdLst/>
              <a:ahLst/>
              <a:cxnLst/>
              <a:rect l="l" t="t" r="r" b="b"/>
              <a:pathLst>
                <a:path w="10194" h="6098" extrusionOk="0">
                  <a:moveTo>
                    <a:pt x="9526" y="358"/>
                  </a:moveTo>
                  <a:cubicBezTo>
                    <a:pt x="9693" y="358"/>
                    <a:pt x="9812" y="477"/>
                    <a:pt x="9812" y="620"/>
                  </a:cubicBezTo>
                  <a:cubicBezTo>
                    <a:pt x="9812" y="787"/>
                    <a:pt x="9693" y="906"/>
                    <a:pt x="9526" y="906"/>
                  </a:cubicBezTo>
                  <a:cubicBezTo>
                    <a:pt x="9384" y="906"/>
                    <a:pt x="9264" y="787"/>
                    <a:pt x="9264" y="620"/>
                  </a:cubicBezTo>
                  <a:cubicBezTo>
                    <a:pt x="9264" y="477"/>
                    <a:pt x="9384" y="358"/>
                    <a:pt x="9526" y="358"/>
                  </a:cubicBezTo>
                  <a:close/>
                  <a:moveTo>
                    <a:pt x="4478" y="3525"/>
                  </a:moveTo>
                  <a:cubicBezTo>
                    <a:pt x="4621" y="3525"/>
                    <a:pt x="4740" y="3644"/>
                    <a:pt x="4740" y="3787"/>
                  </a:cubicBezTo>
                  <a:cubicBezTo>
                    <a:pt x="4740" y="3930"/>
                    <a:pt x="4644" y="4049"/>
                    <a:pt x="4478" y="4049"/>
                  </a:cubicBezTo>
                  <a:cubicBezTo>
                    <a:pt x="4335" y="4049"/>
                    <a:pt x="4216" y="3930"/>
                    <a:pt x="4216" y="3787"/>
                  </a:cubicBezTo>
                  <a:cubicBezTo>
                    <a:pt x="4216" y="3644"/>
                    <a:pt x="4335" y="3525"/>
                    <a:pt x="4478" y="3525"/>
                  </a:cubicBezTo>
                  <a:close/>
                  <a:moveTo>
                    <a:pt x="1787" y="3882"/>
                  </a:moveTo>
                  <a:cubicBezTo>
                    <a:pt x="1953" y="3882"/>
                    <a:pt x="2072" y="4001"/>
                    <a:pt x="2072" y="4144"/>
                  </a:cubicBezTo>
                  <a:cubicBezTo>
                    <a:pt x="2072" y="4287"/>
                    <a:pt x="1953" y="4406"/>
                    <a:pt x="1787" y="4406"/>
                  </a:cubicBezTo>
                  <a:cubicBezTo>
                    <a:pt x="1644" y="4406"/>
                    <a:pt x="1525" y="4287"/>
                    <a:pt x="1525" y="4144"/>
                  </a:cubicBezTo>
                  <a:cubicBezTo>
                    <a:pt x="1525" y="4001"/>
                    <a:pt x="1644" y="3882"/>
                    <a:pt x="1787" y="3882"/>
                  </a:cubicBezTo>
                  <a:close/>
                  <a:moveTo>
                    <a:pt x="7335" y="4359"/>
                  </a:moveTo>
                  <a:cubicBezTo>
                    <a:pt x="7478" y="4359"/>
                    <a:pt x="7597" y="4478"/>
                    <a:pt x="7597" y="4621"/>
                  </a:cubicBezTo>
                  <a:cubicBezTo>
                    <a:pt x="7597" y="4764"/>
                    <a:pt x="7502" y="4883"/>
                    <a:pt x="7335" y="4883"/>
                  </a:cubicBezTo>
                  <a:cubicBezTo>
                    <a:pt x="7193" y="4883"/>
                    <a:pt x="7074" y="4764"/>
                    <a:pt x="7074" y="4621"/>
                  </a:cubicBezTo>
                  <a:cubicBezTo>
                    <a:pt x="7074" y="4478"/>
                    <a:pt x="7193" y="4359"/>
                    <a:pt x="7335" y="4359"/>
                  </a:cubicBezTo>
                  <a:close/>
                  <a:moveTo>
                    <a:pt x="9550" y="1"/>
                  </a:moveTo>
                  <a:cubicBezTo>
                    <a:pt x="9193" y="1"/>
                    <a:pt x="8931" y="263"/>
                    <a:pt x="8931" y="620"/>
                  </a:cubicBezTo>
                  <a:cubicBezTo>
                    <a:pt x="8931" y="858"/>
                    <a:pt x="9050" y="1072"/>
                    <a:pt x="9241" y="1168"/>
                  </a:cubicBezTo>
                  <a:lnTo>
                    <a:pt x="9003" y="1858"/>
                  </a:lnTo>
                  <a:lnTo>
                    <a:pt x="8907" y="1858"/>
                  </a:lnTo>
                  <a:cubicBezTo>
                    <a:pt x="8812" y="1858"/>
                    <a:pt x="8741" y="1930"/>
                    <a:pt x="8741" y="2025"/>
                  </a:cubicBezTo>
                  <a:cubicBezTo>
                    <a:pt x="8741" y="2120"/>
                    <a:pt x="8812" y="2215"/>
                    <a:pt x="8907" y="2215"/>
                  </a:cubicBezTo>
                  <a:cubicBezTo>
                    <a:pt x="9050" y="2215"/>
                    <a:pt x="9169" y="2334"/>
                    <a:pt x="9169" y="2477"/>
                  </a:cubicBezTo>
                  <a:cubicBezTo>
                    <a:pt x="9169" y="2620"/>
                    <a:pt x="9050" y="2739"/>
                    <a:pt x="8907" y="2739"/>
                  </a:cubicBezTo>
                  <a:cubicBezTo>
                    <a:pt x="8788" y="2739"/>
                    <a:pt x="8669" y="2644"/>
                    <a:pt x="8645" y="2525"/>
                  </a:cubicBezTo>
                  <a:cubicBezTo>
                    <a:pt x="8625" y="2463"/>
                    <a:pt x="8550" y="2401"/>
                    <a:pt x="8469" y="2401"/>
                  </a:cubicBezTo>
                  <a:cubicBezTo>
                    <a:pt x="8456" y="2401"/>
                    <a:pt x="8444" y="2403"/>
                    <a:pt x="8431" y="2406"/>
                  </a:cubicBezTo>
                  <a:cubicBezTo>
                    <a:pt x="8336" y="2454"/>
                    <a:pt x="8288" y="2525"/>
                    <a:pt x="8312" y="2620"/>
                  </a:cubicBezTo>
                  <a:cubicBezTo>
                    <a:pt x="8336" y="2739"/>
                    <a:pt x="8407" y="2835"/>
                    <a:pt x="8502" y="2930"/>
                  </a:cubicBezTo>
                  <a:lnTo>
                    <a:pt x="7669" y="4025"/>
                  </a:lnTo>
                  <a:cubicBezTo>
                    <a:pt x="7574" y="3954"/>
                    <a:pt x="7478" y="3930"/>
                    <a:pt x="7359" y="3930"/>
                  </a:cubicBezTo>
                  <a:cubicBezTo>
                    <a:pt x="7097" y="3930"/>
                    <a:pt x="6883" y="4073"/>
                    <a:pt x="6764" y="4311"/>
                  </a:cubicBezTo>
                  <a:lnTo>
                    <a:pt x="5121" y="3787"/>
                  </a:lnTo>
                  <a:lnTo>
                    <a:pt x="5121" y="3763"/>
                  </a:lnTo>
                  <a:cubicBezTo>
                    <a:pt x="5121" y="3406"/>
                    <a:pt x="4835" y="3120"/>
                    <a:pt x="4502" y="3120"/>
                  </a:cubicBezTo>
                  <a:cubicBezTo>
                    <a:pt x="4216" y="3120"/>
                    <a:pt x="3930" y="3358"/>
                    <a:pt x="3882" y="3620"/>
                  </a:cubicBezTo>
                  <a:lnTo>
                    <a:pt x="2358" y="3811"/>
                  </a:lnTo>
                  <a:cubicBezTo>
                    <a:pt x="2239" y="3597"/>
                    <a:pt x="2025" y="3478"/>
                    <a:pt x="1787" y="3478"/>
                  </a:cubicBezTo>
                  <a:cubicBezTo>
                    <a:pt x="1429" y="3478"/>
                    <a:pt x="1168" y="3739"/>
                    <a:pt x="1168" y="4121"/>
                  </a:cubicBezTo>
                  <a:cubicBezTo>
                    <a:pt x="1168" y="4216"/>
                    <a:pt x="1191" y="4359"/>
                    <a:pt x="1263" y="4430"/>
                  </a:cubicBezTo>
                  <a:lnTo>
                    <a:pt x="72" y="5835"/>
                  </a:lnTo>
                  <a:cubicBezTo>
                    <a:pt x="1" y="5907"/>
                    <a:pt x="1" y="6026"/>
                    <a:pt x="96" y="6073"/>
                  </a:cubicBezTo>
                  <a:cubicBezTo>
                    <a:pt x="120" y="6097"/>
                    <a:pt x="167" y="6097"/>
                    <a:pt x="215" y="6097"/>
                  </a:cubicBezTo>
                  <a:cubicBezTo>
                    <a:pt x="286" y="6097"/>
                    <a:pt x="310" y="6073"/>
                    <a:pt x="334" y="6049"/>
                  </a:cubicBezTo>
                  <a:lnTo>
                    <a:pt x="1525" y="4644"/>
                  </a:lnTo>
                  <a:cubicBezTo>
                    <a:pt x="1620" y="4668"/>
                    <a:pt x="1715" y="4716"/>
                    <a:pt x="1787" y="4716"/>
                  </a:cubicBezTo>
                  <a:cubicBezTo>
                    <a:pt x="2120" y="4716"/>
                    <a:pt x="2382" y="4430"/>
                    <a:pt x="2430" y="4121"/>
                  </a:cubicBezTo>
                  <a:lnTo>
                    <a:pt x="3906" y="3930"/>
                  </a:lnTo>
                  <a:cubicBezTo>
                    <a:pt x="4001" y="4168"/>
                    <a:pt x="4240" y="4311"/>
                    <a:pt x="4502" y="4311"/>
                  </a:cubicBezTo>
                  <a:cubicBezTo>
                    <a:pt x="4716" y="4311"/>
                    <a:pt x="4930" y="4192"/>
                    <a:pt x="5049" y="4049"/>
                  </a:cubicBezTo>
                  <a:lnTo>
                    <a:pt x="6764" y="4621"/>
                  </a:lnTo>
                  <a:cubicBezTo>
                    <a:pt x="6835" y="4906"/>
                    <a:pt x="7050" y="5121"/>
                    <a:pt x="7383" y="5121"/>
                  </a:cubicBezTo>
                  <a:cubicBezTo>
                    <a:pt x="7740" y="5121"/>
                    <a:pt x="8026" y="4859"/>
                    <a:pt x="8026" y="4502"/>
                  </a:cubicBezTo>
                  <a:cubicBezTo>
                    <a:pt x="8026" y="4382"/>
                    <a:pt x="7978" y="4287"/>
                    <a:pt x="7931" y="4192"/>
                  </a:cubicBezTo>
                  <a:lnTo>
                    <a:pt x="8812" y="3001"/>
                  </a:lnTo>
                  <a:lnTo>
                    <a:pt x="8931" y="3001"/>
                  </a:lnTo>
                  <a:cubicBezTo>
                    <a:pt x="9288" y="3001"/>
                    <a:pt x="9574" y="2739"/>
                    <a:pt x="9574" y="2382"/>
                  </a:cubicBezTo>
                  <a:cubicBezTo>
                    <a:pt x="9574" y="2168"/>
                    <a:pt x="9479" y="2025"/>
                    <a:pt x="9336" y="1906"/>
                  </a:cubicBezTo>
                  <a:lnTo>
                    <a:pt x="9598" y="1168"/>
                  </a:lnTo>
                  <a:cubicBezTo>
                    <a:pt x="9621" y="1171"/>
                    <a:pt x="9643" y="1173"/>
                    <a:pt x="9666" y="1173"/>
                  </a:cubicBezTo>
                  <a:cubicBezTo>
                    <a:pt x="9931" y="1173"/>
                    <a:pt x="10193" y="927"/>
                    <a:pt x="10193" y="620"/>
                  </a:cubicBezTo>
                  <a:cubicBezTo>
                    <a:pt x="10193" y="263"/>
                    <a:pt x="9931" y="1"/>
                    <a:pt x="955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14" name="Google Shape;14214;p27"/>
            <p:cNvSpPr/>
            <p:nvPr/>
          </p:nvSpPr>
          <p:spPr>
            <a:xfrm>
              <a:off x="4673513" y="3789408"/>
              <a:ext cx="297700" cy="297700"/>
            </a:xfrm>
            <a:custGeom>
              <a:avLst/>
              <a:gdLst/>
              <a:ahLst/>
              <a:cxnLst/>
              <a:rect l="l" t="t" r="r" b="b"/>
              <a:pathLst>
                <a:path w="11908" h="11908" extrusionOk="0">
                  <a:moveTo>
                    <a:pt x="929" y="0"/>
                  </a:moveTo>
                  <a:cubicBezTo>
                    <a:pt x="810" y="0"/>
                    <a:pt x="715" y="72"/>
                    <a:pt x="715" y="191"/>
                  </a:cubicBezTo>
                  <a:lnTo>
                    <a:pt x="715" y="977"/>
                  </a:lnTo>
                  <a:lnTo>
                    <a:pt x="500" y="977"/>
                  </a:lnTo>
                  <a:cubicBezTo>
                    <a:pt x="405" y="977"/>
                    <a:pt x="334" y="1048"/>
                    <a:pt x="334" y="1143"/>
                  </a:cubicBezTo>
                  <a:cubicBezTo>
                    <a:pt x="334" y="1262"/>
                    <a:pt x="381" y="1334"/>
                    <a:pt x="500" y="1334"/>
                  </a:cubicBezTo>
                  <a:lnTo>
                    <a:pt x="715" y="1334"/>
                  </a:lnTo>
                  <a:lnTo>
                    <a:pt x="715" y="2239"/>
                  </a:lnTo>
                  <a:lnTo>
                    <a:pt x="500" y="2239"/>
                  </a:lnTo>
                  <a:cubicBezTo>
                    <a:pt x="405" y="2239"/>
                    <a:pt x="334" y="2286"/>
                    <a:pt x="334" y="2382"/>
                  </a:cubicBezTo>
                  <a:cubicBezTo>
                    <a:pt x="334" y="2501"/>
                    <a:pt x="381" y="2596"/>
                    <a:pt x="500" y="2596"/>
                  </a:cubicBezTo>
                  <a:lnTo>
                    <a:pt x="715" y="2596"/>
                  </a:lnTo>
                  <a:lnTo>
                    <a:pt x="715" y="3477"/>
                  </a:lnTo>
                  <a:lnTo>
                    <a:pt x="500" y="3477"/>
                  </a:lnTo>
                  <a:cubicBezTo>
                    <a:pt x="405" y="3477"/>
                    <a:pt x="334" y="3549"/>
                    <a:pt x="334" y="3644"/>
                  </a:cubicBezTo>
                  <a:cubicBezTo>
                    <a:pt x="334" y="3739"/>
                    <a:pt x="381" y="3834"/>
                    <a:pt x="500" y="3834"/>
                  </a:cubicBezTo>
                  <a:lnTo>
                    <a:pt x="715" y="3834"/>
                  </a:lnTo>
                  <a:lnTo>
                    <a:pt x="715" y="4739"/>
                  </a:lnTo>
                  <a:lnTo>
                    <a:pt x="500" y="4739"/>
                  </a:lnTo>
                  <a:cubicBezTo>
                    <a:pt x="405" y="4739"/>
                    <a:pt x="334" y="4787"/>
                    <a:pt x="334" y="4882"/>
                  </a:cubicBezTo>
                  <a:cubicBezTo>
                    <a:pt x="334" y="5001"/>
                    <a:pt x="381" y="5097"/>
                    <a:pt x="500" y="5097"/>
                  </a:cubicBezTo>
                  <a:lnTo>
                    <a:pt x="715" y="5097"/>
                  </a:lnTo>
                  <a:lnTo>
                    <a:pt x="715" y="5978"/>
                  </a:lnTo>
                  <a:lnTo>
                    <a:pt x="500" y="5978"/>
                  </a:lnTo>
                  <a:cubicBezTo>
                    <a:pt x="405" y="5978"/>
                    <a:pt x="334" y="6049"/>
                    <a:pt x="334" y="6121"/>
                  </a:cubicBezTo>
                  <a:cubicBezTo>
                    <a:pt x="334" y="6240"/>
                    <a:pt x="381" y="6335"/>
                    <a:pt x="500" y="6335"/>
                  </a:cubicBezTo>
                  <a:lnTo>
                    <a:pt x="715" y="6335"/>
                  </a:lnTo>
                  <a:lnTo>
                    <a:pt x="715" y="7240"/>
                  </a:lnTo>
                  <a:lnTo>
                    <a:pt x="500" y="7240"/>
                  </a:lnTo>
                  <a:cubicBezTo>
                    <a:pt x="405" y="7240"/>
                    <a:pt x="334" y="7287"/>
                    <a:pt x="334" y="7383"/>
                  </a:cubicBezTo>
                  <a:cubicBezTo>
                    <a:pt x="334" y="7502"/>
                    <a:pt x="381" y="7597"/>
                    <a:pt x="500" y="7597"/>
                  </a:cubicBezTo>
                  <a:lnTo>
                    <a:pt x="715" y="7597"/>
                  </a:lnTo>
                  <a:lnTo>
                    <a:pt x="715" y="8478"/>
                  </a:lnTo>
                  <a:lnTo>
                    <a:pt x="500" y="8478"/>
                  </a:lnTo>
                  <a:cubicBezTo>
                    <a:pt x="405" y="8478"/>
                    <a:pt x="334" y="8550"/>
                    <a:pt x="334" y="8621"/>
                  </a:cubicBezTo>
                  <a:cubicBezTo>
                    <a:pt x="334" y="8740"/>
                    <a:pt x="381" y="8835"/>
                    <a:pt x="500" y="8835"/>
                  </a:cubicBezTo>
                  <a:lnTo>
                    <a:pt x="715" y="8835"/>
                  </a:lnTo>
                  <a:lnTo>
                    <a:pt x="715" y="9740"/>
                  </a:lnTo>
                  <a:lnTo>
                    <a:pt x="500" y="9740"/>
                  </a:lnTo>
                  <a:cubicBezTo>
                    <a:pt x="405" y="9740"/>
                    <a:pt x="334" y="9788"/>
                    <a:pt x="334" y="9883"/>
                  </a:cubicBezTo>
                  <a:cubicBezTo>
                    <a:pt x="334" y="10002"/>
                    <a:pt x="381" y="10098"/>
                    <a:pt x="500" y="10098"/>
                  </a:cubicBezTo>
                  <a:lnTo>
                    <a:pt x="715" y="10098"/>
                  </a:lnTo>
                  <a:lnTo>
                    <a:pt x="715" y="10717"/>
                  </a:lnTo>
                  <a:lnTo>
                    <a:pt x="286" y="10717"/>
                  </a:lnTo>
                  <a:cubicBezTo>
                    <a:pt x="143" y="10717"/>
                    <a:pt x="0" y="10836"/>
                    <a:pt x="0" y="11002"/>
                  </a:cubicBezTo>
                  <a:lnTo>
                    <a:pt x="0" y="11693"/>
                  </a:lnTo>
                  <a:cubicBezTo>
                    <a:pt x="0" y="11788"/>
                    <a:pt x="95" y="11884"/>
                    <a:pt x="167" y="11884"/>
                  </a:cubicBezTo>
                  <a:lnTo>
                    <a:pt x="1548" y="11884"/>
                  </a:lnTo>
                  <a:cubicBezTo>
                    <a:pt x="1572" y="11884"/>
                    <a:pt x="1596" y="11884"/>
                    <a:pt x="1643" y="11836"/>
                  </a:cubicBezTo>
                  <a:cubicBezTo>
                    <a:pt x="1762" y="11693"/>
                    <a:pt x="1667" y="11550"/>
                    <a:pt x="1524" y="11550"/>
                  </a:cubicBezTo>
                  <a:lnTo>
                    <a:pt x="334" y="11550"/>
                  </a:lnTo>
                  <a:lnTo>
                    <a:pt x="334" y="11074"/>
                  </a:lnTo>
                  <a:lnTo>
                    <a:pt x="11526" y="11074"/>
                  </a:lnTo>
                  <a:lnTo>
                    <a:pt x="11526" y="11550"/>
                  </a:lnTo>
                  <a:lnTo>
                    <a:pt x="2358" y="11550"/>
                  </a:lnTo>
                  <a:cubicBezTo>
                    <a:pt x="2263" y="11550"/>
                    <a:pt x="2167" y="11598"/>
                    <a:pt x="2167" y="11693"/>
                  </a:cubicBezTo>
                  <a:cubicBezTo>
                    <a:pt x="2167" y="11812"/>
                    <a:pt x="2239" y="11907"/>
                    <a:pt x="2358" y="11907"/>
                  </a:cubicBezTo>
                  <a:lnTo>
                    <a:pt x="11598" y="11907"/>
                  </a:lnTo>
                  <a:cubicBezTo>
                    <a:pt x="11764" y="11907"/>
                    <a:pt x="11907" y="11788"/>
                    <a:pt x="11907" y="11598"/>
                  </a:cubicBezTo>
                  <a:lnTo>
                    <a:pt x="11907" y="11002"/>
                  </a:lnTo>
                  <a:cubicBezTo>
                    <a:pt x="11907" y="10836"/>
                    <a:pt x="11788" y="10717"/>
                    <a:pt x="11598" y="10717"/>
                  </a:cubicBezTo>
                  <a:lnTo>
                    <a:pt x="1072" y="10717"/>
                  </a:lnTo>
                  <a:lnTo>
                    <a:pt x="1072" y="191"/>
                  </a:lnTo>
                  <a:cubicBezTo>
                    <a:pt x="1072" y="96"/>
                    <a:pt x="1000" y="0"/>
                    <a:pt x="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15" name="Google Shape;14215;p27"/>
          <p:cNvGrpSpPr/>
          <p:nvPr/>
        </p:nvGrpSpPr>
        <p:grpSpPr>
          <a:xfrm>
            <a:off x="7362919" y="5319932"/>
            <a:ext cx="474692" cy="470905"/>
            <a:chOff x="5175388" y="3789408"/>
            <a:chExt cx="297700" cy="295325"/>
          </a:xfrm>
        </p:grpSpPr>
        <p:sp>
          <p:nvSpPr>
            <p:cNvPr id="14216" name="Google Shape;14216;p27"/>
            <p:cNvSpPr/>
            <p:nvPr/>
          </p:nvSpPr>
          <p:spPr>
            <a:xfrm>
              <a:off x="5176588" y="3789408"/>
              <a:ext cx="296500" cy="91700"/>
            </a:xfrm>
            <a:custGeom>
              <a:avLst/>
              <a:gdLst/>
              <a:ahLst/>
              <a:cxnLst/>
              <a:rect l="l" t="t" r="r" b="b"/>
              <a:pathLst>
                <a:path w="11860" h="3668" extrusionOk="0">
                  <a:moveTo>
                    <a:pt x="2834" y="334"/>
                  </a:moveTo>
                  <a:lnTo>
                    <a:pt x="2834" y="1763"/>
                  </a:lnTo>
                  <a:lnTo>
                    <a:pt x="2072" y="2120"/>
                  </a:lnTo>
                  <a:lnTo>
                    <a:pt x="1334" y="1763"/>
                  </a:lnTo>
                  <a:lnTo>
                    <a:pt x="1334" y="334"/>
                  </a:lnTo>
                  <a:close/>
                  <a:moveTo>
                    <a:pt x="1334" y="0"/>
                  </a:moveTo>
                  <a:cubicBezTo>
                    <a:pt x="1120" y="0"/>
                    <a:pt x="977" y="143"/>
                    <a:pt x="977" y="357"/>
                  </a:cubicBezTo>
                  <a:lnTo>
                    <a:pt x="977" y="477"/>
                  </a:lnTo>
                  <a:lnTo>
                    <a:pt x="358" y="477"/>
                  </a:lnTo>
                  <a:cubicBezTo>
                    <a:pt x="143" y="477"/>
                    <a:pt x="0" y="619"/>
                    <a:pt x="0" y="834"/>
                  </a:cubicBezTo>
                  <a:lnTo>
                    <a:pt x="0" y="3310"/>
                  </a:lnTo>
                  <a:cubicBezTo>
                    <a:pt x="0" y="3525"/>
                    <a:pt x="143" y="3668"/>
                    <a:pt x="358" y="3668"/>
                  </a:cubicBezTo>
                  <a:lnTo>
                    <a:pt x="10598" y="3668"/>
                  </a:lnTo>
                  <a:cubicBezTo>
                    <a:pt x="10717" y="3668"/>
                    <a:pt x="10812" y="3596"/>
                    <a:pt x="10884" y="3525"/>
                  </a:cubicBezTo>
                  <a:lnTo>
                    <a:pt x="11789" y="2286"/>
                  </a:lnTo>
                  <a:cubicBezTo>
                    <a:pt x="11860" y="2167"/>
                    <a:pt x="11860" y="2001"/>
                    <a:pt x="11789" y="1882"/>
                  </a:cubicBezTo>
                  <a:lnTo>
                    <a:pt x="10884" y="667"/>
                  </a:lnTo>
                  <a:cubicBezTo>
                    <a:pt x="10836" y="572"/>
                    <a:pt x="10598" y="500"/>
                    <a:pt x="10598" y="500"/>
                  </a:cubicBezTo>
                  <a:lnTo>
                    <a:pt x="9074" y="500"/>
                  </a:lnTo>
                  <a:cubicBezTo>
                    <a:pt x="8978" y="500"/>
                    <a:pt x="8931" y="572"/>
                    <a:pt x="8883" y="667"/>
                  </a:cubicBezTo>
                  <a:cubicBezTo>
                    <a:pt x="8859" y="762"/>
                    <a:pt x="8955" y="858"/>
                    <a:pt x="9074" y="858"/>
                  </a:cubicBezTo>
                  <a:lnTo>
                    <a:pt x="10622" y="858"/>
                  </a:lnTo>
                  <a:lnTo>
                    <a:pt x="11527" y="2096"/>
                  </a:lnTo>
                  <a:lnTo>
                    <a:pt x="10622" y="3310"/>
                  </a:lnTo>
                  <a:lnTo>
                    <a:pt x="358" y="3310"/>
                  </a:lnTo>
                  <a:lnTo>
                    <a:pt x="358" y="834"/>
                  </a:lnTo>
                  <a:lnTo>
                    <a:pt x="977" y="834"/>
                  </a:lnTo>
                  <a:lnTo>
                    <a:pt x="977" y="1786"/>
                  </a:lnTo>
                  <a:cubicBezTo>
                    <a:pt x="977" y="1929"/>
                    <a:pt x="1072" y="2048"/>
                    <a:pt x="1191" y="2120"/>
                  </a:cubicBezTo>
                  <a:lnTo>
                    <a:pt x="1929" y="2477"/>
                  </a:lnTo>
                  <a:cubicBezTo>
                    <a:pt x="2001" y="2501"/>
                    <a:pt x="2048" y="2501"/>
                    <a:pt x="2072" y="2501"/>
                  </a:cubicBezTo>
                  <a:cubicBezTo>
                    <a:pt x="2120" y="2501"/>
                    <a:pt x="2191" y="2501"/>
                    <a:pt x="2239" y="2477"/>
                  </a:cubicBezTo>
                  <a:lnTo>
                    <a:pt x="2977" y="2120"/>
                  </a:lnTo>
                  <a:cubicBezTo>
                    <a:pt x="3096" y="2048"/>
                    <a:pt x="3192" y="1929"/>
                    <a:pt x="3192" y="1786"/>
                  </a:cubicBezTo>
                  <a:lnTo>
                    <a:pt x="3192" y="834"/>
                  </a:lnTo>
                  <a:lnTo>
                    <a:pt x="8264" y="834"/>
                  </a:lnTo>
                  <a:cubicBezTo>
                    <a:pt x="8359" y="834"/>
                    <a:pt x="8431" y="786"/>
                    <a:pt x="8455" y="691"/>
                  </a:cubicBezTo>
                  <a:cubicBezTo>
                    <a:pt x="8478" y="572"/>
                    <a:pt x="8383" y="477"/>
                    <a:pt x="8264" y="477"/>
                  </a:cubicBezTo>
                  <a:lnTo>
                    <a:pt x="3192" y="477"/>
                  </a:lnTo>
                  <a:lnTo>
                    <a:pt x="3192" y="357"/>
                  </a:lnTo>
                  <a:cubicBezTo>
                    <a:pt x="3192" y="143"/>
                    <a:pt x="3025" y="0"/>
                    <a:pt x="2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17" name="Google Shape;14217;p27"/>
            <p:cNvSpPr/>
            <p:nvPr/>
          </p:nvSpPr>
          <p:spPr>
            <a:xfrm>
              <a:off x="5175388" y="3892983"/>
              <a:ext cx="297700" cy="90525"/>
            </a:xfrm>
            <a:custGeom>
              <a:avLst/>
              <a:gdLst/>
              <a:ahLst/>
              <a:cxnLst/>
              <a:rect l="l" t="t" r="r" b="b"/>
              <a:pathLst>
                <a:path w="11908" h="3621" extrusionOk="0">
                  <a:moveTo>
                    <a:pt x="2835" y="287"/>
                  </a:moveTo>
                  <a:lnTo>
                    <a:pt x="2835" y="1716"/>
                  </a:lnTo>
                  <a:lnTo>
                    <a:pt x="2096" y="2073"/>
                  </a:lnTo>
                  <a:lnTo>
                    <a:pt x="1358" y="1716"/>
                  </a:lnTo>
                  <a:lnTo>
                    <a:pt x="1358" y="287"/>
                  </a:lnTo>
                  <a:close/>
                  <a:moveTo>
                    <a:pt x="358" y="763"/>
                  </a:moveTo>
                  <a:lnTo>
                    <a:pt x="1001" y="811"/>
                  </a:lnTo>
                  <a:lnTo>
                    <a:pt x="1001" y="1763"/>
                  </a:lnTo>
                  <a:cubicBezTo>
                    <a:pt x="1001" y="1906"/>
                    <a:pt x="1072" y="2025"/>
                    <a:pt x="1215" y="2073"/>
                  </a:cubicBezTo>
                  <a:lnTo>
                    <a:pt x="1954" y="2430"/>
                  </a:lnTo>
                  <a:cubicBezTo>
                    <a:pt x="2001" y="2478"/>
                    <a:pt x="2073" y="2478"/>
                    <a:pt x="2096" y="2478"/>
                  </a:cubicBezTo>
                  <a:cubicBezTo>
                    <a:pt x="2120" y="2478"/>
                    <a:pt x="2215" y="2478"/>
                    <a:pt x="2239" y="2430"/>
                  </a:cubicBezTo>
                  <a:lnTo>
                    <a:pt x="3001" y="2073"/>
                  </a:lnTo>
                  <a:cubicBezTo>
                    <a:pt x="3120" y="2025"/>
                    <a:pt x="3192" y="1906"/>
                    <a:pt x="3192" y="1763"/>
                  </a:cubicBezTo>
                  <a:lnTo>
                    <a:pt x="3192" y="811"/>
                  </a:lnTo>
                  <a:lnTo>
                    <a:pt x="10646" y="811"/>
                  </a:lnTo>
                  <a:lnTo>
                    <a:pt x="11527" y="2025"/>
                  </a:lnTo>
                  <a:lnTo>
                    <a:pt x="10646" y="3240"/>
                  </a:lnTo>
                  <a:lnTo>
                    <a:pt x="382" y="3240"/>
                  </a:lnTo>
                  <a:lnTo>
                    <a:pt x="358" y="764"/>
                  </a:lnTo>
                  <a:lnTo>
                    <a:pt x="358" y="764"/>
                  </a:lnTo>
                  <a:cubicBezTo>
                    <a:pt x="358" y="787"/>
                    <a:pt x="370" y="799"/>
                    <a:pt x="376" y="799"/>
                  </a:cubicBezTo>
                  <a:cubicBezTo>
                    <a:pt x="382" y="799"/>
                    <a:pt x="382" y="787"/>
                    <a:pt x="358" y="763"/>
                  </a:cubicBezTo>
                  <a:lnTo>
                    <a:pt x="358" y="763"/>
                  </a:lnTo>
                  <a:lnTo>
                    <a:pt x="358" y="763"/>
                  </a:lnTo>
                  <a:close/>
                  <a:moveTo>
                    <a:pt x="1358" y="1"/>
                  </a:moveTo>
                  <a:cubicBezTo>
                    <a:pt x="1144" y="1"/>
                    <a:pt x="1001" y="144"/>
                    <a:pt x="1001" y="358"/>
                  </a:cubicBezTo>
                  <a:lnTo>
                    <a:pt x="1001" y="477"/>
                  </a:lnTo>
                  <a:lnTo>
                    <a:pt x="358" y="477"/>
                  </a:lnTo>
                  <a:cubicBezTo>
                    <a:pt x="167" y="501"/>
                    <a:pt x="1" y="644"/>
                    <a:pt x="1" y="834"/>
                  </a:cubicBezTo>
                  <a:lnTo>
                    <a:pt x="1" y="3311"/>
                  </a:lnTo>
                  <a:cubicBezTo>
                    <a:pt x="48" y="3454"/>
                    <a:pt x="191" y="3621"/>
                    <a:pt x="406" y="3621"/>
                  </a:cubicBezTo>
                  <a:lnTo>
                    <a:pt x="10646" y="3621"/>
                  </a:lnTo>
                  <a:cubicBezTo>
                    <a:pt x="10765" y="3621"/>
                    <a:pt x="10860" y="3573"/>
                    <a:pt x="10932" y="3478"/>
                  </a:cubicBezTo>
                  <a:lnTo>
                    <a:pt x="11837" y="2263"/>
                  </a:lnTo>
                  <a:cubicBezTo>
                    <a:pt x="11908" y="2144"/>
                    <a:pt x="11908" y="1954"/>
                    <a:pt x="11837" y="1835"/>
                  </a:cubicBezTo>
                  <a:lnTo>
                    <a:pt x="10932" y="620"/>
                  </a:lnTo>
                  <a:cubicBezTo>
                    <a:pt x="10884" y="525"/>
                    <a:pt x="10646" y="477"/>
                    <a:pt x="10646" y="477"/>
                  </a:cubicBezTo>
                  <a:lnTo>
                    <a:pt x="3192" y="477"/>
                  </a:lnTo>
                  <a:lnTo>
                    <a:pt x="3192" y="358"/>
                  </a:lnTo>
                  <a:cubicBezTo>
                    <a:pt x="3192" y="144"/>
                    <a:pt x="3049" y="1"/>
                    <a:pt x="28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18" name="Google Shape;14218;p27"/>
            <p:cNvSpPr/>
            <p:nvPr/>
          </p:nvSpPr>
          <p:spPr>
            <a:xfrm>
              <a:off x="5175388" y="3994808"/>
              <a:ext cx="297700" cy="89925"/>
            </a:xfrm>
            <a:custGeom>
              <a:avLst/>
              <a:gdLst/>
              <a:ahLst/>
              <a:cxnLst/>
              <a:rect l="l" t="t" r="r" b="b"/>
              <a:pathLst>
                <a:path w="11908" h="3597" extrusionOk="0">
                  <a:moveTo>
                    <a:pt x="2882" y="381"/>
                  </a:moveTo>
                  <a:lnTo>
                    <a:pt x="2882" y="1786"/>
                  </a:lnTo>
                  <a:lnTo>
                    <a:pt x="2120" y="2167"/>
                  </a:lnTo>
                  <a:lnTo>
                    <a:pt x="1382" y="1810"/>
                  </a:lnTo>
                  <a:lnTo>
                    <a:pt x="1382" y="381"/>
                  </a:lnTo>
                  <a:close/>
                  <a:moveTo>
                    <a:pt x="1358" y="0"/>
                  </a:moveTo>
                  <a:cubicBezTo>
                    <a:pt x="1144" y="0"/>
                    <a:pt x="1001" y="143"/>
                    <a:pt x="1001" y="357"/>
                  </a:cubicBezTo>
                  <a:lnTo>
                    <a:pt x="1001" y="477"/>
                  </a:lnTo>
                  <a:lnTo>
                    <a:pt x="358" y="477"/>
                  </a:lnTo>
                  <a:cubicBezTo>
                    <a:pt x="358" y="477"/>
                    <a:pt x="1" y="667"/>
                    <a:pt x="1" y="834"/>
                  </a:cubicBezTo>
                  <a:lnTo>
                    <a:pt x="1" y="1405"/>
                  </a:lnTo>
                  <a:cubicBezTo>
                    <a:pt x="1" y="1501"/>
                    <a:pt x="96" y="1572"/>
                    <a:pt x="191" y="1572"/>
                  </a:cubicBezTo>
                  <a:cubicBezTo>
                    <a:pt x="287" y="1572"/>
                    <a:pt x="358" y="1501"/>
                    <a:pt x="358" y="1405"/>
                  </a:cubicBezTo>
                  <a:lnTo>
                    <a:pt x="358" y="834"/>
                  </a:lnTo>
                  <a:lnTo>
                    <a:pt x="1001" y="834"/>
                  </a:lnTo>
                  <a:lnTo>
                    <a:pt x="1001" y="1786"/>
                  </a:lnTo>
                  <a:cubicBezTo>
                    <a:pt x="1001" y="1929"/>
                    <a:pt x="1072" y="2048"/>
                    <a:pt x="1191" y="2120"/>
                  </a:cubicBezTo>
                  <a:lnTo>
                    <a:pt x="1954" y="2477"/>
                  </a:lnTo>
                  <a:cubicBezTo>
                    <a:pt x="2001" y="2501"/>
                    <a:pt x="2073" y="2501"/>
                    <a:pt x="2096" y="2501"/>
                  </a:cubicBezTo>
                  <a:cubicBezTo>
                    <a:pt x="2120" y="2501"/>
                    <a:pt x="2215" y="2501"/>
                    <a:pt x="2239" y="2477"/>
                  </a:cubicBezTo>
                  <a:lnTo>
                    <a:pt x="2978" y="2120"/>
                  </a:lnTo>
                  <a:cubicBezTo>
                    <a:pt x="3097" y="2048"/>
                    <a:pt x="3192" y="1929"/>
                    <a:pt x="3192" y="1786"/>
                  </a:cubicBezTo>
                  <a:lnTo>
                    <a:pt x="3192" y="810"/>
                  </a:lnTo>
                  <a:lnTo>
                    <a:pt x="10646" y="810"/>
                  </a:lnTo>
                  <a:lnTo>
                    <a:pt x="11527" y="2024"/>
                  </a:lnTo>
                  <a:lnTo>
                    <a:pt x="10646" y="3239"/>
                  </a:lnTo>
                  <a:lnTo>
                    <a:pt x="358" y="3239"/>
                  </a:lnTo>
                  <a:lnTo>
                    <a:pt x="358" y="2144"/>
                  </a:lnTo>
                  <a:cubicBezTo>
                    <a:pt x="358" y="2048"/>
                    <a:pt x="310" y="2001"/>
                    <a:pt x="215" y="1977"/>
                  </a:cubicBezTo>
                  <a:cubicBezTo>
                    <a:pt x="194" y="1968"/>
                    <a:pt x="173" y="1964"/>
                    <a:pt x="153" y="1964"/>
                  </a:cubicBezTo>
                  <a:cubicBezTo>
                    <a:pt x="65" y="1964"/>
                    <a:pt x="1" y="2046"/>
                    <a:pt x="1" y="2144"/>
                  </a:cubicBezTo>
                  <a:lnTo>
                    <a:pt x="1" y="3239"/>
                  </a:lnTo>
                  <a:cubicBezTo>
                    <a:pt x="1" y="3453"/>
                    <a:pt x="167" y="3596"/>
                    <a:pt x="358" y="3596"/>
                  </a:cubicBezTo>
                  <a:lnTo>
                    <a:pt x="10646" y="3596"/>
                  </a:lnTo>
                  <a:cubicBezTo>
                    <a:pt x="10765" y="3596"/>
                    <a:pt x="10860" y="3549"/>
                    <a:pt x="10932" y="3453"/>
                  </a:cubicBezTo>
                  <a:lnTo>
                    <a:pt x="11837" y="2239"/>
                  </a:lnTo>
                  <a:cubicBezTo>
                    <a:pt x="11908" y="2120"/>
                    <a:pt x="11908" y="1929"/>
                    <a:pt x="11837" y="1810"/>
                  </a:cubicBezTo>
                  <a:lnTo>
                    <a:pt x="10932" y="619"/>
                  </a:lnTo>
                  <a:cubicBezTo>
                    <a:pt x="10884" y="548"/>
                    <a:pt x="10765" y="477"/>
                    <a:pt x="10646" y="477"/>
                  </a:cubicBezTo>
                  <a:lnTo>
                    <a:pt x="3192" y="477"/>
                  </a:lnTo>
                  <a:lnTo>
                    <a:pt x="3192" y="357"/>
                  </a:lnTo>
                  <a:cubicBezTo>
                    <a:pt x="3192" y="143"/>
                    <a:pt x="3049" y="0"/>
                    <a:pt x="28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19" name="Google Shape;14219;p27"/>
          <p:cNvGrpSpPr/>
          <p:nvPr/>
        </p:nvGrpSpPr>
        <p:grpSpPr>
          <a:xfrm>
            <a:off x="8364503" y="5318974"/>
            <a:ext cx="486093" cy="474333"/>
            <a:chOff x="5676088" y="3788808"/>
            <a:chExt cx="304850" cy="297475"/>
          </a:xfrm>
        </p:grpSpPr>
        <p:sp>
          <p:nvSpPr>
            <p:cNvPr id="14220" name="Google Shape;14220;p27"/>
            <p:cNvSpPr/>
            <p:nvPr/>
          </p:nvSpPr>
          <p:spPr>
            <a:xfrm>
              <a:off x="5676088" y="3788808"/>
              <a:ext cx="304850" cy="297475"/>
            </a:xfrm>
            <a:custGeom>
              <a:avLst/>
              <a:gdLst/>
              <a:ahLst/>
              <a:cxnLst/>
              <a:rect l="l" t="t" r="r" b="b"/>
              <a:pathLst>
                <a:path w="12194" h="11899" extrusionOk="0">
                  <a:moveTo>
                    <a:pt x="5970" y="1982"/>
                  </a:moveTo>
                  <a:cubicBezTo>
                    <a:pt x="8165" y="1982"/>
                    <a:pt x="9931" y="3767"/>
                    <a:pt x="9931" y="5954"/>
                  </a:cubicBezTo>
                  <a:cubicBezTo>
                    <a:pt x="9931" y="7740"/>
                    <a:pt x="8717" y="9312"/>
                    <a:pt x="6978" y="9788"/>
                  </a:cubicBezTo>
                  <a:cubicBezTo>
                    <a:pt x="6907" y="9812"/>
                    <a:pt x="6835" y="9907"/>
                    <a:pt x="6859" y="10002"/>
                  </a:cubicBezTo>
                  <a:cubicBezTo>
                    <a:pt x="6901" y="10064"/>
                    <a:pt x="6960" y="10126"/>
                    <a:pt x="7037" y="10126"/>
                  </a:cubicBezTo>
                  <a:cubicBezTo>
                    <a:pt x="7049" y="10126"/>
                    <a:pt x="7061" y="10125"/>
                    <a:pt x="7074" y="10122"/>
                  </a:cubicBezTo>
                  <a:cubicBezTo>
                    <a:pt x="8931" y="9645"/>
                    <a:pt x="10193" y="8002"/>
                    <a:pt x="10289" y="6121"/>
                  </a:cubicBezTo>
                  <a:lnTo>
                    <a:pt x="11575" y="6121"/>
                  </a:lnTo>
                  <a:cubicBezTo>
                    <a:pt x="11503" y="7550"/>
                    <a:pt x="10955" y="8907"/>
                    <a:pt x="9931" y="9907"/>
                  </a:cubicBezTo>
                  <a:cubicBezTo>
                    <a:pt x="8884" y="10955"/>
                    <a:pt x="7455" y="11550"/>
                    <a:pt x="5978" y="11550"/>
                  </a:cubicBezTo>
                  <a:cubicBezTo>
                    <a:pt x="4478" y="11550"/>
                    <a:pt x="3097" y="10955"/>
                    <a:pt x="2025" y="9907"/>
                  </a:cubicBezTo>
                  <a:cubicBezTo>
                    <a:pt x="1001" y="8907"/>
                    <a:pt x="429" y="7550"/>
                    <a:pt x="382" y="6121"/>
                  </a:cubicBezTo>
                  <a:lnTo>
                    <a:pt x="1668" y="6121"/>
                  </a:lnTo>
                  <a:cubicBezTo>
                    <a:pt x="1739" y="8431"/>
                    <a:pt x="3644" y="10264"/>
                    <a:pt x="5978" y="10264"/>
                  </a:cubicBezTo>
                  <a:lnTo>
                    <a:pt x="6240" y="10264"/>
                  </a:lnTo>
                  <a:cubicBezTo>
                    <a:pt x="6335" y="10264"/>
                    <a:pt x="6431" y="10169"/>
                    <a:pt x="6431" y="10098"/>
                  </a:cubicBezTo>
                  <a:cubicBezTo>
                    <a:pt x="6431" y="9979"/>
                    <a:pt x="6335" y="9907"/>
                    <a:pt x="6240" y="9907"/>
                  </a:cubicBezTo>
                  <a:lnTo>
                    <a:pt x="5978" y="9907"/>
                  </a:lnTo>
                  <a:cubicBezTo>
                    <a:pt x="3478" y="9907"/>
                    <a:pt x="1477" y="7550"/>
                    <a:pt x="2144" y="4954"/>
                  </a:cubicBezTo>
                  <a:cubicBezTo>
                    <a:pt x="2430" y="3715"/>
                    <a:pt x="3740" y="2406"/>
                    <a:pt x="5002" y="2096"/>
                  </a:cubicBezTo>
                  <a:cubicBezTo>
                    <a:pt x="5331" y="2018"/>
                    <a:pt x="5655" y="1982"/>
                    <a:pt x="5970" y="1982"/>
                  </a:cubicBezTo>
                  <a:close/>
                  <a:moveTo>
                    <a:pt x="5931" y="0"/>
                  </a:moveTo>
                  <a:cubicBezTo>
                    <a:pt x="5026" y="0"/>
                    <a:pt x="4121" y="215"/>
                    <a:pt x="3335" y="620"/>
                  </a:cubicBezTo>
                  <a:cubicBezTo>
                    <a:pt x="3239" y="643"/>
                    <a:pt x="3216" y="763"/>
                    <a:pt x="3239" y="858"/>
                  </a:cubicBezTo>
                  <a:cubicBezTo>
                    <a:pt x="3258" y="931"/>
                    <a:pt x="3331" y="962"/>
                    <a:pt x="3408" y="962"/>
                  </a:cubicBezTo>
                  <a:cubicBezTo>
                    <a:pt x="3431" y="962"/>
                    <a:pt x="3455" y="959"/>
                    <a:pt x="3478" y="953"/>
                  </a:cubicBezTo>
                  <a:cubicBezTo>
                    <a:pt x="4240" y="572"/>
                    <a:pt x="5073" y="381"/>
                    <a:pt x="5931" y="381"/>
                  </a:cubicBezTo>
                  <a:cubicBezTo>
                    <a:pt x="7431" y="381"/>
                    <a:pt x="8836" y="977"/>
                    <a:pt x="9908" y="2025"/>
                  </a:cubicBezTo>
                  <a:cubicBezTo>
                    <a:pt x="10908" y="3025"/>
                    <a:pt x="11479" y="4382"/>
                    <a:pt x="11527" y="5811"/>
                  </a:cubicBezTo>
                  <a:lnTo>
                    <a:pt x="10265" y="5811"/>
                  </a:lnTo>
                  <a:cubicBezTo>
                    <a:pt x="10170" y="3501"/>
                    <a:pt x="8264" y="1667"/>
                    <a:pt x="5931" y="1667"/>
                  </a:cubicBezTo>
                  <a:cubicBezTo>
                    <a:pt x="3621" y="1667"/>
                    <a:pt x="1715" y="3501"/>
                    <a:pt x="1620" y="5811"/>
                  </a:cubicBezTo>
                  <a:lnTo>
                    <a:pt x="358" y="5811"/>
                  </a:lnTo>
                  <a:cubicBezTo>
                    <a:pt x="406" y="4025"/>
                    <a:pt x="1311" y="2382"/>
                    <a:pt x="2763" y="1358"/>
                  </a:cubicBezTo>
                  <a:lnTo>
                    <a:pt x="2787" y="1334"/>
                  </a:lnTo>
                  <a:cubicBezTo>
                    <a:pt x="2858" y="1286"/>
                    <a:pt x="2882" y="1191"/>
                    <a:pt x="2858" y="1096"/>
                  </a:cubicBezTo>
                  <a:cubicBezTo>
                    <a:pt x="2815" y="1038"/>
                    <a:pt x="2754" y="1007"/>
                    <a:pt x="2692" y="1007"/>
                  </a:cubicBezTo>
                  <a:cubicBezTo>
                    <a:pt x="2652" y="1007"/>
                    <a:pt x="2610" y="1020"/>
                    <a:pt x="2573" y="1048"/>
                  </a:cubicBezTo>
                  <a:lnTo>
                    <a:pt x="2549" y="1072"/>
                  </a:lnTo>
                  <a:cubicBezTo>
                    <a:pt x="953" y="2168"/>
                    <a:pt x="1" y="4025"/>
                    <a:pt x="1" y="5954"/>
                  </a:cubicBezTo>
                  <a:cubicBezTo>
                    <a:pt x="1" y="7954"/>
                    <a:pt x="953" y="9764"/>
                    <a:pt x="2668" y="10931"/>
                  </a:cubicBezTo>
                  <a:cubicBezTo>
                    <a:pt x="3287" y="11336"/>
                    <a:pt x="4002" y="11646"/>
                    <a:pt x="4764" y="11789"/>
                  </a:cubicBezTo>
                  <a:cubicBezTo>
                    <a:pt x="5157" y="11863"/>
                    <a:pt x="5548" y="11899"/>
                    <a:pt x="5933" y="11899"/>
                  </a:cubicBezTo>
                  <a:cubicBezTo>
                    <a:pt x="7527" y="11899"/>
                    <a:pt x="9014" y="11277"/>
                    <a:pt x="10146" y="10145"/>
                  </a:cubicBezTo>
                  <a:cubicBezTo>
                    <a:pt x="11575" y="8740"/>
                    <a:pt x="12194" y="6788"/>
                    <a:pt x="11789" y="4763"/>
                  </a:cubicBezTo>
                  <a:cubicBezTo>
                    <a:pt x="11622" y="4025"/>
                    <a:pt x="11336" y="3311"/>
                    <a:pt x="10908" y="2668"/>
                  </a:cubicBezTo>
                  <a:cubicBezTo>
                    <a:pt x="9765" y="977"/>
                    <a:pt x="7931" y="0"/>
                    <a:pt x="593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1" name="Google Shape;14221;p27"/>
            <p:cNvSpPr/>
            <p:nvPr/>
          </p:nvSpPr>
          <p:spPr>
            <a:xfrm>
              <a:off x="5861263" y="3905883"/>
              <a:ext cx="30975" cy="62750"/>
            </a:xfrm>
            <a:custGeom>
              <a:avLst/>
              <a:gdLst/>
              <a:ahLst/>
              <a:cxnLst/>
              <a:rect l="l" t="t" r="r" b="b"/>
              <a:pathLst>
                <a:path w="1239" h="2510" extrusionOk="0">
                  <a:moveTo>
                    <a:pt x="1065" y="0"/>
                  </a:moveTo>
                  <a:cubicBezTo>
                    <a:pt x="1004" y="0"/>
                    <a:pt x="936" y="31"/>
                    <a:pt x="881" y="104"/>
                  </a:cubicBezTo>
                  <a:lnTo>
                    <a:pt x="0" y="2247"/>
                  </a:lnTo>
                  <a:cubicBezTo>
                    <a:pt x="0" y="2366"/>
                    <a:pt x="24" y="2486"/>
                    <a:pt x="119" y="2509"/>
                  </a:cubicBezTo>
                  <a:lnTo>
                    <a:pt x="167" y="2509"/>
                  </a:lnTo>
                  <a:cubicBezTo>
                    <a:pt x="238" y="2509"/>
                    <a:pt x="286" y="2486"/>
                    <a:pt x="333" y="2390"/>
                  </a:cubicBezTo>
                  <a:lnTo>
                    <a:pt x="1215" y="247"/>
                  </a:lnTo>
                  <a:cubicBezTo>
                    <a:pt x="1238" y="176"/>
                    <a:pt x="1215" y="80"/>
                    <a:pt x="1119" y="9"/>
                  </a:cubicBezTo>
                  <a:cubicBezTo>
                    <a:pt x="1102" y="3"/>
                    <a:pt x="1084" y="0"/>
                    <a:pt x="10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2" name="Google Shape;14222;p27"/>
            <p:cNvSpPr/>
            <p:nvPr/>
          </p:nvSpPr>
          <p:spPr>
            <a:xfrm>
              <a:off x="5747538" y="3906083"/>
              <a:ext cx="42300" cy="66725"/>
            </a:xfrm>
            <a:custGeom>
              <a:avLst/>
              <a:gdLst/>
              <a:ahLst/>
              <a:cxnLst/>
              <a:rect l="l" t="t" r="r" b="b"/>
              <a:pathLst>
                <a:path w="1692" h="2669" extrusionOk="0">
                  <a:moveTo>
                    <a:pt x="596" y="1"/>
                  </a:moveTo>
                  <a:cubicBezTo>
                    <a:pt x="501" y="1"/>
                    <a:pt x="429" y="72"/>
                    <a:pt x="405" y="168"/>
                  </a:cubicBezTo>
                  <a:lnTo>
                    <a:pt x="215" y="1168"/>
                  </a:lnTo>
                  <a:cubicBezTo>
                    <a:pt x="215" y="1239"/>
                    <a:pt x="262" y="1287"/>
                    <a:pt x="286" y="1358"/>
                  </a:cubicBezTo>
                  <a:cubicBezTo>
                    <a:pt x="322" y="1370"/>
                    <a:pt x="352" y="1376"/>
                    <a:pt x="381" y="1376"/>
                  </a:cubicBezTo>
                  <a:cubicBezTo>
                    <a:pt x="411" y="1376"/>
                    <a:pt x="441" y="1370"/>
                    <a:pt x="477" y="1358"/>
                  </a:cubicBezTo>
                  <a:lnTo>
                    <a:pt x="501" y="1358"/>
                  </a:lnTo>
                  <a:cubicBezTo>
                    <a:pt x="596" y="1311"/>
                    <a:pt x="667" y="1287"/>
                    <a:pt x="858" y="1287"/>
                  </a:cubicBezTo>
                  <a:cubicBezTo>
                    <a:pt x="1001" y="1287"/>
                    <a:pt x="1120" y="1358"/>
                    <a:pt x="1215" y="1430"/>
                  </a:cubicBezTo>
                  <a:cubicBezTo>
                    <a:pt x="1310" y="1525"/>
                    <a:pt x="1358" y="1668"/>
                    <a:pt x="1358" y="1835"/>
                  </a:cubicBezTo>
                  <a:cubicBezTo>
                    <a:pt x="1358" y="2097"/>
                    <a:pt x="1120" y="2311"/>
                    <a:pt x="858" y="2311"/>
                  </a:cubicBezTo>
                  <a:cubicBezTo>
                    <a:pt x="596" y="2311"/>
                    <a:pt x="381" y="2120"/>
                    <a:pt x="358" y="1858"/>
                  </a:cubicBezTo>
                  <a:lnTo>
                    <a:pt x="358" y="1787"/>
                  </a:lnTo>
                  <a:cubicBezTo>
                    <a:pt x="358" y="1716"/>
                    <a:pt x="286" y="1644"/>
                    <a:pt x="191" y="1620"/>
                  </a:cubicBezTo>
                  <a:cubicBezTo>
                    <a:pt x="176" y="1617"/>
                    <a:pt x="161" y="1616"/>
                    <a:pt x="147" y="1616"/>
                  </a:cubicBezTo>
                  <a:cubicBezTo>
                    <a:pt x="55" y="1616"/>
                    <a:pt x="0" y="1683"/>
                    <a:pt x="0" y="1787"/>
                  </a:cubicBezTo>
                  <a:lnTo>
                    <a:pt x="0" y="1906"/>
                  </a:lnTo>
                  <a:cubicBezTo>
                    <a:pt x="48" y="2335"/>
                    <a:pt x="405" y="2668"/>
                    <a:pt x="810" y="2668"/>
                  </a:cubicBezTo>
                  <a:lnTo>
                    <a:pt x="858" y="2668"/>
                  </a:lnTo>
                  <a:cubicBezTo>
                    <a:pt x="1286" y="2668"/>
                    <a:pt x="1667" y="2311"/>
                    <a:pt x="1691" y="1858"/>
                  </a:cubicBezTo>
                  <a:cubicBezTo>
                    <a:pt x="1691" y="1620"/>
                    <a:pt x="1620" y="1382"/>
                    <a:pt x="1453" y="1239"/>
                  </a:cubicBezTo>
                  <a:cubicBezTo>
                    <a:pt x="1334" y="1001"/>
                    <a:pt x="1096" y="906"/>
                    <a:pt x="882" y="906"/>
                  </a:cubicBezTo>
                  <a:cubicBezTo>
                    <a:pt x="786" y="906"/>
                    <a:pt x="691" y="906"/>
                    <a:pt x="643" y="930"/>
                  </a:cubicBezTo>
                  <a:lnTo>
                    <a:pt x="739" y="358"/>
                  </a:lnTo>
                  <a:lnTo>
                    <a:pt x="1406" y="358"/>
                  </a:lnTo>
                  <a:cubicBezTo>
                    <a:pt x="1501" y="358"/>
                    <a:pt x="1596" y="310"/>
                    <a:pt x="1596" y="215"/>
                  </a:cubicBezTo>
                  <a:cubicBezTo>
                    <a:pt x="1596" y="96"/>
                    <a:pt x="1525" y="1"/>
                    <a:pt x="1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3" name="Google Shape;14223;p27"/>
            <p:cNvSpPr/>
            <p:nvPr/>
          </p:nvSpPr>
          <p:spPr>
            <a:xfrm>
              <a:off x="5798738" y="3904308"/>
              <a:ext cx="41100" cy="67075"/>
            </a:xfrm>
            <a:custGeom>
              <a:avLst/>
              <a:gdLst/>
              <a:ahLst/>
              <a:cxnLst/>
              <a:rect l="l" t="t" r="r" b="b"/>
              <a:pathLst>
                <a:path w="1644" h="2683" extrusionOk="0">
                  <a:moveTo>
                    <a:pt x="803" y="297"/>
                  </a:moveTo>
                  <a:cubicBezTo>
                    <a:pt x="1066" y="297"/>
                    <a:pt x="1286" y="511"/>
                    <a:pt x="1286" y="762"/>
                  </a:cubicBezTo>
                  <a:lnTo>
                    <a:pt x="1286" y="1858"/>
                  </a:lnTo>
                  <a:cubicBezTo>
                    <a:pt x="1286" y="2121"/>
                    <a:pt x="1064" y="2332"/>
                    <a:pt x="822" y="2332"/>
                  </a:cubicBezTo>
                  <a:cubicBezTo>
                    <a:pt x="779" y="2332"/>
                    <a:pt x="735" y="2325"/>
                    <a:pt x="691" y="2310"/>
                  </a:cubicBezTo>
                  <a:cubicBezTo>
                    <a:pt x="477" y="2263"/>
                    <a:pt x="334" y="2072"/>
                    <a:pt x="334" y="1834"/>
                  </a:cubicBezTo>
                  <a:lnTo>
                    <a:pt x="334" y="786"/>
                  </a:lnTo>
                  <a:cubicBezTo>
                    <a:pt x="334" y="596"/>
                    <a:pt x="477" y="381"/>
                    <a:pt x="691" y="310"/>
                  </a:cubicBezTo>
                  <a:cubicBezTo>
                    <a:pt x="729" y="301"/>
                    <a:pt x="766" y="297"/>
                    <a:pt x="803" y="297"/>
                  </a:cubicBezTo>
                  <a:close/>
                  <a:moveTo>
                    <a:pt x="834" y="0"/>
                  </a:moveTo>
                  <a:cubicBezTo>
                    <a:pt x="382" y="0"/>
                    <a:pt x="1" y="358"/>
                    <a:pt x="1" y="834"/>
                  </a:cubicBezTo>
                  <a:lnTo>
                    <a:pt x="1" y="1858"/>
                  </a:lnTo>
                  <a:cubicBezTo>
                    <a:pt x="1" y="2263"/>
                    <a:pt x="262" y="2620"/>
                    <a:pt x="643" y="2668"/>
                  </a:cubicBezTo>
                  <a:cubicBezTo>
                    <a:pt x="700" y="2678"/>
                    <a:pt x="756" y="2682"/>
                    <a:pt x="811" y="2682"/>
                  </a:cubicBezTo>
                  <a:cubicBezTo>
                    <a:pt x="1280" y="2682"/>
                    <a:pt x="1644" y="2328"/>
                    <a:pt x="1644" y="1858"/>
                  </a:cubicBezTo>
                  <a:lnTo>
                    <a:pt x="1644" y="834"/>
                  </a:lnTo>
                  <a:cubicBezTo>
                    <a:pt x="1620" y="381"/>
                    <a:pt x="1286" y="0"/>
                    <a:pt x="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4" name="Google Shape;14224;p27"/>
            <p:cNvSpPr/>
            <p:nvPr/>
          </p:nvSpPr>
          <p:spPr>
            <a:xfrm>
              <a:off x="5851713" y="3909058"/>
              <a:ext cx="14925" cy="14925"/>
            </a:xfrm>
            <a:custGeom>
              <a:avLst/>
              <a:gdLst/>
              <a:ahLst/>
              <a:cxnLst/>
              <a:rect l="l" t="t" r="r" b="b"/>
              <a:pathLst>
                <a:path w="597" h="597" extrusionOk="0">
                  <a:moveTo>
                    <a:pt x="287" y="1"/>
                  </a:moveTo>
                  <a:cubicBezTo>
                    <a:pt x="120" y="1"/>
                    <a:pt x="1" y="144"/>
                    <a:pt x="1" y="311"/>
                  </a:cubicBezTo>
                  <a:cubicBezTo>
                    <a:pt x="1" y="477"/>
                    <a:pt x="120" y="596"/>
                    <a:pt x="287" y="596"/>
                  </a:cubicBezTo>
                  <a:cubicBezTo>
                    <a:pt x="453" y="596"/>
                    <a:pt x="596" y="477"/>
                    <a:pt x="596" y="311"/>
                  </a:cubicBezTo>
                  <a:cubicBezTo>
                    <a:pt x="596" y="144"/>
                    <a:pt x="453" y="1"/>
                    <a:pt x="2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5" name="Google Shape;14225;p27"/>
            <p:cNvSpPr/>
            <p:nvPr/>
          </p:nvSpPr>
          <p:spPr>
            <a:xfrm>
              <a:off x="5888038" y="3951933"/>
              <a:ext cx="14925" cy="14900"/>
            </a:xfrm>
            <a:custGeom>
              <a:avLst/>
              <a:gdLst/>
              <a:ahLst/>
              <a:cxnLst/>
              <a:rect l="l" t="t" r="r" b="b"/>
              <a:pathLst>
                <a:path w="597" h="596" extrusionOk="0">
                  <a:moveTo>
                    <a:pt x="286" y="1"/>
                  </a:moveTo>
                  <a:cubicBezTo>
                    <a:pt x="120" y="1"/>
                    <a:pt x="1" y="120"/>
                    <a:pt x="1" y="286"/>
                  </a:cubicBezTo>
                  <a:cubicBezTo>
                    <a:pt x="1" y="429"/>
                    <a:pt x="120" y="596"/>
                    <a:pt x="286" y="596"/>
                  </a:cubicBezTo>
                  <a:cubicBezTo>
                    <a:pt x="477" y="596"/>
                    <a:pt x="596" y="477"/>
                    <a:pt x="596" y="286"/>
                  </a:cubicBezTo>
                  <a:cubicBezTo>
                    <a:pt x="596" y="120"/>
                    <a:pt x="477" y="1"/>
                    <a:pt x="2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26" name="Google Shape;14226;p27"/>
          <p:cNvGrpSpPr/>
          <p:nvPr/>
        </p:nvGrpSpPr>
        <p:grpSpPr>
          <a:xfrm>
            <a:off x="9330010" y="5319932"/>
            <a:ext cx="474692" cy="475649"/>
            <a:chOff x="6154163" y="3789408"/>
            <a:chExt cx="297700" cy="298300"/>
          </a:xfrm>
        </p:grpSpPr>
        <p:sp>
          <p:nvSpPr>
            <p:cNvPr id="14227" name="Google Shape;14227;p27"/>
            <p:cNvSpPr/>
            <p:nvPr/>
          </p:nvSpPr>
          <p:spPr>
            <a:xfrm>
              <a:off x="6283363" y="3813208"/>
              <a:ext cx="15500" cy="8975"/>
            </a:xfrm>
            <a:custGeom>
              <a:avLst/>
              <a:gdLst/>
              <a:ahLst/>
              <a:cxnLst/>
              <a:rect l="l" t="t" r="r" b="b"/>
              <a:pathLst>
                <a:path w="620" h="359" extrusionOk="0">
                  <a:moveTo>
                    <a:pt x="191" y="1"/>
                  </a:moveTo>
                  <a:cubicBezTo>
                    <a:pt x="120" y="1"/>
                    <a:pt x="24" y="72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29" y="358"/>
                  </a:lnTo>
                  <a:cubicBezTo>
                    <a:pt x="524" y="358"/>
                    <a:pt x="620" y="310"/>
                    <a:pt x="620" y="215"/>
                  </a:cubicBezTo>
                  <a:cubicBezTo>
                    <a:pt x="620" y="96"/>
                    <a:pt x="548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8" name="Google Shape;14228;p27"/>
            <p:cNvSpPr/>
            <p:nvPr/>
          </p:nvSpPr>
          <p:spPr>
            <a:xfrm>
              <a:off x="6260138" y="3813208"/>
              <a:ext cx="14925" cy="8975"/>
            </a:xfrm>
            <a:custGeom>
              <a:avLst/>
              <a:gdLst/>
              <a:ahLst/>
              <a:cxnLst/>
              <a:rect l="l" t="t" r="r" b="b"/>
              <a:pathLst>
                <a:path w="597" h="359" extrusionOk="0">
                  <a:moveTo>
                    <a:pt x="215" y="1"/>
                  </a:moveTo>
                  <a:cubicBezTo>
                    <a:pt x="120" y="1"/>
                    <a:pt x="25" y="72"/>
                    <a:pt x="25" y="144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406" y="358"/>
                  </a:lnTo>
                  <a:cubicBezTo>
                    <a:pt x="501" y="358"/>
                    <a:pt x="596" y="310"/>
                    <a:pt x="596" y="215"/>
                  </a:cubicBezTo>
                  <a:cubicBezTo>
                    <a:pt x="596" y="96"/>
                    <a:pt x="525" y="1"/>
                    <a:pt x="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9" name="Google Shape;14229;p27"/>
            <p:cNvSpPr/>
            <p:nvPr/>
          </p:nvSpPr>
          <p:spPr>
            <a:xfrm>
              <a:off x="6376238" y="3813208"/>
              <a:ext cx="14900" cy="8975"/>
            </a:xfrm>
            <a:custGeom>
              <a:avLst/>
              <a:gdLst/>
              <a:ahLst/>
              <a:cxnLst/>
              <a:rect l="l" t="t" r="r" b="b"/>
              <a:pathLst>
                <a:path w="596" h="359" extrusionOk="0">
                  <a:moveTo>
                    <a:pt x="167" y="1"/>
                  </a:moveTo>
                  <a:cubicBezTo>
                    <a:pt x="96" y="1"/>
                    <a:pt x="1" y="72"/>
                    <a:pt x="1" y="144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405" y="358"/>
                  </a:lnTo>
                  <a:cubicBezTo>
                    <a:pt x="501" y="358"/>
                    <a:pt x="596" y="310"/>
                    <a:pt x="596" y="215"/>
                  </a:cubicBezTo>
                  <a:cubicBezTo>
                    <a:pt x="596" y="96"/>
                    <a:pt x="524" y="1"/>
                    <a:pt x="4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0" name="Google Shape;14230;p27"/>
            <p:cNvSpPr/>
            <p:nvPr/>
          </p:nvSpPr>
          <p:spPr>
            <a:xfrm>
              <a:off x="6329813" y="3813208"/>
              <a:ext cx="14900" cy="8975"/>
            </a:xfrm>
            <a:custGeom>
              <a:avLst/>
              <a:gdLst/>
              <a:ahLst/>
              <a:cxnLst/>
              <a:rect l="l" t="t" r="r" b="b"/>
              <a:pathLst>
                <a:path w="596" h="359" extrusionOk="0">
                  <a:moveTo>
                    <a:pt x="191" y="1"/>
                  </a:moveTo>
                  <a:cubicBezTo>
                    <a:pt x="95" y="1"/>
                    <a:pt x="0" y="72"/>
                    <a:pt x="0" y="144"/>
                  </a:cubicBezTo>
                  <a:cubicBezTo>
                    <a:pt x="0" y="263"/>
                    <a:pt x="71" y="358"/>
                    <a:pt x="191" y="358"/>
                  </a:cubicBezTo>
                  <a:lnTo>
                    <a:pt x="429" y="358"/>
                  </a:lnTo>
                  <a:cubicBezTo>
                    <a:pt x="500" y="358"/>
                    <a:pt x="595" y="310"/>
                    <a:pt x="595" y="215"/>
                  </a:cubicBezTo>
                  <a:cubicBezTo>
                    <a:pt x="595" y="96"/>
                    <a:pt x="548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1" name="Google Shape;14231;p27"/>
            <p:cNvSpPr/>
            <p:nvPr/>
          </p:nvSpPr>
          <p:spPr>
            <a:xfrm>
              <a:off x="6353013" y="3813208"/>
              <a:ext cx="14925" cy="8975"/>
            </a:xfrm>
            <a:custGeom>
              <a:avLst/>
              <a:gdLst/>
              <a:ahLst/>
              <a:cxnLst/>
              <a:rect l="l" t="t" r="r" b="b"/>
              <a:pathLst>
                <a:path w="597" h="359" extrusionOk="0">
                  <a:moveTo>
                    <a:pt x="191" y="1"/>
                  </a:moveTo>
                  <a:cubicBezTo>
                    <a:pt x="96" y="1"/>
                    <a:pt x="1" y="72"/>
                    <a:pt x="1" y="144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429" y="358"/>
                  </a:lnTo>
                  <a:cubicBezTo>
                    <a:pt x="501" y="358"/>
                    <a:pt x="596" y="310"/>
                    <a:pt x="596" y="215"/>
                  </a:cubicBezTo>
                  <a:cubicBezTo>
                    <a:pt x="596" y="96"/>
                    <a:pt x="525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2" name="Google Shape;14232;p27"/>
            <p:cNvSpPr/>
            <p:nvPr/>
          </p:nvSpPr>
          <p:spPr>
            <a:xfrm>
              <a:off x="6305988" y="3813208"/>
              <a:ext cx="16100" cy="8975"/>
            </a:xfrm>
            <a:custGeom>
              <a:avLst/>
              <a:gdLst/>
              <a:ahLst/>
              <a:cxnLst/>
              <a:rect l="l" t="t" r="r" b="b"/>
              <a:pathLst>
                <a:path w="644" h="359" extrusionOk="0">
                  <a:moveTo>
                    <a:pt x="215" y="1"/>
                  </a:moveTo>
                  <a:cubicBezTo>
                    <a:pt x="120" y="1"/>
                    <a:pt x="48" y="72"/>
                    <a:pt x="48" y="144"/>
                  </a:cubicBezTo>
                  <a:cubicBezTo>
                    <a:pt x="0" y="263"/>
                    <a:pt x="96" y="358"/>
                    <a:pt x="215" y="358"/>
                  </a:cubicBezTo>
                  <a:lnTo>
                    <a:pt x="453" y="358"/>
                  </a:lnTo>
                  <a:cubicBezTo>
                    <a:pt x="548" y="358"/>
                    <a:pt x="643" y="310"/>
                    <a:pt x="643" y="215"/>
                  </a:cubicBezTo>
                  <a:cubicBezTo>
                    <a:pt x="643" y="96"/>
                    <a:pt x="572" y="1"/>
                    <a:pt x="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3" name="Google Shape;14233;p27"/>
            <p:cNvSpPr/>
            <p:nvPr/>
          </p:nvSpPr>
          <p:spPr>
            <a:xfrm>
              <a:off x="6191088" y="3813208"/>
              <a:ext cx="14900" cy="8975"/>
            </a:xfrm>
            <a:custGeom>
              <a:avLst/>
              <a:gdLst/>
              <a:ahLst/>
              <a:cxnLst/>
              <a:rect l="l" t="t" r="r" b="b"/>
              <a:pathLst>
                <a:path w="596" h="359" extrusionOk="0">
                  <a:moveTo>
                    <a:pt x="191" y="1"/>
                  </a:moveTo>
                  <a:cubicBezTo>
                    <a:pt x="119" y="1"/>
                    <a:pt x="24" y="72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05" y="358"/>
                  </a:lnTo>
                  <a:cubicBezTo>
                    <a:pt x="500" y="358"/>
                    <a:pt x="596" y="310"/>
                    <a:pt x="596" y="215"/>
                  </a:cubicBezTo>
                  <a:cubicBezTo>
                    <a:pt x="596" y="96"/>
                    <a:pt x="524" y="1"/>
                    <a:pt x="4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4" name="Google Shape;14234;p27"/>
            <p:cNvSpPr/>
            <p:nvPr/>
          </p:nvSpPr>
          <p:spPr>
            <a:xfrm>
              <a:off x="6213713" y="3813208"/>
              <a:ext cx="14900" cy="8975"/>
            </a:xfrm>
            <a:custGeom>
              <a:avLst/>
              <a:gdLst/>
              <a:ahLst/>
              <a:cxnLst/>
              <a:rect l="l" t="t" r="r" b="b"/>
              <a:pathLst>
                <a:path w="596" h="359" extrusionOk="0">
                  <a:moveTo>
                    <a:pt x="191" y="1"/>
                  </a:moveTo>
                  <a:cubicBezTo>
                    <a:pt x="95" y="1"/>
                    <a:pt x="0" y="72"/>
                    <a:pt x="0" y="144"/>
                  </a:cubicBezTo>
                  <a:cubicBezTo>
                    <a:pt x="0" y="263"/>
                    <a:pt x="95" y="358"/>
                    <a:pt x="191" y="358"/>
                  </a:cubicBezTo>
                  <a:lnTo>
                    <a:pt x="429" y="358"/>
                  </a:lnTo>
                  <a:cubicBezTo>
                    <a:pt x="524" y="358"/>
                    <a:pt x="596" y="310"/>
                    <a:pt x="596" y="215"/>
                  </a:cubicBezTo>
                  <a:cubicBezTo>
                    <a:pt x="596" y="96"/>
                    <a:pt x="548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5" name="Google Shape;14235;p27"/>
            <p:cNvSpPr/>
            <p:nvPr/>
          </p:nvSpPr>
          <p:spPr>
            <a:xfrm>
              <a:off x="6236913" y="3813208"/>
              <a:ext cx="14925" cy="8975"/>
            </a:xfrm>
            <a:custGeom>
              <a:avLst/>
              <a:gdLst/>
              <a:ahLst/>
              <a:cxnLst/>
              <a:rect l="l" t="t" r="r" b="b"/>
              <a:pathLst>
                <a:path w="597" h="359" extrusionOk="0">
                  <a:moveTo>
                    <a:pt x="191" y="1"/>
                  </a:moveTo>
                  <a:cubicBezTo>
                    <a:pt x="96" y="1"/>
                    <a:pt x="1" y="72"/>
                    <a:pt x="1" y="144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406" y="358"/>
                  </a:lnTo>
                  <a:cubicBezTo>
                    <a:pt x="501" y="358"/>
                    <a:pt x="596" y="310"/>
                    <a:pt x="596" y="215"/>
                  </a:cubicBezTo>
                  <a:cubicBezTo>
                    <a:pt x="596" y="96"/>
                    <a:pt x="525" y="1"/>
                    <a:pt x="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6" name="Google Shape;14236;p27"/>
            <p:cNvSpPr/>
            <p:nvPr/>
          </p:nvSpPr>
          <p:spPr>
            <a:xfrm>
              <a:off x="6307188" y="3873358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67" y="0"/>
                  </a:moveTo>
                  <a:cubicBezTo>
                    <a:pt x="72" y="0"/>
                    <a:pt x="0" y="95"/>
                    <a:pt x="0" y="214"/>
                  </a:cubicBezTo>
                  <a:cubicBezTo>
                    <a:pt x="24" y="286"/>
                    <a:pt x="119" y="357"/>
                    <a:pt x="191" y="357"/>
                  </a:cubicBezTo>
                  <a:lnTo>
                    <a:pt x="405" y="357"/>
                  </a:lnTo>
                  <a:cubicBezTo>
                    <a:pt x="500" y="357"/>
                    <a:pt x="595" y="310"/>
                    <a:pt x="595" y="214"/>
                  </a:cubicBezTo>
                  <a:cubicBezTo>
                    <a:pt x="595" y="95"/>
                    <a:pt x="524" y="0"/>
                    <a:pt x="4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7" name="Google Shape;14237;p27"/>
            <p:cNvSpPr/>
            <p:nvPr/>
          </p:nvSpPr>
          <p:spPr>
            <a:xfrm>
              <a:off x="6191088" y="3873358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67" y="0"/>
                  </a:moveTo>
                  <a:cubicBezTo>
                    <a:pt x="72" y="0"/>
                    <a:pt x="0" y="95"/>
                    <a:pt x="0" y="214"/>
                  </a:cubicBezTo>
                  <a:cubicBezTo>
                    <a:pt x="24" y="286"/>
                    <a:pt x="119" y="357"/>
                    <a:pt x="191" y="357"/>
                  </a:cubicBezTo>
                  <a:lnTo>
                    <a:pt x="405" y="357"/>
                  </a:lnTo>
                  <a:cubicBezTo>
                    <a:pt x="500" y="357"/>
                    <a:pt x="596" y="310"/>
                    <a:pt x="596" y="214"/>
                  </a:cubicBezTo>
                  <a:cubicBezTo>
                    <a:pt x="596" y="95"/>
                    <a:pt x="524" y="0"/>
                    <a:pt x="4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8" name="Google Shape;14238;p27"/>
            <p:cNvSpPr/>
            <p:nvPr/>
          </p:nvSpPr>
          <p:spPr>
            <a:xfrm>
              <a:off x="6236913" y="3873358"/>
              <a:ext cx="14925" cy="8950"/>
            </a:xfrm>
            <a:custGeom>
              <a:avLst/>
              <a:gdLst/>
              <a:ahLst/>
              <a:cxnLst/>
              <a:rect l="l" t="t" r="r" b="b"/>
              <a:pathLst>
                <a:path w="597" h="358" extrusionOk="0">
                  <a:moveTo>
                    <a:pt x="191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25" y="286"/>
                    <a:pt x="120" y="357"/>
                    <a:pt x="215" y="357"/>
                  </a:cubicBezTo>
                  <a:lnTo>
                    <a:pt x="430" y="357"/>
                  </a:lnTo>
                  <a:cubicBezTo>
                    <a:pt x="501" y="357"/>
                    <a:pt x="596" y="310"/>
                    <a:pt x="596" y="214"/>
                  </a:cubicBezTo>
                  <a:cubicBezTo>
                    <a:pt x="596" y="95"/>
                    <a:pt x="549" y="0"/>
                    <a:pt x="4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9" name="Google Shape;14239;p27"/>
            <p:cNvSpPr/>
            <p:nvPr/>
          </p:nvSpPr>
          <p:spPr>
            <a:xfrm>
              <a:off x="6260738" y="3873358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191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24" y="286"/>
                    <a:pt x="96" y="357"/>
                    <a:pt x="191" y="357"/>
                  </a:cubicBezTo>
                  <a:lnTo>
                    <a:pt x="382" y="357"/>
                  </a:lnTo>
                  <a:cubicBezTo>
                    <a:pt x="477" y="357"/>
                    <a:pt x="572" y="310"/>
                    <a:pt x="572" y="214"/>
                  </a:cubicBezTo>
                  <a:cubicBezTo>
                    <a:pt x="572" y="95"/>
                    <a:pt x="501" y="0"/>
                    <a:pt x="3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0" name="Google Shape;14240;p27"/>
            <p:cNvSpPr/>
            <p:nvPr/>
          </p:nvSpPr>
          <p:spPr>
            <a:xfrm>
              <a:off x="6213713" y="3873358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91" y="0"/>
                  </a:moveTo>
                  <a:cubicBezTo>
                    <a:pt x="95" y="0"/>
                    <a:pt x="0" y="95"/>
                    <a:pt x="0" y="214"/>
                  </a:cubicBezTo>
                  <a:cubicBezTo>
                    <a:pt x="48" y="286"/>
                    <a:pt x="119" y="357"/>
                    <a:pt x="215" y="357"/>
                  </a:cubicBezTo>
                  <a:lnTo>
                    <a:pt x="429" y="357"/>
                  </a:lnTo>
                  <a:cubicBezTo>
                    <a:pt x="524" y="357"/>
                    <a:pt x="596" y="310"/>
                    <a:pt x="596" y="214"/>
                  </a:cubicBezTo>
                  <a:cubicBezTo>
                    <a:pt x="596" y="95"/>
                    <a:pt x="548" y="0"/>
                    <a:pt x="4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1" name="Google Shape;14241;p27"/>
            <p:cNvSpPr/>
            <p:nvPr/>
          </p:nvSpPr>
          <p:spPr>
            <a:xfrm>
              <a:off x="6283963" y="3873358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67" y="0"/>
                  </a:moveTo>
                  <a:cubicBezTo>
                    <a:pt x="96" y="0"/>
                    <a:pt x="0" y="95"/>
                    <a:pt x="0" y="214"/>
                  </a:cubicBezTo>
                  <a:cubicBezTo>
                    <a:pt x="24" y="286"/>
                    <a:pt x="119" y="357"/>
                    <a:pt x="215" y="357"/>
                  </a:cubicBezTo>
                  <a:lnTo>
                    <a:pt x="405" y="357"/>
                  </a:lnTo>
                  <a:cubicBezTo>
                    <a:pt x="500" y="357"/>
                    <a:pt x="596" y="310"/>
                    <a:pt x="596" y="214"/>
                  </a:cubicBezTo>
                  <a:cubicBezTo>
                    <a:pt x="596" y="95"/>
                    <a:pt x="524" y="0"/>
                    <a:pt x="4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2" name="Google Shape;14242;p27"/>
            <p:cNvSpPr/>
            <p:nvPr/>
          </p:nvSpPr>
          <p:spPr>
            <a:xfrm>
              <a:off x="6154163" y="3789408"/>
              <a:ext cx="297700" cy="298300"/>
            </a:xfrm>
            <a:custGeom>
              <a:avLst/>
              <a:gdLst/>
              <a:ahLst/>
              <a:cxnLst/>
              <a:rect l="l" t="t" r="r" b="b"/>
              <a:pathLst>
                <a:path w="11908" h="11932" extrusionOk="0">
                  <a:moveTo>
                    <a:pt x="10241" y="1524"/>
                  </a:moveTo>
                  <a:lnTo>
                    <a:pt x="10813" y="2691"/>
                  </a:lnTo>
                  <a:lnTo>
                    <a:pt x="10813" y="3763"/>
                  </a:lnTo>
                  <a:lnTo>
                    <a:pt x="10455" y="3049"/>
                  </a:lnTo>
                  <a:cubicBezTo>
                    <a:pt x="10431" y="2953"/>
                    <a:pt x="10336" y="2882"/>
                    <a:pt x="10241" y="2882"/>
                  </a:cubicBezTo>
                  <a:cubicBezTo>
                    <a:pt x="10170" y="2882"/>
                    <a:pt x="10074" y="2953"/>
                    <a:pt x="10050" y="3049"/>
                  </a:cubicBezTo>
                  <a:lnTo>
                    <a:pt x="9146" y="4787"/>
                  </a:lnTo>
                  <a:lnTo>
                    <a:pt x="8693" y="4025"/>
                  </a:lnTo>
                  <a:cubicBezTo>
                    <a:pt x="8645" y="3930"/>
                    <a:pt x="8574" y="3906"/>
                    <a:pt x="8479" y="3906"/>
                  </a:cubicBezTo>
                  <a:cubicBezTo>
                    <a:pt x="8407" y="3906"/>
                    <a:pt x="8312" y="3953"/>
                    <a:pt x="8288" y="4049"/>
                  </a:cubicBezTo>
                  <a:lnTo>
                    <a:pt x="7121" y="6430"/>
                  </a:lnTo>
                  <a:lnTo>
                    <a:pt x="6454" y="6168"/>
                  </a:lnTo>
                  <a:cubicBezTo>
                    <a:pt x="6422" y="6149"/>
                    <a:pt x="6387" y="6140"/>
                    <a:pt x="6353" y="6140"/>
                  </a:cubicBezTo>
                  <a:cubicBezTo>
                    <a:pt x="6264" y="6140"/>
                    <a:pt x="6179" y="6201"/>
                    <a:pt x="6145" y="6287"/>
                  </a:cubicBezTo>
                  <a:lnTo>
                    <a:pt x="5264" y="8121"/>
                  </a:lnTo>
                  <a:lnTo>
                    <a:pt x="4406" y="7692"/>
                  </a:lnTo>
                  <a:cubicBezTo>
                    <a:pt x="4362" y="7666"/>
                    <a:pt x="4317" y="7652"/>
                    <a:pt x="4276" y="7652"/>
                  </a:cubicBezTo>
                  <a:cubicBezTo>
                    <a:pt x="4208" y="7652"/>
                    <a:pt x="4150" y="7689"/>
                    <a:pt x="4121" y="7764"/>
                  </a:cubicBezTo>
                  <a:lnTo>
                    <a:pt x="3525" y="8597"/>
                  </a:lnTo>
                  <a:lnTo>
                    <a:pt x="2382" y="7573"/>
                  </a:lnTo>
                  <a:cubicBezTo>
                    <a:pt x="2335" y="7502"/>
                    <a:pt x="2239" y="7502"/>
                    <a:pt x="2168" y="7502"/>
                  </a:cubicBezTo>
                  <a:cubicBezTo>
                    <a:pt x="2096" y="7502"/>
                    <a:pt x="2025" y="7573"/>
                    <a:pt x="2001" y="7645"/>
                  </a:cubicBezTo>
                  <a:lnTo>
                    <a:pt x="1858" y="7978"/>
                  </a:lnTo>
                  <a:lnTo>
                    <a:pt x="1858" y="6906"/>
                  </a:lnTo>
                  <a:lnTo>
                    <a:pt x="2263" y="6049"/>
                  </a:lnTo>
                  <a:lnTo>
                    <a:pt x="3454" y="7121"/>
                  </a:lnTo>
                  <a:cubicBezTo>
                    <a:pt x="3501" y="7145"/>
                    <a:pt x="3501" y="7145"/>
                    <a:pt x="3525" y="7145"/>
                  </a:cubicBezTo>
                  <a:cubicBezTo>
                    <a:pt x="3551" y="7151"/>
                    <a:pt x="3573" y="7154"/>
                    <a:pt x="3593" y="7154"/>
                  </a:cubicBezTo>
                  <a:cubicBezTo>
                    <a:pt x="3648" y="7154"/>
                    <a:pt x="3687" y="7132"/>
                    <a:pt x="3740" y="7097"/>
                  </a:cubicBezTo>
                  <a:lnTo>
                    <a:pt x="4383" y="6168"/>
                  </a:lnTo>
                  <a:lnTo>
                    <a:pt x="5240" y="6621"/>
                  </a:lnTo>
                  <a:cubicBezTo>
                    <a:pt x="5276" y="6633"/>
                    <a:pt x="5305" y="6639"/>
                    <a:pt x="5335" y="6639"/>
                  </a:cubicBezTo>
                  <a:cubicBezTo>
                    <a:pt x="5365" y="6639"/>
                    <a:pt x="5395" y="6633"/>
                    <a:pt x="5430" y="6621"/>
                  </a:cubicBezTo>
                  <a:cubicBezTo>
                    <a:pt x="5478" y="6573"/>
                    <a:pt x="5550" y="6549"/>
                    <a:pt x="5573" y="6502"/>
                  </a:cubicBezTo>
                  <a:lnTo>
                    <a:pt x="6431" y="4644"/>
                  </a:lnTo>
                  <a:lnTo>
                    <a:pt x="7097" y="4906"/>
                  </a:lnTo>
                  <a:cubicBezTo>
                    <a:pt x="7130" y="4926"/>
                    <a:pt x="7165" y="4935"/>
                    <a:pt x="7198" y="4935"/>
                  </a:cubicBezTo>
                  <a:cubicBezTo>
                    <a:pt x="7286" y="4935"/>
                    <a:pt x="7366" y="4873"/>
                    <a:pt x="7383" y="4787"/>
                  </a:cubicBezTo>
                  <a:lnTo>
                    <a:pt x="8526" y="2501"/>
                  </a:lnTo>
                  <a:lnTo>
                    <a:pt x="8979" y="3239"/>
                  </a:lnTo>
                  <a:cubicBezTo>
                    <a:pt x="9026" y="3334"/>
                    <a:pt x="9098" y="3358"/>
                    <a:pt x="9169" y="3358"/>
                  </a:cubicBezTo>
                  <a:cubicBezTo>
                    <a:pt x="9265" y="3358"/>
                    <a:pt x="9360" y="3310"/>
                    <a:pt x="9384" y="3239"/>
                  </a:cubicBezTo>
                  <a:lnTo>
                    <a:pt x="10241" y="1524"/>
                  </a:lnTo>
                  <a:close/>
                  <a:moveTo>
                    <a:pt x="10217" y="3406"/>
                  </a:moveTo>
                  <a:lnTo>
                    <a:pt x="10789" y="4549"/>
                  </a:lnTo>
                  <a:lnTo>
                    <a:pt x="10789" y="10717"/>
                  </a:lnTo>
                  <a:lnTo>
                    <a:pt x="1787" y="10717"/>
                  </a:lnTo>
                  <a:lnTo>
                    <a:pt x="1787" y="8788"/>
                  </a:lnTo>
                  <a:lnTo>
                    <a:pt x="1858" y="8788"/>
                  </a:lnTo>
                  <a:lnTo>
                    <a:pt x="2263" y="7930"/>
                  </a:lnTo>
                  <a:lnTo>
                    <a:pt x="3406" y="8931"/>
                  </a:lnTo>
                  <a:cubicBezTo>
                    <a:pt x="3454" y="9002"/>
                    <a:pt x="3525" y="9002"/>
                    <a:pt x="3573" y="9002"/>
                  </a:cubicBezTo>
                  <a:cubicBezTo>
                    <a:pt x="3644" y="9002"/>
                    <a:pt x="3692" y="8931"/>
                    <a:pt x="3763" y="8907"/>
                  </a:cubicBezTo>
                  <a:lnTo>
                    <a:pt x="4359" y="8050"/>
                  </a:lnTo>
                  <a:lnTo>
                    <a:pt x="5216" y="8478"/>
                  </a:lnTo>
                  <a:cubicBezTo>
                    <a:pt x="5252" y="8502"/>
                    <a:pt x="5282" y="8514"/>
                    <a:pt x="5311" y="8514"/>
                  </a:cubicBezTo>
                  <a:cubicBezTo>
                    <a:pt x="5341" y="8514"/>
                    <a:pt x="5371" y="8502"/>
                    <a:pt x="5407" y="8478"/>
                  </a:cubicBezTo>
                  <a:cubicBezTo>
                    <a:pt x="5454" y="8454"/>
                    <a:pt x="5502" y="8431"/>
                    <a:pt x="5550" y="8359"/>
                  </a:cubicBezTo>
                  <a:lnTo>
                    <a:pt x="6407" y="6525"/>
                  </a:lnTo>
                  <a:lnTo>
                    <a:pt x="7074" y="6787"/>
                  </a:lnTo>
                  <a:cubicBezTo>
                    <a:pt x="7106" y="6807"/>
                    <a:pt x="7141" y="6816"/>
                    <a:pt x="7174" y="6816"/>
                  </a:cubicBezTo>
                  <a:cubicBezTo>
                    <a:pt x="7262" y="6816"/>
                    <a:pt x="7342" y="6755"/>
                    <a:pt x="7359" y="6668"/>
                  </a:cubicBezTo>
                  <a:lnTo>
                    <a:pt x="8479" y="4382"/>
                  </a:lnTo>
                  <a:lnTo>
                    <a:pt x="8931" y="5120"/>
                  </a:lnTo>
                  <a:cubicBezTo>
                    <a:pt x="9003" y="5216"/>
                    <a:pt x="9050" y="5239"/>
                    <a:pt x="9146" y="5239"/>
                  </a:cubicBezTo>
                  <a:cubicBezTo>
                    <a:pt x="9241" y="5239"/>
                    <a:pt x="9336" y="5192"/>
                    <a:pt x="9360" y="5120"/>
                  </a:cubicBezTo>
                  <a:lnTo>
                    <a:pt x="10217" y="3406"/>
                  </a:lnTo>
                  <a:close/>
                  <a:moveTo>
                    <a:pt x="11551" y="11050"/>
                  </a:moveTo>
                  <a:lnTo>
                    <a:pt x="11551" y="11526"/>
                  </a:lnTo>
                  <a:lnTo>
                    <a:pt x="358" y="11526"/>
                  </a:lnTo>
                  <a:lnTo>
                    <a:pt x="358" y="11050"/>
                  </a:lnTo>
                  <a:close/>
                  <a:moveTo>
                    <a:pt x="930" y="0"/>
                  </a:moveTo>
                  <a:cubicBezTo>
                    <a:pt x="810" y="0"/>
                    <a:pt x="715" y="72"/>
                    <a:pt x="715" y="191"/>
                  </a:cubicBezTo>
                  <a:lnTo>
                    <a:pt x="715" y="977"/>
                  </a:lnTo>
                  <a:lnTo>
                    <a:pt x="501" y="977"/>
                  </a:lnTo>
                  <a:cubicBezTo>
                    <a:pt x="429" y="977"/>
                    <a:pt x="334" y="1048"/>
                    <a:pt x="334" y="1143"/>
                  </a:cubicBezTo>
                  <a:cubicBezTo>
                    <a:pt x="334" y="1262"/>
                    <a:pt x="382" y="1334"/>
                    <a:pt x="501" y="1334"/>
                  </a:cubicBezTo>
                  <a:lnTo>
                    <a:pt x="715" y="1334"/>
                  </a:lnTo>
                  <a:lnTo>
                    <a:pt x="715" y="2239"/>
                  </a:lnTo>
                  <a:lnTo>
                    <a:pt x="501" y="2239"/>
                  </a:lnTo>
                  <a:cubicBezTo>
                    <a:pt x="429" y="2239"/>
                    <a:pt x="334" y="2286"/>
                    <a:pt x="334" y="2382"/>
                  </a:cubicBezTo>
                  <a:cubicBezTo>
                    <a:pt x="334" y="2501"/>
                    <a:pt x="382" y="2596"/>
                    <a:pt x="501" y="2596"/>
                  </a:cubicBezTo>
                  <a:lnTo>
                    <a:pt x="715" y="2596"/>
                  </a:lnTo>
                  <a:lnTo>
                    <a:pt x="715" y="3477"/>
                  </a:lnTo>
                  <a:lnTo>
                    <a:pt x="501" y="3477"/>
                  </a:lnTo>
                  <a:cubicBezTo>
                    <a:pt x="429" y="3477"/>
                    <a:pt x="334" y="3549"/>
                    <a:pt x="334" y="3644"/>
                  </a:cubicBezTo>
                  <a:cubicBezTo>
                    <a:pt x="334" y="3739"/>
                    <a:pt x="382" y="3834"/>
                    <a:pt x="501" y="3834"/>
                  </a:cubicBezTo>
                  <a:lnTo>
                    <a:pt x="715" y="3834"/>
                  </a:lnTo>
                  <a:lnTo>
                    <a:pt x="715" y="4739"/>
                  </a:lnTo>
                  <a:lnTo>
                    <a:pt x="501" y="4739"/>
                  </a:lnTo>
                  <a:cubicBezTo>
                    <a:pt x="429" y="4739"/>
                    <a:pt x="334" y="4787"/>
                    <a:pt x="334" y="4882"/>
                  </a:cubicBezTo>
                  <a:cubicBezTo>
                    <a:pt x="334" y="5001"/>
                    <a:pt x="382" y="5097"/>
                    <a:pt x="501" y="5097"/>
                  </a:cubicBezTo>
                  <a:lnTo>
                    <a:pt x="715" y="5097"/>
                  </a:lnTo>
                  <a:lnTo>
                    <a:pt x="715" y="5978"/>
                  </a:lnTo>
                  <a:lnTo>
                    <a:pt x="501" y="5978"/>
                  </a:lnTo>
                  <a:cubicBezTo>
                    <a:pt x="429" y="5978"/>
                    <a:pt x="334" y="6049"/>
                    <a:pt x="334" y="6121"/>
                  </a:cubicBezTo>
                  <a:cubicBezTo>
                    <a:pt x="334" y="6240"/>
                    <a:pt x="382" y="6335"/>
                    <a:pt x="501" y="6335"/>
                  </a:cubicBezTo>
                  <a:lnTo>
                    <a:pt x="715" y="6335"/>
                  </a:lnTo>
                  <a:lnTo>
                    <a:pt x="715" y="7240"/>
                  </a:lnTo>
                  <a:lnTo>
                    <a:pt x="501" y="7240"/>
                  </a:lnTo>
                  <a:cubicBezTo>
                    <a:pt x="429" y="7240"/>
                    <a:pt x="334" y="7287"/>
                    <a:pt x="334" y="7383"/>
                  </a:cubicBezTo>
                  <a:cubicBezTo>
                    <a:pt x="334" y="7502"/>
                    <a:pt x="382" y="7597"/>
                    <a:pt x="501" y="7597"/>
                  </a:cubicBezTo>
                  <a:lnTo>
                    <a:pt x="715" y="7597"/>
                  </a:lnTo>
                  <a:lnTo>
                    <a:pt x="715" y="8478"/>
                  </a:lnTo>
                  <a:lnTo>
                    <a:pt x="501" y="8478"/>
                  </a:lnTo>
                  <a:cubicBezTo>
                    <a:pt x="429" y="8478"/>
                    <a:pt x="334" y="8550"/>
                    <a:pt x="334" y="8621"/>
                  </a:cubicBezTo>
                  <a:cubicBezTo>
                    <a:pt x="334" y="8740"/>
                    <a:pt x="382" y="8835"/>
                    <a:pt x="501" y="8835"/>
                  </a:cubicBezTo>
                  <a:lnTo>
                    <a:pt x="715" y="8835"/>
                  </a:lnTo>
                  <a:lnTo>
                    <a:pt x="715" y="9740"/>
                  </a:lnTo>
                  <a:lnTo>
                    <a:pt x="477" y="9740"/>
                  </a:lnTo>
                  <a:cubicBezTo>
                    <a:pt x="429" y="9740"/>
                    <a:pt x="334" y="9764"/>
                    <a:pt x="310" y="9859"/>
                  </a:cubicBezTo>
                  <a:cubicBezTo>
                    <a:pt x="239" y="10002"/>
                    <a:pt x="334" y="10121"/>
                    <a:pt x="477" y="10121"/>
                  </a:cubicBezTo>
                  <a:lnTo>
                    <a:pt x="715" y="10121"/>
                  </a:lnTo>
                  <a:lnTo>
                    <a:pt x="715" y="10741"/>
                  </a:lnTo>
                  <a:lnTo>
                    <a:pt x="310" y="10741"/>
                  </a:lnTo>
                  <a:cubicBezTo>
                    <a:pt x="144" y="10741"/>
                    <a:pt x="1" y="10860"/>
                    <a:pt x="1" y="11050"/>
                  </a:cubicBezTo>
                  <a:lnTo>
                    <a:pt x="1" y="11645"/>
                  </a:lnTo>
                  <a:cubicBezTo>
                    <a:pt x="1" y="11788"/>
                    <a:pt x="120" y="11931"/>
                    <a:pt x="310" y="11931"/>
                  </a:cubicBezTo>
                  <a:lnTo>
                    <a:pt x="11622" y="11931"/>
                  </a:lnTo>
                  <a:cubicBezTo>
                    <a:pt x="11765" y="11931"/>
                    <a:pt x="11908" y="11812"/>
                    <a:pt x="11908" y="11645"/>
                  </a:cubicBezTo>
                  <a:lnTo>
                    <a:pt x="11908" y="11050"/>
                  </a:lnTo>
                  <a:cubicBezTo>
                    <a:pt x="11908" y="10836"/>
                    <a:pt x="11789" y="10717"/>
                    <a:pt x="11622" y="10717"/>
                  </a:cubicBezTo>
                  <a:lnTo>
                    <a:pt x="11146" y="10717"/>
                  </a:lnTo>
                  <a:lnTo>
                    <a:pt x="11146" y="2691"/>
                  </a:lnTo>
                  <a:cubicBezTo>
                    <a:pt x="11146" y="2644"/>
                    <a:pt x="11146" y="2620"/>
                    <a:pt x="11122" y="2572"/>
                  </a:cubicBezTo>
                  <a:lnTo>
                    <a:pt x="10431" y="1191"/>
                  </a:lnTo>
                  <a:cubicBezTo>
                    <a:pt x="10408" y="1096"/>
                    <a:pt x="10312" y="1048"/>
                    <a:pt x="10217" y="1048"/>
                  </a:cubicBezTo>
                  <a:cubicBezTo>
                    <a:pt x="10217" y="1048"/>
                    <a:pt x="10050" y="1072"/>
                    <a:pt x="10003" y="1167"/>
                  </a:cubicBezTo>
                  <a:lnTo>
                    <a:pt x="9122" y="2882"/>
                  </a:lnTo>
                  <a:lnTo>
                    <a:pt x="8669" y="2120"/>
                  </a:lnTo>
                  <a:cubicBezTo>
                    <a:pt x="8598" y="2024"/>
                    <a:pt x="8550" y="2001"/>
                    <a:pt x="8455" y="2001"/>
                  </a:cubicBezTo>
                  <a:cubicBezTo>
                    <a:pt x="8383" y="2001"/>
                    <a:pt x="8288" y="2048"/>
                    <a:pt x="8241" y="2144"/>
                  </a:cubicBezTo>
                  <a:lnTo>
                    <a:pt x="7097" y="4525"/>
                  </a:lnTo>
                  <a:lnTo>
                    <a:pt x="6431" y="4263"/>
                  </a:lnTo>
                  <a:cubicBezTo>
                    <a:pt x="6398" y="4243"/>
                    <a:pt x="6363" y="4235"/>
                    <a:pt x="6330" y="4235"/>
                  </a:cubicBezTo>
                  <a:cubicBezTo>
                    <a:pt x="6242" y="4235"/>
                    <a:pt x="6162" y="4296"/>
                    <a:pt x="6145" y="4382"/>
                  </a:cubicBezTo>
                  <a:lnTo>
                    <a:pt x="5264" y="6216"/>
                  </a:lnTo>
                  <a:lnTo>
                    <a:pt x="4406" y="5763"/>
                  </a:lnTo>
                  <a:cubicBezTo>
                    <a:pt x="4369" y="5748"/>
                    <a:pt x="4331" y="5740"/>
                    <a:pt x="4296" y="5740"/>
                  </a:cubicBezTo>
                  <a:cubicBezTo>
                    <a:pt x="4219" y="5740"/>
                    <a:pt x="4153" y="5777"/>
                    <a:pt x="4121" y="5859"/>
                  </a:cubicBezTo>
                  <a:lnTo>
                    <a:pt x="3525" y="6692"/>
                  </a:lnTo>
                  <a:lnTo>
                    <a:pt x="2382" y="5668"/>
                  </a:lnTo>
                  <a:cubicBezTo>
                    <a:pt x="2335" y="5597"/>
                    <a:pt x="2239" y="5597"/>
                    <a:pt x="2168" y="5597"/>
                  </a:cubicBezTo>
                  <a:cubicBezTo>
                    <a:pt x="2096" y="5597"/>
                    <a:pt x="2025" y="5668"/>
                    <a:pt x="2001" y="5740"/>
                  </a:cubicBezTo>
                  <a:lnTo>
                    <a:pt x="1525" y="6764"/>
                  </a:lnTo>
                  <a:cubicBezTo>
                    <a:pt x="1501" y="6787"/>
                    <a:pt x="1501" y="6811"/>
                    <a:pt x="1501" y="6883"/>
                  </a:cubicBezTo>
                  <a:lnTo>
                    <a:pt x="1501" y="10717"/>
                  </a:lnTo>
                  <a:lnTo>
                    <a:pt x="1072" y="10717"/>
                  </a:lnTo>
                  <a:lnTo>
                    <a:pt x="1072" y="191"/>
                  </a:lnTo>
                  <a:cubicBezTo>
                    <a:pt x="1072" y="96"/>
                    <a:pt x="1025" y="0"/>
                    <a:pt x="9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43" name="Google Shape;14243;p27"/>
          <p:cNvGrpSpPr/>
          <p:nvPr/>
        </p:nvGrpSpPr>
        <p:grpSpPr>
          <a:xfrm>
            <a:off x="10321147" y="5323480"/>
            <a:ext cx="474732" cy="471145"/>
            <a:chOff x="6648313" y="3791633"/>
            <a:chExt cx="297725" cy="295475"/>
          </a:xfrm>
        </p:grpSpPr>
        <p:sp>
          <p:nvSpPr>
            <p:cNvPr id="14244" name="Google Shape;14244;p27"/>
            <p:cNvSpPr/>
            <p:nvPr/>
          </p:nvSpPr>
          <p:spPr>
            <a:xfrm>
              <a:off x="6763213" y="3914433"/>
              <a:ext cx="68500" cy="8950"/>
            </a:xfrm>
            <a:custGeom>
              <a:avLst/>
              <a:gdLst/>
              <a:ahLst/>
              <a:cxnLst/>
              <a:rect l="l" t="t" r="r" b="b"/>
              <a:pathLst>
                <a:path w="2740" h="358" extrusionOk="0">
                  <a:moveTo>
                    <a:pt x="168" y="0"/>
                  </a:moveTo>
                  <a:cubicBezTo>
                    <a:pt x="96" y="0"/>
                    <a:pt x="1" y="72"/>
                    <a:pt x="1" y="143"/>
                  </a:cubicBezTo>
                  <a:cubicBezTo>
                    <a:pt x="1" y="262"/>
                    <a:pt x="49" y="357"/>
                    <a:pt x="168" y="357"/>
                  </a:cubicBezTo>
                  <a:lnTo>
                    <a:pt x="2525" y="357"/>
                  </a:lnTo>
                  <a:cubicBezTo>
                    <a:pt x="2621" y="357"/>
                    <a:pt x="2716" y="310"/>
                    <a:pt x="2716" y="215"/>
                  </a:cubicBezTo>
                  <a:cubicBezTo>
                    <a:pt x="2740" y="96"/>
                    <a:pt x="2644" y="0"/>
                    <a:pt x="2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5" name="Google Shape;14245;p27"/>
            <p:cNvSpPr/>
            <p:nvPr/>
          </p:nvSpPr>
          <p:spPr>
            <a:xfrm>
              <a:off x="6763213" y="3934083"/>
              <a:ext cx="68500" cy="8950"/>
            </a:xfrm>
            <a:custGeom>
              <a:avLst/>
              <a:gdLst/>
              <a:ahLst/>
              <a:cxnLst/>
              <a:rect l="l" t="t" r="r" b="b"/>
              <a:pathLst>
                <a:path w="2740" h="358" extrusionOk="0">
                  <a:moveTo>
                    <a:pt x="168" y="0"/>
                  </a:moveTo>
                  <a:cubicBezTo>
                    <a:pt x="96" y="0"/>
                    <a:pt x="1" y="48"/>
                    <a:pt x="1" y="143"/>
                  </a:cubicBezTo>
                  <a:cubicBezTo>
                    <a:pt x="1" y="262"/>
                    <a:pt x="49" y="357"/>
                    <a:pt x="168" y="357"/>
                  </a:cubicBezTo>
                  <a:lnTo>
                    <a:pt x="2525" y="357"/>
                  </a:lnTo>
                  <a:cubicBezTo>
                    <a:pt x="2621" y="357"/>
                    <a:pt x="2716" y="286"/>
                    <a:pt x="2716" y="191"/>
                  </a:cubicBezTo>
                  <a:cubicBezTo>
                    <a:pt x="2740" y="72"/>
                    <a:pt x="2644" y="0"/>
                    <a:pt x="2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6" name="Google Shape;14246;p27"/>
            <p:cNvSpPr/>
            <p:nvPr/>
          </p:nvSpPr>
          <p:spPr>
            <a:xfrm>
              <a:off x="6778713" y="3952533"/>
              <a:ext cx="38125" cy="8950"/>
            </a:xfrm>
            <a:custGeom>
              <a:avLst/>
              <a:gdLst/>
              <a:ahLst/>
              <a:cxnLst/>
              <a:rect l="l" t="t" r="r" b="b"/>
              <a:pathLst>
                <a:path w="1525" h="358" extrusionOk="0">
                  <a:moveTo>
                    <a:pt x="191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72" y="358"/>
                    <a:pt x="191" y="358"/>
                  </a:cubicBezTo>
                  <a:lnTo>
                    <a:pt x="1334" y="358"/>
                  </a:lnTo>
                  <a:cubicBezTo>
                    <a:pt x="1429" y="358"/>
                    <a:pt x="1524" y="286"/>
                    <a:pt x="1524" y="215"/>
                  </a:cubicBezTo>
                  <a:cubicBezTo>
                    <a:pt x="1524" y="96"/>
                    <a:pt x="1429" y="0"/>
                    <a:pt x="13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7" name="Google Shape;14247;p27"/>
            <p:cNvSpPr/>
            <p:nvPr/>
          </p:nvSpPr>
          <p:spPr>
            <a:xfrm>
              <a:off x="6732863" y="3873358"/>
              <a:ext cx="129225" cy="129800"/>
            </a:xfrm>
            <a:custGeom>
              <a:avLst/>
              <a:gdLst/>
              <a:ahLst/>
              <a:cxnLst/>
              <a:rect l="l" t="t" r="r" b="b"/>
              <a:pathLst>
                <a:path w="5169" h="5192" extrusionOk="0">
                  <a:moveTo>
                    <a:pt x="2572" y="333"/>
                  </a:moveTo>
                  <a:cubicBezTo>
                    <a:pt x="3811" y="333"/>
                    <a:pt x="4811" y="1358"/>
                    <a:pt x="4811" y="2572"/>
                  </a:cubicBezTo>
                  <a:cubicBezTo>
                    <a:pt x="4811" y="3810"/>
                    <a:pt x="3811" y="4811"/>
                    <a:pt x="2572" y="4811"/>
                  </a:cubicBezTo>
                  <a:cubicBezTo>
                    <a:pt x="1358" y="4811"/>
                    <a:pt x="358" y="3787"/>
                    <a:pt x="358" y="2572"/>
                  </a:cubicBezTo>
                  <a:cubicBezTo>
                    <a:pt x="358" y="1358"/>
                    <a:pt x="1358" y="333"/>
                    <a:pt x="2572" y="333"/>
                  </a:cubicBezTo>
                  <a:close/>
                  <a:moveTo>
                    <a:pt x="2572" y="0"/>
                  </a:moveTo>
                  <a:cubicBezTo>
                    <a:pt x="1144" y="0"/>
                    <a:pt x="0" y="1167"/>
                    <a:pt x="0" y="2596"/>
                  </a:cubicBezTo>
                  <a:cubicBezTo>
                    <a:pt x="0" y="4025"/>
                    <a:pt x="1144" y="5192"/>
                    <a:pt x="2572" y="5192"/>
                  </a:cubicBezTo>
                  <a:cubicBezTo>
                    <a:pt x="4001" y="5192"/>
                    <a:pt x="5168" y="4025"/>
                    <a:pt x="5168" y="2596"/>
                  </a:cubicBezTo>
                  <a:cubicBezTo>
                    <a:pt x="5144" y="1143"/>
                    <a:pt x="4001" y="0"/>
                    <a:pt x="25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8" name="Google Shape;14248;p27"/>
            <p:cNvSpPr/>
            <p:nvPr/>
          </p:nvSpPr>
          <p:spPr>
            <a:xfrm>
              <a:off x="6648313" y="3791633"/>
              <a:ext cx="297725" cy="295475"/>
            </a:xfrm>
            <a:custGeom>
              <a:avLst/>
              <a:gdLst/>
              <a:ahLst/>
              <a:cxnLst/>
              <a:rect l="l" t="t" r="r" b="b"/>
              <a:pathLst>
                <a:path w="11909" h="11819" extrusionOk="0">
                  <a:moveTo>
                    <a:pt x="6240" y="364"/>
                  </a:moveTo>
                  <a:lnTo>
                    <a:pt x="6240" y="673"/>
                  </a:lnTo>
                  <a:cubicBezTo>
                    <a:pt x="6240" y="769"/>
                    <a:pt x="6288" y="864"/>
                    <a:pt x="6383" y="864"/>
                  </a:cubicBezTo>
                  <a:cubicBezTo>
                    <a:pt x="7669" y="959"/>
                    <a:pt x="8812" y="1507"/>
                    <a:pt x="9717" y="2436"/>
                  </a:cubicBezTo>
                  <a:cubicBezTo>
                    <a:pt x="10289" y="3079"/>
                    <a:pt x="10693" y="3817"/>
                    <a:pt x="10908" y="4627"/>
                  </a:cubicBezTo>
                  <a:lnTo>
                    <a:pt x="10693" y="4341"/>
                  </a:lnTo>
                  <a:cubicBezTo>
                    <a:pt x="10620" y="4248"/>
                    <a:pt x="10517" y="4213"/>
                    <a:pt x="10419" y="4213"/>
                  </a:cubicBezTo>
                  <a:cubicBezTo>
                    <a:pt x="10391" y="4213"/>
                    <a:pt x="10363" y="4216"/>
                    <a:pt x="10336" y="4222"/>
                  </a:cubicBezTo>
                  <a:cubicBezTo>
                    <a:pt x="10265" y="4269"/>
                    <a:pt x="10241" y="4293"/>
                    <a:pt x="10193" y="4341"/>
                  </a:cubicBezTo>
                  <a:lnTo>
                    <a:pt x="9812" y="4912"/>
                  </a:lnTo>
                  <a:cubicBezTo>
                    <a:pt x="9646" y="4293"/>
                    <a:pt x="9336" y="3722"/>
                    <a:pt x="8907" y="3245"/>
                  </a:cubicBezTo>
                  <a:cubicBezTo>
                    <a:pt x="8264" y="2531"/>
                    <a:pt x="7359" y="2078"/>
                    <a:pt x="6407" y="2007"/>
                  </a:cubicBezTo>
                  <a:cubicBezTo>
                    <a:pt x="6312" y="2007"/>
                    <a:pt x="6264" y="2031"/>
                    <a:pt x="6240" y="2102"/>
                  </a:cubicBezTo>
                  <a:lnTo>
                    <a:pt x="6240" y="2174"/>
                  </a:lnTo>
                  <a:lnTo>
                    <a:pt x="6240" y="2507"/>
                  </a:lnTo>
                  <a:lnTo>
                    <a:pt x="4716" y="1435"/>
                  </a:lnTo>
                  <a:lnTo>
                    <a:pt x="6240" y="364"/>
                  </a:lnTo>
                  <a:close/>
                  <a:moveTo>
                    <a:pt x="4859" y="769"/>
                  </a:moveTo>
                  <a:lnTo>
                    <a:pt x="4359" y="1126"/>
                  </a:lnTo>
                  <a:cubicBezTo>
                    <a:pt x="4335" y="1173"/>
                    <a:pt x="4264" y="1197"/>
                    <a:pt x="4264" y="1245"/>
                  </a:cubicBezTo>
                  <a:cubicBezTo>
                    <a:pt x="4216" y="1388"/>
                    <a:pt x="4240" y="1554"/>
                    <a:pt x="4359" y="1626"/>
                  </a:cubicBezTo>
                  <a:lnTo>
                    <a:pt x="4811" y="1935"/>
                  </a:lnTo>
                  <a:cubicBezTo>
                    <a:pt x="4335" y="2078"/>
                    <a:pt x="3883" y="2293"/>
                    <a:pt x="3502" y="2626"/>
                  </a:cubicBezTo>
                  <a:cubicBezTo>
                    <a:pt x="3406" y="2674"/>
                    <a:pt x="3406" y="2793"/>
                    <a:pt x="3454" y="2864"/>
                  </a:cubicBezTo>
                  <a:cubicBezTo>
                    <a:pt x="3492" y="2915"/>
                    <a:pt x="3544" y="2939"/>
                    <a:pt x="3591" y="2939"/>
                  </a:cubicBezTo>
                  <a:cubicBezTo>
                    <a:pt x="3632" y="2939"/>
                    <a:pt x="3670" y="2921"/>
                    <a:pt x="3692" y="2888"/>
                  </a:cubicBezTo>
                  <a:cubicBezTo>
                    <a:pt x="4144" y="2531"/>
                    <a:pt x="4645" y="2317"/>
                    <a:pt x="5192" y="2197"/>
                  </a:cubicBezTo>
                  <a:lnTo>
                    <a:pt x="6002" y="2769"/>
                  </a:lnTo>
                  <a:cubicBezTo>
                    <a:pt x="6053" y="2803"/>
                    <a:pt x="6115" y="2836"/>
                    <a:pt x="6181" y="2836"/>
                  </a:cubicBezTo>
                  <a:cubicBezTo>
                    <a:pt x="6208" y="2836"/>
                    <a:pt x="6236" y="2831"/>
                    <a:pt x="6264" y="2817"/>
                  </a:cubicBezTo>
                  <a:cubicBezTo>
                    <a:pt x="6383" y="2793"/>
                    <a:pt x="6478" y="2674"/>
                    <a:pt x="6478" y="2531"/>
                  </a:cubicBezTo>
                  <a:lnTo>
                    <a:pt x="6478" y="2317"/>
                  </a:lnTo>
                  <a:cubicBezTo>
                    <a:pt x="7264" y="2436"/>
                    <a:pt x="8026" y="2817"/>
                    <a:pt x="8550" y="3460"/>
                  </a:cubicBezTo>
                  <a:cubicBezTo>
                    <a:pt x="9026" y="3960"/>
                    <a:pt x="9336" y="4603"/>
                    <a:pt x="9455" y="5293"/>
                  </a:cubicBezTo>
                  <a:lnTo>
                    <a:pt x="9026" y="6008"/>
                  </a:lnTo>
                  <a:cubicBezTo>
                    <a:pt x="8931" y="6127"/>
                    <a:pt x="8931" y="6246"/>
                    <a:pt x="9026" y="6365"/>
                  </a:cubicBezTo>
                  <a:cubicBezTo>
                    <a:pt x="9098" y="6460"/>
                    <a:pt x="9169" y="6484"/>
                    <a:pt x="9288" y="6484"/>
                  </a:cubicBezTo>
                  <a:lnTo>
                    <a:pt x="9503" y="6484"/>
                  </a:lnTo>
                  <a:cubicBezTo>
                    <a:pt x="9384" y="7294"/>
                    <a:pt x="9003" y="8032"/>
                    <a:pt x="8383" y="8604"/>
                  </a:cubicBezTo>
                  <a:cubicBezTo>
                    <a:pt x="7907" y="9056"/>
                    <a:pt x="7312" y="9342"/>
                    <a:pt x="6669" y="9461"/>
                  </a:cubicBezTo>
                  <a:lnTo>
                    <a:pt x="5835" y="8865"/>
                  </a:lnTo>
                  <a:cubicBezTo>
                    <a:pt x="5782" y="8823"/>
                    <a:pt x="5723" y="8799"/>
                    <a:pt x="5665" y="8799"/>
                  </a:cubicBezTo>
                  <a:cubicBezTo>
                    <a:pt x="5593" y="8799"/>
                    <a:pt x="5520" y="8834"/>
                    <a:pt x="5454" y="8913"/>
                  </a:cubicBezTo>
                  <a:cubicBezTo>
                    <a:pt x="5407" y="8961"/>
                    <a:pt x="5335" y="9056"/>
                    <a:pt x="5335" y="9151"/>
                  </a:cubicBezTo>
                  <a:lnTo>
                    <a:pt x="5335" y="9318"/>
                  </a:lnTo>
                  <a:cubicBezTo>
                    <a:pt x="4526" y="9199"/>
                    <a:pt x="3787" y="8818"/>
                    <a:pt x="3263" y="8199"/>
                  </a:cubicBezTo>
                  <a:cubicBezTo>
                    <a:pt x="2787" y="7675"/>
                    <a:pt x="2477" y="7032"/>
                    <a:pt x="2358" y="6365"/>
                  </a:cubicBezTo>
                  <a:lnTo>
                    <a:pt x="2835" y="5674"/>
                  </a:lnTo>
                  <a:cubicBezTo>
                    <a:pt x="2906" y="5603"/>
                    <a:pt x="2930" y="5508"/>
                    <a:pt x="2906" y="5412"/>
                  </a:cubicBezTo>
                  <a:cubicBezTo>
                    <a:pt x="2859" y="5293"/>
                    <a:pt x="2739" y="5222"/>
                    <a:pt x="2597" y="5222"/>
                  </a:cubicBezTo>
                  <a:lnTo>
                    <a:pt x="2382" y="5222"/>
                  </a:lnTo>
                  <a:lnTo>
                    <a:pt x="2382" y="5150"/>
                  </a:lnTo>
                  <a:cubicBezTo>
                    <a:pt x="2477" y="4627"/>
                    <a:pt x="2716" y="4079"/>
                    <a:pt x="3049" y="3626"/>
                  </a:cubicBezTo>
                  <a:cubicBezTo>
                    <a:pt x="3073" y="3579"/>
                    <a:pt x="3144" y="3555"/>
                    <a:pt x="3168" y="3483"/>
                  </a:cubicBezTo>
                  <a:cubicBezTo>
                    <a:pt x="3216" y="3436"/>
                    <a:pt x="3216" y="3341"/>
                    <a:pt x="3168" y="3269"/>
                  </a:cubicBezTo>
                  <a:cubicBezTo>
                    <a:pt x="3132" y="3233"/>
                    <a:pt x="3079" y="3216"/>
                    <a:pt x="3028" y="3216"/>
                  </a:cubicBezTo>
                  <a:cubicBezTo>
                    <a:pt x="2978" y="3216"/>
                    <a:pt x="2930" y="3233"/>
                    <a:pt x="2906" y="3269"/>
                  </a:cubicBezTo>
                  <a:cubicBezTo>
                    <a:pt x="2477" y="3793"/>
                    <a:pt x="2216" y="4341"/>
                    <a:pt x="2073" y="4984"/>
                  </a:cubicBezTo>
                  <a:cubicBezTo>
                    <a:pt x="2025" y="5127"/>
                    <a:pt x="1954" y="5365"/>
                    <a:pt x="2025" y="5508"/>
                  </a:cubicBezTo>
                  <a:cubicBezTo>
                    <a:pt x="2073" y="5531"/>
                    <a:pt x="2120" y="5579"/>
                    <a:pt x="2144" y="5579"/>
                  </a:cubicBezTo>
                  <a:lnTo>
                    <a:pt x="2477" y="5579"/>
                  </a:lnTo>
                  <a:lnTo>
                    <a:pt x="1406" y="7079"/>
                  </a:lnTo>
                  <a:lnTo>
                    <a:pt x="334" y="5579"/>
                  </a:lnTo>
                  <a:lnTo>
                    <a:pt x="668" y="5579"/>
                  </a:lnTo>
                  <a:cubicBezTo>
                    <a:pt x="763" y="5579"/>
                    <a:pt x="834" y="5508"/>
                    <a:pt x="834" y="5412"/>
                  </a:cubicBezTo>
                  <a:lnTo>
                    <a:pt x="834" y="5293"/>
                  </a:lnTo>
                  <a:cubicBezTo>
                    <a:pt x="882" y="5055"/>
                    <a:pt x="906" y="4865"/>
                    <a:pt x="953" y="4627"/>
                  </a:cubicBezTo>
                  <a:cubicBezTo>
                    <a:pt x="1120" y="3960"/>
                    <a:pt x="1382" y="3341"/>
                    <a:pt x="1763" y="2793"/>
                  </a:cubicBezTo>
                  <a:cubicBezTo>
                    <a:pt x="1954" y="2531"/>
                    <a:pt x="2192" y="2293"/>
                    <a:pt x="2430" y="2055"/>
                  </a:cubicBezTo>
                  <a:cubicBezTo>
                    <a:pt x="3097" y="1412"/>
                    <a:pt x="3930" y="983"/>
                    <a:pt x="4859" y="769"/>
                  </a:cubicBezTo>
                  <a:close/>
                  <a:moveTo>
                    <a:pt x="2120" y="6770"/>
                  </a:moveTo>
                  <a:cubicBezTo>
                    <a:pt x="2263" y="7389"/>
                    <a:pt x="2597" y="7961"/>
                    <a:pt x="3001" y="8437"/>
                  </a:cubicBezTo>
                  <a:cubicBezTo>
                    <a:pt x="3668" y="9151"/>
                    <a:pt x="4573" y="9580"/>
                    <a:pt x="5502" y="9675"/>
                  </a:cubicBezTo>
                  <a:cubicBezTo>
                    <a:pt x="5573" y="9675"/>
                    <a:pt x="5669" y="9651"/>
                    <a:pt x="5692" y="9556"/>
                  </a:cubicBezTo>
                  <a:lnTo>
                    <a:pt x="5692" y="9508"/>
                  </a:lnTo>
                  <a:lnTo>
                    <a:pt x="5692" y="9175"/>
                  </a:lnTo>
                  <a:lnTo>
                    <a:pt x="7240" y="10271"/>
                  </a:lnTo>
                  <a:lnTo>
                    <a:pt x="5716" y="11342"/>
                  </a:lnTo>
                  <a:lnTo>
                    <a:pt x="5716" y="11009"/>
                  </a:lnTo>
                  <a:cubicBezTo>
                    <a:pt x="5716" y="10937"/>
                    <a:pt x="5669" y="10842"/>
                    <a:pt x="5573" y="10842"/>
                  </a:cubicBezTo>
                  <a:cubicBezTo>
                    <a:pt x="4287" y="10747"/>
                    <a:pt x="3120" y="10175"/>
                    <a:pt x="2239" y="9246"/>
                  </a:cubicBezTo>
                  <a:cubicBezTo>
                    <a:pt x="1668" y="8627"/>
                    <a:pt x="1263" y="7889"/>
                    <a:pt x="1049" y="7079"/>
                  </a:cubicBezTo>
                  <a:lnTo>
                    <a:pt x="1049" y="7079"/>
                  </a:lnTo>
                  <a:lnTo>
                    <a:pt x="1215" y="7318"/>
                  </a:lnTo>
                  <a:cubicBezTo>
                    <a:pt x="1263" y="7389"/>
                    <a:pt x="1311" y="7413"/>
                    <a:pt x="1382" y="7437"/>
                  </a:cubicBezTo>
                  <a:cubicBezTo>
                    <a:pt x="1421" y="7456"/>
                    <a:pt x="1461" y="7465"/>
                    <a:pt x="1499" y="7465"/>
                  </a:cubicBezTo>
                  <a:cubicBezTo>
                    <a:pt x="1598" y="7465"/>
                    <a:pt x="1687" y="7404"/>
                    <a:pt x="1739" y="7318"/>
                  </a:cubicBezTo>
                  <a:lnTo>
                    <a:pt x="2120" y="6770"/>
                  </a:lnTo>
                  <a:close/>
                  <a:moveTo>
                    <a:pt x="6228" y="1"/>
                  </a:moveTo>
                  <a:cubicBezTo>
                    <a:pt x="6169" y="1"/>
                    <a:pt x="6109" y="18"/>
                    <a:pt x="6050" y="54"/>
                  </a:cubicBezTo>
                  <a:lnTo>
                    <a:pt x="5550" y="411"/>
                  </a:lnTo>
                  <a:cubicBezTo>
                    <a:pt x="4311" y="507"/>
                    <a:pt x="3168" y="1007"/>
                    <a:pt x="2263" y="1840"/>
                  </a:cubicBezTo>
                  <a:cubicBezTo>
                    <a:pt x="1430" y="2626"/>
                    <a:pt x="906" y="3602"/>
                    <a:pt x="668" y="4698"/>
                  </a:cubicBezTo>
                  <a:cubicBezTo>
                    <a:pt x="620" y="4865"/>
                    <a:pt x="596" y="5008"/>
                    <a:pt x="596" y="5150"/>
                  </a:cubicBezTo>
                  <a:lnTo>
                    <a:pt x="596" y="5269"/>
                  </a:lnTo>
                  <a:lnTo>
                    <a:pt x="334" y="5269"/>
                  </a:lnTo>
                  <a:cubicBezTo>
                    <a:pt x="239" y="5269"/>
                    <a:pt x="144" y="5293"/>
                    <a:pt x="96" y="5389"/>
                  </a:cubicBezTo>
                  <a:cubicBezTo>
                    <a:pt x="1" y="5508"/>
                    <a:pt x="1" y="5651"/>
                    <a:pt x="72" y="5770"/>
                  </a:cubicBezTo>
                  <a:lnTo>
                    <a:pt x="572" y="6484"/>
                  </a:lnTo>
                  <a:cubicBezTo>
                    <a:pt x="691" y="7651"/>
                    <a:pt x="1191" y="8723"/>
                    <a:pt x="2001" y="9556"/>
                  </a:cubicBezTo>
                  <a:cubicBezTo>
                    <a:pt x="2906" y="10509"/>
                    <a:pt x="4097" y="11104"/>
                    <a:pt x="5383" y="11223"/>
                  </a:cubicBezTo>
                  <a:lnTo>
                    <a:pt x="5383" y="11485"/>
                  </a:lnTo>
                  <a:cubicBezTo>
                    <a:pt x="5383" y="11580"/>
                    <a:pt x="5454" y="11699"/>
                    <a:pt x="5502" y="11747"/>
                  </a:cubicBezTo>
                  <a:cubicBezTo>
                    <a:pt x="5573" y="11795"/>
                    <a:pt x="5621" y="11818"/>
                    <a:pt x="5692" y="11818"/>
                  </a:cubicBezTo>
                  <a:cubicBezTo>
                    <a:pt x="5764" y="11818"/>
                    <a:pt x="5812" y="11795"/>
                    <a:pt x="5883" y="11747"/>
                  </a:cubicBezTo>
                  <a:lnTo>
                    <a:pt x="6383" y="11390"/>
                  </a:lnTo>
                  <a:cubicBezTo>
                    <a:pt x="7264" y="11342"/>
                    <a:pt x="8169" y="11033"/>
                    <a:pt x="8907" y="10532"/>
                  </a:cubicBezTo>
                  <a:cubicBezTo>
                    <a:pt x="9765" y="9985"/>
                    <a:pt x="10432" y="9199"/>
                    <a:pt x="10884" y="8318"/>
                  </a:cubicBezTo>
                  <a:lnTo>
                    <a:pt x="10908" y="8270"/>
                  </a:lnTo>
                  <a:cubicBezTo>
                    <a:pt x="10932" y="8175"/>
                    <a:pt x="10932" y="8103"/>
                    <a:pt x="10836" y="8056"/>
                  </a:cubicBezTo>
                  <a:cubicBezTo>
                    <a:pt x="10813" y="8040"/>
                    <a:pt x="10783" y="8032"/>
                    <a:pt x="10753" y="8032"/>
                  </a:cubicBezTo>
                  <a:cubicBezTo>
                    <a:pt x="10691" y="8032"/>
                    <a:pt x="10622" y="8064"/>
                    <a:pt x="10574" y="8127"/>
                  </a:cubicBezTo>
                  <a:lnTo>
                    <a:pt x="10551" y="8175"/>
                  </a:lnTo>
                  <a:cubicBezTo>
                    <a:pt x="10170" y="9056"/>
                    <a:pt x="9503" y="9770"/>
                    <a:pt x="8741" y="10271"/>
                  </a:cubicBezTo>
                  <a:cubicBezTo>
                    <a:pt x="8193" y="10628"/>
                    <a:pt x="7621" y="10866"/>
                    <a:pt x="7002" y="10985"/>
                  </a:cubicBezTo>
                  <a:lnTo>
                    <a:pt x="7502" y="10628"/>
                  </a:lnTo>
                  <a:cubicBezTo>
                    <a:pt x="7574" y="10604"/>
                    <a:pt x="7598" y="10532"/>
                    <a:pt x="7621" y="10485"/>
                  </a:cubicBezTo>
                  <a:cubicBezTo>
                    <a:pt x="7693" y="10318"/>
                    <a:pt x="7621" y="10175"/>
                    <a:pt x="7502" y="10128"/>
                  </a:cubicBezTo>
                  <a:lnTo>
                    <a:pt x="7074" y="9818"/>
                  </a:lnTo>
                  <a:cubicBezTo>
                    <a:pt x="7621" y="9651"/>
                    <a:pt x="8169" y="9366"/>
                    <a:pt x="8622" y="8961"/>
                  </a:cubicBezTo>
                  <a:cubicBezTo>
                    <a:pt x="9336" y="8318"/>
                    <a:pt x="9765" y="7413"/>
                    <a:pt x="9860" y="6460"/>
                  </a:cubicBezTo>
                  <a:cubicBezTo>
                    <a:pt x="9860" y="6365"/>
                    <a:pt x="9836" y="6317"/>
                    <a:pt x="9741" y="6270"/>
                  </a:cubicBezTo>
                  <a:lnTo>
                    <a:pt x="9360" y="6270"/>
                  </a:lnTo>
                  <a:lnTo>
                    <a:pt x="10432" y="4769"/>
                  </a:lnTo>
                  <a:lnTo>
                    <a:pt x="11503" y="6270"/>
                  </a:lnTo>
                  <a:lnTo>
                    <a:pt x="11170" y="6270"/>
                  </a:lnTo>
                  <a:cubicBezTo>
                    <a:pt x="11075" y="6270"/>
                    <a:pt x="11003" y="6341"/>
                    <a:pt x="11003" y="6436"/>
                  </a:cubicBezTo>
                  <a:cubicBezTo>
                    <a:pt x="10955" y="6770"/>
                    <a:pt x="10908" y="7127"/>
                    <a:pt x="10813" y="7437"/>
                  </a:cubicBezTo>
                  <a:cubicBezTo>
                    <a:pt x="10789" y="7532"/>
                    <a:pt x="10836" y="7627"/>
                    <a:pt x="10932" y="7651"/>
                  </a:cubicBezTo>
                  <a:cubicBezTo>
                    <a:pt x="10948" y="7655"/>
                    <a:pt x="10964" y="7657"/>
                    <a:pt x="10980" y="7657"/>
                  </a:cubicBezTo>
                  <a:cubicBezTo>
                    <a:pt x="11057" y="7657"/>
                    <a:pt x="11126" y="7611"/>
                    <a:pt x="11146" y="7532"/>
                  </a:cubicBezTo>
                  <a:cubicBezTo>
                    <a:pt x="11241" y="7222"/>
                    <a:pt x="11289" y="6936"/>
                    <a:pt x="11313" y="6603"/>
                  </a:cubicBezTo>
                  <a:lnTo>
                    <a:pt x="11598" y="6603"/>
                  </a:lnTo>
                  <a:cubicBezTo>
                    <a:pt x="11718" y="6603"/>
                    <a:pt x="11789" y="6555"/>
                    <a:pt x="11860" y="6436"/>
                  </a:cubicBezTo>
                  <a:cubicBezTo>
                    <a:pt x="11908" y="6222"/>
                    <a:pt x="11908" y="6103"/>
                    <a:pt x="11860" y="6008"/>
                  </a:cubicBezTo>
                  <a:lnTo>
                    <a:pt x="11336" y="5293"/>
                  </a:lnTo>
                  <a:cubicBezTo>
                    <a:pt x="11241" y="4150"/>
                    <a:pt x="10717" y="3079"/>
                    <a:pt x="9931" y="2245"/>
                  </a:cubicBezTo>
                  <a:cubicBezTo>
                    <a:pt x="9026" y="1292"/>
                    <a:pt x="7836" y="697"/>
                    <a:pt x="6526" y="578"/>
                  </a:cubicBezTo>
                  <a:lnTo>
                    <a:pt x="6526" y="292"/>
                  </a:lnTo>
                  <a:cubicBezTo>
                    <a:pt x="6526" y="221"/>
                    <a:pt x="6502" y="102"/>
                    <a:pt x="6407" y="54"/>
                  </a:cubicBezTo>
                  <a:cubicBezTo>
                    <a:pt x="6347" y="18"/>
                    <a:pt x="6288" y="1"/>
                    <a:pt x="622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49" name="Google Shape;14249;p27"/>
          <p:cNvGrpSpPr/>
          <p:nvPr/>
        </p:nvGrpSpPr>
        <p:grpSpPr>
          <a:xfrm>
            <a:off x="5364497" y="2357088"/>
            <a:ext cx="477563" cy="473776"/>
            <a:chOff x="4176963" y="1931283"/>
            <a:chExt cx="299500" cy="297125"/>
          </a:xfrm>
        </p:grpSpPr>
        <p:sp>
          <p:nvSpPr>
            <p:cNvPr id="14250" name="Google Shape;14250;p27"/>
            <p:cNvSpPr/>
            <p:nvPr/>
          </p:nvSpPr>
          <p:spPr>
            <a:xfrm>
              <a:off x="4333563" y="1931283"/>
              <a:ext cx="142900" cy="294125"/>
            </a:xfrm>
            <a:custGeom>
              <a:avLst/>
              <a:gdLst/>
              <a:ahLst/>
              <a:cxnLst/>
              <a:rect l="l" t="t" r="r" b="b"/>
              <a:pathLst>
                <a:path w="5716" h="11765" extrusionOk="0">
                  <a:moveTo>
                    <a:pt x="357" y="1"/>
                  </a:moveTo>
                  <a:cubicBezTo>
                    <a:pt x="286" y="1"/>
                    <a:pt x="191" y="1"/>
                    <a:pt x="167" y="48"/>
                  </a:cubicBezTo>
                  <a:cubicBezTo>
                    <a:pt x="119" y="120"/>
                    <a:pt x="119" y="239"/>
                    <a:pt x="119" y="239"/>
                  </a:cubicBezTo>
                  <a:lnTo>
                    <a:pt x="119" y="1715"/>
                  </a:lnTo>
                  <a:cubicBezTo>
                    <a:pt x="119" y="1715"/>
                    <a:pt x="167" y="1930"/>
                    <a:pt x="310" y="1953"/>
                  </a:cubicBezTo>
                  <a:cubicBezTo>
                    <a:pt x="1238" y="2120"/>
                    <a:pt x="2096" y="2596"/>
                    <a:pt x="2691" y="3263"/>
                  </a:cubicBezTo>
                  <a:cubicBezTo>
                    <a:pt x="3334" y="3978"/>
                    <a:pt x="3691" y="4906"/>
                    <a:pt x="3691" y="5859"/>
                  </a:cubicBezTo>
                  <a:cubicBezTo>
                    <a:pt x="3691" y="7859"/>
                    <a:pt x="2191" y="9550"/>
                    <a:pt x="191" y="9788"/>
                  </a:cubicBezTo>
                  <a:cubicBezTo>
                    <a:pt x="72" y="9788"/>
                    <a:pt x="0" y="10026"/>
                    <a:pt x="0" y="10026"/>
                  </a:cubicBezTo>
                  <a:lnTo>
                    <a:pt x="0" y="11527"/>
                  </a:lnTo>
                  <a:cubicBezTo>
                    <a:pt x="0" y="11527"/>
                    <a:pt x="24" y="11646"/>
                    <a:pt x="48" y="11693"/>
                  </a:cubicBezTo>
                  <a:cubicBezTo>
                    <a:pt x="119" y="11717"/>
                    <a:pt x="143" y="11765"/>
                    <a:pt x="238" y="11765"/>
                  </a:cubicBezTo>
                  <a:lnTo>
                    <a:pt x="262" y="11765"/>
                  </a:lnTo>
                  <a:cubicBezTo>
                    <a:pt x="1334" y="11670"/>
                    <a:pt x="2382" y="11289"/>
                    <a:pt x="3263" y="10622"/>
                  </a:cubicBezTo>
                  <a:cubicBezTo>
                    <a:pt x="3358" y="10574"/>
                    <a:pt x="3358" y="10455"/>
                    <a:pt x="3286" y="10384"/>
                  </a:cubicBezTo>
                  <a:cubicBezTo>
                    <a:pt x="3261" y="10333"/>
                    <a:pt x="3215" y="10309"/>
                    <a:pt x="3167" y="10309"/>
                  </a:cubicBezTo>
                  <a:cubicBezTo>
                    <a:pt x="3125" y="10309"/>
                    <a:pt x="3081" y="10327"/>
                    <a:pt x="3048" y="10360"/>
                  </a:cubicBezTo>
                  <a:cubicBezTo>
                    <a:pt x="2262" y="10955"/>
                    <a:pt x="357" y="11384"/>
                    <a:pt x="357" y="11384"/>
                  </a:cubicBezTo>
                  <a:lnTo>
                    <a:pt x="357" y="10122"/>
                  </a:lnTo>
                  <a:cubicBezTo>
                    <a:pt x="357" y="10122"/>
                    <a:pt x="4120" y="9836"/>
                    <a:pt x="4072" y="5859"/>
                  </a:cubicBezTo>
                  <a:cubicBezTo>
                    <a:pt x="4049" y="4811"/>
                    <a:pt x="3691" y="3811"/>
                    <a:pt x="3024" y="3025"/>
                  </a:cubicBezTo>
                  <a:cubicBezTo>
                    <a:pt x="2382" y="2287"/>
                    <a:pt x="500" y="1596"/>
                    <a:pt x="500" y="1596"/>
                  </a:cubicBezTo>
                  <a:lnTo>
                    <a:pt x="500" y="310"/>
                  </a:lnTo>
                  <a:cubicBezTo>
                    <a:pt x="500" y="310"/>
                    <a:pt x="2334" y="358"/>
                    <a:pt x="3882" y="2144"/>
                  </a:cubicBezTo>
                  <a:cubicBezTo>
                    <a:pt x="4811" y="3168"/>
                    <a:pt x="5358" y="4478"/>
                    <a:pt x="5358" y="5835"/>
                  </a:cubicBezTo>
                  <a:cubicBezTo>
                    <a:pt x="5358" y="7335"/>
                    <a:pt x="4763" y="8764"/>
                    <a:pt x="3691" y="9812"/>
                  </a:cubicBezTo>
                  <a:cubicBezTo>
                    <a:pt x="3620" y="9884"/>
                    <a:pt x="3620" y="10003"/>
                    <a:pt x="3691" y="10050"/>
                  </a:cubicBezTo>
                  <a:cubicBezTo>
                    <a:pt x="3715" y="10086"/>
                    <a:pt x="3757" y="10104"/>
                    <a:pt x="3801" y="10104"/>
                  </a:cubicBezTo>
                  <a:cubicBezTo>
                    <a:pt x="3846" y="10104"/>
                    <a:pt x="3894" y="10086"/>
                    <a:pt x="3929" y="10050"/>
                  </a:cubicBezTo>
                  <a:cubicBezTo>
                    <a:pt x="5073" y="8931"/>
                    <a:pt x="5716" y="7431"/>
                    <a:pt x="5716" y="5788"/>
                  </a:cubicBezTo>
                  <a:cubicBezTo>
                    <a:pt x="5620" y="4454"/>
                    <a:pt x="5049" y="3073"/>
                    <a:pt x="4072" y="1953"/>
                  </a:cubicBezTo>
                  <a:cubicBezTo>
                    <a:pt x="3096" y="882"/>
                    <a:pt x="1786" y="215"/>
                    <a:pt x="35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51" name="Google Shape;14251;p27"/>
            <p:cNvSpPr/>
            <p:nvPr/>
          </p:nvSpPr>
          <p:spPr>
            <a:xfrm>
              <a:off x="4176963" y="1932483"/>
              <a:ext cx="142925" cy="295925"/>
            </a:xfrm>
            <a:custGeom>
              <a:avLst/>
              <a:gdLst/>
              <a:ahLst/>
              <a:cxnLst/>
              <a:rect l="l" t="t" r="r" b="b"/>
              <a:pathLst>
                <a:path w="5717" h="11837" extrusionOk="0">
                  <a:moveTo>
                    <a:pt x="5169" y="334"/>
                  </a:moveTo>
                  <a:lnTo>
                    <a:pt x="5169" y="1620"/>
                  </a:lnTo>
                  <a:cubicBezTo>
                    <a:pt x="4192" y="1786"/>
                    <a:pt x="3335" y="2310"/>
                    <a:pt x="2692" y="3049"/>
                  </a:cubicBezTo>
                  <a:cubicBezTo>
                    <a:pt x="2001" y="3811"/>
                    <a:pt x="1644" y="4835"/>
                    <a:pt x="1644" y="5882"/>
                  </a:cubicBezTo>
                  <a:cubicBezTo>
                    <a:pt x="1644" y="8026"/>
                    <a:pt x="3216" y="9836"/>
                    <a:pt x="5335" y="10121"/>
                  </a:cubicBezTo>
                  <a:lnTo>
                    <a:pt x="5335" y="11407"/>
                  </a:lnTo>
                  <a:cubicBezTo>
                    <a:pt x="4002" y="11264"/>
                    <a:pt x="2740" y="10645"/>
                    <a:pt x="1811" y="9621"/>
                  </a:cubicBezTo>
                  <a:cubicBezTo>
                    <a:pt x="858" y="8573"/>
                    <a:pt x="334" y="7240"/>
                    <a:pt x="334" y="5835"/>
                  </a:cubicBezTo>
                  <a:cubicBezTo>
                    <a:pt x="334" y="4477"/>
                    <a:pt x="834" y="3168"/>
                    <a:pt x="1787" y="2144"/>
                  </a:cubicBezTo>
                  <a:cubicBezTo>
                    <a:pt x="2692" y="1167"/>
                    <a:pt x="3883" y="524"/>
                    <a:pt x="5169" y="334"/>
                  </a:cubicBezTo>
                  <a:close/>
                  <a:moveTo>
                    <a:pt x="5264" y="0"/>
                  </a:moveTo>
                  <a:cubicBezTo>
                    <a:pt x="3835" y="191"/>
                    <a:pt x="2525" y="881"/>
                    <a:pt x="1549" y="1977"/>
                  </a:cubicBezTo>
                  <a:cubicBezTo>
                    <a:pt x="572" y="3072"/>
                    <a:pt x="1" y="4477"/>
                    <a:pt x="1" y="5906"/>
                  </a:cubicBezTo>
                  <a:cubicBezTo>
                    <a:pt x="1" y="7383"/>
                    <a:pt x="572" y="8812"/>
                    <a:pt x="1573" y="9931"/>
                  </a:cubicBezTo>
                  <a:cubicBezTo>
                    <a:pt x="2597" y="11026"/>
                    <a:pt x="3954" y="11669"/>
                    <a:pt x="5431" y="11836"/>
                  </a:cubicBezTo>
                  <a:lnTo>
                    <a:pt x="5454" y="11836"/>
                  </a:lnTo>
                  <a:cubicBezTo>
                    <a:pt x="5502" y="11836"/>
                    <a:pt x="5573" y="11788"/>
                    <a:pt x="5621" y="11765"/>
                  </a:cubicBezTo>
                  <a:cubicBezTo>
                    <a:pt x="5693" y="11717"/>
                    <a:pt x="5716" y="11645"/>
                    <a:pt x="5716" y="11598"/>
                  </a:cubicBezTo>
                  <a:lnTo>
                    <a:pt x="5716" y="10098"/>
                  </a:lnTo>
                  <a:cubicBezTo>
                    <a:pt x="5669" y="9931"/>
                    <a:pt x="5573" y="9812"/>
                    <a:pt x="5454" y="9812"/>
                  </a:cubicBezTo>
                  <a:cubicBezTo>
                    <a:pt x="3454" y="9574"/>
                    <a:pt x="1977" y="7859"/>
                    <a:pt x="1977" y="5882"/>
                  </a:cubicBezTo>
                  <a:cubicBezTo>
                    <a:pt x="1977" y="4930"/>
                    <a:pt x="2335" y="4001"/>
                    <a:pt x="2954" y="3287"/>
                  </a:cubicBezTo>
                  <a:cubicBezTo>
                    <a:pt x="3573" y="2572"/>
                    <a:pt x="4407" y="2096"/>
                    <a:pt x="5335" y="1977"/>
                  </a:cubicBezTo>
                  <a:cubicBezTo>
                    <a:pt x="5454" y="1953"/>
                    <a:pt x="5550" y="1858"/>
                    <a:pt x="5550" y="1739"/>
                  </a:cubicBezTo>
                  <a:lnTo>
                    <a:pt x="5550" y="238"/>
                  </a:lnTo>
                  <a:cubicBezTo>
                    <a:pt x="5550" y="191"/>
                    <a:pt x="5502" y="96"/>
                    <a:pt x="5454" y="72"/>
                  </a:cubicBezTo>
                  <a:cubicBezTo>
                    <a:pt x="5383" y="0"/>
                    <a:pt x="5335" y="0"/>
                    <a:pt x="526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52" name="Google Shape;14252;p27"/>
            <p:cNvSpPr/>
            <p:nvPr/>
          </p:nvSpPr>
          <p:spPr>
            <a:xfrm>
              <a:off x="4249013" y="2002733"/>
              <a:ext cx="153025" cy="153625"/>
            </a:xfrm>
            <a:custGeom>
              <a:avLst/>
              <a:gdLst/>
              <a:ahLst/>
              <a:cxnLst/>
              <a:rect l="l" t="t" r="r" b="b"/>
              <a:pathLst>
                <a:path w="6121" h="6145" extrusionOk="0">
                  <a:moveTo>
                    <a:pt x="3049" y="0"/>
                  </a:moveTo>
                  <a:cubicBezTo>
                    <a:pt x="2453" y="0"/>
                    <a:pt x="1882" y="167"/>
                    <a:pt x="1405" y="477"/>
                  </a:cubicBezTo>
                  <a:lnTo>
                    <a:pt x="1382" y="477"/>
                  </a:lnTo>
                  <a:cubicBezTo>
                    <a:pt x="1286" y="524"/>
                    <a:pt x="1263" y="620"/>
                    <a:pt x="1310" y="715"/>
                  </a:cubicBezTo>
                  <a:cubicBezTo>
                    <a:pt x="1353" y="772"/>
                    <a:pt x="1405" y="804"/>
                    <a:pt x="1456" y="804"/>
                  </a:cubicBezTo>
                  <a:cubicBezTo>
                    <a:pt x="1488" y="804"/>
                    <a:pt x="1520" y="791"/>
                    <a:pt x="1548" y="762"/>
                  </a:cubicBezTo>
                  <a:lnTo>
                    <a:pt x="1596" y="762"/>
                  </a:lnTo>
                  <a:cubicBezTo>
                    <a:pt x="2025" y="500"/>
                    <a:pt x="2501" y="358"/>
                    <a:pt x="3049" y="358"/>
                  </a:cubicBezTo>
                  <a:cubicBezTo>
                    <a:pt x="4525" y="358"/>
                    <a:pt x="5764" y="1572"/>
                    <a:pt x="5764" y="3049"/>
                  </a:cubicBezTo>
                  <a:cubicBezTo>
                    <a:pt x="5764" y="4549"/>
                    <a:pt x="4525" y="5763"/>
                    <a:pt x="3049" y="5763"/>
                  </a:cubicBezTo>
                  <a:cubicBezTo>
                    <a:pt x="1548" y="5763"/>
                    <a:pt x="334" y="4549"/>
                    <a:pt x="334" y="3049"/>
                  </a:cubicBezTo>
                  <a:cubicBezTo>
                    <a:pt x="334" y="2406"/>
                    <a:pt x="572" y="1786"/>
                    <a:pt x="1024" y="1263"/>
                  </a:cubicBezTo>
                  <a:cubicBezTo>
                    <a:pt x="1072" y="1215"/>
                    <a:pt x="1072" y="1096"/>
                    <a:pt x="1001" y="1024"/>
                  </a:cubicBezTo>
                  <a:cubicBezTo>
                    <a:pt x="971" y="1005"/>
                    <a:pt x="933" y="993"/>
                    <a:pt x="896" y="993"/>
                  </a:cubicBezTo>
                  <a:cubicBezTo>
                    <a:pt x="843" y="993"/>
                    <a:pt x="790" y="1016"/>
                    <a:pt x="762" y="1072"/>
                  </a:cubicBezTo>
                  <a:cubicBezTo>
                    <a:pt x="262" y="1620"/>
                    <a:pt x="0" y="2334"/>
                    <a:pt x="0" y="3096"/>
                  </a:cubicBezTo>
                  <a:cubicBezTo>
                    <a:pt x="0" y="4787"/>
                    <a:pt x="1382" y="6144"/>
                    <a:pt x="3072" y="6144"/>
                  </a:cubicBezTo>
                  <a:cubicBezTo>
                    <a:pt x="4739" y="6097"/>
                    <a:pt x="6121" y="4739"/>
                    <a:pt x="6121" y="3072"/>
                  </a:cubicBezTo>
                  <a:cubicBezTo>
                    <a:pt x="6121" y="1358"/>
                    <a:pt x="4739" y="0"/>
                    <a:pt x="30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53" name="Google Shape;14253;p27"/>
            <p:cNvSpPr/>
            <p:nvPr/>
          </p:nvSpPr>
          <p:spPr>
            <a:xfrm>
              <a:off x="4291888" y="2056308"/>
              <a:ext cx="66700" cy="8950"/>
            </a:xfrm>
            <a:custGeom>
              <a:avLst/>
              <a:gdLst/>
              <a:ahLst/>
              <a:cxnLst/>
              <a:rect l="l" t="t" r="r" b="b"/>
              <a:pathLst>
                <a:path w="2668" h="358" extrusionOk="0">
                  <a:moveTo>
                    <a:pt x="191" y="1"/>
                  </a:moveTo>
                  <a:cubicBezTo>
                    <a:pt x="119" y="1"/>
                    <a:pt x="48" y="48"/>
                    <a:pt x="24" y="144"/>
                  </a:cubicBezTo>
                  <a:cubicBezTo>
                    <a:pt x="0" y="239"/>
                    <a:pt x="71" y="358"/>
                    <a:pt x="191" y="358"/>
                  </a:cubicBezTo>
                  <a:lnTo>
                    <a:pt x="2453" y="358"/>
                  </a:lnTo>
                  <a:cubicBezTo>
                    <a:pt x="2548" y="358"/>
                    <a:pt x="2620" y="286"/>
                    <a:pt x="2643" y="215"/>
                  </a:cubicBezTo>
                  <a:cubicBezTo>
                    <a:pt x="2667" y="96"/>
                    <a:pt x="2572" y="1"/>
                    <a:pt x="2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54" name="Google Shape;14254;p27"/>
            <p:cNvSpPr/>
            <p:nvPr/>
          </p:nvSpPr>
          <p:spPr>
            <a:xfrm>
              <a:off x="4291888" y="2074758"/>
              <a:ext cx="66700" cy="8975"/>
            </a:xfrm>
            <a:custGeom>
              <a:avLst/>
              <a:gdLst/>
              <a:ahLst/>
              <a:cxnLst/>
              <a:rect l="l" t="t" r="r" b="b"/>
              <a:pathLst>
                <a:path w="2668" h="359" extrusionOk="0">
                  <a:moveTo>
                    <a:pt x="191" y="1"/>
                  </a:moveTo>
                  <a:cubicBezTo>
                    <a:pt x="119" y="1"/>
                    <a:pt x="48" y="72"/>
                    <a:pt x="24" y="144"/>
                  </a:cubicBezTo>
                  <a:cubicBezTo>
                    <a:pt x="0" y="239"/>
                    <a:pt x="71" y="358"/>
                    <a:pt x="191" y="358"/>
                  </a:cubicBezTo>
                  <a:lnTo>
                    <a:pt x="2453" y="358"/>
                  </a:lnTo>
                  <a:cubicBezTo>
                    <a:pt x="2548" y="358"/>
                    <a:pt x="2620" y="310"/>
                    <a:pt x="2643" y="215"/>
                  </a:cubicBezTo>
                  <a:cubicBezTo>
                    <a:pt x="2667" y="96"/>
                    <a:pt x="2572" y="1"/>
                    <a:pt x="2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55" name="Google Shape;14255;p27"/>
            <p:cNvSpPr/>
            <p:nvPr/>
          </p:nvSpPr>
          <p:spPr>
            <a:xfrm>
              <a:off x="4305563" y="2092633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215" y="0"/>
                  </a:moveTo>
                  <a:cubicBezTo>
                    <a:pt x="96" y="0"/>
                    <a:pt x="1" y="96"/>
                    <a:pt x="25" y="215"/>
                  </a:cubicBezTo>
                  <a:cubicBezTo>
                    <a:pt x="72" y="310"/>
                    <a:pt x="120" y="358"/>
                    <a:pt x="215" y="358"/>
                  </a:cubicBezTo>
                  <a:lnTo>
                    <a:pt x="1358" y="358"/>
                  </a:lnTo>
                  <a:cubicBezTo>
                    <a:pt x="1430" y="358"/>
                    <a:pt x="1501" y="310"/>
                    <a:pt x="1525" y="215"/>
                  </a:cubicBezTo>
                  <a:cubicBezTo>
                    <a:pt x="1549" y="96"/>
                    <a:pt x="1477" y="0"/>
                    <a:pt x="1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  <a:defRPr/>
              </a:pPr>
              <a:endParaRPr sz="1867" kern="0"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256" name="Google Shape;14256;p27"/>
          <p:cNvSpPr txBox="1"/>
          <p:nvPr/>
        </p:nvSpPr>
        <p:spPr>
          <a:xfrm>
            <a:off x="1397800" y="1544867"/>
            <a:ext cx="93964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a-IR" sz="2133" kern="0" dirty="0">
                <a:cs typeface="B Nazanin" panose="00000700000000000000" pitchFamily="2" charset="-78"/>
                <a:sym typeface="Arial"/>
              </a:rPr>
              <a:t>عناصر اینفوگرافیک</a:t>
            </a:r>
            <a:endParaRPr sz="2133" kern="0" dirty="0"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257" name="Google Shape;14257;p27"/>
          <p:cNvSpPr txBox="1">
            <a:spLocks noGrp="1"/>
          </p:cNvSpPr>
          <p:nvPr>
            <p:ph type="title" idx="4294967295"/>
          </p:nvPr>
        </p:nvSpPr>
        <p:spPr>
          <a:xfrm>
            <a:off x="0" y="431800"/>
            <a:ext cx="9394825" cy="642938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fa-IR" dirty="0">
                <a:solidFill>
                  <a:schemeClr val="tx1"/>
                </a:solidFill>
                <a:cs typeface="B Nazanin" panose="00000700000000000000" pitchFamily="2" charset="-78"/>
              </a:rPr>
              <a:t>نمادهای برتر</a:t>
            </a:r>
            <a:endParaRPr dirty="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aphic 1">
            <a:extLst>
              <a:ext uri="{FF2B5EF4-FFF2-40B4-BE49-F238E27FC236}">
                <a16:creationId xmlns:a16="http://schemas.microsoft.com/office/drawing/2014/main" id="{29EA1244-BEB4-461E-85C1-2335225C7422}"/>
              </a:ext>
            </a:extLst>
          </p:cNvPr>
          <p:cNvGrpSpPr/>
          <p:nvPr/>
        </p:nvGrpSpPr>
        <p:grpSpPr>
          <a:xfrm>
            <a:off x="104095" y="703873"/>
            <a:ext cx="4772700" cy="6185392"/>
            <a:chOff x="3889795" y="2616331"/>
            <a:chExt cx="3499903" cy="4535853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F8099347-AB4F-49E3-9F4D-09E94A593FA6}"/>
                </a:ext>
              </a:extLst>
            </p:cNvPr>
            <p:cNvSpPr/>
            <p:nvPr/>
          </p:nvSpPr>
          <p:spPr>
            <a:xfrm>
              <a:off x="4705765" y="3775935"/>
              <a:ext cx="2683933" cy="3376249"/>
            </a:xfrm>
            <a:custGeom>
              <a:avLst/>
              <a:gdLst>
                <a:gd name="connsiteX0" fmla="*/ 2065790 w 2683933"/>
                <a:gd name="connsiteY0" fmla="*/ 2983668 h 2984204"/>
                <a:gd name="connsiteX1" fmla="*/ 2040080 w 2683933"/>
                <a:gd name="connsiteY1" fmla="*/ 2984204 h 2984204"/>
                <a:gd name="connsiteX2" fmla="*/ 393554 w 2683933"/>
                <a:gd name="connsiteY2" fmla="*/ 2984204 h 2984204"/>
                <a:gd name="connsiteX3" fmla="*/ 369986 w 2683933"/>
                <a:gd name="connsiteY3" fmla="*/ 2983668 h 2984204"/>
                <a:gd name="connsiteX4" fmla="*/ 397839 w 2683933"/>
                <a:gd name="connsiteY4" fmla="*/ 2854582 h 2984204"/>
                <a:gd name="connsiteX5" fmla="*/ 512464 w 2683933"/>
                <a:gd name="connsiteY5" fmla="*/ 2421793 h 2984204"/>
                <a:gd name="connsiteX6" fmla="*/ 512999 w 2683933"/>
                <a:gd name="connsiteY6" fmla="*/ 2419650 h 2984204"/>
                <a:gd name="connsiteX7" fmla="*/ 488360 w 2683933"/>
                <a:gd name="connsiteY7" fmla="*/ 2305561 h 2984204"/>
                <a:gd name="connsiteX8" fmla="*/ 386591 w 2683933"/>
                <a:gd name="connsiteY8" fmla="*/ 2187723 h 2984204"/>
                <a:gd name="connsiteX9" fmla="*/ 387662 w 2683933"/>
                <a:gd name="connsiteY9" fmla="*/ 2163620 h 2984204"/>
                <a:gd name="connsiteX10" fmla="*/ 562813 w 2683933"/>
                <a:gd name="connsiteY10" fmla="*/ 1921515 h 2984204"/>
                <a:gd name="connsiteX11" fmla="*/ 592808 w 2683933"/>
                <a:gd name="connsiteY11" fmla="*/ 1843848 h 2984204"/>
                <a:gd name="connsiteX12" fmla="*/ 465328 w 2683933"/>
                <a:gd name="connsiteY12" fmla="*/ 1881343 h 2984204"/>
                <a:gd name="connsiteX13" fmla="*/ 290177 w 2683933"/>
                <a:gd name="connsiteY13" fmla="*/ 1893126 h 2984204"/>
                <a:gd name="connsiteX14" fmla="*/ 66820 w 2683933"/>
                <a:gd name="connsiteY14" fmla="*/ 1879736 h 2984204"/>
                <a:gd name="connsiteX15" fmla="*/ 12186 w 2683933"/>
                <a:gd name="connsiteY15" fmla="*/ 1873308 h 2984204"/>
                <a:gd name="connsiteX16" fmla="*/ 6294 w 2683933"/>
                <a:gd name="connsiteY16" fmla="*/ 1844920 h 2984204"/>
                <a:gd name="connsiteX17" fmla="*/ 13792 w 2683933"/>
                <a:gd name="connsiteY17" fmla="*/ 1844384 h 2984204"/>
                <a:gd name="connsiteX18" fmla="*/ 125203 w 2683933"/>
                <a:gd name="connsiteY18" fmla="*/ 1866880 h 2984204"/>
                <a:gd name="connsiteX19" fmla="*/ 195371 w 2683933"/>
                <a:gd name="connsiteY19" fmla="*/ 1834743 h 2984204"/>
                <a:gd name="connsiteX20" fmla="*/ 241971 w 2683933"/>
                <a:gd name="connsiteY20" fmla="*/ 1792428 h 2984204"/>
                <a:gd name="connsiteX21" fmla="*/ 503894 w 2683933"/>
                <a:gd name="connsiteY21" fmla="*/ 1768860 h 2984204"/>
                <a:gd name="connsiteX22" fmla="*/ 775458 w 2683933"/>
                <a:gd name="connsiteY22" fmla="*/ 1743150 h 2984204"/>
                <a:gd name="connsiteX23" fmla="*/ 852589 w 2683933"/>
                <a:gd name="connsiteY23" fmla="*/ 1738865 h 2984204"/>
                <a:gd name="connsiteX24" fmla="*/ 909365 w 2683933"/>
                <a:gd name="connsiteY24" fmla="*/ 1749042 h 2984204"/>
                <a:gd name="connsiteX25" fmla="*/ 903473 w 2683933"/>
                <a:gd name="connsiteY25" fmla="*/ 1769396 h 2984204"/>
                <a:gd name="connsiteX26" fmla="*/ 792062 w 2683933"/>
                <a:gd name="connsiteY26" fmla="*/ 2165762 h 2984204"/>
                <a:gd name="connsiteX27" fmla="*/ 1152006 w 2683933"/>
                <a:gd name="connsiteY27" fmla="*/ 2213969 h 2984204"/>
                <a:gd name="connsiteX28" fmla="*/ 1186821 w 2683933"/>
                <a:gd name="connsiteY28" fmla="*/ 2182367 h 2984204"/>
                <a:gd name="connsiteX29" fmla="*/ 1201284 w 2683933"/>
                <a:gd name="connsiteY29" fmla="*/ 2035068 h 2984204"/>
                <a:gd name="connsiteX30" fmla="*/ 1221637 w 2683933"/>
                <a:gd name="connsiteY30" fmla="*/ 1830458 h 2984204"/>
                <a:gd name="connsiteX31" fmla="*/ 1230743 w 2683933"/>
                <a:gd name="connsiteY31" fmla="*/ 1737794 h 2984204"/>
                <a:gd name="connsiteX32" fmla="*/ 1213603 w 2683933"/>
                <a:gd name="connsiteY32" fmla="*/ 1717975 h 2984204"/>
                <a:gd name="connsiteX33" fmla="*/ 1055592 w 2683933"/>
                <a:gd name="connsiteY33" fmla="*/ 1724403 h 2984204"/>
                <a:gd name="connsiteX34" fmla="*/ 1016491 w 2683933"/>
                <a:gd name="connsiteY34" fmla="*/ 1722796 h 2984204"/>
                <a:gd name="connsiteX35" fmla="*/ 1011135 w 2683933"/>
                <a:gd name="connsiteY35" fmla="*/ 1665484 h 2984204"/>
                <a:gd name="connsiteX36" fmla="*/ 991852 w 2683933"/>
                <a:gd name="connsiteY36" fmla="*/ 1631203 h 2984204"/>
                <a:gd name="connsiteX37" fmla="*/ 884726 w 2683933"/>
                <a:gd name="connsiteY37" fmla="*/ 1577641 h 2984204"/>
                <a:gd name="connsiteX38" fmla="*/ 863301 w 2683933"/>
                <a:gd name="connsiteY38" fmla="*/ 1544431 h 2984204"/>
                <a:gd name="connsiteX39" fmla="*/ 895975 w 2683933"/>
                <a:gd name="connsiteY39" fmla="*/ 1343570 h 2984204"/>
                <a:gd name="connsiteX40" fmla="*/ 860623 w 2683933"/>
                <a:gd name="connsiteY40" fmla="*/ 1304469 h 2984204"/>
                <a:gd name="connsiteX41" fmla="*/ 813488 w 2683933"/>
                <a:gd name="connsiteY41" fmla="*/ 1309826 h 2984204"/>
                <a:gd name="connsiteX42" fmla="*/ 791527 w 2683933"/>
                <a:gd name="connsiteY42" fmla="*/ 1317860 h 2984204"/>
                <a:gd name="connsiteX43" fmla="*/ 769566 w 2683933"/>
                <a:gd name="connsiteY43" fmla="*/ 1329108 h 2984204"/>
                <a:gd name="connsiteX44" fmla="*/ 646371 w 2683933"/>
                <a:gd name="connsiteY44" fmla="*/ 1328037 h 2984204"/>
                <a:gd name="connsiteX45" fmla="*/ 634587 w 2683933"/>
                <a:gd name="connsiteY45" fmla="*/ 1311968 h 2984204"/>
                <a:gd name="connsiteX46" fmla="*/ 659762 w 2683933"/>
                <a:gd name="connsiteY46" fmla="*/ 1158242 h 2984204"/>
                <a:gd name="connsiteX47" fmla="*/ 721895 w 2683933"/>
                <a:gd name="connsiteY47" fmla="*/ 955239 h 2984204"/>
                <a:gd name="connsiteX48" fmla="*/ 797954 w 2683933"/>
                <a:gd name="connsiteY48" fmla="*/ 752235 h 2984204"/>
                <a:gd name="connsiteX49" fmla="*/ 825271 w 2683933"/>
                <a:gd name="connsiteY49" fmla="*/ 649394 h 2984204"/>
                <a:gd name="connsiteX50" fmla="*/ 875085 w 2683933"/>
                <a:gd name="connsiteY50" fmla="*/ 450676 h 2984204"/>
                <a:gd name="connsiteX51" fmla="*/ 929184 w 2683933"/>
                <a:gd name="connsiteY51" fmla="*/ 303377 h 2984204"/>
                <a:gd name="connsiteX52" fmla="*/ 1118797 w 2683933"/>
                <a:gd name="connsiteY52" fmla="*/ 155544 h 2984204"/>
                <a:gd name="connsiteX53" fmla="*/ 1240920 w 2683933"/>
                <a:gd name="connsiteY53" fmla="*/ 138403 h 2984204"/>
                <a:gd name="connsiteX54" fmla="*/ 1234492 w 2683933"/>
                <a:gd name="connsiteY54" fmla="*/ 153937 h 2984204"/>
                <a:gd name="connsiteX55" fmla="*/ 1186286 w 2683933"/>
                <a:gd name="connsiteY55" fmla="*/ 310341 h 2984204"/>
                <a:gd name="connsiteX56" fmla="*/ 1196463 w 2683933"/>
                <a:gd name="connsiteY56" fmla="*/ 368724 h 2984204"/>
                <a:gd name="connsiteX57" fmla="*/ 1211996 w 2683933"/>
                <a:gd name="connsiteY57" fmla="*/ 374616 h 2984204"/>
                <a:gd name="connsiteX58" fmla="*/ 1246812 w 2683933"/>
                <a:gd name="connsiteY58" fmla="*/ 348370 h 2984204"/>
                <a:gd name="connsiteX59" fmla="*/ 1262881 w 2683933"/>
                <a:gd name="connsiteY59" fmla="*/ 345157 h 2984204"/>
                <a:gd name="connsiteX60" fmla="*/ 1263952 w 2683933"/>
                <a:gd name="connsiteY60" fmla="*/ 359619 h 2984204"/>
                <a:gd name="connsiteX61" fmla="*/ 1275200 w 2683933"/>
                <a:gd name="connsiteY61" fmla="*/ 436749 h 2984204"/>
                <a:gd name="connsiteX62" fmla="*/ 1289127 w 2683933"/>
                <a:gd name="connsiteY62" fmla="*/ 462995 h 2984204"/>
                <a:gd name="connsiteX63" fmla="*/ 1296090 w 2683933"/>
                <a:gd name="connsiteY63" fmla="*/ 575477 h 2984204"/>
                <a:gd name="connsiteX64" fmla="*/ 1281628 w 2683933"/>
                <a:gd name="connsiteY64" fmla="*/ 719562 h 2984204"/>
                <a:gd name="connsiteX65" fmla="*/ 1278414 w 2683933"/>
                <a:gd name="connsiteY65" fmla="*/ 818118 h 2984204"/>
                <a:gd name="connsiteX66" fmla="*/ 1263952 w 2683933"/>
                <a:gd name="connsiteY66" fmla="*/ 985770 h 2984204"/>
                <a:gd name="connsiteX67" fmla="*/ 1246276 w 2683933"/>
                <a:gd name="connsiteY67" fmla="*/ 1190380 h 2984204"/>
                <a:gd name="connsiteX68" fmla="*/ 1240920 w 2683933"/>
                <a:gd name="connsiteY68" fmla="*/ 1259477 h 2984204"/>
                <a:gd name="connsiteX69" fmla="*/ 1236635 w 2683933"/>
                <a:gd name="connsiteY69" fmla="*/ 1277688 h 2984204"/>
                <a:gd name="connsiteX70" fmla="*/ 1347510 w 2683933"/>
                <a:gd name="connsiteY70" fmla="*/ 995947 h 2984204"/>
                <a:gd name="connsiteX71" fmla="*/ 1401073 w 2683933"/>
                <a:gd name="connsiteY71" fmla="*/ 898998 h 2984204"/>
                <a:gd name="connsiteX72" fmla="*/ 1548907 w 2683933"/>
                <a:gd name="connsiteY72" fmla="*/ 653144 h 2984204"/>
                <a:gd name="connsiteX73" fmla="*/ 1608362 w 2683933"/>
                <a:gd name="connsiteY73" fmla="*/ 576549 h 2984204"/>
                <a:gd name="connsiteX74" fmla="*/ 1780835 w 2683933"/>
                <a:gd name="connsiteY74" fmla="*/ 404611 h 2984204"/>
                <a:gd name="connsiteX75" fmla="*/ 1850467 w 2683933"/>
                <a:gd name="connsiteY75" fmla="*/ 339800 h 2984204"/>
                <a:gd name="connsiteX76" fmla="*/ 1886354 w 2683933"/>
                <a:gd name="connsiteY76" fmla="*/ 343550 h 2984204"/>
                <a:gd name="connsiteX77" fmla="*/ 1929740 w 2683933"/>
                <a:gd name="connsiteY77" fmla="*/ 456567 h 2984204"/>
                <a:gd name="connsiteX78" fmla="*/ 1932954 w 2683933"/>
                <a:gd name="connsiteY78" fmla="*/ 493526 h 2984204"/>
                <a:gd name="connsiteX79" fmla="*/ 2105427 w 2683933"/>
                <a:gd name="connsiteY79" fmla="*/ 55916 h 2984204"/>
                <a:gd name="connsiteX80" fmla="*/ 2127923 w 2683933"/>
                <a:gd name="connsiteY80" fmla="*/ 1282 h 2984204"/>
                <a:gd name="connsiteX81" fmla="*/ 2133815 w 2683933"/>
                <a:gd name="connsiteY81" fmla="*/ 747 h 2984204"/>
                <a:gd name="connsiteX82" fmla="*/ 2221122 w 2683933"/>
                <a:gd name="connsiteY82" fmla="*/ 168399 h 2984204"/>
                <a:gd name="connsiteX83" fmla="*/ 2289683 w 2683933"/>
                <a:gd name="connsiteY83" fmla="*/ 218748 h 2984204"/>
                <a:gd name="connsiteX84" fmla="*/ 2562319 w 2683933"/>
                <a:gd name="connsiteY84" fmla="*/ 302842 h 2984204"/>
                <a:gd name="connsiteX85" fmla="*/ 2683371 w 2683933"/>
                <a:gd name="connsiteY85" fmla="*/ 498882 h 2984204"/>
                <a:gd name="connsiteX86" fmla="*/ 2653376 w 2683933"/>
                <a:gd name="connsiteY86" fmla="*/ 745272 h 2984204"/>
                <a:gd name="connsiteX87" fmla="*/ 2609454 w 2683933"/>
                <a:gd name="connsiteY87" fmla="*/ 935956 h 2984204"/>
                <a:gd name="connsiteX88" fmla="*/ 2504471 w 2683933"/>
                <a:gd name="connsiteY88" fmla="*/ 1251978 h 2984204"/>
                <a:gd name="connsiteX89" fmla="*/ 2298253 w 2683933"/>
                <a:gd name="connsiteY89" fmla="*/ 1599066 h 2984204"/>
                <a:gd name="connsiteX90" fmla="*/ 2098463 w 2683933"/>
                <a:gd name="connsiteY90" fmla="*/ 1863667 h 2984204"/>
                <a:gd name="connsiteX91" fmla="*/ 2088822 w 2683933"/>
                <a:gd name="connsiteY91" fmla="*/ 1892591 h 2984204"/>
                <a:gd name="connsiteX92" fmla="*/ 2110783 w 2683933"/>
                <a:gd name="connsiteY92" fmla="*/ 2220396 h 2984204"/>
                <a:gd name="connsiteX93" fmla="*/ 2128459 w 2683933"/>
                <a:gd name="connsiteY93" fmla="*/ 2514457 h 2984204"/>
                <a:gd name="connsiteX94" fmla="*/ 2138635 w 2683933"/>
                <a:gd name="connsiteY94" fmla="*/ 2658542 h 2984204"/>
                <a:gd name="connsiteX95" fmla="*/ 2112390 w 2683933"/>
                <a:gd name="connsiteY95" fmla="*/ 2683180 h 2984204"/>
                <a:gd name="connsiteX96" fmla="*/ 2087215 w 2683933"/>
                <a:gd name="connsiteY96" fmla="*/ 2678360 h 2984204"/>
                <a:gd name="connsiteX97" fmla="*/ 2063647 w 2683933"/>
                <a:gd name="connsiteY97" fmla="*/ 2697642 h 2984204"/>
                <a:gd name="connsiteX98" fmla="*/ 2065790 w 2683933"/>
                <a:gd name="connsiteY98" fmla="*/ 2983668 h 2984204"/>
                <a:gd name="connsiteX0" fmla="*/ 2065790 w 2683933"/>
                <a:gd name="connsiteY0" fmla="*/ 2983668 h 3371057"/>
                <a:gd name="connsiteX1" fmla="*/ 2040080 w 2683933"/>
                <a:gd name="connsiteY1" fmla="*/ 2984204 h 3371057"/>
                <a:gd name="connsiteX2" fmla="*/ 238813 w 2683933"/>
                <a:gd name="connsiteY2" fmla="*/ 3371057 h 3371057"/>
                <a:gd name="connsiteX3" fmla="*/ 369986 w 2683933"/>
                <a:gd name="connsiteY3" fmla="*/ 2983668 h 3371057"/>
                <a:gd name="connsiteX4" fmla="*/ 397839 w 2683933"/>
                <a:gd name="connsiteY4" fmla="*/ 2854582 h 3371057"/>
                <a:gd name="connsiteX5" fmla="*/ 512464 w 2683933"/>
                <a:gd name="connsiteY5" fmla="*/ 2421793 h 3371057"/>
                <a:gd name="connsiteX6" fmla="*/ 512999 w 2683933"/>
                <a:gd name="connsiteY6" fmla="*/ 2419650 h 3371057"/>
                <a:gd name="connsiteX7" fmla="*/ 488360 w 2683933"/>
                <a:gd name="connsiteY7" fmla="*/ 2305561 h 3371057"/>
                <a:gd name="connsiteX8" fmla="*/ 386591 w 2683933"/>
                <a:gd name="connsiteY8" fmla="*/ 2187723 h 3371057"/>
                <a:gd name="connsiteX9" fmla="*/ 387662 w 2683933"/>
                <a:gd name="connsiteY9" fmla="*/ 2163620 h 3371057"/>
                <a:gd name="connsiteX10" fmla="*/ 562813 w 2683933"/>
                <a:gd name="connsiteY10" fmla="*/ 1921515 h 3371057"/>
                <a:gd name="connsiteX11" fmla="*/ 592808 w 2683933"/>
                <a:gd name="connsiteY11" fmla="*/ 1843848 h 3371057"/>
                <a:gd name="connsiteX12" fmla="*/ 465328 w 2683933"/>
                <a:gd name="connsiteY12" fmla="*/ 1881343 h 3371057"/>
                <a:gd name="connsiteX13" fmla="*/ 290177 w 2683933"/>
                <a:gd name="connsiteY13" fmla="*/ 1893126 h 3371057"/>
                <a:gd name="connsiteX14" fmla="*/ 66820 w 2683933"/>
                <a:gd name="connsiteY14" fmla="*/ 1879736 h 3371057"/>
                <a:gd name="connsiteX15" fmla="*/ 12186 w 2683933"/>
                <a:gd name="connsiteY15" fmla="*/ 1873308 h 3371057"/>
                <a:gd name="connsiteX16" fmla="*/ 6294 w 2683933"/>
                <a:gd name="connsiteY16" fmla="*/ 1844920 h 3371057"/>
                <a:gd name="connsiteX17" fmla="*/ 13792 w 2683933"/>
                <a:gd name="connsiteY17" fmla="*/ 1844384 h 3371057"/>
                <a:gd name="connsiteX18" fmla="*/ 125203 w 2683933"/>
                <a:gd name="connsiteY18" fmla="*/ 1866880 h 3371057"/>
                <a:gd name="connsiteX19" fmla="*/ 195371 w 2683933"/>
                <a:gd name="connsiteY19" fmla="*/ 1834743 h 3371057"/>
                <a:gd name="connsiteX20" fmla="*/ 241971 w 2683933"/>
                <a:gd name="connsiteY20" fmla="*/ 1792428 h 3371057"/>
                <a:gd name="connsiteX21" fmla="*/ 503894 w 2683933"/>
                <a:gd name="connsiteY21" fmla="*/ 1768860 h 3371057"/>
                <a:gd name="connsiteX22" fmla="*/ 775458 w 2683933"/>
                <a:gd name="connsiteY22" fmla="*/ 1743150 h 3371057"/>
                <a:gd name="connsiteX23" fmla="*/ 852589 w 2683933"/>
                <a:gd name="connsiteY23" fmla="*/ 1738865 h 3371057"/>
                <a:gd name="connsiteX24" fmla="*/ 909365 w 2683933"/>
                <a:gd name="connsiteY24" fmla="*/ 1749042 h 3371057"/>
                <a:gd name="connsiteX25" fmla="*/ 903473 w 2683933"/>
                <a:gd name="connsiteY25" fmla="*/ 1769396 h 3371057"/>
                <a:gd name="connsiteX26" fmla="*/ 792062 w 2683933"/>
                <a:gd name="connsiteY26" fmla="*/ 2165762 h 3371057"/>
                <a:gd name="connsiteX27" fmla="*/ 1152006 w 2683933"/>
                <a:gd name="connsiteY27" fmla="*/ 2213969 h 3371057"/>
                <a:gd name="connsiteX28" fmla="*/ 1186821 w 2683933"/>
                <a:gd name="connsiteY28" fmla="*/ 2182367 h 3371057"/>
                <a:gd name="connsiteX29" fmla="*/ 1201284 w 2683933"/>
                <a:gd name="connsiteY29" fmla="*/ 2035068 h 3371057"/>
                <a:gd name="connsiteX30" fmla="*/ 1221637 w 2683933"/>
                <a:gd name="connsiteY30" fmla="*/ 1830458 h 3371057"/>
                <a:gd name="connsiteX31" fmla="*/ 1230743 w 2683933"/>
                <a:gd name="connsiteY31" fmla="*/ 1737794 h 3371057"/>
                <a:gd name="connsiteX32" fmla="*/ 1213603 w 2683933"/>
                <a:gd name="connsiteY32" fmla="*/ 1717975 h 3371057"/>
                <a:gd name="connsiteX33" fmla="*/ 1055592 w 2683933"/>
                <a:gd name="connsiteY33" fmla="*/ 1724403 h 3371057"/>
                <a:gd name="connsiteX34" fmla="*/ 1016491 w 2683933"/>
                <a:gd name="connsiteY34" fmla="*/ 1722796 h 3371057"/>
                <a:gd name="connsiteX35" fmla="*/ 1011135 w 2683933"/>
                <a:gd name="connsiteY35" fmla="*/ 1665484 h 3371057"/>
                <a:gd name="connsiteX36" fmla="*/ 991852 w 2683933"/>
                <a:gd name="connsiteY36" fmla="*/ 1631203 h 3371057"/>
                <a:gd name="connsiteX37" fmla="*/ 884726 w 2683933"/>
                <a:gd name="connsiteY37" fmla="*/ 1577641 h 3371057"/>
                <a:gd name="connsiteX38" fmla="*/ 863301 w 2683933"/>
                <a:gd name="connsiteY38" fmla="*/ 1544431 h 3371057"/>
                <a:gd name="connsiteX39" fmla="*/ 895975 w 2683933"/>
                <a:gd name="connsiteY39" fmla="*/ 1343570 h 3371057"/>
                <a:gd name="connsiteX40" fmla="*/ 860623 w 2683933"/>
                <a:gd name="connsiteY40" fmla="*/ 1304469 h 3371057"/>
                <a:gd name="connsiteX41" fmla="*/ 813488 w 2683933"/>
                <a:gd name="connsiteY41" fmla="*/ 1309826 h 3371057"/>
                <a:gd name="connsiteX42" fmla="*/ 791527 w 2683933"/>
                <a:gd name="connsiteY42" fmla="*/ 1317860 h 3371057"/>
                <a:gd name="connsiteX43" fmla="*/ 769566 w 2683933"/>
                <a:gd name="connsiteY43" fmla="*/ 1329108 h 3371057"/>
                <a:gd name="connsiteX44" fmla="*/ 646371 w 2683933"/>
                <a:gd name="connsiteY44" fmla="*/ 1328037 h 3371057"/>
                <a:gd name="connsiteX45" fmla="*/ 634587 w 2683933"/>
                <a:gd name="connsiteY45" fmla="*/ 1311968 h 3371057"/>
                <a:gd name="connsiteX46" fmla="*/ 659762 w 2683933"/>
                <a:gd name="connsiteY46" fmla="*/ 1158242 h 3371057"/>
                <a:gd name="connsiteX47" fmla="*/ 721895 w 2683933"/>
                <a:gd name="connsiteY47" fmla="*/ 955239 h 3371057"/>
                <a:gd name="connsiteX48" fmla="*/ 797954 w 2683933"/>
                <a:gd name="connsiteY48" fmla="*/ 752235 h 3371057"/>
                <a:gd name="connsiteX49" fmla="*/ 825271 w 2683933"/>
                <a:gd name="connsiteY49" fmla="*/ 649394 h 3371057"/>
                <a:gd name="connsiteX50" fmla="*/ 875085 w 2683933"/>
                <a:gd name="connsiteY50" fmla="*/ 450676 h 3371057"/>
                <a:gd name="connsiteX51" fmla="*/ 929184 w 2683933"/>
                <a:gd name="connsiteY51" fmla="*/ 303377 h 3371057"/>
                <a:gd name="connsiteX52" fmla="*/ 1118797 w 2683933"/>
                <a:gd name="connsiteY52" fmla="*/ 155544 h 3371057"/>
                <a:gd name="connsiteX53" fmla="*/ 1240920 w 2683933"/>
                <a:gd name="connsiteY53" fmla="*/ 138403 h 3371057"/>
                <a:gd name="connsiteX54" fmla="*/ 1234492 w 2683933"/>
                <a:gd name="connsiteY54" fmla="*/ 153937 h 3371057"/>
                <a:gd name="connsiteX55" fmla="*/ 1186286 w 2683933"/>
                <a:gd name="connsiteY55" fmla="*/ 310341 h 3371057"/>
                <a:gd name="connsiteX56" fmla="*/ 1196463 w 2683933"/>
                <a:gd name="connsiteY56" fmla="*/ 368724 h 3371057"/>
                <a:gd name="connsiteX57" fmla="*/ 1211996 w 2683933"/>
                <a:gd name="connsiteY57" fmla="*/ 374616 h 3371057"/>
                <a:gd name="connsiteX58" fmla="*/ 1246812 w 2683933"/>
                <a:gd name="connsiteY58" fmla="*/ 348370 h 3371057"/>
                <a:gd name="connsiteX59" fmla="*/ 1262881 w 2683933"/>
                <a:gd name="connsiteY59" fmla="*/ 345157 h 3371057"/>
                <a:gd name="connsiteX60" fmla="*/ 1263952 w 2683933"/>
                <a:gd name="connsiteY60" fmla="*/ 359619 h 3371057"/>
                <a:gd name="connsiteX61" fmla="*/ 1275200 w 2683933"/>
                <a:gd name="connsiteY61" fmla="*/ 436749 h 3371057"/>
                <a:gd name="connsiteX62" fmla="*/ 1289127 w 2683933"/>
                <a:gd name="connsiteY62" fmla="*/ 462995 h 3371057"/>
                <a:gd name="connsiteX63" fmla="*/ 1296090 w 2683933"/>
                <a:gd name="connsiteY63" fmla="*/ 575477 h 3371057"/>
                <a:gd name="connsiteX64" fmla="*/ 1281628 w 2683933"/>
                <a:gd name="connsiteY64" fmla="*/ 719562 h 3371057"/>
                <a:gd name="connsiteX65" fmla="*/ 1278414 w 2683933"/>
                <a:gd name="connsiteY65" fmla="*/ 818118 h 3371057"/>
                <a:gd name="connsiteX66" fmla="*/ 1263952 w 2683933"/>
                <a:gd name="connsiteY66" fmla="*/ 985770 h 3371057"/>
                <a:gd name="connsiteX67" fmla="*/ 1246276 w 2683933"/>
                <a:gd name="connsiteY67" fmla="*/ 1190380 h 3371057"/>
                <a:gd name="connsiteX68" fmla="*/ 1240920 w 2683933"/>
                <a:gd name="connsiteY68" fmla="*/ 1259477 h 3371057"/>
                <a:gd name="connsiteX69" fmla="*/ 1236635 w 2683933"/>
                <a:gd name="connsiteY69" fmla="*/ 1277688 h 3371057"/>
                <a:gd name="connsiteX70" fmla="*/ 1347510 w 2683933"/>
                <a:gd name="connsiteY70" fmla="*/ 995947 h 3371057"/>
                <a:gd name="connsiteX71" fmla="*/ 1401073 w 2683933"/>
                <a:gd name="connsiteY71" fmla="*/ 898998 h 3371057"/>
                <a:gd name="connsiteX72" fmla="*/ 1548907 w 2683933"/>
                <a:gd name="connsiteY72" fmla="*/ 653144 h 3371057"/>
                <a:gd name="connsiteX73" fmla="*/ 1608362 w 2683933"/>
                <a:gd name="connsiteY73" fmla="*/ 576549 h 3371057"/>
                <a:gd name="connsiteX74" fmla="*/ 1780835 w 2683933"/>
                <a:gd name="connsiteY74" fmla="*/ 404611 h 3371057"/>
                <a:gd name="connsiteX75" fmla="*/ 1850467 w 2683933"/>
                <a:gd name="connsiteY75" fmla="*/ 339800 h 3371057"/>
                <a:gd name="connsiteX76" fmla="*/ 1886354 w 2683933"/>
                <a:gd name="connsiteY76" fmla="*/ 343550 h 3371057"/>
                <a:gd name="connsiteX77" fmla="*/ 1929740 w 2683933"/>
                <a:gd name="connsiteY77" fmla="*/ 456567 h 3371057"/>
                <a:gd name="connsiteX78" fmla="*/ 1932954 w 2683933"/>
                <a:gd name="connsiteY78" fmla="*/ 493526 h 3371057"/>
                <a:gd name="connsiteX79" fmla="*/ 2105427 w 2683933"/>
                <a:gd name="connsiteY79" fmla="*/ 55916 h 3371057"/>
                <a:gd name="connsiteX80" fmla="*/ 2127923 w 2683933"/>
                <a:gd name="connsiteY80" fmla="*/ 1282 h 3371057"/>
                <a:gd name="connsiteX81" fmla="*/ 2133815 w 2683933"/>
                <a:gd name="connsiteY81" fmla="*/ 747 h 3371057"/>
                <a:gd name="connsiteX82" fmla="*/ 2221122 w 2683933"/>
                <a:gd name="connsiteY82" fmla="*/ 168399 h 3371057"/>
                <a:gd name="connsiteX83" fmla="*/ 2289683 w 2683933"/>
                <a:gd name="connsiteY83" fmla="*/ 218748 h 3371057"/>
                <a:gd name="connsiteX84" fmla="*/ 2562319 w 2683933"/>
                <a:gd name="connsiteY84" fmla="*/ 302842 h 3371057"/>
                <a:gd name="connsiteX85" fmla="*/ 2683371 w 2683933"/>
                <a:gd name="connsiteY85" fmla="*/ 498882 h 3371057"/>
                <a:gd name="connsiteX86" fmla="*/ 2653376 w 2683933"/>
                <a:gd name="connsiteY86" fmla="*/ 745272 h 3371057"/>
                <a:gd name="connsiteX87" fmla="*/ 2609454 w 2683933"/>
                <a:gd name="connsiteY87" fmla="*/ 935956 h 3371057"/>
                <a:gd name="connsiteX88" fmla="*/ 2504471 w 2683933"/>
                <a:gd name="connsiteY88" fmla="*/ 1251978 h 3371057"/>
                <a:gd name="connsiteX89" fmla="*/ 2298253 w 2683933"/>
                <a:gd name="connsiteY89" fmla="*/ 1599066 h 3371057"/>
                <a:gd name="connsiteX90" fmla="*/ 2098463 w 2683933"/>
                <a:gd name="connsiteY90" fmla="*/ 1863667 h 3371057"/>
                <a:gd name="connsiteX91" fmla="*/ 2088822 w 2683933"/>
                <a:gd name="connsiteY91" fmla="*/ 1892591 h 3371057"/>
                <a:gd name="connsiteX92" fmla="*/ 2110783 w 2683933"/>
                <a:gd name="connsiteY92" fmla="*/ 2220396 h 3371057"/>
                <a:gd name="connsiteX93" fmla="*/ 2128459 w 2683933"/>
                <a:gd name="connsiteY93" fmla="*/ 2514457 h 3371057"/>
                <a:gd name="connsiteX94" fmla="*/ 2138635 w 2683933"/>
                <a:gd name="connsiteY94" fmla="*/ 2658542 h 3371057"/>
                <a:gd name="connsiteX95" fmla="*/ 2112390 w 2683933"/>
                <a:gd name="connsiteY95" fmla="*/ 2683180 h 3371057"/>
                <a:gd name="connsiteX96" fmla="*/ 2087215 w 2683933"/>
                <a:gd name="connsiteY96" fmla="*/ 2678360 h 3371057"/>
                <a:gd name="connsiteX97" fmla="*/ 2063647 w 2683933"/>
                <a:gd name="connsiteY97" fmla="*/ 2697642 h 3371057"/>
                <a:gd name="connsiteX98" fmla="*/ 2065790 w 2683933"/>
                <a:gd name="connsiteY98" fmla="*/ 2983668 h 3371057"/>
                <a:gd name="connsiteX0" fmla="*/ 2065790 w 2683933"/>
                <a:gd name="connsiteY0" fmla="*/ 2983668 h 3406620"/>
                <a:gd name="connsiteX1" fmla="*/ 2233506 w 2683933"/>
                <a:gd name="connsiteY1" fmla="*/ 3345266 h 3406620"/>
                <a:gd name="connsiteX2" fmla="*/ 238813 w 2683933"/>
                <a:gd name="connsiteY2" fmla="*/ 3371057 h 3406620"/>
                <a:gd name="connsiteX3" fmla="*/ 369986 w 2683933"/>
                <a:gd name="connsiteY3" fmla="*/ 2983668 h 3406620"/>
                <a:gd name="connsiteX4" fmla="*/ 397839 w 2683933"/>
                <a:gd name="connsiteY4" fmla="*/ 2854582 h 3406620"/>
                <a:gd name="connsiteX5" fmla="*/ 512464 w 2683933"/>
                <a:gd name="connsiteY5" fmla="*/ 2421793 h 3406620"/>
                <a:gd name="connsiteX6" fmla="*/ 512999 w 2683933"/>
                <a:gd name="connsiteY6" fmla="*/ 2419650 h 3406620"/>
                <a:gd name="connsiteX7" fmla="*/ 488360 w 2683933"/>
                <a:gd name="connsiteY7" fmla="*/ 2305561 h 3406620"/>
                <a:gd name="connsiteX8" fmla="*/ 386591 w 2683933"/>
                <a:gd name="connsiteY8" fmla="*/ 2187723 h 3406620"/>
                <a:gd name="connsiteX9" fmla="*/ 387662 w 2683933"/>
                <a:gd name="connsiteY9" fmla="*/ 2163620 h 3406620"/>
                <a:gd name="connsiteX10" fmla="*/ 562813 w 2683933"/>
                <a:gd name="connsiteY10" fmla="*/ 1921515 h 3406620"/>
                <a:gd name="connsiteX11" fmla="*/ 592808 w 2683933"/>
                <a:gd name="connsiteY11" fmla="*/ 1843848 h 3406620"/>
                <a:gd name="connsiteX12" fmla="*/ 465328 w 2683933"/>
                <a:gd name="connsiteY12" fmla="*/ 1881343 h 3406620"/>
                <a:gd name="connsiteX13" fmla="*/ 290177 w 2683933"/>
                <a:gd name="connsiteY13" fmla="*/ 1893126 h 3406620"/>
                <a:gd name="connsiteX14" fmla="*/ 66820 w 2683933"/>
                <a:gd name="connsiteY14" fmla="*/ 1879736 h 3406620"/>
                <a:gd name="connsiteX15" fmla="*/ 12186 w 2683933"/>
                <a:gd name="connsiteY15" fmla="*/ 1873308 h 3406620"/>
                <a:gd name="connsiteX16" fmla="*/ 6294 w 2683933"/>
                <a:gd name="connsiteY16" fmla="*/ 1844920 h 3406620"/>
                <a:gd name="connsiteX17" fmla="*/ 13792 w 2683933"/>
                <a:gd name="connsiteY17" fmla="*/ 1844384 h 3406620"/>
                <a:gd name="connsiteX18" fmla="*/ 125203 w 2683933"/>
                <a:gd name="connsiteY18" fmla="*/ 1866880 h 3406620"/>
                <a:gd name="connsiteX19" fmla="*/ 195371 w 2683933"/>
                <a:gd name="connsiteY19" fmla="*/ 1834743 h 3406620"/>
                <a:gd name="connsiteX20" fmla="*/ 241971 w 2683933"/>
                <a:gd name="connsiteY20" fmla="*/ 1792428 h 3406620"/>
                <a:gd name="connsiteX21" fmla="*/ 503894 w 2683933"/>
                <a:gd name="connsiteY21" fmla="*/ 1768860 h 3406620"/>
                <a:gd name="connsiteX22" fmla="*/ 775458 w 2683933"/>
                <a:gd name="connsiteY22" fmla="*/ 1743150 h 3406620"/>
                <a:gd name="connsiteX23" fmla="*/ 852589 w 2683933"/>
                <a:gd name="connsiteY23" fmla="*/ 1738865 h 3406620"/>
                <a:gd name="connsiteX24" fmla="*/ 909365 w 2683933"/>
                <a:gd name="connsiteY24" fmla="*/ 1749042 h 3406620"/>
                <a:gd name="connsiteX25" fmla="*/ 903473 w 2683933"/>
                <a:gd name="connsiteY25" fmla="*/ 1769396 h 3406620"/>
                <a:gd name="connsiteX26" fmla="*/ 792062 w 2683933"/>
                <a:gd name="connsiteY26" fmla="*/ 2165762 h 3406620"/>
                <a:gd name="connsiteX27" fmla="*/ 1152006 w 2683933"/>
                <a:gd name="connsiteY27" fmla="*/ 2213969 h 3406620"/>
                <a:gd name="connsiteX28" fmla="*/ 1186821 w 2683933"/>
                <a:gd name="connsiteY28" fmla="*/ 2182367 h 3406620"/>
                <a:gd name="connsiteX29" fmla="*/ 1201284 w 2683933"/>
                <a:gd name="connsiteY29" fmla="*/ 2035068 h 3406620"/>
                <a:gd name="connsiteX30" fmla="*/ 1221637 w 2683933"/>
                <a:gd name="connsiteY30" fmla="*/ 1830458 h 3406620"/>
                <a:gd name="connsiteX31" fmla="*/ 1230743 w 2683933"/>
                <a:gd name="connsiteY31" fmla="*/ 1737794 h 3406620"/>
                <a:gd name="connsiteX32" fmla="*/ 1213603 w 2683933"/>
                <a:gd name="connsiteY32" fmla="*/ 1717975 h 3406620"/>
                <a:gd name="connsiteX33" fmla="*/ 1055592 w 2683933"/>
                <a:gd name="connsiteY33" fmla="*/ 1724403 h 3406620"/>
                <a:gd name="connsiteX34" fmla="*/ 1016491 w 2683933"/>
                <a:gd name="connsiteY34" fmla="*/ 1722796 h 3406620"/>
                <a:gd name="connsiteX35" fmla="*/ 1011135 w 2683933"/>
                <a:gd name="connsiteY35" fmla="*/ 1665484 h 3406620"/>
                <a:gd name="connsiteX36" fmla="*/ 991852 w 2683933"/>
                <a:gd name="connsiteY36" fmla="*/ 1631203 h 3406620"/>
                <a:gd name="connsiteX37" fmla="*/ 884726 w 2683933"/>
                <a:gd name="connsiteY37" fmla="*/ 1577641 h 3406620"/>
                <a:gd name="connsiteX38" fmla="*/ 863301 w 2683933"/>
                <a:gd name="connsiteY38" fmla="*/ 1544431 h 3406620"/>
                <a:gd name="connsiteX39" fmla="*/ 895975 w 2683933"/>
                <a:gd name="connsiteY39" fmla="*/ 1343570 h 3406620"/>
                <a:gd name="connsiteX40" fmla="*/ 860623 w 2683933"/>
                <a:gd name="connsiteY40" fmla="*/ 1304469 h 3406620"/>
                <a:gd name="connsiteX41" fmla="*/ 813488 w 2683933"/>
                <a:gd name="connsiteY41" fmla="*/ 1309826 h 3406620"/>
                <a:gd name="connsiteX42" fmla="*/ 791527 w 2683933"/>
                <a:gd name="connsiteY42" fmla="*/ 1317860 h 3406620"/>
                <a:gd name="connsiteX43" fmla="*/ 769566 w 2683933"/>
                <a:gd name="connsiteY43" fmla="*/ 1329108 h 3406620"/>
                <a:gd name="connsiteX44" fmla="*/ 646371 w 2683933"/>
                <a:gd name="connsiteY44" fmla="*/ 1328037 h 3406620"/>
                <a:gd name="connsiteX45" fmla="*/ 634587 w 2683933"/>
                <a:gd name="connsiteY45" fmla="*/ 1311968 h 3406620"/>
                <a:gd name="connsiteX46" fmla="*/ 659762 w 2683933"/>
                <a:gd name="connsiteY46" fmla="*/ 1158242 h 3406620"/>
                <a:gd name="connsiteX47" fmla="*/ 721895 w 2683933"/>
                <a:gd name="connsiteY47" fmla="*/ 955239 h 3406620"/>
                <a:gd name="connsiteX48" fmla="*/ 797954 w 2683933"/>
                <a:gd name="connsiteY48" fmla="*/ 752235 h 3406620"/>
                <a:gd name="connsiteX49" fmla="*/ 825271 w 2683933"/>
                <a:gd name="connsiteY49" fmla="*/ 649394 h 3406620"/>
                <a:gd name="connsiteX50" fmla="*/ 875085 w 2683933"/>
                <a:gd name="connsiteY50" fmla="*/ 450676 h 3406620"/>
                <a:gd name="connsiteX51" fmla="*/ 929184 w 2683933"/>
                <a:gd name="connsiteY51" fmla="*/ 303377 h 3406620"/>
                <a:gd name="connsiteX52" fmla="*/ 1118797 w 2683933"/>
                <a:gd name="connsiteY52" fmla="*/ 155544 h 3406620"/>
                <a:gd name="connsiteX53" fmla="*/ 1240920 w 2683933"/>
                <a:gd name="connsiteY53" fmla="*/ 138403 h 3406620"/>
                <a:gd name="connsiteX54" fmla="*/ 1234492 w 2683933"/>
                <a:gd name="connsiteY54" fmla="*/ 153937 h 3406620"/>
                <a:gd name="connsiteX55" fmla="*/ 1186286 w 2683933"/>
                <a:gd name="connsiteY55" fmla="*/ 310341 h 3406620"/>
                <a:gd name="connsiteX56" fmla="*/ 1196463 w 2683933"/>
                <a:gd name="connsiteY56" fmla="*/ 368724 h 3406620"/>
                <a:gd name="connsiteX57" fmla="*/ 1211996 w 2683933"/>
                <a:gd name="connsiteY57" fmla="*/ 374616 h 3406620"/>
                <a:gd name="connsiteX58" fmla="*/ 1246812 w 2683933"/>
                <a:gd name="connsiteY58" fmla="*/ 348370 h 3406620"/>
                <a:gd name="connsiteX59" fmla="*/ 1262881 w 2683933"/>
                <a:gd name="connsiteY59" fmla="*/ 345157 h 3406620"/>
                <a:gd name="connsiteX60" fmla="*/ 1263952 w 2683933"/>
                <a:gd name="connsiteY60" fmla="*/ 359619 h 3406620"/>
                <a:gd name="connsiteX61" fmla="*/ 1275200 w 2683933"/>
                <a:gd name="connsiteY61" fmla="*/ 436749 h 3406620"/>
                <a:gd name="connsiteX62" fmla="*/ 1289127 w 2683933"/>
                <a:gd name="connsiteY62" fmla="*/ 462995 h 3406620"/>
                <a:gd name="connsiteX63" fmla="*/ 1296090 w 2683933"/>
                <a:gd name="connsiteY63" fmla="*/ 575477 h 3406620"/>
                <a:gd name="connsiteX64" fmla="*/ 1281628 w 2683933"/>
                <a:gd name="connsiteY64" fmla="*/ 719562 h 3406620"/>
                <a:gd name="connsiteX65" fmla="*/ 1278414 w 2683933"/>
                <a:gd name="connsiteY65" fmla="*/ 818118 h 3406620"/>
                <a:gd name="connsiteX66" fmla="*/ 1263952 w 2683933"/>
                <a:gd name="connsiteY66" fmla="*/ 985770 h 3406620"/>
                <a:gd name="connsiteX67" fmla="*/ 1246276 w 2683933"/>
                <a:gd name="connsiteY67" fmla="*/ 1190380 h 3406620"/>
                <a:gd name="connsiteX68" fmla="*/ 1240920 w 2683933"/>
                <a:gd name="connsiteY68" fmla="*/ 1259477 h 3406620"/>
                <a:gd name="connsiteX69" fmla="*/ 1236635 w 2683933"/>
                <a:gd name="connsiteY69" fmla="*/ 1277688 h 3406620"/>
                <a:gd name="connsiteX70" fmla="*/ 1347510 w 2683933"/>
                <a:gd name="connsiteY70" fmla="*/ 995947 h 3406620"/>
                <a:gd name="connsiteX71" fmla="*/ 1401073 w 2683933"/>
                <a:gd name="connsiteY71" fmla="*/ 898998 h 3406620"/>
                <a:gd name="connsiteX72" fmla="*/ 1548907 w 2683933"/>
                <a:gd name="connsiteY72" fmla="*/ 653144 h 3406620"/>
                <a:gd name="connsiteX73" fmla="*/ 1608362 w 2683933"/>
                <a:gd name="connsiteY73" fmla="*/ 576549 h 3406620"/>
                <a:gd name="connsiteX74" fmla="*/ 1780835 w 2683933"/>
                <a:gd name="connsiteY74" fmla="*/ 404611 h 3406620"/>
                <a:gd name="connsiteX75" fmla="*/ 1850467 w 2683933"/>
                <a:gd name="connsiteY75" fmla="*/ 339800 h 3406620"/>
                <a:gd name="connsiteX76" fmla="*/ 1886354 w 2683933"/>
                <a:gd name="connsiteY76" fmla="*/ 343550 h 3406620"/>
                <a:gd name="connsiteX77" fmla="*/ 1929740 w 2683933"/>
                <a:gd name="connsiteY77" fmla="*/ 456567 h 3406620"/>
                <a:gd name="connsiteX78" fmla="*/ 1932954 w 2683933"/>
                <a:gd name="connsiteY78" fmla="*/ 493526 h 3406620"/>
                <a:gd name="connsiteX79" fmla="*/ 2105427 w 2683933"/>
                <a:gd name="connsiteY79" fmla="*/ 55916 h 3406620"/>
                <a:gd name="connsiteX80" fmla="*/ 2127923 w 2683933"/>
                <a:gd name="connsiteY80" fmla="*/ 1282 h 3406620"/>
                <a:gd name="connsiteX81" fmla="*/ 2133815 w 2683933"/>
                <a:gd name="connsiteY81" fmla="*/ 747 h 3406620"/>
                <a:gd name="connsiteX82" fmla="*/ 2221122 w 2683933"/>
                <a:gd name="connsiteY82" fmla="*/ 168399 h 3406620"/>
                <a:gd name="connsiteX83" fmla="*/ 2289683 w 2683933"/>
                <a:gd name="connsiteY83" fmla="*/ 218748 h 3406620"/>
                <a:gd name="connsiteX84" fmla="*/ 2562319 w 2683933"/>
                <a:gd name="connsiteY84" fmla="*/ 302842 h 3406620"/>
                <a:gd name="connsiteX85" fmla="*/ 2683371 w 2683933"/>
                <a:gd name="connsiteY85" fmla="*/ 498882 h 3406620"/>
                <a:gd name="connsiteX86" fmla="*/ 2653376 w 2683933"/>
                <a:gd name="connsiteY86" fmla="*/ 745272 h 3406620"/>
                <a:gd name="connsiteX87" fmla="*/ 2609454 w 2683933"/>
                <a:gd name="connsiteY87" fmla="*/ 935956 h 3406620"/>
                <a:gd name="connsiteX88" fmla="*/ 2504471 w 2683933"/>
                <a:gd name="connsiteY88" fmla="*/ 1251978 h 3406620"/>
                <a:gd name="connsiteX89" fmla="*/ 2298253 w 2683933"/>
                <a:gd name="connsiteY89" fmla="*/ 1599066 h 3406620"/>
                <a:gd name="connsiteX90" fmla="*/ 2098463 w 2683933"/>
                <a:gd name="connsiteY90" fmla="*/ 1863667 h 3406620"/>
                <a:gd name="connsiteX91" fmla="*/ 2088822 w 2683933"/>
                <a:gd name="connsiteY91" fmla="*/ 1892591 h 3406620"/>
                <a:gd name="connsiteX92" fmla="*/ 2110783 w 2683933"/>
                <a:gd name="connsiteY92" fmla="*/ 2220396 h 3406620"/>
                <a:gd name="connsiteX93" fmla="*/ 2128459 w 2683933"/>
                <a:gd name="connsiteY93" fmla="*/ 2514457 h 3406620"/>
                <a:gd name="connsiteX94" fmla="*/ 2138635 w 2683933"/>
                <a:gd name="connsiteY94" fmla="*/ 2658542 h 3406620"/>
                <a:gd name="connsiteX95" fmla="*/ 2112390 w 2683933"/>
                <a:gd name="connsiteY95" fmla="*/ 2683180 h 3406620"/>
                <a:gd name="connsiteX96" fmla="*/ 2087215 w 2683933"/>
                <a:gd name="connsiteY96" fmla="*/ 2678360 h 3406620"/>
                <a:gd name="connsiteX97" fmla="*/ 2063647 w 2683933"/>
                <a:gd name="connsiteY97" fmla="*/ 2697642 h 3406620"/>
                <a:gd name="connsiteX98" fmla="*/ 2065790 w 2683933"/>
                <a:gd name="connsiteY98" fmla="*/ 2983668 h 3406620"/>
                <a:gd name="connsiteX0" fmla="*/ 2065790 w 2683933"/>
                <a:gd name="connsiteY0" fmla="*/ 2983668 h 3406620"/>
                <a:gd name="connsiteX1" fmla="*/ 2233506 w 2683933"/>
                <a:gd name="connsiteY1" fmla="*/ 3345266 h 3406620"/>
                <a:gd name="connsiteX2" fmla="*/ 238813 w 2683933"/>
                <a:gd name="connsiteY2" fmla="*/ 3371057 h 3406620"/>
                <a:gd name="connsiteX3" fmla="*/ 369986 w 2683933"/>
                <a:gd name="connsiteY3" fmla="*/ 2983668 h 3406620"/>
                <a:gd name="connsiteX4" fmla="*/ 397839 w 2683933"/>
                <a:gd name="connsiteY4" fmla="*/ 2854582 h 3406620"/>
                <a:gd name="connsiteX5" fmla="*/ 512464 w 2683933"/>
                <a:gd name="connsiteY5" fmla="*/ 2421793 h 3406620"/>
                <a:gd name="connsiteX6" fmla="*/ 512999 w 2683933"/>
                <a:gd name="connsiteY6" fmla="*/ 2419650 h 3406620"/>
                <a:gd name="connsiteX7" fmla="*/ 488360 w 2683933"/>
                <a:gd name="connsiteY7" fmla="*/ 2305561 h 3406620"/>
                <a:gd name="connsiteX8" fmla="*/ 386591 w 2683933"/>
                <a:gd name="connsiteY8" fmla="*/ 2187723 h 3406620"/>
                <a:gd name="connsiteX9" fmla="*/ 387662 w 2683933"/>
                <a:gd name="connsiteY9" fmla="*/ 2163620 h 3406620"/>
                <a:gd name="connsiteX10" fmla="*/ 562813 w 2683933"/>
                <a:gd name="connsiteY10" fmla="*/ 1921515 h 3406620"/>
                <a:gd name="connsiteX11" fmla="*/ 592808 w 2683933"/>
                <a:gd name="connsiteY11" fmla="*/ 1843848 h 3406620"/>
                <a:gd name="connsiteX12" fmla="*/ 465328 w 2683933"/>
                <a:gd name="connsiteY12" fmla="*/ 1881343 h 3406620"/>
                <a:gd name="connsiteX13" fmla="*/ 290177 w 2683933"/>
                <a:gd name="connsiteY13" fmla="*/ 1893126 h 3406620"/>
                <a:gd name="connsiteX14" fmla="*/ 66820 w 2683933"/>
                <a:gd name="connsiteY14" fmla="*/ 1879736 h 3406620"/>
                <a:gd name="connsiteX15" fmla="*/ 12186 w 2683933"/>
                <a:gd name="connsiteY15" fmla="*/ 1873308 h 3406620"/>
                <a:gd name="connsiteX16" fmla="*/ 6294 w 2683933"/>
                <a:gd name="connsiteY16" fmla="*/ 1844920 h 3406620"/>
                <a:gd name="connsiteX17" fmla="*/ 13792 w 2683933"/>
                <a:gd name="connsiteY17" fmla="*/ 1844384 h 3406620"/>
                <a:gd name="connsiteX18" fmla="*/ 125203 w 2683933"/>
                <a:gd name="connsiteY18" fmla="*/ 1866880 h 3406620"/>
                <a:gd name="connsiteX19" fmla="*/ 195371 w 2683933"/>
                <a:gd name="connsiteY19" fmla="*/ 1834743 h 3406620"/>
                <a:gd name="connsiteX20" fmla="*/ 241971 w 2683933"/>
                <a:gd name="connsiteY20" fmla="*/ 1792428 h 3406620"/>
                <a:gd name="connsiteX21" fmla="*/ 503894 w 2683933"/>
                <a:gd name="connsiteY21" fmla="*/ 1768860 h 3406620"/>
                <a:gd name="connsiteX22" fmla="*/ 775458 w 2683933"/>
                <a:gd name="connsiteY22" fmla="*/ 1743150 h 3406620"/>
                <a:gd name="connsiteX23" fmla="*/ 852589 w 2683933"/>
                <a:gd name="connsiteY23" fmla="*/ 1738865 h 3406620"/>
                <a:gd name="connsiteX24" fmla="*/ 909365 w 2683933"/>
                <a:gd name="connsiteY24" fmla="*/ 1749042 h 3406620"/>
                <a:gd name="connsiteX25" fmla="*/ 903473 w 2683933"/>
                <a:gd name="connsiteY25" fmla="*/ 1769396 h 3406620"/>
                <a:gd name="connsiteX26" fmla="*/ 792062 w 2683933"/>
                <a:gd name="connsiteY26" fmla="*/ 2165762 h 3406620"/>
                <a:gd name="connsiteX27" fmla="*/ 1152006 w 2683933"/>
                <a:gd name="connsiteY27" fmla="*/ 2213969 h 3406620"/>
                <a:gd name="connsiteX28" fmla="*/ 1186821 w 2683933"/>
                <a:gd name="connsiteY28" fmla="*/ 2182367 h 3406620"/>
                <a:gd name="connsiteX29" fmla="*/ 1201284 w 2683933"/>
                <a:gd name="connsiteY29" fmla="*/ 2035068 h 3406620"/>
                <a:gd name="connsiteX30" fmla="*/ 1221637 w 2683933"/>
                <a:gd name="connsiteY30" fmla="*/ 1830458 h 3406620"/>
                <a:gd name="connsiteX31" fmla="*/ 1230743 w 2683933"/>
                <a:gd name="connsiteY31" fmla="*/ 1737794 h 3406620"/>
                <a:gd name="connsiteX32" fmla="*/ 1213603 w 2683933"/>
                <a:gd name="connsiteY32" fmla="*/ 1717975 h 3406620"/>
                <a:gd name="connsiteX33" fmla="*/ 1055592 w 2683933"/>
                <a:gd name="connsiteY33" fmla="*/ 1724403 h 3406620"/>
                <a:gd name="connsiteX34" fmla="*/ 1016491 w 2683933"/>
                <a:gd name="connsiteY34" fmla="*/ 1722796 h 3406620"/>
                <a:gd name="connsiteX35" fmla="*/ 1011135 w 2683933"/>
                <a:gd name="connsiteY35" fmla="*/ 1665484 h 3406620"/>
                <a:gd name="connsiteX36" fmla="*/ 991852 w 2683933"/>
                <a:gd name="connsiteY36" fmla="*/ 1631203 h 3406620"/>
                <a:gd name="connsiteX37" fmla="*/ 884726 w 2683933"/>
                <a:gd name="connsiteY37" fmla="*/ 1577641 h 3406620"/>
                <a:gd name="connsiteX38" fmla="*/ 863301 w 2683933"/>
                <a:gd name="connsiteY38" fmla="*/ 1544431 h 3406620"/>
                <a:gd name="connsiteX39" fmla="*/ 895975 w 2683933"/>
                <a:gd name="connsiteY39" fmla="*/ 1343570 h 3406620"/>
                <a:gd name="connsiteX40" fmla="*/ 860623 w 2683933"/>
                <a:gd name="connsiteY40" fmla="*/ 1304469 h 3406620"/>
                <a:gd name="connsiteX41" fmla="*/ 813488 w 2683933"/>
                <a:gd name="connsiteY41" fmla="*/ 1309826 h 3406620"/>
                <a:gd name="connsiteX42" fmla="*/ 791527 w 2683933"/>
                <a:gd name="connsiteY42" fmla="*/ 1317860 h 3406620"/>
                <a:gd name="connsiteX43" fmla="*/ 769566 w 2683933"/>
                <a:gd name="connsiteY43" fmla="*/ 1329108 h 3406620"/>
                <a:gd name="connsiteX44" fmla="*/ 646371 w 2683933"/>
                <a:gd name="connsiteY44" fmla="*/ 1328037 h 3406620"/>
                <a:gd name="connsiteX45" fmla="*/ 634587 w 2683933"/>
                <a:gd name="connsiteY45" fmla="*/ 1311968 h 3406620"/>
                <a:gd name="connsiteX46" fmla="*/ 659762 w 2683933"/>
                <a:gd name="connsiteY46" fmla="*/ 1158242 h 3406620"/>
                <a:gd name="connsiteX47" fmla="*/ 721895 w 2683933"/>
                <a:gd name="connsiteY47" fmla="*/ 955239 h 3406620"/>
                <a:gd name="connsiteX48" fmla="*/ 797954 w 2683933"/>
                <a:gd name="connsiteY48" fmla="*/ 752235 h 3406620"/>
                <a:gd name="connsiteX49" fmla="*/ 825271 w 2683933"/>
                <a:gd name="connsiteY49" fmla="*/ 649394 h 3406620"/>
                <a:gd name="connsiteX50" fmla="*/ 875085 w 2683933"/>
                <a:gd name="connsiteY50" fmla="*/ 450676 h 3406620"/>
                <a:gd name="connsiteX51" fmla="*/ 929184 w 2683933"/>
                <a:gd name="connsiteY51" fmla="*/ 303377 h 3406620"/>
                <a:gd name="connsiteX52" fmla="*/ 1118797 w 2683933"/>
                <a:gd name="connsiteY52" fmla="*/ 155544 h 3406620"/>
                <a:gd name="connsiteX53" fmla="*/ 1240920 w 2683933"/>
                <a:gd name="connsiteY53" fmla="*/ 138403 h 3406620"/>
                <a:gd name="connsiteX54" fmla="*/ 1234492 w 2683933"/>
                <a:gd name="connsiteY54" fmla="*/ 153937 h 3406620"/>
                <a:gd name="connsiteX55" fmla="*/ 1186286 w 2683933"/>
                <a:gd name="connsiteY55" fmla="*/ 310341 h 3406620"/>
                <a:gd name="connsiteX56" fmla="*/ 1196463 w 2683933"/>
                <a:gd name="connsiteY56" fmla="*/ 368724 h 3406620"/>
                <a:gd name="connsiteX57" fmla="*/ 1211996 w 2683933"/>
                <a:gd name="connsiteY57" fmla="*/ 374616 h 3406620"/>
                <a:gd name="connsiteX58" fmla="*/ 1246812 w 2683933"/>
                <a:gd name="connsiteY58" fmla="*/ 348370 h 3406620"/>
                <a:gd name="connsiteX59" fmla="*/ 1262881 w 2683933"/>
                <a:gd name="connsiteY59" fmla="*/ 345157 h 3406620"/>
                <a:gd name="connsiteX60" fmla="*/ 1263952 w 2683933"/>
                <a:gd name="connsiteY60" fmla="*/ 359619 h 3406620"/>
                <a:gd name="connsiteX61" fmla="*/ 1275200 w 2683933"/>
                <a:gd name="connsiteY61" fmla="*/ 436749 h 3406620"/>
                <a:gd name="connsiteX62" fmla="*/ 1289127 w 2683933"/>
                <a:gd name="connsiteY62" fmla="*/ 462995 h 3406620"/>
                <a:gd name="connsiteX63" fmla="*/ 1296090 w 2683933"/>
                <a:gd name="connsiteY63" fmla="*/ 575477 h 3406620"/>
                <a:gd name="connsiteX64" fmla="*/ 1281628 w 2683933"/>
                <a:gd name="connsiteY64" fmla="*/ 719562 h 3406620"/>
                <a:gd name="connsiteX65" fmla="*/ 1278414 w 2683933"/>
                <a:gd name="connsiteY65" fmla="*/ 818118 h 3406620"/>
                <a:gd name="connsiteX66" fmla="*/ 1263952 w 2683933"/>
                <a:gd name="connsiteY66" fmla="*/ 985770 h 3406620"/>
                <a:gd name="connsiteX67" fmla="*/ 1246276 w 2683933"/>
                <a:gd name="connsiteY67" fmla="*/ 1190380 h 3406620"/>
                <a:gd name="connsiteX68" fmla="*/ 1240920 w 2683933"/>
                <a:gd name="connsiteY68" fmla="*/ 1259477 h 3406620"/>
                <a:gd name="connsiteX69" fmla="*/ 1236635 w 2683933"/>
                <a:gd name="connsiteY69" fmla="*/ 1277688 h 3406620"/>
                <a:gd name="connsiteX70" fmla="*/ 1347510 w 2683933"/>
                <a:gd name="connsiteY70" fmla="*/ 995947 h 3406620"/>
                <a:gd name="connsiteX71" fmla="*/ 1401073 w 2683933"/>
                <a:gd name="connsiteY71" fmla="*/ 898998 h 3406620"/>
                <a:gd name="connsiteX72" fmla="*/ 1548907 w 2683933"/>
                <a:gd name="connsiteY72" fmla="*/ 653144 h 3406620"/>
                <a:gd name="connsiteX73" fmla="*/ 1608362 w 2683933"/>
                <a:gd name="connsiteY73" fmla="*/ 576549 h 3406620"/>
                <a:gd name="connsiteX74" fmla="*/ 1780835 w 2683933"/>
                <a:gd name="connsiteY74" fmla="*/ 404611 h 3406620"/>
                <a:gd name="connsiteX75" fmla="*/ 1850467 w 2683933"/>
                <a:gd name="connsiteY75" fmla="*/ 339800 h 3406620"/>
                <a:gd name="connsiteX76" fmla="*/ 1886354 w 2683933"/>
                <a:gd name="connsiteY76" fmla="*/ 343550 h 3406620"/>
                <a:gd name="connsiteX77" fmla="*/ 1929740 w 2683933"/>
                <a:gd name="connsiteY77" fmla="*/ 456567 h 3406620"/>
                <a:gd name="connsiteX78" fmla="*/ 1932954 w 2683933"/>
                <a:gd name="connsiteY78" fmla="*/ 493526 h 3406620"/>
                <a:gd name="connsiteX79" fmla="*/ 2105427 w 2683933"/>
                <a:gd name="connsiteY79" fmla="*/ 55916 h 3406620"/>
                <a:gd name="connsiteX80" fmla="*/ 2127923 w 2683933"/>
                <a:gd name="connsiteY80" fmla="*/ 1282 h 3406620"/>
                <a:gd name="connsiteX81" fmla="*/ 2133815 w 2683933"/>
                <a:gd name="connsiteY81" fmla="*/ 747 h 3406620"/>
                <a:gd name="connsiteX82" fmla="*/ 2221122 w 2683933"/>
                <a:gd name="connsiteY82" fmla="*/ 168399 h 3406620"/>
                <a:gd name="connsiteX83" fmla="*/ 2289683 w 2683933"/>
                <a:gd name="connsiteY83" fmla="*/ 218748 h 3406620"/>
                <a:gd name="connsiteX84" fmla="*/ 2562319 w 2683933"/>
                <a:gd name="connsiteY84" fmla="*/ 302842 h 3406620"/>
                <a:gd name="connsiteX85" fmla="*/ 2683371 w 2683933"/>
                <a:gd name="connsiteY85" fmla="*/ 498882 h 3406620"/>
                <a:gd name="connsiteX86" fmla="*/ 2653376 w 2683933"/>
                <a:gd name="connsiteY86" fmla="*/ 745272 h 3406620"/>
                <a:gd name="connsiteX87" fmla="*/ 2609454 w 2683933"/>
                <a:gd name="connsiteY87" fmla="*/ 935956 h 3406620"/>
                <a:gd name="connsiteX88" fmla="*/ 2504471 w 2683933"/>
                <a:gd name="connsiteY88" fmla="*/ 1251978 h 3406620"/>
                <a:gd name="connsiteX89" fmla="*/ 2298253 w 2683933"/>
                <a:gd name="connsiteY89" fmla="*/ 1599066 h 3406620"/>
                <a:gd name="connsiteX90" fmla="*/ 2098463 w 2683933"/>
                <a:gd name="connsiteY90" fmla="*/ 1863667 h 3406620"/>
                <a:gd name="connsiteX91" fmla="*/ 2088822 w 2683933"/>
                <a:gd name="connsiteY91" fmla="*/ 1892591 h 3406620"/>
                <a:gd name="connsiteX92" fmla="*/ 2110783 w 2683933"/>
                <a:gd name="connsiteY92" fmla="*/ 2220396 h 3406620"/>
                <a:gd name="connsiteX93" fmla="*/ 2128459 w 2683933"/>
                <a:gd name="connsiteY93" fmla="*/ 2514457 h 3406620"/>
                <a:gd name="connsiteX94" fmla="*/ 2138635 w 2683933"/>
                <a:gd name="connsiteY94" fmla="*/ 2658542 h 3406620"/>
                <a:gd name="connsiteX95" fmla="*/ 2112390 w 2683933"/>
                <a:gd name="connsiteY95" fmla="*/ 2683180 h 3406620"/>
                <a:gd name="connsiteX96" fmla="*/ 2087215 w 2683933"/>
                <a:gd name="connsiteY96" fmla="*/ 2678360 h 3406620"/>
                <a:gd name="connsiteX97" fmla="*/ 2063647 w 2683933"/>
                <a:gd name="connsiteY97" fmla="*/ 2697642 h 3406620"/>
                <a:gd name="connsiteX98" fmla="*/ 2065790 w 2683933"/>
                <a:gd name="connsiteY98" fmla="*/ 2983668 h 3406620"/>
                <a:gd name="connsiteX0" fmla="*/ 2065790 w 2683933"/>
                <a:gd name="connsiteY0" fmla="*/ 2983668 h 3394570"/>
                <a:gd name="connsiteX1" fmla="*/ 2233506 w 2683933"/>
                <a:gd name="connsiteY1" fmla="*/ 3345266 h 3394570"/>
                <a:gd name="connsiteX2" fmla="*/ 238813 w 2683933"/>
                <a:gd name="connsiteY2" fmla="*/ 3371057 h 3394570"/>
                <a:gd name="connsiteX3" fmla="*/ 369986 w 2683933"/>
                <a:gd name="connsiteY3" fmla="*/ 2983668 h 3394570"/>
                <a:gd name="connsiteX4" fmla="*/ 397839 w 2683933"/>
                <a:gd name="connsiteY4" fmla="*/ 2854582 h 3394570"/>
                <a:gd name="connsiteX5" fmla="*/ 512464 w 2683933"/>
                <a:gd name="connsiteY5" fmla="*/ 2421793 h 3394570"/>
                <a:gd name="connsiteX6" fmla="*/ 512999 w 2683933"/>
                <a:gd name="connsiteY6" fmla="*/ 2419650 h 3394570"/>
                <a:gd name="connsiteX7" fmla="*/ 488360 w 2683933"/>
                <a:gd name="connsiteY7" fmla="*/ 2305561 h 3394570"/>
                <a:gd name="connsiteX8" fmla="*/ 386591 w 2683933"/>
                <a:gd name="connsiteY8" fmla="*/ 2187723 h 3394570"/>
                <a:gd name="connsiteX9" fmla="*/ 387662 w 2683933"/>
                <a:gd name="connsiteY9" fmla="*/ 2163620 h 3394570"/>
                <a:gd name="connsiteX10" fmla="*/ 562813 w 2683933"/>
                <a:gd name="connsiteY10" fmla="*/ 1921515 h 3394570"/>
                <a:gd name="connsiteX11" fmla="*/ 592808 w 2683933"/>
                <a:gd name="connsiteY11" fmla="*/ 1843848 h 3394570"/>
                <a:gd name="connsiteX12" fmla="*/ 465328 w 2683933"/>
                <a:gd name="connsiteY12" fmla="*/ 1881343 h 3394570"/>
                <a:gd name="connsiteX13" fmla="*/ 290177 w 2683933"/>
                <a:gd name="connsiteY13" fmla="*/ 1893126 h 3394570"/>
                <a:gd name="connsiteX14" fmla="*/ 66820 w 2683933"/>
                <a:gd name="connsiteY14" fmla="*/ 1879736 h 3394570"/>
                <a:gd name="connsiteX15" fmla="*/ 12186 w 2683933"/>
                <a:gd name="connsiteY15" fmla="*/ 1873308 h 3394570"/>
                <a:gd name="connsiteX16" fmla="*/ 6294 w 2683933"/>
                <a:gd name="connsiteY16" fmla="*/ 1844920 h 3394570"/>
                <a:gd name="connsiteX17" fmla="*/ 13792 w 2683933"/>
                <a:gd name="connsiteY17" fmla="*/ 1844384 h 3394570"/>
                <a:gd name="connsiteX18" fmla="*/ 125203 w 2683933"/>
                <a:gd name="connsiteY18" fmla="*/ 1866880 h 3394570"/>
                <a:gd name="connsiteX19" fmla="*/ 195371 w 2683933"/>
                <a:gd name="connsiteY19" fmla="*/ 1834743 h 3394570"/>
                <a:gd name="connsiteX20" fmla="*/ 241971 w 2683933"/>
                <a:gd name="connsiteY20" fmla="*/ 1792428 h 3394570"/>
                <a:gd name="connsiteX21" fmla="*/ 503894 w 2683933"/>
                <a:gd name="connsiteY21" fmla="*/ 1768860 h 3394570"/>
                <a:gd name="connsiteX22" fmla="*/ 775458 w 2683933"/>
                <a:gd name="connsiteY22" fmla="*/ 1743150 h 3394570"/>
                <a:gd name="connsiteX23" fmla="*/ 852589 w 2683933"/>
                <a:gd name="connsiteY23" fmla="*/ 1738865 h 3394570"/>
                <a:gd name="connsiteX24" fmla="*/ 909365 w 2683933"/>
                <a:gd name="connsiteY24" fmla="*/ 1749042 h 3394570"/>
                <a:gd name="connsiteX25" fmla="*/ 903473 w 2683933"/>
                <a:gd name="connsiteY25" fmla="*/ 1769396 h 3394570"/>
                <a:gd name="connsiteX26" fmla="*/ 792062 w 2683933"/>
                <a:gd name="connsiteY26" fmla="*/ 2165762 h 3394570"/>
                <a:gd name="connsiteX27" fmla="*/ 1152006 w 2683933"/>
                <a:gd name="connsiteY27" fmla="*/ 2213969 h 3394570"/>
                <a:gd name="connsiteX28" fmla="*/ 1186821 w 2683933"/>
                <a:gd name="connsiteY28" fmla="*/ 2182367 h 3394570"/>
                <a:gd name="connsiteX29" fmla="*/ 1201284 w 2683933"/>
                <a:gd name="connsiteY29" fmla="*/ 2035068 h 3394570"/>
                <a:gd name="connsiteX30" fmla="*/ 1221637 w 2683933"/>
                <a:gd name="connsiteY30" fmla="*/ 1830458 h 3394570"/>
                <a:gd name="connsiteX31" fmla="*/ 1230743 w 2683933"/>
                <a:gd name="connsiteY31" fmla="*/ 1737794 h 3394570"/>
                <a:gd name="connsiteX32" fmla="*/ 1213603 w 2683933"/>
                <a:gd name="connsiteY32" fmla="*/ 1717975 h 3394570"/>
                <a:gd name="connsiteX33" fmla="*/ 1055592 w 2683933"/>
                <a:gd name="connsiteY33" fmla="*/ 1724403 h 3394570"/>
                <a:gd name="connsiteX34" fmla="*/ 1016491 w 2683933"/>
                <a:gd name="connsiteY34" fmla="*/ 1722796 h 3394570"/>
                <a:gd name="connsiteX35" fmla="*/ 1011135 w 2683933"/>
                <a:gd name="connsiteY35" fmla="*/ 1665484 h 3394570"/>
                <a:gd name="connsiteX36" fmla="*/ 991852 w 2683933"/>
                <a:gd name="connsiteY36" fmla="*/ 1631203 h 3394570"/>
                <a:gd name="connsiteX37" fmla="*/ 884726 w 2683933"/>
                <a:gd name="connsiteY37" fmla="*/ 1577641 h 3394570"/>
                <a:gd name="connsiteX38" fmla="*/ 863301 w 2683933"/>
                <a:gd name="connsiteY38" fmla="*/ 1544431 h 3394570"/>
                <a:gd name="connsiteX39" fmla="*/ 895975 w 2683933"/>
                <a:gd name="connsiteY39" fmla="*/ 1343570 h 3394570"/>
                <a:gd name="connsiteX40" fmla="*/ 860623 w 2683933"/>
                <a:gd name="connsiteY40" fmla="*/ 1304469 h 3394570"/>
                <a:gd name="connsiteX41" fmla="*/ 813488 w 2683933"/>
                <a:gd name="connsiteY41" fmla="*/ 1309826 h 3394570"/>
                <a:gd name="connsiteX42" fmla="*/ 791527 w 2683933"/>
                <a:gd name="connsiteY42" fmla="*/ 1317860 h 3394570"/>
                <a:gd name="connsiteX43" fmla="*/ 769566 w 2683933"/>
                <a:gd name="connsiteY43" fmla="*/ 1329108 h 3394570"/>
                <a:gd name="connsiteX44" fmla="*/ 646371 w 2683933"/>
                <a:gd name="connsiteY44" fmla="*/ 1328037 h 3394570"/>
                <a:gd name="connsiteX45" fmla="*/ 634587 w 2683933"/>
                <a:gd name="connsiteY45" fmla="*/ 1311968 h 3394570"/>
                <a:gd name="connsiteX46" fmla="*/ 659762 w 2683933"/>
                <a:gd name="connsiteY46" fmla="*/ 1158242 h 3394570"/>
                <a:gd name="connsiteX47" fmla="*/ 721895 w 2683933"/>
                <a:gd name="connsiteY47" fmla="*/ 955239 h 3394570"/>
                <a:gd name="connsiteX48" fmla="*/ 797954 w 2683933"/>
                <a:gd name="connsiteY48" fmla="*/ 752235 h 3394570"/>
                <a:gd name="connsiteX49" fmla="*/ 825271 w 2683933"/>
                <a:gd name="connsiteY49" fmla="*/ 649394 h 3394570"/>
                <a:gd name="connsiteX50" fmla="*/ 875085 w 2683933"/>
                <a:gd name="connsiteY50" fmla="*/ 450676 h 3394570"/>
                <a:gd name="connsiteX51" fmla="*/ 929184 w 2683933"/>
                <a:gd name="connsiteY51" fmla="*/ 303377 h 3394570"/>
                <a:gd name="connsiteX52" fmla="*/ 1118797 w 2683933"/>
                <a:gd name="connsiteY52" fmla="*/ 155544 h 3394570"/>
                <a:gd name="connsiteX53" fmla="*/ 1240920 w 2683933"/>
                <a:gd name="connsiteY53" fmla="*/ 138403 h 3394570"/>
                <a:gd name="connsiteX54" fmla="*/ 1234492 w 2683933"/>
                <a:gd name="connsiteY54" fmla="*/ 153937 h 3394570"/>
                <a:gd name="connsiteX55" fmla="*/ 1186286 w 2683933"/>
                <a:gd name="connsiteY55" fmla="*/ 310341 h 3394570"/>
                <a:gd name="connsiteX56" fmla="*/ 1196463 w 2683933"/>
                <a:gd name="connsiteY56" fmla="*/ 368724 h 3394570"/>
                <a:gd name="connsiteX57" fmla="*/ 1211996 w 2683933"/>
                <a:gd name="connsiteY57" fmla="*/ 374616 h 3394570"/>
                <a:gd name="connsiteX58" fmla="*/ 1246812 w 2683933"/>
                <a:gd name="connsiteY58" fmla="*/ 348370 h 3394570"/>
                <a:gd name="connsiteX59" fmla="*/ 1262881 w 2683933"/>
                <a:gd name="connsiteY59" fmla="*/ 345157 h 3394570"/>
                <a:gd name="connsiteX60" fmla="*/ 1263952 w 2683933"/>
                <a:gd name="connsiteY60" fmla="*/ 359619 h 3394570"/>
                <a:gd name="connsiteX61" fmla="*/ 1275200 w 2683933"/>
                <a:gd name="connsiteY61" fmla="*/ 436749 h 3394570"/>
                <a:gd name="connsiteX62" fmla="*/ 1289127 w 2683933"/>
                <a:gd name="connsiteY62" fmla="*/ 462995 h 3394570"/>
                <a:gd name="connsiteX63" fmla="*/ 1296090 w 2683933"/>
                <a:gd name="connsiteY63" fmla="*/ 575477 h 3394570"/>
                <a:gd name="connsiteX64" fmla="*/ 1281628 w 2683933"/>
                <a:gd name="connsiteY64" fmla="*/ 719562 h 3394570"/>
                <a:gd name="connsiteX65" fmla="*/ 1278414 w 2683933"/>
                <a:gd name="connsiteY65" fmla="*/ 818118 h 3394570"/>
                <a:gd name="connsiteX66" fmla="*/ 1263952 w 2683933"/>
                <a:gd name="connsiteY66" fmla="*/ 985770 h 3394570"/>
                <a:gd name="connsiteX67" fmla="*/ 1246276 w 2683933"/>
                <a:gd name="connsiteY67" fmla="*/ 1190380 h 3394570"/>
                <a:gd name="connsiteX68" fmla="*/ 1240920 w 2683933"/>
                <a:gd name="connsiteY68" fmla="*/ 1259477 h 3394570"/>
                <a:gd name="connsiteX69" fmla="*/ 1236635 w 2683933"/>
                <a:gd name="connsiteY69" fmla="*/ 1277688 h 3394570"/>
                <a:gd name="connsiteX70" fmla="*/ 1347510 w 2683933"/>
                <a:gd name="connsiteY70" fmla="*/ 995947 h 3394570"/>
                <a:gd name="connsiteX71" fmla="*/ 1401073 w 2683933"/>
                <a:gd name="connsiteY71" fmla="*/ 898998 h 3394570"/>
                <a:gd name="connsiteX72" fmla="*/ 1548907 w 2683933"/>
                <a:gd name="connsiteY72" fmla="*/ 653144 h 3394570"/>
                <a:gd name="connsiteX73" fmla="*/ 1608362 w 2683933"/>
                <a:gd name="connsiteY73" fmla="*/ 576549 h 3394570"/>
                <a:gd name="connsiteX74" fmla="*/ 1780835 w 2683933"/>
                <a:gd name="connsiteY74" fmla="*/ 404611 h 3394570"/>
                <a:gd name="connsiteX75" fmla="*/ 1850467 w 2683933"/>
                <a:gd name="connsiteY75" fmla="*/ 339800 h 3394570"/>
                <a:gd name="connsiteX76" fmla="*/ 1886354 w 2683933"/>
                <a:gd name="connsiteY76" fmla="*/ 343550 h 3394570"/>
                <a:gd name="connsiteX77" fmla="*/ 1929740 w 2683933"/>
                <a:gd name="connsiteY77" fmla="*/ 456567 h 3394570"/>
                <a:gd name="connsiteX78" fmla="*/ 1932954 w 2683933"/>
                <a:gd name="connsiteY78" fmla="*/ 493526 h 3394570"/>
                <a:gd name="connsiteX79" fmla="*/ 2105427 w 2683933"/>
                <a:gd name="connsiteY79" fmla="*/ 55916 h 3394570"/>
                <a:gd name="connsiteX80" fmla="*/ 2127923 w 2683933"/>
                <a:gd name="connsiteY80" fmla="*/ 1282 h 3394570"/>
                <a:gd name="connsiteX81" fmla="*/ 2133815 w 2683933"/>
                <a:gd name="connsiteY81" fmla="*/ 747 h 3394570"/>
                <a:gd name="connsiteX82" fmla="*/ 2221122 w 2683933"/>
                <a:gd name="connsiteY82" fmla="*/ 168399 h 3394570"/>
                <a:gd name="connsiteX83" fmla="*/ 2289683 w 2683933"/>
                <a:gd name="connsiteY83" fmla="*/ 218748 h 3394570"/>
                <a:gd name="connsiteX84" fmla="*/ 2562319 w 2683933"/>
                <a:gd name="connsiteY84" fmla="*/ 302842 h 3394570"/>
                <a:gd name="connsiteX85" fmla="*/ 2683371 w 2683933"/>
                <a:gd name="connsiteY85" fmla="*/ 498882 h 3394570"/>
                <a:gd name="connsiteX86" fmla="*/ 2653376 w 2683933"/>
                <a:gd name="connsiteY86" fmla="*/ 745272 h 3394570"/>
                <a:gd name="connsiteX87" fmla="*/ 2609454 w 2683933"/>
                <a:gd name="connsiteY87" fmla="*/ 935956 h 3394570"/>
                <a:gd name="connsiteX88" fmla="*/ 2504471 w 2683933"/>
                <a:gd name="connsiteY88" fmla="*/ 1251978 h 3394570"/>
                <a:gd name="connsiteX89" fmla="*/ 2298253 w 2683933"/>
                <a:gd name="connsiteY89" fmla="*/ 1599066 h 3394570"/>
                <a:gd name="connsiteX90" fmla="*/ 2098463 w 2683933"/>
                <a:gd name="connsiteY90" fmla="*/ 1863667 h 3394570"/>
                <a:gd name="connsiteX91" fmla="*/ 2088822 w 2683933"/>
                <a:gd name="connsiteY91" fmla="*/ 1892591 h 3394570"/>
                <a:gd name="connsiteX92" fmla="*/ 2110783 w 2683933"/>
                <a:gd name="connsiteY92" fmla="*/ 2220396 h 3394570"/>
                <a:gd name="connsiteX93" fmla="*/ 2128459 w 2683933"/>
                <a:gd name="connsiteY93" fmla="*/ 2514457 h 3394570"/>
                <a:gd name="connsiteX94" fmla="*/ 2138635 w 2683933"/>
                <a:gd name="connsiteY94" fmla="*/ 2658542 h 3394570"/>
                <a:gd name="connsiteX95" fmla="*/ 2112390 w 2683933"/>
                <a:gd name="connsiteY95" fmla="*/ 2683180 h 3394570"/>
                <a:gd name="connsiteX96" fmla="*/ 2087215 w 2683933"/>
                <a:gd name="connsiteY96" fmla="*/ 2678360 h 3394570"/>
                <a:gd name="connsiteX97" fmla="*/ 2063647 w 2683933"/>
                <a:gd name="connsiteY97" fmla="*/ 2697642 h 3394570"/>
                <a:gd name="connsiteX98" fmla="*/ 2065790 w 2683933"/>
                <a:gd name="connsiteY98" fmla="*/ 2983668 h 3394570"/>
                <a:gd name="connsiteX0" fmla="*/ 2065790 w 2683933"/>
                <a:gd name="connsiteY0" fmla="*/ 2983668 h 3394570"/>
                <a:gd name="connsiteX1" fmla="*/ 2233506 w 2683933"/>
                <a:gd name="connsiteY1" fmla="*/ 3345266 h 3394570"/>
                <a:gd name="connsiteX2" fmla="*/ 238813 w 2683933"/>
                <a:gd name="connsiteY2" fmla="*/ 3371057 h 3394570"/>
                <a:gd name="connsiteX3" fmla="*/ 369986 w 2683933"/>
                <a:gd name="connsiteY3" fmla="*/ 2983668 h 3394570"/>
                <a:gd name="connsiteX4" fmla="*/ 397839 w 2683933"/>
                <a:gd name="connsiteY4" fmla="*/ 2854582 h 3394570"/>
                <a:gd name="connsiteX5" fmla="*/ 512464 w 2683933"/>
                <a:gd name="connsiteY5" fmla="*/ 2421793 h 3394570"/>
                <a:gd name="connsiteX6" fmla="*/ 512999 w 2683933"/>
                <a:gd name="connsiteY6" fmla="*/ 2419650 h 3394570"/>
                <a:gd name="connsiteX7" fmla="*/ 488360 w 2683933"/>
                <a:gd name="connsiteY7" fmla="*/ 2305561 h 3394570"/>
                <a:gd name="connsiteX8" fmla="*/ 386591 w 2683933"/>
                <a:gd name="connsiteY8" fmla="*/ 2187723 h 3394570"/>
                <a:gd name="connsiteX9" fmla="*/ 387662 w 2683933"/>
                <a:gd name="connsiteY9" fmla="*/ 2163620 h 3394570"/>
                <a:gd name="connsiteX10" fmla="*/ 562813 w 2683933"/>
                <a:gd name="connsiteY10" fmla="*/ 1921515 h 3394570"/>
                <a:gd name="connsiteX11" fmla="*/ 592808 w 2683933"/>
                <a:gd name="connsiteY11" fmla="*/ 1843848 h 3394570"/>
                <a:gd name="connsiteX12" fmla="*/ 465328 w 2683933"/>
                <a:gd name="connsiteY12" fmla="*/ 1881343 h 3394570"/>
                <a:gd name="connsiteX13" fmla="*/ 290177 w 2683933"/>
                <a:gd name="connsiteY13" fmla="*/ 1893126 h 3394570"/>
                <a:gd name="connsiteX14" fmla="*/ 66820 w 2683933"/>
                <a:gd name="connsiteY14" fmla="*/ 1879736 h 3394570"/>
                <a:gd name="connsiteX15" fmla="*/ 12186 w 2683933"/>
                <a:gd name="connsiteY15" fmla="*/ 1873308 h 3394570"/>
                <a:gd name="connsiteX16" fmla="*/ 6294 w 2683933"/>
                <a:gd name="connsiteY16" fmla="*/ 1844920 h 3394570"/>
                <a:gd name="connsiteX17" fmla="*/ 13792 w 2683933"/>
                <a:gd name="connsiteY17" fmla="*/ 1844384 h 3394570"/>
                <a:gd name="connsiteX18" fmla="*/ 125203 w 2683933"/>
                <a:gd name="connsiteY18" fmla="*/ 1866880 h 3394570"/>
                <a:gd name="connsiteX19" fmla="*/ 195371 w 2683933"/>
                <a:gd name="connsiteY19" fmla="*/ 1834743 h 3394570"/>
                <a:gd name="connsiteX20" fmla="*/ 241971 w 2683933"/>
                <a:gd name="connsiteY20" fmla="*/ 1792428 h 3394570"/>
                <a:gd name="connsiteX21" fmla="*/ 503894 w 2683933"/>
                <a:gd name="connsiteY21" fmla="*/ 1768860 h 3394570"/>
                <a:gd name="connsiteX22" fmla="*/ 775458 w 2683933"/>
                <a:gd name="connsiteY22" fmla="*/ 1743150 h 3394570"/>
                <a:gd name="connsiteX23" fmla="*/ 852589 w 2683933"/>
                <a:gd name="connsiteY23" fmla="*/ 1738865 h 3394570"/>
                <a:gd name="connsiteX24" fmla="*/ 909365 w 2683933"/>
                <a:gd name="connsiteY24" fmla="*/ 1749042 h 3394570"/>
                <a:gd name="connsiteX25" fmla="*/ 903473 w 2683933"/>
                <a:gd name="connsiteY25" fmla="*/ 1769396 h 3394570"/>
                <a:gd name="connsiteX26" fmla="*/ 792062 w 2683933"/>
                <a:gd name="connsiteY26" fmla="*/ 2165762 h 3394570"/>
                <a:gd name="connsiteX27" fmla="*/ 1152006 w 2683933"/>
                <a:gd name="connsiteY27" fmla="*/ 2213969 h 3394570"/>
                <a:gd name="connsiteX28" fmla="*/ 1186821 w 2683933"/>
                <a:gd name="connsiteY28" fmla="*/ 2182367 h 3394570"/>
                <a:gd name="connsiteX29" fmla="*/ 1201284 w 2683933"/>
                <a:gd name="connsiteY29" fmla="*/ 2035068 h 3394570"/>
                <a:gd name="connsiteX30" fmla="*/ 1221637 w 2683933"/>
                <a:gd name="connsiteY30" fmla="*/ 1830458 h 3394570"/>
                <a:gd name="connsiteX31" fmla="*/ 1230743 w 2683933"/>
                <a:gd name="connsiteY31" fmla="*/ 1737794 h 3394570"/>
                <a:gd name="connsiteX32" fmla="*/ 1213603 w 2683933"/>
                <a:gd name="connsiteY32" fmla="*/ 1717975 h 3394570"/>
                <a:gd name="connsiteX33" fmla="*/ 1055592 w 2683933"/>
                <a:gd name="connsiteY33" fmla="*/ 1724403 h 3394570"/>
                <a:gd name="connsiteX34" fmla="*/ 1016491 w 2683933"/>
                <a:gd name="connsiteY34" fmla="*/ 1722796 h 3394570"/>
                <a:gd name="connsiteX35" fmla="*/ 1011135 w 2683933"/>
                <a:gd name="connsiteY35" fmla="*/ 1665484 h 3394570"/>
                <a:gd name="connsiteX36" fmla="*/ 991852 w 2683933"/>
                <a:gd name="connsiteY36" fmla="*/ 1631203 h 3394570"/>
                <a:gd name="connsiteX37" fmla="*/ 884726 w 2683933"/>
                <a:gd name="connsiteY37" fmla="*/ 1577641 h 3394570"/>
                <a:gd name="connsiteX38" fmla="*/ 863301 w 2683933"/>
                <a:gd name="connsiteY38" fmla="*/ 1544431 h 3394570"/>
                <a:gd name="connsiteX39" fmla="*/ 895975 w 2683933"/>
                <a:gd name="connsiteY39" fmla="*/ 1343570 h 3394570"/>
                <a:gd name="connsiteX40" fmla="*/ 860623 w 2683933"/>
                <a:gd name="connsiteY40" fmla="*/ 1304469 h 3394570"/>
                <a:gd name="connsiteX41" fmla="*/ 813488 w 2683933"/>
                <a:gd name="connsiteY41" fmla="*/ 1309826 h 3394570"/>
                <a:gd name="connsiteX42" fmla="*/ 791527 w 2683933"/>
                <a:gd name="connsiteY42" fmla="*/ 1317860 h 3394570"/>
                <a:gd name="connsiteX43" fmla="*/ 769566 w 2683933"/>
                <a:gd name="connsiteY43" fmla="*/ 1329108 h 3394570"/>
                <a:gd name="connsiteX44" fmla="*/ 646371 w 2683933"/>
                <a:gd name="connsiteY44" fmla="*/ 1328037 h 3394570"/>
                <a:gd name="connsiteX45" fmla="*/ 634587 w 2683933"/>
                <a:gd name="connsiteY45" fmla="*/ 1311968 h 3394570"/>
                <a:gd name="connsiteX46" fmla="*/ 659762 w 2683933"/>
                <a:gd name="connsiteY46" fmla="*/ 1158242 h 3394570"/>
                <a:gd name="connsiteX47" fmla="*/ 721895 w 2683933"/>
                <a:gd name="connsiteY47" fmla="*/ 955239 h 3394570"/>
                <a:gd name="connsiteX48" fmla="*/ 797954 w 2683933"/>
                <a:gd name="connsiteY48" fmla="*/ 752235 h 3394570"/>
                <a:gd name="connsiteX49" fmla="*/ 825271 w 2683933"/>
                <a:gd name="connsiteY49" fmla="*/ 649394 h 3394570"/>
                <a:gd name="connsiteX50" fmla="*/ 875085 w 2683933"/>
                <a:gd name="connsiteY50" fmla="*/ 450676 h 3394570"/>
                <a:gd name="connsiteX51" fmla="*/ 929184 w 2683933"/>
                <a:gd name="connsiteY51" fmla="*/ 303377 h 3394570"/>
                <a:gd name="connsiteX52" fmla="*/ 1118797 w 2683933"/>
                <a:gd name="connsiteY52" fmla="*/ 155544 h 3394570"/>
                <a:gd name="connsiteX53" fmla="*/ 1240920 w 2683933"/>
                <a:gd name="connsiteY53" fmla="*/ 138403 h 3394570"/>
                <a:gd name="connsiteX54" fmla="*/ 1234492 w 2683933"/>
                <a:gd name="connsiteY54" fmla="*/ 153937 h 3394570"/>
                <a:gd name="connsiteX55" fmla="*/ 1186286 w 2683933"/>
                <a:gd name="connsiteY55" fmla="*/ 310341 h 3394570"/>
                <a:gd name="connsiteX56" fmla="*/ 1196463 w 2683933"/>
                <a:gd name="connsiteY56" fmla="*/ 368724 h 3394570"/>
                <a:gd name="connsiteX57" fmla="*/ 1211996 w 2683933"/>
                <a:gd name="connsiteY57" fmla="*/ 374616 h 3394570"/>
                <a:gd name="connsiteX58" fmla="*/ 1246812 w 2683933"/>
                <a:gd name="connsiteY58" fmla="*/ 348370 h 3394570"/>
                <a:gd name="connsiteX59" fmla="*/ 1262881 w 2683933"/>
                <a:gd name="connsiteY59" fmla="*/ 345157 h 3394570"/>
                <a:gd name="connsiteX60" fmla="*/ 1263952 w 2683933"/>
                <a:gd name="connsiteY60" fmla="*/ 359619 h 3394570"/>
                <a:gd name="connsiteX61" fmla="*/ 1275200 w 2683933"/>
                <a:gd name="connsiteY61" fmla="*/ 436749 h 3394570"/>
                <a:gd name="connsiteX62" fmla="*/ 1289127 w 2683933"/>
                <a:gd name="connsiteY62" fmla="*/ 462995 h 3394570"/>
                <a:gd name="connsiteX63" fmla="*/ 1296090 w 2683933"/>
                <a:gd name="connsiteY63" fmla="*/ 575477 h 3394570"/>
                <a:gd name="connsiteX64" fmla="*/ 1281628 w 2683933"/>
                <a:gd name="connsiteY64" fmla="*/ 719562 h 3394570"/>
                <a:gd name="connsiteX65" fmla="*/ 1278414 w 2683933"/>
                <a:gd name="connsiteY65" fmla="*/ 818118 h 3394570"/>
                <a:gd name="connsiteX66" fmla="*/ 1263952 w 2683933"/>
                <a:gd name="connsiteY66" fmla="*/ 985770 h 3394570"/>
                <a:gd name="connsiteX67" fmla="*/ 1246276 w 2683933"/>
                <a:gd name="connsiteY67" fmla="*/ 1190380 h 3394570"/>
                <a:gd name="connsiteX68" fmla="*/ 1240920 w 2683933"/>
                <a:gd name="connsiteY68" fmla="*/ 1259477 h 3394570"/>
                <a:gd name="connsiteX69" fmla="*/ 1236635 w 2683933"/>
                <a:gd name="connsiteY69" fmla="*/ 1277688 h 3394570"/>
                <a:gd name="connsiteX70" fmla="*/ 1347510 w 2683933"/>
                <a:gd name="connsiteY70" fmla="*/ 995947 h 3394570"/>
                <a:gd name="connsiteX71" fmla="*/ 1401073 w 2683933"/>
                <a:gd name="connsiteY71" fmla="*/ 898998 h 3394570"/>
                <a:gd name="connsiteX72" fmla="*/ 1548907 w 2683933"/>
                <a:gd name="connsiteY72" fmla="*/ 653144 h 3394570"/>
                <a:gd name="connsiteX73" fmla="*/ 1608362 w 2683933"/>
                <a:gd name="connsiteY73" fmla="*/ 576549 h 3394570"/>
                <a:gd name="connsiteX74" fmla="*/ 1780835 w 2683933"/>
                <a:gd name="connsiteY74" fmla="*/ 404611 h 3394570"/>
                <a:gd name="connsiteX75" fmla="*/ 1850467 w 2683933"/>
                <a:gd name="connsiteY75" fmla="*/ 339800 h 3394570"/>
                <a:gd name="connsiteX76" fmla="*/ 1886354 w 2683933"/>
                <a:gd name="connsiteY76" fmla="*/ 343550 h 3394570"/>
                <a:gd name="connsiteX77" fmla="*/ 1929740 w 2683933"/>
                <a:gd name="connsiteY77" fmla="*/ 456567 h 3394570"/>
                <a:gd name="connsiteX78" fmla="*/ 1932954 w 2683933"/>
                <a:gd name="connsiteY78" fmla="*/ 493526 h 3394570"/>
                <a:gd name="connsiteX79" fmla="*/ 2105427 w 2683933"/>
                <a:gd name="connsiteY79" fmla="*/ 55916 h 3394570"/>
                <a:gd name="connsiteX80" fmla="*/ 2127923 w 2683933"/>
                <a:gd name="connsiteY80" fmla="*/ 1282 h 3394570"/>
                <a:gd name="connsiteX81" fmla="*/ 2133815 w 2683933"/>
                <a:gd name="connsiteY81" fmla="*/ 747 h 3394570"/>
                <a:gd name="connsiteX82" fmla="*/ 2221122 w 2683933"/>
                <a:gd name="connsiteY82" fmla="*/ 168399 h 3394570"/>
                <a:gd name="connsiteX83" fmla="*/ 2289683 w 2683933"/>
                <a:gd name="connsiteY83" fmla="*/ 218748 h 3394570"/>
                <a:gd name="connsiteX84" fmla="*/ 2562319 w 2683933"/>
                <a:gd name="connsiteY84" fmla="*/ 302842 h 3394570"/>
                <a:gd name="connsiteX85" fmla="*/ 2683371 w 2683933"/>
                <a:gd name="connsiteY85" fmla="*/ 498882 h 3394570"/>
                <a:gd name="connsiteX86" fmla="*/ 2653376 w 2683933"/>
                <a:gd name="connsiteY86" fmla="*/ 745272 h 3394570"/>
                <a:gd name="connsiteX87" fmla="*/ 2609454 w 2683933"/>
                <a:gd name="connsiteY87" fmla="*/ 935956 h 3394570"/>
                <a:gd name="connsiteX88" fmla="*/ 2504471 w 2683933"/>
                <a:gd name="connsiteY88" fmla="*/ 1251978 h 3394570"/>
                <a:gd name="connsiteX89" fmla="*/ 2298253 w 2683933"/>
                <a:gd name="connsiteY89" fmla="*/ 1599066 h 3394570"/>
                <a:gd name="connsiteX90" fmla="*/ 2098463 w 2683933"/>
                <a:gd name="connsiteY90" fmla="*/ 1863667 h 3394570"/>
                <a:gd name="connsiteX91" fmla="*/ 2088822 w 2683933"/>
                <a:gd name="connsiteY91" fmla="*/ 1892591 h 3394570"/>
                <a:gd name="connsiteX92" fmla="*/ 2110783 w 2683933"/>
                <a:gd name="connsiteY92" fmla="*/ 2220396 h 3394570"/>
                <a:gd name="connsiteX93" fmla="*/ 2128459 w 2683933"/>
                <a:gd name="connsiteY93" fmla="*/ 2514457 h 3394570"/>
                <a:gd name="connsiteX94" fmla="*/ 2138635 w 2683933"/>
                <a:gd name="connsiteY94" fmla="*/ 2658542 h 3394570"/>
                <a:gd name="connsiteX95" fmla="*/ 2112390 w 2683933"/>
                <a:gd name="connsiteY95" fmla="*/ 2683180 h 3394570"/>
                <a:gd name="connsiteX96" fmla="*/ 2087215 w 2683933"/>
                <a:gd name="connsiteY96" fmla="*/ 2678360 h 3394570"/>
                <a:gd name="connsiteX97" fmla="*/ 2063647 w 2683933"/>
                <a:gd name="connsiteY97" fmla="*/ 2697642 h 3394570"/>
                <a:gd name="connsiteX98" fmla="*/ 2065790 w 2683933"/>
                <a:gd name="connsiteY98" fmla="*/ 2983668 h 3394570"/>
                <a:gd name="connsiteX0" fmla="*/ 2065790 w 2683933"/>
                <a:gd name="connsiteY0" fmla="*/ 2983668 h 3375433"/>
                <a:gd name="connsiteX1" fmla="*/ 2233506 w 2683933"/>
                <a:gd name="connsiteY1" fmla="*/ 3345266 h 3375433"/>
                <a:gd name="connsiteX2" fmla="*/ 238813 w 2683933"/>
                <a:gd name="connsiteY2" fmla="*/ 3371057 h 3375433"/>
                <a:gd name="connsiteX3" fmla="*/ 369986 w 2683933"/>
                <a:gd name="connsiteY3" fmla="*/ 2983668 h 3375433"/>
                <a:gd name="connsiteX4" fmla="*/ 397839 w 2683933"/>
                <a:gd name="connsiteY4" fmla="*/ 2854582 h 3375433"/>
                <a:gd name="connsiteX5" fmla="*/ 512464 w 2683933"/>
                <a:gd name="connsiteY5" fmla="*/ 2421793 h 3375433"/>
                <a:gd name="connsiteX6" fmla="*/ 512999 w 2683933"/>
                <a:gd name="connsiteY6" fmla="*/ 2419650 h 3375433"/>
                <a:gd name="connsiteX7" fmla="*/ 488360 w 2683933"/>
                <a:gd name="connsiteY7" fmla="*/ 2305561 h 3375433"/>
                <a:gd name="connsiteX8" fmla="*/ 386591 w 2683933"/>
                <a:gd name="connsiteY8" fmla="*/ 2187723 h 3375433"/>
                <a:gd name="connsiteX9" fmla="*/ 387662 w 2683933"/>
                <a:gd name="connsiteY9" fmla="*/ 2163620 h 3375433"/>
                <a:gd name="connsiteX10" fmla="*/ 562813 w 2683933"/>
                <a:gd name="connsiteY10" fmla="*/ 1921515 h 3375433"/>
                <a:gd name="connsiteX11" fmla="*/ 592808 w 2683933"/>
                <a:gd name="connsiteY11" fmla="*/ 1843848 h 3375433"/>
                <a:gd name="connsiteX12" fmla="*/ 465328 w 2683933"/>
                <a:gd name="connsiteY12" fmla="*/ 1881343 h 3375433"/>
                <a:gd name="connsiteX13" fmla="*/ 290177 w 2683933"/>
                <a:gd name="connsiteY13" fmla="*/ 1893126 h 3375433"/>
                <a:gd name="connsiteX14" fmla="*/ 66820 w 2683933"/>
                <a:gd name="connsiteY14" fmla="*/ 1879736 h 3375433"/>
                <a:gd name="connsiteX15" fmla="*/ 12186 w 2683933"/>
                <a:gd name="connsiteY15" fmla="*/ 1873308 h 3375433"/>
                <a:gd name="connsiteX16" fmla="*/ 6294 w 2683933"/>
                <a:gd name="connsiteY16" fmla="*/ 1844920 h 3375433"/>
                <a:gd name="connsiteX17" fmla="*/ 13792 w 2683933"/>
                <a:gd name="connsiteY17" fmla="*/ 1844384 h 3375433"/>
                <a:gd name="connsiteX18" fmla="*/ 125203 w 2683933"/>
                <a:gd name="connsiteY18" fmla="*/ 1866880 h 3375433"/>
                <a:gd name="connsiteX19" fmla="*/ 195371 w 2683933"/>
                <a:gd name="connsiteY19" fmla="*/ 1834743 h 3375433"/>
                <a:gd name="connsiteX20" fmla="*/ 241971 w 2683933"/>
                <a:gd name="connsiteY20" fmla="*/ 1792428 h 3375433"/>
                <a:gd name="connsiteX21" fmla="*/ 503894 w 2683933"/>
                <a:gd name="connsiteY21" fmla="*/ 1768860 h 3375433"/>
                <a:gd name="connsiteX22" fmla="*/ 775458 w 2683933"/>
                <a:gd name="connsiteY22" fmla="*/ 1743150 h 3375433"/>
                <a:gd name="connsiteX23" fmla="*/ 852589 w 2683933"/>
                <a:gd name="connsiteY23" fmla="*/ 1738865 h 3375433"/>
                <a:gd name="connsiteX24" fmla="*/ 909365 w 2683933"/>
                <a:gd name="connsiteY24" fmla="*/ 1749042 h 3375433"/>
                <a:gd name="connsiteX25" fmla="*/ 903473 w 2683933"/>
                <a:gd name="connsiteY25" fmla="*/ 1769396 h 3375433"/>
                <a:gd name="connsiteX26" fmla="*/ 792062 w 2683933"/>
                <a:gd name="connsiteY26" fmla="*/ 2165762 h 3375433"/>
                <a:gd name="connsiteX27" fmla="*/ 1152006 w 2683933"/>
                <a:gd name="connsiteY27" fmla="*/ 2213969 h 3375433"/>
                <a:gd name="connsiteX28" fmla="*/ 1186821 w 2683933"/>
                <a:gd name="connsiteY28" fmla="*/ 2182367 h 3375433"/>
                <a:gd name="connsiteX29" fmla="*/ 1201284 w 2683933"/>
                <a:gd name="connsiteY29" fmla="*/ 2035068 h 3375433"/>
                <a:gd name="connsiteX30" fmla="*/ 1221637 w 2683933"/>
                <a:gd name="connsiteY30" fmla="*/ 1830458 h 3375433"/>
                <a:gd name="connsiteX31" fmla="*/ 1230743 w 2683933"/>
                <a:gd name="connsiteY31" fmla="*/ 1737794 h 3375433"/>
                <a:gd name="connsiteX32" fmla="*/ 1213603 w 2683933"/>
                <a:gd name="connsiteY32" fmla="*/ 1717975 h 3375433"/>
                <a:gd name="connsiteX33" fmla="*/ 1055592 w 2683933"/>
                <a:gd name="connsiteY33" fmla="*/ 1724403 h 3375433"/>
                <a:gd name="connsiteX34" fmla="*/ 1016491 w 2683933"/>
                <a:gd name="connsiteY34" fmla="*/ 1722796 h 3375433"/>
                <a:gd name="connsiteX35" fmla="*/ 1011135 w 2683933"/>
                <a:gd name="connsiteY35" fmla="*/ 1665484 h 3375433"/>
                <a:gd name="connsiteX36" fmla="*/ 991852 w 2683933"/>
                <a:gd name="connsiteY36" fmla="*/ 1631203 h 3375433"/>
                <a:gd name="connsiteX37" fmla="*/ 884726 w 2683933"/>
                <a:gd name="connsiteY37" fmla="*/ 1577641 h 3375433"/>
                <a:gd name="connsiteX38" fmla="*/ 863301 w 2683933"/>
                <a:gd name="connsiteY38" fmla="*/ 1544431 h 3375433"/>
                <a:gd name="connsiteX39" fmla="*/ 895975 w 2683933"/>
                <a:gd name="connsiteY39" fmla="*/ 1343570 h 3375433"/>
                <a:gd name="connsiteX40" fmla="*/ 860623 w 2683933"/>
                <a:gd name="connsiteY40" fmla="*/ 1304469 h 3375433"/>
                <a:gd name="connsiteX41" fmla="*/ 813488 w 2683933"/>
                <a:gd name="connsiteY41" fmla="*/ 1309826 h 3375433"/>
                <a:gd name="connsiteX42" fmla="*/ 791527 w 2683933"/>
                <a:gd name="connsiteY42" fmla="*/ 1317860 h 3375433"/>
                <a:gd name="connsiteX43" fmla="*/ 769566 w 2683933"/>
                <a:gd name="connsiteY43" fmla="*/ 1329108 h 3375433"/>
                <a:gd name="connsiteX44" fmla="*/ 646371 w 2683933"/>
                <a:gd name="connsiteY44" fmla="*/ 1328037 h 3375433"/>
                <a:gd name="connsiteX45" fmla="*/ 634587 w 2683933"/>
                <a:gd name="connsiteY45" fmla="*/ 1311968 h 3375433"/>
                <a:gd name="connsiteX46" fmla="*/ 659762 w 2683933"/>
                <a:gd name="connsiteY46" fmla="*/ 1158242 h 3375433"/>
                <a:gd name="connsiteX47" fmla="*/ 721895 w 2683933"/>
                <a:gd name="connsiteY47" fmla="*/ 955239 h 3375433"/>
                <a:gd name="connsiteX48" fmla="*/ 797954 w 2683933"/>
                <a:gd name="connsiteY48" fmla="*/ 752235 h 3375433"/>
                <a:gd name="connsiteX49" fmla="*/ 825271 w 2683933"/>
                <a:gd name="connsiteY49" fmla="*/ 649394 h 3375433"/>
                <a:gd name="connsiteX50" fmla="*/ 875085 w 2683933"/>
                <a:gd name="connsiteY50" fmla="*/ 450676 h 3375433"/>
                <a:gd name="connsiteX51" fmla="*/ 929184 w 2683933"/>
                <a:gd name="connsiteY51" fmla="*/ 303377 h 3375433"/>
                <a:gd name="connsiteX52" fmla="*/ 1118797 w 2683933"/>
                <a:gd name="connsiteY52" fmla="*/ 155544 h 3375433"/>
                <a:gd name="connsiteX53" fmla="*/ 1240920 w 2683933"/>
                <a:gd name="connsiteY53" fmla="*/ 138403 h 3375433"/>
                <a:gd name="connsiteX54" fmla="*/ 1234492 w 2683933"/>
                <a:gd name="connsiteY54" fmla="*/ 153937 h 3375433"/>
                <a:gd name="connsiteX55" fmla="*/ 1186286 w 2683933"/>
                <a:gd name="connsiteY55" fmla="*/ 310341 h 3375433"/>
                <a:gd name="connsiteX56" fmla="*/ 1196463 w 2683933"/>
                <a:gd name="connsiteY56" fmla="*/ 368724 h 3375433"/>
                <a:gd name="connsiteX57" fmla="*/ 1211996 w 2683933"/>
                <a:gd name="connsiteY57" fmla="*/ 374616 h 3375433"/>
                <a:gd name="connsiteX58" fmla="*/ 1246812 w 2683933"/>
                <a:gd name="connsiteY58" fmla="*/ 348370 h 3375433"/>
                <a:gd name="connsiteX59" fmla="*/ 1262881 w 2683933"/>
                <a:gd name="connsiteY59" fmla="*/ 345157 h 3375433"/>
                <a:gd name="connsiteX60" fmla="*/ 1263952 w 2683933"/>
                <a:gd name="connsiteY60" fmla="*/ 359619 h 3375433"/>
                <a:gd name="connsiteX61" fmla="*/ 1275200 w 2683933"/>
                <a:gd name="connsiteY61" fmla="*/ 436749 h 3375433"/>
                <a:gd name="connsiteX62" fmla="*/ 1289127 w 2683933"/>
                <a:gd name="connsiteY62" fmla="*/ 462995 h 3375433"/>
                <a:gd name="connsiteX63" fmla="*/ 1296090 w 2683933"/>
                <a:gd name="connsiteY63" fmla="*/ 575477 h 3375433"/>
                <a:gd name="connsiteX64" fmla="*/ 1281628 w 2683933"/>
                <a:gd name="connsiteY64" fmla="*/ 719562 h 3375433"/>
                <a:gd name="connsiteX65" fmla="*/ 1278414 w 2683933"/>
                <a:gd name="connsiteY65" fmla="*/ 818118 h 3375433"/>
                <a:gd name="connsiteX66" fmla="*/ 1263952 w 2683933"/>
                <a:gd name="connsiteY66" fmla="*/ 985770 h 3375433"/>
                <a:gd name="connsiteX67" fmla="*/ 1246276 w 2683933"/>
                <a:gd name="connsiteY67" fmla="*/ 1190380 h 3375433"/>
                <a:gd name="connsiteX68" fmla="*/ 1240920 w 2683933"/>
                <a:gd name="connsiteY68" fmla="*/ 1259477 h 3375433"/>
                <a:gd name="connsiteX69" fmla="*/ 1236635 w 2683933"/>
                <a:gd name="connsiteY69" fmla="*/ 1277688 h 3375433"/>
                <a:gd name="connsiteX70" fmla="*/ 1347510 w 2683933"/>
                <a:gd name="connsiteY70" fmla="*/ 995947 h 3375433"/>
                <a:gd name="connsiteX71" fmla="*/ 1401073 w 2683933"/>
                <a:gd name="connsiteY71" fmla="*/ 898998 h 3375433"/>
                <a:gd name="connsiteX72" fmla="*/ 1548907 w 2683933"/>
                <a:gd name="connsiteY72" fmla="*/ 653144 h 3375433"/>
                <a:gd name="connsiteX73" fmla="*/ 1608362 w 2683933"/>
                <a:gd name="connsiteY73" fmla="*/ 576549 h 3375433"/>
                <a:gd name="connsiteX74" fmla="*/ 1780835 w 2683933"/>
                <a:gd name="connsiteY74" fmla="*/ 404611 h 3375433"/>
                <a:gd name="connsiteX75" fmla="*/ 1850467 w 2683933"/>
                <a:gd name="connsiteY75" fmla="*/ 339800 h 3375433"/>
                <a:gd name="connsiteX76" fmla="*/ 1886354 w 2683933"/>
                <a:gd name="connsiteY76" fmla="*/ 343550 h 3375433"/>
                <a:gd name="connsiteX77" fmla="*/ 1929740 w 2683933"/>
                <a:gd name="connsiteY77" fmla="*/ 456567 h 3375433"/>
                <a:gd name="connsiteX78" fmla="*/ 1932954 w 2683933"/>
                <a:gd name="connsiteY78" fmla="*/ 493526 h 3375433"/>
                <a:gd name="connsiteX79" fmla="*/ 2105427 w 2683933"/>
                <a:gd name="connsiteY79" fmla="*/ 55916 h 3375433"/>
                <a:gd name="connsiteX80" fmla="*/ 2127923 w 2683933"/>
                <a:gd name="connsiteY80" fmla="*/ 1282 h 3375433"/>
                <a:gd name="connsiteX81" fmla="*/ 2133815 w 2683933"/>
                <a:gd name="connsiteY81" fmla="*/ 747 h 3375433"/>
                <a:gd name="connsiteX82" fmla="*/ 2221122 w 2683933"/>
                <a:gd name="connsiteY82" fmla="*/ 168399 h 3375433"/>
                <a:gd name="connsiteX83" fmla="*/ 2289683 w 2683933"/>
                <a:gd name="connsiteY83" fmla="*/ 218748 h 3375433"/>
                <a:gd name="connsiteX84" fmla="*/ 2562319 w 2683933"/>
                <a:gd name="connsiteY84" fmla="*/ 302842 h 3375433"/>
                <a:gd name="connsiteX85" fmla="*/ 2683371 w 2683933"/>
                <a:gd name="connsiteY85" fmla="*/ 498882 h 3375433"/>
                <a:gd name="connsiteX86" fmla="*/ 2653376 w 2683933"/>
                <a:gd name="connsiteY86" fmla="*/ 745272 h 3375433"/>
                <a:gd name="connsiteX87" fmla="*/ 2609454 w 2683933"/>
                <a:gd name="connsiteY87" fmla="*/ 935956 h 3375433"/>
                <a:gd name="connsiteX88" fmla="*/ 2504471 w 2683933"/>
                <a:gd name="connsiteY88" fmla="*/ 1251978 h 3375433"/>
                <a:gd name="connsiteX89" fmla="*/ 2298253 w 2683933"/>
                <a:gd name="connsiteY89" fmla="*/ 1599066 h 3375433"/>
                <a:gd name="connsiteX90" fmla="*/ 2098463 w 2683933"/>
                <a:gd name="connsiteY90" fmla="*/ 1863667 h 3375433"/>
                <a:gd name="connsiteX91" fmla="*/ 2088822 w 2683933"/>
                <a:gd name="connsiteY91" fmla="*/ 1892591 h 3375433"/>
                <a:gd name="connsiteX92" fmla="*/ 2110783 w 2683933"/>
                <a:gd name="connsiteY92" fmla="*/ 2220396 h 3375433"/>
                <a:gd name="connsiteX93" fmla="*/ 2128459 w 2683933"/>
                <a:gd name="connsiteY93" fmla="*/ 2514457 h 3375433"/>
                <a:gd name="connsiteX94" fmla="*/ 2138635 w 2683933"/>
                <a:gd name="connsiteY94" fmla="*/ 2658542 h 3375433"/>
                <a:gd name="connsiteX95" fmla="*/ 2112390 w 2683933"/>
                <a:gd name="connsiteY95" fmla="*/ 2683180 h 3375433"/>
                <a:gd name="connsiteX96" fmla="*/ 2087215 w 2683933"/>
                <a:gd name="connsiteY96" fmla="*/ 2678360 h 3375433"/>
                <a:gd name="connsiteX97" fmla="*/ 2063647 w 2683933"/>
                <a:gd name="connsiteY97" fmla="*/ 2697642 h 3375433"/>
                <a:gd name="connsiteX98" fmla="*/ 2065790 w 2683933"/>
                <a:gd name="connsiteY98" fmla="*/ 2983668 h 3375433"/>
                <a:gd name="connsiteX0" fmla="*/ 2065790 w 2683933"/>
                <a:gd name="connsiteY0" fmla="*/ 2983668 h 3376248"/>
                <a:gd name="connsiteX1" fmla="*/ 2136793 w 2683933"/>
                <a:gd name="connsiteY1" fmla="*/ 3351714 h 3376248"/>
                <a:gd name="connsiteX2" fmla="*/ 238813 w 2683933"/>
                <a:gd name="connsiteY2" fmla="*/ 3371057 h 3376248"/>
                <a:gd name="connsiteX3" fmla="*/ 369986 w 2683933"/>
                <a:gd name="connsiteY3" fmla="*/ 2983668 h 3376248"/>
                <a:gd name="connsiteX4" fmla="*/ 397839 w 2683933"/>
                <a:gd name="connsiteY4" fmla="*/ 2854582 h 3376248"/>
                <a:gd name="connsiteX5" fmla="*/ 512464 w 2683933"/>
                <a:gd name="connsiteY5" fmla="*/ 2421793 h 3376248"/>
                <a:gd name="connsiteX6" fmla="*/ 512999 w 2683933"/>
                <a:gd name="connsiteY6" fmla="*/ 2419650 h 3376248"/>
                <a:gd name="connsiteX7" fmla="*/ 488360 w 2683933"/>
                <a:gd name="connsiteY7" fmla="*/ 2305561 h 3376248"/>
                <a:gd name="connsiteX8" fmla="*/ 386591 w 2683933"/>
                <a:gd name="connsiteY8" fmla="*/ 2187723 h 3376248"/>
                <a:gd name="connsiteX9" fmla="*/ 387662 w 2683933"/>
                <a:gd name="connsiteY9" fmla="*/ 2163620 h 3376248"/>
                <a:gd name="connsiteX10" fmla="*/ 562813 w 2683933"/>
                <a:gd name="connsiteY10" fmla="*/ 1921515 h 3376248"/>
                <a:gd name="connsiteX11" fmla="*/ 592808 w 2683933"/>
                <a:gd name="connsiteY11" fmla="*/ 1843848 h 3376248"/>
                <a:gd name="connsiteX12" fmla="*/ 465328 w 2683933"/>
                <a:gd name="connsiteY12" fmla="*/ 1881343 h 3376248"/>
                <a:gd name="connsiteX13" fmla="*/ 290177 w 2683933"/>
                <a:gd name="connsiteY13" fmla="*/ 1893126 h 3376248"/>
                <a:gd name="connsiteX14" fmla="*/ 66820 w 2683933"/>
                <a:gd name="connsiteY14" fmla="*/ 1879736 h 3376248"/>
                <a:gd name="connsiteX15" fmla="*/ 12186 w 2683933"/>
                <a:gd name="connsiteY15" fmla="*/ 1873308 h 3376248"/>
                <a:gd name="connsiteX16" fmla="*/ 6294 w 2683933"/>
                <a:gd name="connsiteY16" fmla="*/ 1844920 h 3376248"/>
                <a:gd name="connsiteX17" fmla="*/ 13792 w 2683933"/>
                <a:gd name="connsiteY17" fmla="*/ 1844384 h 3376248"/>
                <a:gd name="connsiteX18" fmla="*/ 125203 w 2683933"/>
                <a:gd name="connsiteY18" fmla="*/ 1866880 h 3376248"/>
                <a:gd name="connsiteX19" fmla="*/ 195371 w 2683933"/>
                <a:gd name="connsiteY19" fmla="*/ 1834743 h 3376248"/>
                <a:gd name="connsiteX20" fmla="*/ 241971 w 2683933"/>
                <a:gd name="connsiteY20" fmla="*/ 1792428 h 3376248"/>
                <a:gd name="connsiteX21" fmla="*/ 503894 w 2683933"/>
                <a:gd name="connsiteY21" fmla="*/ 1768860 h 3376248"/>
                <a:gd name="connsiteX22" fmla="*/ 775458 w 2683933"/>
                <a:gd name="connsiteY22" fmla="*/ 1743150 h 3376248"/>
                <a:gd name="connsiteX23" fmla="*/ 852589 w 2683933"/>
                <a:gd name="connsiteY23" fmla="*/ 1738865 h 3376248"/>
                <a:gd name="connsiteX24" fmla="*/ 909365 w 2683933"/>
                <a:gd name="connsiteY24" fmla="*/ 1749042 h 3376248"/>
                <a:gd name="connsiteX25" fmla="*/ 903473 w 2683933"/>
                <a:gd name="connsiteY25" fmla="*/ 1769396 h 3376248"/>
                <a:gd name="connsiteX26" fmla="*/ 792062 w 2683933"/>
                <a:gd name="connsiteY26" fmla="*/ 2165762 h 3376248"/>
                <a:gd name="connsiteX27" fmla="*/ 1152006 w 2683933"/>
                <a:gd name="connsiteY27" fmla="*/ 2213969 h 3376248"/>
                <a:gd name="connsiteX28" fmla="*/ 1186821 w 2683933"/>
                <a:gd name="connsiteY28" fmla="*/ 2182367 h 3376248"/>
                <a:gd name="connsiteX29" fmla="*/ 1201284 w 2683933"/>
                <a:gd name="connsiteY29" fmla="*/ 2035068 h 3376248"/>
                <a:gd name="connsiteX30" fmla="*/ 1221637 w 2683933"/>
                <a:gd name="connsiteY30" fmla="*/ 1830458 h 3376248"/>
                <a:gd name="connsiteX31" fmla="*/ 1230743 w 2683933"/>
                <a:gd name="connsiteY31" fmla="*/ 1737794 h 3376248"/>
                <a:gd name="connsiteX32" fmla="*/ 1213603 w 2683933"/>
                <a:gd name="connsiteY32" fmla="*/ 1717975 h 3376248"/>
                <a:gd name="connsiteX33" fmla="*/ 1055592 w 2683933"/>
                <a:gd name="connsiteY33" fmla="*/ 1724403 h 3376248"/>
                <a:gd name="connsiteX34" fmla="*/ 1016491 w 2683933"/>
                <a:gd name="connsiteY34" fmla="*/ 1722796 h 3376248"/>
                <a:gd name="connsiteX35" fmla="*/ 1011135 w 2683933"/>
                <a:gd name="connsiteY35" fmla="*/ 1665484 h 3376248"/>
                <a:gd name="connsiteX36" fmla="*/ 991852 w 2683933"/>
                <a:gd name="connsiteY36" fmla="*/ 1631203 h 3376248"/>
                <a:gd name="connsiteX37" fmla="*/ 884726 w 2683933"/>
                <a:gd name="connsiteY37" fmla="*/ 1577641 h 3376248"/>
                <a:gd name="connsiteX38" fmla="*/ 863301 w 2683933"/>
                <a:gd name="connsiteY38" fmla="*/ 1544431 h 3376248"/>
                <a:gd name="connsiteX39" fmla="*/ 895975 w 2683933"/>
                <a:gd name="connsiteY39" fmla="*/ 1343570 h 3376248"/>
                <a:gd name="connsiteX40" fmla="*/ 860623 w 2683933"/>
                <a:gd name="connsiteY40" fmla="*/ 1304469 h 3376248"/>
                <a:gd name="connsiteX41" fmla="*/ 813488 w 2683933"/>
                <a:gd name="connsiteY41" fmla="*/ 1309826 h 3376248"/>
                <a:gd name="connsiteX42" fmla="*/ 791527 w 2683933"/>
                <a:gd name="connsiteY42" fmla="*/ 1317860 h 3376248"/>
                <a:gd name="connsiteX43" fmla="*/ 769566 w 2683933"/>
                <a:gd name="connsiteY43" fmla="*/ 1329108 h 3376248"/>
                <a:gd name="connsiteX44" fmla="*/ 646371 w 2683933"/>
                <a:gd name="connsiteY44" fmla="*/ 1328037 h 3376248"/>
                <a:gd name="connsiteX45" fmla="*/ 634587 w 2683933"/>
                <a:gd name="connsiteY45" fmla="*/ 1311968 h 3376248"/>
                <a:gd name="connsiteX46" fmla="*/ 659762 w 2683933"/>
                <a:gd name="connsiteY46" fmla="*/ 1158242 h 3376248"/>
                <a:gd name="connsiteX47" fmla="*/ 721895 w 2683933"/>
                <a:gd name="connsiteY47" fmla="*/ 955239 h 3376248"/>
                <a:gd name="connsiteX48" fmla="*/ 797954 w 2683933"/>
                <a:gd name="connsiteY48" fmla="*/ 752235 h 3376248"/>
                <a:gd name="connsiteX49" fmla="*/ 825271 w 2683933"/>
                <a:gd name="connsiteY49" fmla="*/ 649394 h 3376248"/>
                <a:gd name="connsiteX50" fmla="*/ 875085 w 2683933"/>
                <a:gd name="connsiteY50" fmla="*/ 450676 h 3376248"/>
                <a:gd name="connsiteX51" fmla="*/ 929184 w 2683933"/>
                <a:gd name="connsiteY51" fmla="*/ 303377 h 3376248"/>
                <a:gd name="connsiteX52" fmla="*/ 1118797 w 2683933"/>
                <a:gd name="connsiteY52" fmla="*/ 155544 h 3376248"/>
                <a:gd name="connsiteX53" fmla="*/ 1240920 w 2683933"/>
                <a:gd name="connsiteY53" fmla="*/ 138403 h 3376248"/>
                <a:gd name="connsiteX54" fmla="*/ 1234492 w 2683933"/>
                <a:gd name="connsiteY54" fmla="*/ 153937 h 3376248"/>
                <a:gd name="connsiteX55" fmla="*/ 1186286 w 2683933"/>
                <a:gd name="connsiteY55" fmla="*/ 310341 h 3376248"/>
                <a:gd name="connsiteX56" fmla="*/ 1196463 w 2683933"/>
                <a:gd name="connsiteY56" fmla="*/ 368724 h 3376248"/>
                <a:gd name="connsiteX57" fmla="*/ 1211996 w 2683933"/>
                <a:gd name="connsiteY57" fmla="*/ 374616 h 3376248"/>
                <a:gd name="connsiteX58" fmla="*/ 1246812 w 2683933"/>
                <a:gd name="connsiteY58" fmla="*/ 348370 h 3376248"/>
                <a:gd name="connsiteX59" fmla="*/ 1262881 w 2683933"/>
                <a:gd name="connsiteY59" fmla="*/ 345157 h 3376248"/>
                <a:gd name="connsiteX60" fmla="*/ 1263952 w 2683933"/>
                <a:gd name="connsiteY60" fmla="*/ 359619 h 3376248"/>
                <a:gd name="connsiteX61" fmla="*/ 1275200 w 2683933"/>
                <a:gd name="connsiteY61" fmla="*/ 436749 h 3376248"/>
                <a:gd name="connsiteX62" fmla="*/ 1289127 w 2683933"/>
                <a:gd name="connsiteY62" fmla="*/ 462995 h 3376248"/>
                <a:gd name="connsiteX63" fmla="*/ 1296090 w 2683933"/>
                <a:gd name="connsiteY63" fmla="*/ 575477 h 3376248"/>
                <a:gd name="connsiteX64" fmla="*/ 1281628 w 2683933"/>
                <a:gd name="connsiteY64" fmla="*/ 719562 h 3376248"/>
                <a:gd name="connsiteX65" fmla="*/ 1278414 w 2683933"/>
                <a:gd name="connsiteY65" fmla="*/ 818118 h 3376248"/>
                <a:gd name="connsiteX66" fmla="*/ 1263952 w 2683933"/>
                <a:gd name="connsiteY66" fmla="*/ 985770 h 3376248"/>
                <a:gd name="connsiteX67" fmla="*/ 1246276 w 2683933"/>
                <a:gd name="connsiteY67" fmla="*/ 1190380 h 3376248"/>
                <a:gd name="connsiteX68" fmla="*/ 1240920 w 2683933"/>
                <a:gd name="connsiteY68" fmla="*/ 1259477 h 3376248"/>
                <a:gd name="connsiteX69" fmla="*/ 1236635 w 2683933"/>
                <a:gd name="connsiteY69" fmla="*/ 1277688 h 3376248"/>
                <a:gd name="connsiteX70" fmla="*/ 1347510 w 2683933"/>
                <a:gd name="connsiteY70" fmla="*/ 995947 h 3376248"/>
                <a:gd name="connsiteX71" fmla="*/ 1401073 w 2683933"/>
                <a:gd name="connsiteY71" fmla="*/ 898998 h 3376248"/>
                <a:gd name="connsiteX72" fmla="*/ 1548907 w 2683933"/>
                <a:gd name="connsiteY72" fmla="*/ 653144 h 3376248"/>
                <a:gd name="connsiteX73" fmla="*/ 1608362 w 2683933"/>
                <a:gd name="connsiteY73" fmla="*/ 576549 h 3376248"/>
                <a:gd name="connsiteX74" fmla="*/ 1780835 w 2683933"/>
                <a:gd name="connsiteY74" fmla="*/ 404611 h 3376248"/>
                <a:gd name="connsiteX75" fmla="*/ 1850467 w 2683933"/>
                <a:gd name="connsiteY75" fmla="*/ 339800 h 3376248"/>
                <a:gd name="connsiteX76" fmla="*/ 1886354 w 2683933"/>
                <a:gd name="connsiteY76" fmla="*/ 343550 h 3376248"/>
                <a:gd name="connsiteX77" fmla="*/ 1929740 w 2683933"/>
                <a:gd name="connsiteY77" fmla="*/ 456567 h 3376248"/>
                <a:gd name="connsiteX78" fmla="*/ 1932954 w 2683933"/>
                <a:gd name="connsiteY78" fmla="*/ 493526 h 3376248"/>
                <a:gd name="connsiteX79" fmla="*/ 2105427 w 2683933"/>
                <a:gd name="connsiteY79" fmla="*/ 55916 h 3376248"/>
                <a:gd name="connsiteX80" fmla="*/ 2127923 w 2683933"/>
                <a:gd name="connsiteY80" fmla="*/ 1282 h 3376248"/>
                <a:gd name="connsiteX81" fmla="*/ 2133815 w 2683933"/>
                <a:gd name="connsiteY81" fmla="*/ 747 h 3376248"/>
                <a:gd name="connsiteX82" fmla="*/ 2221122 w 2683933"/>
                <a:gd name="connsiteY82" fmla="*/ 168399 h 3376248"/>
                <a:gd name="connsiteX83" fmla="*/ 2289683 w 2683933"/>
                <a:gd name="connsiteY83" fmla="*/ 218748 h 3376248"/>
                <a:gd name="connsiteX84" fmla="*/ 2562319 w 2683933"/>
                <a:gd name="connsiteY84" fmla="*/ 302842 h 3376248"/>
                <a:gd name="connsiteX85" fmla="*/ 2683371 w 2683933"/>
                <a:gd name="connsiteY85" fmla="*/ 498882 h 3376248"/>
                <a:gd name="connsiteX86" fmla="*/ 2653376 w 2683933"/>
                <a:gd name="connsiteY86" fmla="*/ 745272 h 3376248"/>
                <a:gd name="connsiteX87" fmla="*/ 2609454 w 2683933"/>
                <a:gd name="connsiteY87" fmla="*/ 935956 h 3376248"/>
                <a:gd name="connsiteX88" fmla="*/ 2504471 w 2683933"/>
                <a:gd name="connsiteY88" fmla="*/ 1251978 h 3376248"/>
                <a:gd name="connsiteX89" fmla="*/ 2298253 w 2683933"/>
                <a:gd name="connsiteY89" fmla="*/ 1599066 h 3376248"/>
                <a:gd name="connsiteX90" fmla="*/ 2098463 w 2683933"/>
                <a:gd name="connsiteY90" fmla="*/ 1863667 h 3376248"/>
                <a:gd name="connsiteX91" fmla="*/ 2088822 w 2683933"/>
                <a:gd name="connsiteY91" fmla="*/ 1892591 h 3376248"/>
                <a:gd name="connsiteX92" fmla="*/ 2110783 w 2683933"/>
                <a:gd name="connsiteY92" fmla="*/ 2220396 h 3376248"/>
                <a:gd name="connsiteX93" fmla="*/ 2128459 w 2683933"/>
                <a:gd name="connsiteY93" fmla="*/ 2514457 h 3376248"/>
                <a:gd name="connsiteX94" fmla="*/ 2138635 w 2683933"/>
                <a:gd name="connsiteY94" fmla="*/ 2658542 h 3376248"/>
                <a:gd name="connsiteX95" fmla="*/ 2112390 w 2683933"/>
                <a:gd name="connsiteY95" fmla="*/ 2683180 h 3376248"/>
                <a:gd name="connsiteX96" fmla="*/ 2087215 w 2683933"/>
                <a:gd name="connsiteY96" fmla="*/ 2678360 h 3376248"/>
                <a:gd name="connsiteX97" fmla="*/ 2063647 w 2683933"/>
                <a:gd name="connsiteY97" fmla="*/ 2697642 h 3376248"/>
                <a:gd name="connsiteX98" fmla="*/ 2065790 w 2683933"/>
                <a:gd name="connsiteY98" fmla="*/ 2983668 h 3376248"/>
                <a:gd name="connsiteX0" fmla="*/ 2065790 w 2683933"/>
                <a:gd name="connsiteY0" fmla="*/ 2983668 h 3376248"/>
                <a:gd name="connsiteX1" fmla="*/ 2136793 w 2683933"/>
                <a:gd name="connsiteY1" fmla="*/ 3351714 h 3376248"/>
                <a:gd name="connsiteX2" fmla="*/ 238813 w 2683933"/>
                <a:gd name="connsiteY2" fmla="*/ 3371057 h 3376248"/>
                <a:gd name="connsiteX3" fmla="*/ 369986 w 2683933"/>
                <a:gd name="connsiteY3" fmla="*/ 2983668 h 3376248"/>
                <a:gd name="connsiteX4" fmla="*/ 397839 w 2683933"/>
                <a:gd name="connsiteY4" fmla="*/ 2854582 h 3376248"/>
                <a:gd name="connsiteX5" fmla="*/ 512464 w 2683933"/>
                <a:gd name="connsiteY5" fmla="*/ 2421793 h 3376248"/>
                <a:gd name="connsiteX6" fmla="*/ 512999 w 2683933"/>
                <a:gd name="connsiteY6" fmla="*/ 2419650 h 3376248"/>
                <a:gd name="connsiteX7" fmla="*/ 488360 w 2683933"/>
                <a:gd name="connsiteY7" fmla="*/ 2305561 h 3376248"/>
                <a:gd name="connsiteX8" fmla="*/ 386591 w 2683933"/>
                <a:gd name="connsiteY8" fmla="*/ 2187723 h 3376248"/>
                <a:gd name="connsiteX9" fmla="*/ 387662 w 2683933"/>
                <a:gd name="connsiteY9" fmla="*/ 2163620 h 3376248"/>
                <a:gd name="connsiteX10" fmla="*/ 562813 w 2683933"/>
                <a:gd name="connsiteY10" fmla="*/ 1921515 h 3376248"/>
                <a:gd name="connsiteX11" fmla="*/ 592808 w 2683933"/>
                <a:gd name="connsiteY11" fmla="*/ 1843848 h 3376248"/>
                <a:gd name="connsiteX12" fmla="*/ 465328 w 2683933"/>
                <a:gd name="connsiteY12" fmla="*/ 1881343 h 3376248"/>
                <a:gd name="connsiteX13" fmla="*/ 290177 w 2683933"/>
                <a:gd name="connsiteY13" fmla="*/ 1893126 h 3376248"/>
                <a:gd name="connsiteX14" fmla="*/ 66820 w 2683933"/>
                <a:gd name="connsiteY14" fmla="*/ 1879736 h 3376248"/>
                <a:gd name="connsiteX15" fmla="*/ 12186 w 2683933"/>
                <a:gd name="connsiteY15" fmla="*/ 1873308 h 3376248"/>
                <a:gd name="connsiteX16" fmla="*/ 6294 w 2683933"/>
                <a:gd name="connsiteY16" fmla="*/ 1844920 h 3376248"/>
                <a:gd name="connsiteX17" fmla="*/ 13792 w 2683933"/>
                <a:gd name="connsiteY17" fmla="*/ 1844384 h 3376248"/>
                <a:gd name="connsiteX18" fmla="*/ 125203 w 2683933"/>
                <a:gd name="connsiteY18" fmla="*/ 1866880 h 3376248"/>
                <a:gd name="connsiteX19" fmla="*/ 195371 w 2683933"/>
                <a:gd name="connsiteY19" fmla="*/ 1834743 h 3376248"/>
                <a:gd name="connsiteX20" fmla="*/ 241971 w 2683933"/>
                <a:gd name="connsiteY20" fmla="*/ 1792428 h 3376248"/>
                <a:gd name="connsiteX21" fmla="*/ 503894 w 2683933"/>
                <a:gd name="connsiteY21" fmla="*/ 1768860 h 3376248"/>
                <a:gd name="connsiteX22" fmla="*/ 775458 w 2683933"/>
                <a:gd name="connsiteY22" fmla="*/ 1743150 h 3376248"/>
                <a:gd name="connsiteX23" fmla="*/ 852589 w 2683933"/>
                <a:gd name="connsiteY23" fmla="*/ 1738865 h 3376248"/>
                <a:gd name="connsiteX24" fmla="*/ 909365 w 2683933"/>
                <a:gd name="connsiteY24" fmla="*/ 1749042 h 3376248"/>
                <a:gd name="connsiteX25" fmla="*/ 903473 w 2683933"/>
                <a:gd name="connsiteY25" fmla="*/ 1769396 h 3376248"/>
                <a:gd name="connsiteX26" fmla="*/ 792062 w 2683933"/>
                <a:gd name="connsiteY26" fmla="*/ 2165762 h 3376248"/>
                <a:gd name="connsiteX27" fmla="*/ 1152006 w 2683933"/>
                <a:gd name="connsiteY27" fmla="*/ 2213969 h 3376248"/>
                <a:gd name="connsiteX28" fmla="*/ 1186821 w 2683933"/>
                <a:gd name="connsiteY28" fmla="*/ 2182367 h 3376248"/>
                <a:gd name="connsiteX29" fmla="*/ 1201284 w 2683933"/>
                <a:gd name="connsiteY29" fmla="*/ 2035068 h 3376248"/>
                <a:gd name="connsiteX30" fmla="*/ 1221637 w 2683933"/>
                <a:gd name="connsiteY30" fmla="*/ 1830458 h 3376248"/>
                <a:gd name="connsiteX31" fmla="*/ 1230743 w 2683933"/>
                <a:gd name="connsiteY31" fmla="*/ 1737794 h 3376248"/>
                <a:gd name="connsiteX32" fmla="*/ 1213603 w 2683933"/>
                <a:gd name="connsiteY32" fmla="*/ 1717975 h 3376248"/>
                <a:gd name="connsiteX33" fmla="*/ 1055592 w 2683933"/>
                <a:gd name="connsiteY33" fmla="*/ 1724403 h 3376248"/>
                <a:gd name="connsiteX34" fmla="*/ 1016491 w 2683933"/>
                <a:gd name="connsiteY34" fmla="*/ 1722796 h 3376248"/>
                <a:gd name="connsiteX35" fmla="*/ 1011135 w 2683933"/>
                <a:gd name="connsiteY35" fmla="*/ 1665484 h 3376248"/>
                <a:gd name="connsiteX36" fmla="*/ 991852 w 2683933"/>
                <a:gd name="connsiteY36" fmla="*/ 1631203 h 3376248"/>
                <a:gd name="connsiteX37" fmla="*/ 884726 w 2683933"/>
                <a:gd name="connsiteY37" fmla="*/ 1577641 h 3376248"/>
                <a:gd name="connsiteX38" fmla="*/ 863301 w 2683933"/>
                <a:gd name="connsiteY38" fmla="*/ 1544431 h 3376248"/>
                <a:gd name="connsiteX39" fmla="*/ 895975 w 2683933"/>
                <a:gd name="connsiteY39" fmla="*/ 1343570 h 3376248"/>
                <a:gd name="connsiteX40" fmla="*/ 860623 w 2683933"/>
                <a:gd name="connsiteY40" fmla="*/ 1304469 h 3376248"/>
                <a:gd name="connsiteX41" fmla="*/ 813488 w 2683933"/>
                <a:gd name="connsiteY41" fmla="*/ 1309826 h 3376248"/>
                <a:gd name="connsiteX42" fmla="*/ 791527 w 2683933"/>
                <a:gd name="connsiteY42" fmla="*/ 1317860 h 3376248"/>
                <a:gd name="connsiteX43" fmla="*/ 769566 w 2683933"/>
                <a:gd name="connsiteY43" fmla="*/ 1329108 h 3376248"/>
                <a:gd name="connsiteX44" fmla="*/ 646371 w 2683933"/>
                <a:gd name="connsiteY44" fmla="*/ 1328037 h 3376248"/>
                <a:gd name="connsiteX45" fmla="*/ 634587 w 2683933"/>
                <a:gd name="connsiteY45" fmla="*/ 1311968 h 3376248"/>
                <a:gd name="connsiteX46" fmla="*/ 659762 w 2683933"/>
                <a:gd name="connsiteY46" fmla="*/ 1158242 h 3376248"/>
                <a:gd name="connsiteX47" fmla="*/ 721895 w 2683933"/>
                <a:gd name="connsiteY47" fmla="*/ 955239 h 3376248"/>
                <a:gd name="connsiteX48" fmla="*/ 797954 w 2683933"/>
                <a:gd name="connsiteY48" fmla="*/ 752235 h 3376248"/>
                <a:gd name="connsiteX49" fmla="*/ 825271 w 2683933"/>
                <a:gd name="connsiteY49" fmla="*/ 649394 h 3376248"/>
                <a:gd name="connsiteX50" fmla="*/ 875085 w 2683933"/>
                <a:gd name="connsiteY50" fmla="*/ 450676 h 3376248"/>
                <a:gd name="connsiteX51" fmla="*/ 929184 w 2683933"/>
                <a:gd name="connsiteY51" fmla="*/ 303377 h 3376248"/>
                <a:gd name="connsiteX52" fmla="*/ 1118797 w 2683933"/>
                <a:gd name="connsiteY52" fmla="*/ 155544 h 3376248"/>
                <a:gd name="connsiteX53" fmla="*/ 1240920 w 2683933"/>
                <a:gd name="connsiteY53" fmla="*/ 138403 h 3376248"/>
                <a:gd name="connsiteX54" fmla="*/ 1234492 w 2683933"/>
                <a:gd name="connsiteY54" fmla="*/ 153937 h 3376248"/>
                <a:gd name="connsiteX55" fmla="*/ 1186286 w 2683933"/>
                <a:gd name="connsiteY55" fmla="*/ 310341 h 3376248"/>
                <a:gd name="connsiteX56" fmla="*/ 1196463 w 2683933"/>
                <a:gd name="connsiteY56" fmla="*/ 368724 h 3376248"/>
                <a:gd name="connsiteX57" fmla="*/ 1211996 w 2683933"/>
                <a:gd name="connsiteY57" fmla="*/ 374616 h 3376248"/>
                <a:gd name="connsiteX58" fmla="*/ 1246812 w 2683933"/>
                <a:gd name="connsiteY58" fmla="*/ 348370 h 3376248"/>
                <a:gd name="connsiteX59" fmla="*/ 1262881 w 2683933"/>
                <a:gd name="connsiteY59" fmla="*/ 345157 h 3376248"/>
                <a:gd name="connsiteX60" fmla="*/ 1263952 w 2683933"/>
                <a:gd name="connsiteY60" fmla="*/ 359619 h 3376248"/>
                <a:gd name="connsiteX61" fmla="*/ 1275200 w 2683933"/>
                <a:gd name="connsiteY61" fmla="*/ 436749 h 3376248"/>
                <a:gd name="connsiteX62" fmla="*/ 1289127 w 2683933"/>
                <a:gd name="connsiteY62" fmla="*/ 462995 h 3376248"/>
                <a:gd name="connsiteX63" fmla="*/ 1296090 w 2683933"/>
                <a:gd name="connsiteY63" fmla="*/ 575477 h 3376248"/>
                <a:gd name="connsiteX64" fmla="*/ 1281628 w 2683933"/>
                <a:gd name="connsiteY64" fmla="*/ 719562 h 3376248"/>
                <a:gd name="connsiteX65" fmla="*/ 1278414 w 2683933"/>
                <a:gd name="connsiteY65" fmla="*/ 818118 h 3376248"/>
                <a:gd name="connsiteX66" fmla="*/ 1263952 w 2683933"/>
                <a:gd name="connsiteY66" fmla="*/ 985770 h 3376248"/>
                <a:gd name="connsiteX67" fmla="*/ 1246276 w 2683933"/>
                <a:gd name="connsiteY67" fmla="*/ 1190380 h 3376248"/>
                <a:gd name="connsiteX68" fmla="*/ 1240920 w 2683933"/>
                <a:gd name="connsiteY68" fmla="*/ 1259477 h 3376248"/>
                <a:gd name="connsiteX69" fmla="*/ 1236635 w 2683933"/>
                <a:gd name="connsiteY69" fmla="*/ 1277688 h 3376248"/>
                <a:gd name="connsiteX70" fmla="*/ 1347510 w 2683933"/>
                <a:gd name="connsiteY70" fmla="*/ 995947 h 3376248"/>
                <a:gd name="connsiteX71" fmla="*/ 1401073 w 2683933"/>
                <a:gd name="connsiteY71" fmla="*/ 898998 h 3376248"/>
                <a:gd name="connsiteX72" fmla="*/ 1548907 w 2683933"/>
                <a:gd name="connsiteY72" fmla="*/ 653144 h 3376248"/>
                <a:gd name="connsiteX73" fmla="*/ 1608362 w 2683933"/>
                <a:gd name="connsiteY73" fmla="*/ 576549 h 3376248"/>
                <a:gd name="connsiteX74" fmla="*/ 1780835 w 2683933"/>
                <a:gd name="connsiteY74" fmla="*/ 404611 h 3376248"/>
                <a:gd name="connsiteX75" fmla="*/ 1850467 w 2683933"/>
                <a:gd name="connsiteY75" fmla="*/ 339800 h 3376248"/>
                <a:gd name="connsiteX76" fmla="*/ 1886354 w 2683933"/>
                <a:gd name="connsiteY76" fmla="*/ 343550 h 3376248"/>
                <a:gd name="connsiteX77" fmla="*/ 1929740 w 2683933"/>
                <a:gd name="connsiteY77" fmla="*/ 456567 h 3376248"/>
                <a:gd name="connsiteX78" fmla="*/ 1932954 w 2683933"/>
                <a:gd name="connsiteY78" fmla="*/ 493526 h 3376248"/>
                <a:gd name="connsiteX79" fmla="*/ 2105427 w 2683933"/>
                <a:gd name="connsiteY79" fmla="*/ 55916 h 3376248"/>
                <a:gd name="connsiteX80" fmla="*/ 2127923 w 2683933"/>
                <a:gd name="connsiteY80" fmla="*/ 1282 h 3376248"/>
                <a:gd name="connsiteX81" fmla="*/ 2133815 w 2683933"/>
                <a:gd name="connsiteY81" fmla="*/ 747 h 3376248"/>
                <a:gd name="connsiteX82" fmla="*/ 2221122 w 2683933"/>
                <a:gd name="connsiteY82" fmla="*/ 168399 h 3376248"/>
                <a:gd name="connsiteX83" fmla="*/ 2289683 w 2683933"/>
                <a:gd name="connsiteY83" fmla="*/ 218748 h 3376248"/>
                <a:gd name="connsiteX84" fmla="*/ 2562319 w 2683933"/>
                <a:gd name="connsiteY84" fmla="*/ 302842 h 3376248"/>
                <a:gd name="connsiteX85" fmla="*/ 2683371 w 2683933"/>
                <a:gd name="connsiteY85" fmla="*/ 498882 h 3376248"/>
                <a:gd name="connsiteX86" fmla="*/ 2653376 w 2683933"/>
                <a:gd name="connsiteY86" fmla="*/ 745272 h 3376248"/>
                <a:gd name="connsiteX87" fmla="*/ 2609454 w 2683933"/>
                <a:gd name="connsiteY87" fmla="*/ 935956 h 3376248"/>
                <a:gd name="connsiteX88" fmla="*/ 2504471 w 2683933"/>
                <a:gd name="connsiteY88" fmla="*/ 1251978 h 3376248"/>
                <a:gd name="connsiteX89" fmla="*/ 2298253 w 2683933"/>
                <a:gd name="connsiteY89" fmla="*/ 1599066 h 3376248"/>
                <a:gd name="connsiteX90" fmla="*/ 2098463 w 2683933"/>
                <a:gd name="connsiteY90" fmla="*/ 1863667 h 3376248"/>
                <a:gd name="connsiteX91" fmla="*/ 2088822 w 2683933"/>
                <a:gd name="connsiteY91" fmla="*/ 1892591 h 3376248"/>
                <a:gd name="connsiteX92" fmla="*/ 2110783 w 2683933"/>
                <a:gd name="connsiteY92" fmla="*/ 2220396 h 3376248"/>
                <a:gd name="connsiteX93" fmla="*/ 2128459 w 2683933"/>
                <a:gd name="connsiteY93" fmla="*/ 2514457 h 3376248"/>
                <a:gd name="connsiteX94" fmla="*/ 2138635 w 2683933"/>
                <a:gd name="connsiteY94" fmla="*/ 2658542 h 3376248"/>
                <a:gd name="connsiteX95" fmla="*/ 2112390 w 2683933"/>
                <a:gd name="connsiteY95" fmla="*/ 2683180 h 3376248"/>
                <a:gd name="connsiteX96" fmla="*/ 2087215 w 2683933"/>
                <a:gd name="connsiteY96" fmla="*/ 2678360 h 3376248"/>
                <a:gd name="connsiteX97" fmla="*/ 2063647 w 2683933"/>
                <a:gd name="connsiteY97" fmla="*/ 2697642 h 3376248"/>
                <a:gd name="connsiteX98" fmla="*/ 2065790 w 2683933"/>
                <a:gd name="connsiteY98" fmla="*/ 2983668 h 3376248"/>
                <a:gd name="connsiteX0" fmla="*/ 2063647 w 2683933"/>
                <a:gd name="connsiteY0" fmla="*/ 2697642 h 3376248"/>
                <a:gd name="connsiteX1" fmla="*/ 2136793 w 2683933"/>
                <a:gd name="connsiteY1" fmla="*/ 3351714 h 3376248"/>
                <a:gd name="connsiteX2" fmla="*/ 238813 w 2683933"/>
                <a:gd name="connsiteY2" fmla="*/ 3371057 h 3376248"/>
                <a:gd name="connsiteX3" fmla="*/ 369986 w 2683933"/>
                <a:gd name="connsiteY3" fmla="*/ 2983668 h 3376248"/>
                <a:gd name="connsiteX4" fmla="*/ 397839 w 2683933"/>
                <a:gd name="connsiteY4" fmla="*/ 2854582 h 3376248"/>
                <a:gd name="connsiteX5" fmla="*/ 512464 w 2683933"/>
                <a:gd name="connsiteY5" fmla="*/ 2421793 h 3376248"/>
                <a:gd name="connsiteX6" fmla="*/ 512999 w 2683933"/>
                <a:gd name="connsiteY6" fmla="*/ 2419650 h 3376248"/>
                <a:gd name="connsiteX7" fmla="*/ 488360 w 2683933"/>
                <a:gd name="connsiteY7" fmla="*/ 2305561 h 3376248"/>
                <a:gd name="connsiteX8" fmla="*/ 386591 w 2683933"/>
                <a:gd name="connsiteY8" fmla="*/ 2187723 h 3376248"/>
                <a:gd name="connsiteX9" fmla="*/ 387662 w 2683933"/>
                <a:gd name="connsiteY9" fmla="*/ 2163620 h 3376248"/>
                <a:gd name="connsiteX10" fmla="*/ 562813 w 2683933"/>
                <a:gd name="connsiteY10" fmla="*/ 1921515 h 3376248"/>
                <a:gd name="connsiteX11" fmla="*/ 592808 w 2683933"/>
                <a:gd name="connsiteY11" fmla="*/ 1843848 h 3376248"/>
                <a:gd name="connsiteX12" fmla="*/ 465328 w 2683933"/>
                <a:gd name="connsiteY12" fmla="*/ 1881343 h 3376248"/>
                <a:gd name="connsiteX13" fmla="*/ 290177 w 2683933"/>
                <a:gd name="connsiteY13" fmla="*/ 1893126 h 3376248"/>
                <a:gd name="connsiteX14" fmla="*/ 66820 w 2683933"/>
                <a:gd name="connsiteY14" fmla="*/ 1879736 h 3376248"/>
                <a:gd name="connsiteX15" fmla="*/ 12186 w 2683933"/>
                <a:gd name="connsiteY15" fmla="*/ 1873308 h 3376248"/>
                <a:gd name="connsiteX16" fmla="*/ 6294 w 2683933"/>
                <a:gd name="connsiteY16" fmla="*/ 1844920 h 3376248"/>
                <a:gd name="connsiteX17" fmla="*/ 13792 w 2683933"/>
                <a:gd name="connsiteY17" fmla="*/ 1844384 h 3376248"/>
                <a:gd name="connsiteX18" fmla="*/ 125203 w 2683933"/>
                <a:gd name="connsiteY18" fmla="*/ 1866880 h 3376248"/>
                <a:gd name="connsiteX19" fmla="*/ 195371 w 2683933"/>
                <a:gd name="connsiteY19" fmla="*/ 1834743 h 3376248"/>
                <a:gd name="connsiteX20" fmla="*/ 241971 w 2683933"/>
                <a:gd name="connsiteY20" fmla="*/ 1792428 h 3376248"/>
                <a:gd name="connsiteX21" fmla="*/ 503894 w 2683933"/>
                <a:gd name="connsiteY21" fmla="*/ 1768860 h 3376248"/>
                <a:gd name="connsiteX22" fmla="*/ 775458 w 2683933"/>
                <a:gd name="connsiteY22" fmla="*/ 1743150 h 3376248"/>
                <a:gd name="connsiteX23" fmla="*/ 852589 w 2683933"/>
                <a:gd name="connsiteY23" fmla="*/ 1738865 h 3376248"/>
                <a:gd name="connsiteX24" fmla="*/ 909365 w 2683933"/>
                <a:gd name="connsiteY24" fmla="*/ 1749042 h 3376248"/>
                <a:gd name="connsiteX25" fmla="*/ 903473 w 2683933"/>
                <a:gd name="connsiteY25" fmla="*/ 1769396 h 3376248"/>
                <a:gd name="connsiteX26" fmla="*/ 792062 w 2683933"/>
                <a:gd name="connsiteY26" fmla="*/ 2165762 h 3376248"/>
                <a:gd name="connsiteX27" fmla="*/ 1152006 w 2683933"/>
                <a:gd name="connsiteY27" fmla="*/ 2213969 h 3376248"/>
                <a:gd name="connsiteX28" fmla="*/ 1186821 w 2683933"/>
                <a:gd name="connsiteY28" fmla="*/ 2182367 h 3376248"/>
                <a:gd name="connsiteX29" fmla="*/ 1201284 w 2683933"/>
                <a:gd name="connsiteY29" fmla="*/ 2035068 h 3376248"/>
                <a:gd name="connsiteX30" fmla="*/ 1221637 w 2683933"/>
                <a:gd name="connsiteY30" fmla="*/ 1830458 h 3376248"/>
                <a:gd name="connsiteX31" fmla="*/ 1230743 w 2683933"/>
                <a:gd name="connsiteY31" fmla="*/ 1737794 h 3376248"/>
                <a:gd name="connsiteX32" fmla="*/ 1213603 w 2683933"/>
                <a:gd name="connsiteY32" fmla="*/ 1717975 h 3376248"/>
                <a:gd name="connsiteX33" fmla="*/ 1055592 w 2683933"/>
                <a:gd name="connsiteY33" fmla="*/ 1724403 h 3376248"/>
                <a:gd name="connsiteX34" fmla="*/ 1016491 w 2683933"/>
                <a:gd name="connsiteY34" fmla="*/ 1722796 h 3376248"/>
                <a:gd name="connsiteX35" fmla="*/ 1011135 w 2683933"/>
                <a:gd name="connsiteY35" fmla="*/ 1665484 h 3376248"/>
                <a:gd name="connsiteX36" fmla="*/ 991852 w 2683933"/>
                <a:gd name="connsiteY36" fmla="*/ 1631203 h 3376248"/>
                <a:gd name="connsiteX37" fmla="*/ 884726 w 2683933"/>
                <a:gd name="connsiteY37" fmla="*/ 1577641 h 3376248"/>
                <a:gd name="connsiteX38" fmla="*/ 863301 w 2683933"/>
                <a:gd name="connsiteY38" fmla="*/ 1544431 h 3376248"/>
                <a:gd name="connsiteX39" fmla="*/ 895975 w 2683933"/>
                <a:gd name="connsiteY39" fmla="*/ 1343570 h 3376248"/>
                <a:gd name="connsiteX40" fmla="*/ 860623 w 2683933"/>
                <a:gd name="connsiteY40" fmla="*/ 1304469 h 3376248"/>
                <a:gd name="connsiteX41" fmla="*/ 813488 w 2683933"/>
                <a:gd name="connsiteY41" fmla="*/ 1309826 h 3376248"/>
                <a:gd name="connsiteX42" fmla="*/ 791527 w 2683933"/>
                <a:gd name="connsiteY42" fmla="*/ 1317860 h 3376248"/>
                <a:gd name="connsiteX43" fmla="*/ 769566 w 2683933"/>
                <a:gd name="connsiteY43" fmla="*/ 1329108 h 3376248"/>
                <a:gd name="connsiteX44" fmla="*/ 646371 w 2683933"/>
                <a:gd name="connsiteY44" fmla="*/ 1328037 h 3376248"/>
                <a:gd name="connsiteX45" fmla="*/ 634587 w 2683933"/>
                <a:gd name="connsiteY45" fmla="*/ 1311968 h 3376248"/>
                <a:gd name="connsiteX46" fmla="*/ 659762 w 2683933"/>
                <a:gd name="connsiteY46" fmla="*/ 1158242 h 3376248"/>
                <a:gd name="connsiteX47" fmla="*/ 721895 w 2683933"/>
                <a:gd name="connsiteY47" fmla="*/ 955239 h 3376248"/>
                <a:gd name="connsiteX48" fmla="*/ 797954 w 2683933"/>
                <a:gd name="connsiteY48" fmla="*/ 752235 h 3376248"/>
                <a:gd name="connsiteX49" fmla="*/ 825271 w 2683933"/>
                <a:gd name="connsiteY49" fmla="*/ 649394 h 3376248"/>
                <a:gd name="connsiteX50" fmla="*/ 875085 w 2683933"/>
                <a:gd name="connsiteY50" fmla="*/ 450676 h 3376248"/>
                <a:gd name="connsiteX51" fmla="*/ 929184 w 2683933"/>
                <a:gd name="connsiteY51" fmla="*/ 303377 h 3376248"/>
                <a:gd name="connsiteX52" fmla="*/ 1118797 w 2683933"/>
                <a:gd name="connsiteY52" fmla="*/ 155544 h 3376248"/>
                <a:gd name="connsiteX53" fmla="*/ 1240920 w 2683933"/>
                <a:gd name="connsiteY53" fmla="*/ 138403 h 3376248"/>
                <a:gd name="connsiteX54" fmla="*/ 1234492 w 2683933"/>
                <a:gd name="connsiteY54" fmla="*/ 153937 h 3376248"/>
                <a:gd name="connsiteX55" fmla="*/ 1186286 w 2683933"/>
                <a:gd name="connsiteY55" fmla="*/ 310341 h 3376248"/>
                <a:gd name="connsiteX56" fmla="*/ 1196463 w 2683933"/>
                <a:gd name="connsiteY56" fmla="*/ 368724 h 3376248"/>
                <a:gd name="connsiteX57" fmla="*/ 1211996 w 2683933"/>
                <a:gd name="connsiteY57" fmla="*/ 374616 h 3376248"/>
                <a:gd name="connsiteX58" fmla="*/ 1246812 w 2683933"/>
                <a:gd name="connsiteY58" fmla="*/ 348370 h 3376248"/>
                <a:gd name="connsiteX59" fmla="*/ 1262881 w 2683933"/>
                <a:gd name="connsiteY59" fmla="*/ 345157 h 3376248"/>
                <a:gd name="connsiteX60" fmla="*/ 1263952 w 2683933"/>
                <a:gd name="connsiteY60" fmla="*/ 359619 h 3376248"/>
                <a:gd name="connsiteX61" fmla="*/ 1275200 w 2683933"/>
                <a:gd name="connsiteY61" fmla="*/ 436749 h 3376248"/>
                <a:gd name="connsiteX62" fmla="*/ 1289127 w 2683933"/>
                <a:gd name="connsiteY62" fmla="*/ 462995 h 3376248"/>
                <a:gd name="connsiteX63" fmla="*/ 1296090 w 2683933"/>
                <a:gd name="connsiteY63" fmla="*/ 575477 h 3376248"/>
                <a:gd name="connsiteX64" fmla="*/ 1281628 w 2683933"/>
                <a:gd name="connsiteY64" fmla="*/ 719562 h 3376248"/>
                <a:gd name="connsiteX65" fmla="*/ 1278414 w 2683933"/>
                <a:gd name="connsiteY65" fmla="*/ 818118 h 3376248"/>
                <a:gd name="connsiteX66" fmla="*/ 1263952 w 2683933"/>
                <a:gd name="connsiteY66" fmla="*/ 985770 h 3376248"/>
                <a:gd name="connsiteX67" fmla="*/ 1246276 w 2683933"/>
                <a:gd name="connsiteY67" fmla="*/ 1190380 h 3376248"/>
                <a:gd name="connsiteX68" fmla="*/ 1240920 w 2683933"/>
                <a:gd name="connsiteY68" fmla="*/ 1259477 h 3376248"/>
                <a:gd name="connsiteX69" fmla="*/ 1236635 w 2683933"/>
                <a:gd name="connsiteY69" fmla="*/ 1277688 h 3376248"/>
                <a:gd name="connsiteX70" fmla="*/ 1347510 w 2683933"/>
                <a:gd name="connsiteY70" fmla="*/ 995947 h 3376248"/>
                <a:gd name="connsiteX71" fmla="*/ 1401073 w 2683933"/>
                <a:gd name="connsiteY71" fmla="*/ 898998 h 3376248"/>
                <a:gd name="connsiteX72" fmla="*/ 1548907 w 2683933"/>
                <a:gd name="connsiteY72" fmla="*/ 653144 h 3376248"/>
                <a:gd name="connsiteX73" fmla="*/ 1608362 w 2683933"/>
                <a:gd name="connsiteY73" fmla="*/ 576549 h 3376248"/>
                <a:gd name="connsiteX74" fmla="*/ 1780835 w 2683933"/>
                <a:gd name="connsiteY74" fmla="*/ 404611 h 3376248"/>
                <a:gd name="connsiteX75" fmla="*/ 1850467 w 2683933"/>
                <a:gd name="connsiteY75" fmla="*/ 339800 h 3376248"/>
                <a:gd name="connsiteX76" fmla="*/ 1886354 w 2683933"/>
                <a:gd name="connsiteY76" fmla="*/ 343550 h 3376248"/>
                <a:gd name="connsiteX77" fmla="*/ 1929740 w 2683933"/>
                <a:gd name="connsiteY77" fmla="*/ 456567 h 3376248"/>
                <a:gd name="connsiteX78" fmla="*/ 1932954 w 2683933"/>
                <a:gd name="connsiteY78" fmla="*/ 493526 h 3376248"/>
                <a:gd name="connsiteX79" fmla="*/ 2105427 w 2683933"/>
                <a:gd name="connsiteY79" fmla="*/ 55916 h 3376248"/>
                <a:gd name="connsiteX80" fmla="*/ 2127923 w 2683933"/>
                <a:gd name="connsiteY80" fmla="*/ 1282 h 3376248"/>
                <a:gd name="connsiteX81" fmla="*/ 2133815 w 2683933"/>
                <a:gd name="connsiteY81" fmla="*/ 747 h 3376248"/>
                <a:gd name="connsiteX82" fmla="*/ 2221122 w 2683933"/>
                <a:gd name="connsiteY82" fmla="*/ 168399 h 3376248"/>
                <a:gd name="connsiteX83" fmla="*/ 2289683 w 2683933"/>
                <a:gd name="connsiteY83" fmla="*/ 218748 h 3376248"/>
                <a:gd name="connsiteX84" fmla="*/ 2562319 w 2683933"/>
                <a:gd name="connsiteY84" fmla="*/ 302842 h 3376248"/>
                <a:gd name="connsiteX85" fmla="*/ 2683371 w 2683933"/>
                <a:gd name="connsiteY85" fmla="*/ 498882 h 3376248"/>
                <a:gd name="connsiteX86" fmla="*/ 2653376 w 2683933"/>
                <a:gd name="connsiteY86" fmla="*/ 745272 h 3376248"/>
                <a:gd name="connsiteX87" fmla="*/ 2609454 w 2683933"/>
                <a:gd name="connsiteY87" fmla="*/ 935956 h 3376248"/>
                <a:gd name="connsiteX88" fmla="*/ 2504471 w 2683933"/>
                <a:gd name="connsiteY88" fmla="*/ 1251978 h 3376248"/>
                <a:gd name="connsiteX89" fmla="*/ 2298253 w 2683933"/>
                <a:gd name="connsiteY89" fmla="*/ 1599066 h 3376248"/>
                <a:gd name="connsiteX90" fmla="*/ 2098463 w 2683933"/>
                <a:gd name="connsiteY90" fmla="*/ 1863667 h 3376248"/>
                <a:gd name="connsiteX91" fmla="*/ 2088822 w 2683933"/>
                <a:gd name="connsiteY91" fmla="*/ 1892591 h 3376248"/>
                <a:gd name="connsiteX92" fmla="*/ 2110783 w 2683933"/>
                <a:gd name="connsiteY92" fmla="*/ 2220396 h 3376248"/>
                <a:gd name="connsiteX93" fmla="*/ 2128459 w 2683933"/>
                <a:gd name="connsiteY93" fmla="*/ 2514457 h 3376248"/>
                <a:gd name="connsiteX94" fmla="*/ 2138635 w 2683933"/>
                <a:gd name="connsiteY94" fmla="*/ 2658542 h 3376248"/>
                <a:gd name="connsiteX95" fmla="*/ 2112390 w 2683933"/>
                <a:gd name="connsiteY95" fmla="*/ 2683180 h 3376248"/>
                <a:gd name="connsiteX96" fmla="*/ 2087215 w 2683933"/>
                <a:gd name="connsiteY96" fmla="*/ 2678360 h 3376248"/>
                <a:gd name="connsiteX97" fmla="*/ 2063647 w 2683933"/>
                <a:gd name="connsiteY97" fmla="*/ 2697642 h 3376248"/>
                <a:gd name="connsiteX0" fmla="*/ 2063647 w 2683933"/>
                <a:gd name="connsiteY0" fmla="*/ 2697642 h 3376248"/>
                <a:gd name="connsiteX1" fmla="*/ 2136793 w 2683933"/>
                <a:gd name="connsiteY1" fmla="*/ 3351714 h 3376248"/>
                <a:gd name="connsiteX2" fmla="*/ 238813 w 2683933"/>
                <a:gd name="connsiteY2" fmla="*/ 3371057 h 3376248"/>
                <a:gd name="connsiteX3" fmla="*/ 369986 w 2683933"/>
                <a:gd name="connsiteY3" fmla="*/ 2983668 h 3376248"/>
                <a:gd name="connsiteX4" fmla="*/ 397839 w 2683933"/>
                <a:gd name="connsiteY4" fmla="*/ 2854582 h 3376248"/>
                <a:gd name="connsiteX5" fmla="*/ 512464 w 2683933"/>
                <a:gd name="connsiteY5" fmla="*/ 2421793 h 3376248"/>
                <a:gd name="connsiteX6" fmla="*/ 512999 w 2683933"/>
                <a:gd name="connsiteY6" fmla="*/ 2419650 h 3376248"/>
                <a:gd name="connsiteX7" fmla="*/ 488360 w 2683933"/>
                <a:gd name="connsiteY7" fmla="*/ 2305561 h 3376248"/>
                <a:gd name="connsiteX8" fmla="*/ 386591 w 2683933"/>
                <a:gd name="connsiteY8" fmla="*/ 2187723 h 3376248"/>
                <a:gd name="connsiteX9" fmla="*/ 387662 w 2683933"/>
                <a:gd name="connsiteY9" fmla="*/ 2163620 h 3376248"/>
                <a:gd name="connsiteX10" fmla="*/ 562813 w 2683933"/>
                <a:gd name="connsiteY10" fmla="*/ 1921515 h 3376248"/>
                <a:gd name="connsiteX11" fmla="*/ 592808 w 2683933"/>
                <a:gd name="connsiteY11" fmla="*/ 1843848 h 3376248"/>
                <a:gd name="connsiteX12" fmla="*/ 465328 w 2683933"/>
                <a:gd name="connsiteY12" fmla="*/ 1881343 h 3376248"/>
                <a:gd name="connsiteX13" fmla="*/ 290177 w 2683933"/>
                <a:gd name="connsiteY13" fmla="*/ 1893126 h 3376248"/>
                <a:gd name="connsiteX14" fmla="*/ 66820 w 2683933"/>
                <a:gd name="connsiteY14" fmla="*/ 1879736 h 3376248"/>
                <a:gd name="connsiteX15" fmla="*/ 12186 w 2683933"/>
                <a:gd name="connsiteY15" fmla="*/ 1873308 h 3376248"/>
                <a:gd name="connsiteX16" fmla="*/ 6294 w 2683933"/>
                <a:gd name="connsiteY16" fmla="*/ 1844920 h 3376248"/>
                <a:gd name="connsiteX17" fmla="*/ 13792 w 2683933"/>
                <a:gd name="connsiteY17" fmla="*/ 1844384 h 3376248"/>
                <a:gd name="connsiteX18" fmla="*/ 125203 w 2683933"/>
                <a:gd name="connsiteY18" fmla="*/ 1866880 h 3376248"/>
                <a:gd name="connsiteX19" fmla="*/ 195371 w 2683933"/>
                <a:gd name="connsiteY19" fmla="*/ 1834743 h 3376248"/>
                <a:gd name="connsiteX20" fmla="*/ 241971 w 2683933"/>
                <a:gd name="connsiteY20" fmla="*/ 1792428 h 3376248"/>
                <a:gd name="connsiteX21" fmla="*/ 503894 w 2683933"/>
                <a:gd name="connsiteY21" fmla="*/ 1768860 h 3376248"/>
                <a:gd name="connsiteX22" fmla="*/ 775458 w 2683933"/>
                <a:gd name="connsiteY22" fmla="*/ 1743150 h 3376248"/>
                <a:gd name="connsiteX23" fmla="*/ 852589 w 2683933"/>
                <a:gd name="connsiteY23" fmla="*/ 1738865 h 3376248"/>
                <a:gd name="connsiteX24" fmla="*/ 909365 w 2683933"/>
                <a:gd name="connsiteY24" fmla="*/ 1749042 h 3376248"/>
                <a:gd name="connsiteX25" fmla="*/ 903473 w 2683933"/>
                <a:gd name="connsiteY25" fmla="*/ 1769396 h 3376248"/>
                <a:gd name="connsiteX26" fmla="*/ 792062 w 2683933"/>
                <a:gd name="connsiteY26" fmla="*/ 2165762 h 3376248"/>
                <a:gd name="connsiteX27" fmla="*/ 1152006 w 2683933"/>
                <a:gd name="connsiteY27" fmla="*/ 2213969 h 3376248"/>
                <a:gd name="connsiteX28" fmla="*/ 1186821 w 2683933"/>
                <a:gd name="connsiteY28" fmla="*/ 2182367 h 3376248"/>
                <a:gd name="connsiteX29" fmla="*/ 1201284 w 2683933"/>
                <a:gd name="connsiteY29" fmla="*/ 2035068 h 3376248"/>
                <a:gd name="connsiteX30" fmla="*/ 1221637 w 2683933"/>
                <a:gd name="connsiteY30" fmla="*/ 1830458 h 3376248"/>
                <a:gd name="connsiteX31" fmla="*/ 1230743 w 2683933"/>
                <a:gd name="connsiteY31" fmla="*/ 1737794 h 3376248"/>
                <a:gd name="connsiteX32" fmla="*/ 1213603 w 2683933"/>
                <a:gd name="connsiteY32" fmla="*/ 1717975 h 3376248"/>
                <a:gd name="connsiteX33" fmla="*/ 1055592 w 2683933"/>
                <a:gd name="connsiteY33" fmla="*/ 1724403 h 3376248"/>
                <a:gd name="connsiteX34" fmla="*/ 1016491 w 2683933"/>
                <a:gd name="connsiteY34" fmla="*/ 1722796 h 3376248"/>
                <a:gd name="connsiteX35" fmla="*/ 1011135 w 2683933"/>
                <a:gd name="connsiteY35" fmla="*/ 1665484 h 3376248"/>
                <a:gd name="connsiteX36" fmla="*/ 991852 w 2683933"/>
                <a:gd name="connsiteY36" fmla="*/ 1631203 h 3376248"/>
                <a:gd name="connsiteX37" fmla="*/ 884726 w 2683933"/>
                <a:gd name="connsiteY37" fmla="*/ 1577641 h 3376248"/>
                <a:gd name="connsiteX38" fmla="*/ 863301 w 2683933"/>
                <a:gd name="connsiteY38" fmla="*/ 1544431 h 3376248"/>
                <a:gd name="connsiteX39" fmla="*/ 895975 w 2683933"/>
                <a:gd name="connsiteY39" fmla="*/ 1343570 h 3376248"/>
                <a:gd name="connsiteX40" fmla="*/ 860623 w 2683933"/>
                <a:gd name="connsiteY40" fmla="*/ 1304469 h 3376248"/>
                <a:gd name="connsiteX41" fmla="*/ 813488 w 2683933"/>
                <a:gd name="connsiteY41" fmla="*/ 1309826 h 3376248"/>
                <a:gd name="connsiteX42" fmla="*/ 791527 w 2683933"/>
                <a:gd name="connsiteY42" fmla="*/ 1317860 h 3376248"/>
                <a:gd name="connsiteX43" fmla="*/ 769566 w 2683933"/>
                <a:gd name="connsiteY43" fmla="*/ 1329108 h 3376248"/>
                <a:gd name="connsiteX44" fmla="*/ 646371 w 2683933"/>
                <a:gd name="connsiteY44" fmla="*/ 1328037 h 3376248"/>
                <a:gd name="connsiteX45" fmla="*/ 634587 w 2683933"/>
                <a:gd name="connsiteY45" fmla="*/ 1311968 h 3376248"/>
                <a:gd name="connsiteX46" fmla="*/ 659762 w 2683933"/>
                <a:gd name="connsiteY46" fmla="*/ 1158242 h 3376248"/>
                <a:gd name="connsiteX47" fmla="*/ 721895 w 2683933"/>
                <a:gd name="connsiteY47" fmla="*/ 955239 h 3376248"/>
                <a:gd name="connsiteX48" fmla="*/ 797954 w 2683933"/>
                <a:gd name="connsiteY48" fmla="*/ 752235 h 3376248"/>
                <a:gd name="connsiteX49" fmla="*/ 825271 w 2683933"/>
                <a:gd name="connsiteY49" fmla="*/ 649394 h 3376248"/>
                <a:gd name="connsiteX50" fmla="*/ 875085 w 2683933"/>
                <a:gd name="connsiteY50" fmla="*/ 450676 h 3376248"/>
                <a:gd name="connsiteX51" fmla="*/ 929184 w 2683933"/>
                <a:gd name="connsiteY51" fmla="*/ 303377 h 3376248"/>
                <a:gd name="connsiteX52" fmla="*/ 1118797 w 2683933"/>
                <a:gd name="connsiteY52" fmla="*/ 155544 h 3376248"/>
                <a:gd name="connsiteX53" fmla="*/ 1240920 w 2683933"/>
                <a:gd name="connsiteY53" fmla="*/ 138403 h 3376248"/>
                <a:gd name="connsiteX54" fmla="*/ 1234492 w 2683933"/>
                <a:gd name="connsiteY54" fmla="*/ 153937 h 3376248"/>
                <a:gd name="connsiteX55" fmla="*/ 1186286 w 2683933"/>
                <a:gd name="connsiteY55" fmla="*/ 310341 h 3376248"/>
                <a:gd name="connsiteX56" fmla="*/ 1196463 w 2683933"/>
                <a:gd name="connsiteY56" fmla="*/ 368724 h 3376248"/>
                <a:gd name="connsiteX57" fmla="*/ 1211996 w 2683933"/>
                <a:gd name="connsiteY57" fmla="*/ 374616 h 3376248"/>
                <a:gd name="connsiteX58" fmla="*/ 1246812 w 2683933"/>
                <a:gd name="connsiteY58" fmla="*/ 348370 h 3376248"/>
                <a:gd name="connsiteX59" fmla="*/ 1262881 w 2683933"/>
                <a:gd name="connsiteY59" fmla="*/ 345157 h 3376248"/>
                <a:gd name="connsiteX60" fmla="*/ 1263952 w 2683933"/>
                <a:gd name="connsiteY60" fmla="*/ 359619 h 3376248"/>
                <a:gd name="connsiteX61" fmla="*/ 1275200 w 2683933"/>
                <a:gd name="connsiteY61" fmla="*/ 436749 h 3376248"/>
                <a:gd name="connsiteX62" fmla="*/ 1289127 w 2683933"/>
                <a:gd name="connsiteY62" fmla="*/ 462995 h 3376248"/>
                <a:gd name="connsiteX63" fmla="*/ 1296090 w 2683933"/>
                <a:gd name="connsiteY63" fmla="*/ 575477 h 3376248"/>
                <a:gd name="connsiteX64" fmla="*/ 1281628 w 2683933"/>
                <a:gd name="connsiteY64" fmla="*/ 719562 h 3376248"/>
                <a:gd name="connsiteX65" fmla="*/ 1278414 w 2683933"/>
                <a:gd name="connsiteY65" fmla="*/ 818118 h 3376248"/>
                <a:gd name="connsiteX66" fmla="*/ 1263952 w 2683933"/>
                <a:gd name="connsiteY66" fmla="*/ 985770 h 3376248"/>
                <a:gd name="connsiteX67" fmla="*/ 1246276 w 2683933"/>
                <a:gd name="connsiteY67" fmla="*/ 1190380 h 3376248"/>
                <a:gd name="connsiteX68" fmla="*/ 1240920 w 2683933"/>
                <a:gd name="connsiteY68" fmla="*/ 1259477 h 3376248"/>
                <a:gd name="connsiteX69" fmla="*/ 1236635 w 2683933"/>
                <a:gd name="connsiteY69" fmla="*/ 1277688 h 3376248"/>
                <a:gd name="connsiteX70" fmla="*/ 1347510 w 2683933"/>
                <a:gd name="connsiteY70" fmla="*/ 995947 h 3376248"/>
                <a:gd name="connsiteX71" fmla="*/ 1401073 w 2683933"/>
                <a:gd name="connsiteY71" fmla="*/ 898998 h 3376248"/>
                <a:gd name="connsiteX72" fmla="*/ 1548907 w 2683933"/>
                <a:gd name="connsiteY72" fmla="*/ 653144 h 3376248"/>
                <a:gd name="connsiteX73" fmla="*/ 1608362 w 2683933"/>
                <a:gd name="connsiteY73" fmla="*/ 576549 h 3376248"/>
                <a:gd name="connsiteX74" fmla="*/ 1780835 w 2683933"/>
                <a:gd name="connsiteY74" fmla="*/ 404611 h 3376248"/>
                <a:gd name="connsiteX75" fmla="*/ 1850467 w 2683933"/>
                <a:gd name="connsiteY75" fmla="*/ 339800 h 3376248"/>
                <a:gd name="connsiteX76" fmla="*/ 1886354 w 2683933"/>
                <a:gd name="connsiteY76" fmla="*/ 343550 h 3376248"/>
                <a:gd name="connsiteX77" fmla="*/ 1929740 w 2683933"/>
                <a:gd name="connsiteY77" fmla="*/ 456567 h 3376248"/>
                <a:gd name="connsiteX78" fmla="*/ 1932954 w 2683933"/>
                <a:gd name="connsiteY78" fmla="*/ 493526 h 3376248"/>
                <a:gd name="connsiteX79" fmla="*/ 2105427 w 2683933"/>
                <a:gd name="connsiteY79" fmla="*/ 55916 h 3376248"/>
                <a:gd name="connsiteX80" fmla="*/ 2127923 w 2683933"/>
                <a:gd name="connsiteY80" fmla="*/ 1282 h 3376248"/>
                <a:gd name="connsiteX81" fmla="*/ 2133815 w 2683933"/>
                <a:gd name="connsiteY81" fmla="*/ 747 h 3376248"/>
                <a:gd name="connsiteX82" fmla="*/ 2221122 w 2683933"/>
                <a:gd name="connsiteY82" fmla="*/ 168399 h 3376248"/>
                <a:gd name="connsiteX83" fmla="*/ 2289683 w 2683933"/>
                <a:gd name="connsiteY83" fmla="*/ 218748 h 3376248"/>
                <a:gd name="connsiteX84" fmla="*/ 2562319 w 2683933"/>
                <a:gd name="connsiteY84" fmla="*/ 302842 h 3376248"/>
                <a:gd name="connsiteX85" fmla="*/ 2683371 w 2683933"/>
                <a:gd name="connsiteY85" fmla="*/ 498882 h 3376248"/>
                <a:gd name="connsiteX86" fmla="*/ 2653376 w 2683933"/>
                <a:gd name="connsiteY86" fmla="*/ 745272 h 3376248"/>
                <a:gd name="connsiteX87" fmla="*/ 2609454 w 2683933"/>
                <a:gd name="connsiteY87" fmla="*/ 935956 h 3376248"/>
                <a:gd name="connsiteX88" fmla="*/ 2504471 w 2683933"/>
                <a:gd name="connsiteY88" fmla="*/ 1251978 h 3376248"/>
                <a:gd name="connsiteX89" fmla="*/ 2298253 w 2683933"/>
                <a:gd name="connsiteY89" fmla="*/ 1599066 h 3376248"/>
                <a:gd name="connsiteX90" fmla="*/ 2098463 w 2683933"/>
                <a:gd name="connsiteY90" fmla="*/ 1863667 h 3376248"/>
                <a:gd name="connsiteX91" fmla="*/ 2088822 w 2683933"/>
                <a:gd name="connsiteY91" fmla="*/ 1892591 h 3376248"/>
                <a:gd name="connsiteX92" fmla="*/ 2110783 w 2683933"/>
                <a:gd name="connsiteY92" fmla="*/ 2220396 h 3376248"/>
                <a:gd name="connsiteX93" fmla="*/ 2128459 w 2683933"/>
                <a:gd name="connsiteY93" fmla="*/ 2514457 h 3376248"/>
                <a:gd name="connsiteX94" fmla="*/ 2138635 w 2683933"/>
                <a:gd name="connsiteY94" fmla="*/ 2658542 h 3376248"/>
                <a:gd name="connsiteX95" fmla="*/ 2112390 w 2683933"/>
                <a:gd name="connsiteY95" fmla="*/ 2683180 h 3376248"/>
                <a:gd name="connsiteX96" fmla="*/ 2087215 w 2683933"/>
                <a:gd name="connsiteY96" fmla="*/ 2678360 h 3376248"/>
                <a:gd name="connsiteX97" fmla="*/ 2063647 w 2683933"/>
                <a:gd name="connsiteY97" fmla="*/ 2697642 h 3376248"/>
                <a:gd name="connsiteX0" fmla="*/ 2063647 w 2683933"/>
                <a:gd name="connsiteY0" fmla="*/ 2697642 h 3376248"/>
                <a:gd name="connsiteX1" fmla="*/ 2136793 w 2683933"/>
                <a:gd name="connsiteY1" fmla="*/ 3351714 h 3376248"/>
                <a:gd name="connsiteX2" fmla="*/ 238813 w 2683933"/>
                <a:gd name="connsiteY2" fmla="*/ 3371057 h 3376248"/>
                <a:gd name="connsiteX3" fmla="*/ 397839 w 2683933"/>
                <a:gd name="connsiteY3" fmla="*/ 2854582 h 3376248"/>
                <a:gd name="connsiteX4" fmla="*/ 512464 w 2683933"/>
                <a:gd name="connsiteY4" fmla="*/ 2421793 h 3376248"/>
                <a:gd name="connsiteX5" fmla="*/ 512999 w 2683933"/>
                <a:gd name="connsiteY5" fmla="*/ 2419650 h 3376248"/>
                <a:gd name="connsiteX6" fmla="*/ 488360 w 2683933"/>
                <a:gd name="connsiteY6" fmla="*/ 2305561 h 3376248"/>
                <a:gd name="connsiteX7" fmla="*/ 386591 w 2683933"/>
                <a:gd name="connsiteY7" fmla="*/ 2187723 h 3376248"/>
                <a:gd name="connsiteX8" fmla="*/ 387662 w 2683933"/>
                <a:gd name="connsiteY8" fmla="*/ 2163620 h 3376248"/>
                <a:gd name="connsiteX9" fmla="*/ 562813 w 2683933"/>
                <a:gd name="connsiteY9" fmla="*/ 1921515 h 3376248"/>
                <a:gd name="connsiteX10" fmla="*/ 592808 w 2683933"/>
                <a:gd name="connsiteY10" fmla="*/ 1843848 h 3376248"/>
                <a:gd name="connsiteX11" fmla="*/ 465328 w 2683933"/>
                <a:gd name="connsiteY11" fmla="*/ 1881343 h 3376248"/>
                <a:gd name="connsiteX12" fmla="*/ 290177 w 2683933"/>
                <a:gd name="connsiteY12" fmla="*/ 1893126 h 3376248"/>
                <a:gd name="connsiteX13" fmla="*/ 66820 w 2683933"/>
                <a:gd name="connsiteY13" fmla="*/ 1879736 h 3376248"/>
                <a:gd name="connsiteX14" fmla="*/ 12186 w 2683933"/>
                <a:gd name="connsiteY14" fmla="*/ 1873308 h 3376248"/>
                <a:gd name="connsiteX15" fmla="*/ 6294 w 2683933"/>
                <a:gd name="connsiteY15" fmla="*/ 1844920 h 3376248"/>
                <a:gd name="connsiteX16" fmla="*/ 13792 w 2683933"/>
                <a:gd name="connsiteY16" fmla="*/ 1844384 h 3376248"/>
                <a:gd name="connsiteX17" fmla="*/ 125203 w 2683933"/>
                <a:gd name="connsiteY17" fmla="*/ 1866880 h 3376248"/>
                <a:gd name="connsiteX18" fmla="*/ 195371 w 2683933"/>
                <a:gd name="connsiteY18" fmla="*/ 1834743 h 3376248"/>
                <a:gd name="connsiteX19" fmla="*/ 241971 w 2683933"/>
                <a:gd name="connsiteY19" fmla="*/ 1792428 h 3376248"/>
                <a:gd name="connsiteX20" fmla="*/ 503894 w 2683933"/>
                <a:gd name="connsiteY20" fmla="*/ 1768860 h 3376248"/>
                <a:gd name="connsiteX21" fmla="*/ 775458 w 2683933"/>
                <a:gd name="connsiteY21" fmla="*/ 1743150 h 3376248"/>
                <a:gd name="connsiteX22" fmla="*/ 852589 w 2683933"/>
                <a:gd name="connsiteY22" fmla="*/ 1738865 h 3376248"/>
                <a:gd name="connsiteX23" fmla="*/ 909365 w 2683933"/>
                <a:gd name="connsiteY23" fmla="*/ 1749042 h 3376248"/>
                <a:gd name="connsiteX24" fmla="*/ 903473 w 2683933"/>
                <a:gd name="connsiteY24" fmla="*/ 1769396 h 3376248"/>
                <a:gd name="connsiteX25" fmla="*/ 792062 w 2683933"/>
                <a:gd name="connsiteY25" fmla="*/ 2165762 h 3376248"/>
                <a:gd name="connsiteX26" fmla="*/ 1152006 w 2683933"/>
                <a:gd name="connsiteY26" fmla="*/ 2213969 h 3376248"/>
                <a:gd name="connsiteX27" fmla="*/ 1186821 w 2683933"/>
                <a:gd name="connsiteY27" fmla="*/ 2182367 h 3376248"/>
                <a:gd name="connsiteX28" fmla="*/ 1201284 w 2683933"/>
                <a:gd name="connsiteY28" fmla="*/ 2035068 h 3376248"/>
                <a:gd name="connsiteX29" fmla="*/ 1221637 w 2683933"/>
                <a:gd name="connsiteY29" fmla="*/ 1830458 h 3376248"/>
                <a:gd name="connsiteX30" fmla="*/ 1230743 w 2683933"/>
                <a:gd name="connsiteY30" fmla="*/ 1737794 h 3376248"/>
                <a:gd name="connsiteX31" fmla="*/ 1213603 w 2683933"/>
                <a:gd name="connsiteY31" fmla="*/ 1717975 h 3376248"/>
                <a:gd name="connsiteX32" fmla="*/ 1055592 w 2683933"/>
                <a:gd name="connsiteY32" fmla="*/ 1724403 h 3376248"/>
                <a:gd name="connsiteX33" fmla="*/ 1016491 w 2683933"/>
                <a:gd name="connsiteY33" fmla="*/ 1722796 h 3376248"/>
                <a:gd name="connsiteX34" fmla="*/ 1011135 w 2683933"/>
                <a:gd name="connsiteY34" fmla="*/ 1665484 h 3376248"/>
                <a:gd name="connsiteX35" fmla="*/ 991852 w 2683933"/>
                <a:gd name="connsiteY35" fmla="*/ 1631203 h 3376248"/>
                <a:gd name="connsiteX36" fmla="*/ 884726 w 2683933"/>
                <a:gd name="connsiteY36" fmla="*/ 1577641 h 3376248"/>
                <a:gd name="connsiteX37" fmla="*/ 863301 w 2683933"/>
                <a:gd name="connsiteY37" fmla="*/ 1544431 h 3376248"/>
                <a:gd name="connsiteX38" fmla="*/ 895975 w 2683933"/>
                <a:gd name="connsiteY38" fmla="*/ 1343570 h 3376248"/>
                <a:gd name="connsiteX39" fmla="*/ 860623 w 2683933"/>
                <a:gd name="connsiteY39" fmla="*/ 1304469 h 3376248"/>
                <a:gd name="connsiteX40" fmla="*/ 813488 w 2683933"/>
                <a:gd name="connsiteY40" fmla="*/ 1309826 h 3376248"/>
                <a:gd name="connsiteX41" fmla="*/ 791527 w 2683933"/>
                <a:gd name="connsiteY41" fmla="*/ 1317860 h 3376248"/>
                <a:gd name="connsiteX42" fmla="*/ 769566 w 2683933"/>
                <a:gd name="connsiteY42" fmla="*/ 1329108 h 3376248"/>
                <a:gd name="connsiteX43" fmla="*/ 646371 w 2683933"/>
                <a:gd name="connsiteY43" fmla="*/ 1328037 h 3376248"/>
                <a:gd name="connsiteX44" fmla="*/ 634587 w 2683933"/>
                <a:gd name="connsiteY44" fmla="*/ 1311968 h 3376248"/>
                <a:gd name="connsiteX45" fmla="*/ 659762 w 2683933"/>
                <a:gd name="connsiteY45" fmla="*/ 1158242 h 3376248"/>
                <a:gd name="connsiteX46" fmla="*/ 721895 w 2683933"/>
                <a:gd name="connsiteY46" fmla="*/ 955239 h 3376248"/>
                <a:gd name="connsiteX47" fmla="*/ 797954 w 2683933"/>
                <a:gd name="connsiteY47" fmla="*/ 752235 h 3376248"/>
                <a:gd name="connsiteX48" fmla="*/ 825271 w 2683933"/>
                <a:gd name="connsiteY48" fmla="*/ 649394 h 3376248"/>
                <a:gd name="connsiteX49" fmla="*/ 875085 w 2683933"/>
                <a:gd name="connsiteY49" fmla="*/ 450676 h 3376248"/>
                <a:gd name="connsiteX50" fmla="*/ 929184 w 2683933"/>
                <a:gd name="connsiteY50" fmla="*/ 303377 h 3376248"/>
                <a:gd name="connsiteX51" fmla="*/ 1118797 w 2683933"/>
                <a:gd name="connsiteY51" fmla="*/ 155544 h 3376248"/>
                <a:gd name="connsiteX52" fmla="*/ 1240920 w 2683933"/>
                <a:gd name="connsiteY52" fmla="*/ 138403 h 3376248"/>
                <a:gd name="connsiteX53" fmla="*/ 1234492 w 2683933"/>
                <a:gd name="connsiteY53" fmla="*/ 153937 h 3376248"/>
                <a:gd name="connsiteX54" fmla="*/ 1186286 w 2683933"/>
                <a:gd name="connsiteY54" fmla="*/ 310341 h 3376248"/>
                <a:gd name="connsiteX55" fmla="*/ 1196463 w 2683933"/>
                <a:gd name="connsiteY55" fmla="*/ 368724 h 3376248"/>
                <a:gd name="connsiteX56" fmla="*/ 1211996 w 2683933"/>
                <a:gd name="connsiteY56" fmla="*/ 374616 h 3376248"/>
                <a:gd name="connsiteX57" fmla="*/ 1246812 w 2683933"/>
                <a:gd name="connsiteY57" fmla="*/ 348370 h 3376248"/>
                <a:gd name="connsiteX58" fmla="*/ 1262881 w 2683933"/>
                <a:gd name="connsiteY58" fmla="*/ 345157 h 3376248"/>
                <a:gd name="connsiteX59" fmla="*/ 1263952 w 2683933"/>
                <a:gd name="connsiteY59" fmla="*/ 359619 h 3376248"/>
                <a:gd name="connsiteX60" fmla="*/ 1275200 w 2683933"/>
                <a:gd name="connsiteY60" fmla="*/ 436749 h 3376248"/>
                <a:gd name="connsiteX61" fmla="*/ 1289127 w 2683933"/>
                <a:gd name="connsiteY61" fmla="*/ 462995 h 3376248"/>
                <a:gd name="connsiteX62" fmla="*/ 1296090 w 2683933"/>
                <a:gd name="connsiteY62" fmla="*/ 575477 h 3376248"/>
                <a:gd name="connsiteX63" fmla="*/ 1281628 w 2683933"/>
                <a:gd name="connsiteY63" fmla="*/ 719562 h 3376248"/>
                <a:gd name="connsiteX64" fmla="*/ 1278414 w 2683933"/>
                <a:gd name="connsiteY64" fmla="*/ 818118 h 3376248"/>
                <a:gd name="connsiteX65" fmla="*/ 1263952 w 2683933"/>
                <a:gd name="connsiteY65" fmla="*/ 985770 h 3376248"/>
                <a:gd name="connsiteX66" fmla="*/ 1246276 w 2683933"/>
                <a:gd name="connsiteY66" fmla="*/ 1190380 h 3376248"/>
                <a:gd name="connsiteX67" fmla="*/ 1240920 w 2683933"/>
                <a:gd name="connsiteY67" fmla="*/ 1259477 h 3376248"/>
                <a:gd name="connsiteX68" fmla="*/ 1236635 w 2683933"/>
                <a:gd name="connsiteY68" fmla="*/ 1277688 h 3376248"/>
                <a:gd name="connsiteX69" fmla="*/ 1347510 w 2683933"/>
                <a:gd name="connsiteY69" fmla="*/ 995947 h 3376248"/>
                <a:gd name="connsiteX70" fmla="*/ 1401073 w 2683933"/>
                <a:gd name="connsiteY70" fmla="*/ 898998 h 3376248"/>
                <a:gd name="connsiteX71" fmla="*/ 1548907 w 2683933"/>
                <a:gd name="connsiteY71" fmla="*/ 653144 h 3376248"/>
                <a:gd name="connsiteX72" fmla="*/ 1608362 w 2683933"/>
                <a:gd name="connsiteY72" fmla="*/ 576549 h 3376248"/>
                <a:gd name="connsiteX73" fmla="*/ 1780835 w 2683933"/>
                <a:gd name="connsiteY73" fmla="*/ 404611 h 3376248"/>
                <a:gd name="connsiteX74" fmla="*/ 1850467 w 2683933"/>
                <a:gd name="connsiteY74" fmla="*/ 339800 h 3376248"/>
                <a:gd name="connsiteX75" fmla="*/ 1886354 w 2683933"/>
                <a:gd name="connsiteY75" fmla="*/ 343550 h 3376248"/>
                <a:gd name="connsiteX76" fmla="*/ 1929740 w 2683933"/>
                <a:gd name="connsiteY76" fmla="*/ 456567 h 3376248"/>
                <a:gd name="connsiteX77" fmla="*/ 1932954 w 2683933"/>
                <a:gd name="connsiteY77" fmla="*/ 493526 h 3376248"/>
                <a:gd name="connsiteX78" fmla="*/ 2105427 w 2683933"/>
                <a:gd name="connsiteY78" fmla="*/ 55916 h 3376248"/>
                <a:gd name="connsiteX79" fmla="*/ 2127923 w 2683933"/>
                <a:gd name="connsiteY79" fmla="*/ 1282 h 3376248"/>
                <a:gd name="connsiteX80" fmla="*/ 2133815 w 2683933"/>
                <a:gd name="connsiteY80" fmla="*/ 747 h 3376248"/>
                <a:gd name="connsiteX81" fmla="*/ 2221122 w 2683933"/>
                <a:gd name="connsiteY81" fmla="*/ 168399 h 3376248"/>
                <a:gd name="connsiteX82" fmla="*/ 2289683 w 2683933"/>
                <a:gd name="connsiteY82" fmla="*/ 218748 h 3376248"/>
                <a:gd name="connsiteX83" fmla="*/ 2562319 w 2683933"/>
                <a:gd name="connsiteY83" fmla="*/ 302842 h 3376248"/>
                <a:gd name="connsiteX84" fmla="*/ 2683371 w 2683933"/>
                <a:gd name="connsiteY84" fmla="*/ 498882 h 3376248"/>
                <a:gd name="connsiteX85" fmla="*/ 2653376 w 2683933"/>
                <a:gd name="connsiteY85" fmla="*/ 745272 h 3376248"/>
                <a:gd name="connsiteX86" fmla="*/ 2609454 w 2683933"/>
                <a:gd name="connsiteY86" fmla="*/ 935956 h 3376248"/>
                <a:gd name="connsiteX87" fmla="*/ 2504471 w 2683933"/>
                <a:gd name="connsiteY87" fmla="*/ 1251978 h 3376248"/>
                <a:gd name="connsiteX88" fmla="*/ 2298253 w 2683933"/>
                <a:gd name="connsiteY88" fmla="*/ 1599066 h 3376248"/>
                <a:gd name="connsiteX89" fmla="*/ 2098463 w 2683933"/>
                <a:gd name="connsiteY89" fmla="*/ 1863667 h 3376248"/>
                <a:gd name="connsiteX90" fmla="*/ 2088822 w 2683933"/>
                <a:gd name="connsiteY90" fmla="*/ 1892591 h 3376248"/>
                <a:gd name="connsiteX91" fmla="*/ 2110783 w 2683933"/>
                <a:gd name="connsiteY91" fmla="*/ 2220396 h 3376248"/>
                <a:gd name="connsiteX92" fmla="*/ 2128459 w 2683933"/>
                <a:gd name="connsiteY92" fmla="*/ 2514457 h 3376248"/>
                <a:gd name="connsiteX93" fmla="*/ 2138635 w 2683933"/>
                <a:gd name="connsiteY93" fmla="*/ 2658542 h 3376248"/>
                <a:gd name="connsiteX94" fmla="*/ 2112390 w 2683933"/>
                <a:gd name="connsiteY94" fmla="*/ 2683180 h 3376248"/>
                <a:gd name="connsiteX95" fmla="*/ 2087215 w 2683933"/>
                <a:gd name="connsiteY95" fmla="*/ 2678360 h 3376248"/>
                <a:gd name="connsiteX96" fmla="*/ 2063647 w 2683933"/>
                <a:gd name="connsiteY96" fmla="*/ 2697642 h 3376248"/>
                <a:gd name="connsiteX0" fmla="*/ 2063647 w 2683933"/>
                <a:gd name="connsiteY0" fmla="*/ 2697642 h 3376248"/>
                <a:gd name="connsiteX1" fmla="*/ 2136793 w 2683933"/>
                <a:gd name="connsiteY1" fmla="*/ 3351714 h 3376248"/>
                <a:gd name="connsiteX2" fmla="*/ 238813 w 2683933"/>
                <a:gd name="connsiteY2" fmla="*/ 3371057 h 3376248"/>
                <a:gd name="connsiteX3" fmla="*/ 512464 w 2683933"/>
                <a:gd name="connsiteY3" fmla="*/ 2421793 h 3376248"/>
                <a:gd name="connsiteX4" fmla="*/ 512999 w 2683933"/>
                <a:gd name="connsiteY4" fmla="*/ 2419650 h 3376248"/>
                <a:gd name="connsiteX5" fmla="*/ 488360 w 2683933"/>
                <a:gd name="connsiteY5" fmla="*/ 2305561 h 3376248"/>
                <a:gd name="connsiteX6" fmla="*/ 386591 w 2683933"/>
                <a:gd name="connsiteY6" fmla="*/ 2187723 h 3376248"/>
                <a:gd name="connsiteX7" fmla="*/ 387662 w 2683933"/>
                <a:gd name="connsiteY7" fmla="*/ 2163620 h 3376248"/>
                <a:gd name="connsiteX8" fmla="*/ 562813 w 2683933"/>
                <a:gd name="connsiteY8" fmla="*/ 1921515 h 3376248"/>
                <a:gd name="connsiteX9" fmla="*/ 592808 w 2683933"/>
                <a:gd name="connsiteY9" fmla="*/ 1843848 h 3376248"/>
                <a:gd name="connsiteX10" fmla="*/ 465328 w 2683933"/>
                <a:gd name="connsiteY10" fmla="*/ 1881343 h 3376248"/>
                <a:gd name="connsiteX11" fmla="*/ 290177 w 2683933"/>
                <a:gd name="connsiteY11" fmla="*/ 1893126 h 3376248"/>
                <a:gd name="connsiteX12" fmla="*/ 66820 w 2683933"/>
                <a:gd name="connsiteY12" fmla="*/ 1879736 h 3376248"/>
                <a:gd name="connsiteX13" fmla="*/ 12186 w 2683933"/>
                <a:gd name="connsiteY13" fmla="*/ 1873308 h 3376248"/>
                <a:gd name="connsiteX14" fmla="*/ 6294 w 2683933"/>
                <a:gd name="connsiteY14" fmla="*/ 1844920 h 3376248"/>
                <a:gd name="connsiteX15" fmla="*/ 13792 w 2683933"/>
                <a:gd name="connsiteY15" fmla="*/ 1844384 h 3376248"/>
                <a:gd name="connsiteX16" fmla="*/ 125203 w 2683933"/>
                <a:gd name="connsiteY16" fmla="*/ 1866880 h 3376248"/>
                <a:gd name="connsiteX17" fmla="*/ 195371 w 2683933"/>
                <a:gd name="connsiteY17" fmla="*/ 1834743 h 3376248"/>
                <a:gd name="connsiteX18" fmla="*/ 241971 w 2683933"/>
                <a:gd name="connsiteY18" fmla="*/ 1792428 h 3376248"/>
                <a:gd name="connsiteX19" fmla="*/ 503894 w 2683933"/>
                <a:gd name="connsiteY19" fmla="*/ 1768860 h 3376248"/>
                <a:gd name="connsiteX20" fmla="*/ 775458 w 2683933"/>
                <a:gd name="connsiteY20" fmla="*/ 1743150 h 3376248"/>
                <a:gd name="connsiteX21" fmla="*/ 852589 w 2683933"/>
                <a:gd name="connsiteY21" fmla="*/ 1738865 h 3376248"/>
                <a:gd name="connsiteX22" fmla="*/ 909365 w 2683933"/>
                <a:gd name="connsiteY22" fmla="*/ 1749042 h 3376248"/>
                <a:gd name="connsiteX23" fmla="*/ 903473 w 2683933"/>
                <a:gd name="connsiteY23" fmla="*/ 1769396 h 3376248"/>
                <a:gd name="connsiteX24" fmla="*/ 792062 w 2683933"/>
                <a:gd name="connsiteY24" fmla="*/ 2165762 h 3376248"/>
                <a:gd name="connsiteX25" fmla="*/ 1152006 w 2683933"/>
                <a:gd name="connsiteY25" fmla="*/ 2213969 h 3376248"/>
                <a:gd name="connsiteX26" fmla="*/ 1186821 w 2683933"/>
                <a:gd name="connsiteY26" fmla="*/ 2182367 h 3376248"/>
                <a:gd name="connsiteX27" fmla="*/ 1201284 w 2683933"/>
                <a:gd name="connsiteY27" fmla="*/ 2035068 h 3376248"/>
                <a:gd name="connsiteX28" fmla="*/ 1221637 w 2683933"/>
                <a:gd name="connsiteY28" fmla="*/ 1830458 h 3376248"/>
                <a:gd name="connsiteX29" fmla="*/ 1230743 w 2683933"/>
                <a:gd name="connsiteY29" fmla="*/ 1737794 h 3376248"/>
                <a:gd name="connsiteX30" fmla="*/ 1213603 w 2683933"/>
                <a:gd name="connsiteY30" fmla="*/ 1717975 h 3376248"/>
                <a:gd name="connsiteX31" fmla="*/ 1055592 w 2683933"/>
                <a:gd name="connsiteY31" fmla="*/ 1724403 h 3376248"/>
                <a:gd name="connsiteX32" fmla="*/ 1016491 w 2683933"/>
                <a:gd name="connsiteY32" fmla="*/ 1722796 h 3376248"/>
                <a:gd name="connsiteX33" fmla="*/ 1011135 w 2683933"/>
                <a:gd name="connsiteY33" fmla="*/ 1665484 h 3376248"/>
                <a:gd name="connsiteX34" fmla="*/ 991852 w 2683933"/>
                <a:gd name="connsiteY34" fmla="*/ 1631203 h 3376248"/>
                <a:gd name="connsiteX35" fmla="*/ 884726 w 2683933"/>
                <a:gd name="connsiteY35" fmla="*/ 1577641 h 3376248"/>
                <a:gd name="connsiteX36" fmla="*/ 863301 w 2683933"/>
                <a:gd name="connsiteY36" fmla="*/ 1544431 h 3376248"/>
                <a:gd name="connsiteX37" fmla="*/ 895975 w 2683933"/>
                <a:gd name="connsiteY37" fmla="*/ 1343570 h 3376248"/>
                <a:gd name="connsiteX38" fmla="*/ 860623 w 2683933"/>
                <a:gd name="connsiteY38" fmla="*/ 1304469 h 3376248"/>
                <a:gd name="connsiteX39" fmla="*/ 813488 w 2683933"/>
                <a:gd name="connsiteY39" fmla="*/ 1309826 h 3376248"/>
                <a:gd name="connsiteX40" fmla="*/ 791527 w 2683933"/>
                <a:gd name="connsiteY40" fmla="*/ 1317860 h 3376248"/>
                <a:gd name="connsiteX41" fmla="*/ 769566 w 2683933"/>
                <a:gd name="connsiteY41" fmla="*/ 1329108 h 3376248"/>
                <a:gd name="connsiteX42" fmla="*/ 646371 w 2683933"/>
                <a:gd name="connsiteY42" fmla="*/ 1328037 h 3376248"/>
                <a:gd name="connsiteX43" fmla="*/ 634587 w 2683933"/>
                <a:gd name="connsiteY43" fmla="*/ 1311968 h 3376248"/>
                <a:gd name="connsiteX44" fmla="*/ 659762 w 2683933"/>
                <a:gd name="connsiteY44" fmla="*/ 1158242 h 3376248"/>
                <a:gd name="connsiteX45" fmla="*/ 721895 w 2683933"/>
                <a:gd name="connsiteY45" fmla="*/ 955239 h 3376248"/>
                <a:gd name="connsiteX46" fmla="*/ 797954 w 2683933"/>
                <a:gd name="connsiteY46" fmla="*/ 752235 h 3376248"/>
                <a:gd name="connsiteX47" fmla="*/ 825271 w 2683933"/>
                <a:gd name="connsiteY47" fmla="*/ 649394 h 3376248"/>
                <a:gd name="connsiteX48" fmla="*/ 875085 w 2683933"/>
                <a:gd name="connsiteY48" fmla="*/ 450676 h 3376248"/>
                <a:gd name="connsiteX49" fmla="*/ 929184 w 2683933"/>
                <a:gd name="connsiteY49" fmla="*/ 303377 h 3376248"/>
                <a:gd name="connsiteX50" fmla="*/ 1118797 w 2683933"/>
                <a:gd name="connsiteY50" fmla="*/ 155544 h 3376248"/>
                <a:gd name="connsiteX51" fmla="*/ 1240920 w 2683933"/>
                <a:gd name="connsiteY51" fmla="*/ 138403 h 3376248"/>
                <a:gd name="connsiteX52" fmla="*/ 1234492 w 2683933"/>
                <a:gd name="connsiteY52" fmla="*/ 153937 h 3376248"/>
                <a:gd name="connsiteX53" fmla="*/ 1186286 w 2683933"/>
                <a:gd name="connsiteY53" fmla="*/ 310341 h 3376248"/>
                <a:gd name="connsiteX54" fmla="*/ 1196463 w 2683933"/>
                <a:gd name="connsiteY54" fmla="*/ 368724 h 3376248"/>
                <a:gd name="connsiteX55" fmla="*/ 1211996 w 2683933"/>
                <a:gd name="connsiteY55" fmla="*/ 374616 h 3376248"/>
                <a:gd name="connsiteX56" fmla="*/ 1246812 w 2683933"/>
                <a:gd name="connsiteY56" fmla="*/ 348370 h 3376248"/>
                <a:gd name="connsiteX57" fmla="*/ 1262881 w 2683933"/>
                <a:gd name="connsiteY57" fmla="*/ 345157 h 3376248"/>
                <a:gd name="connsiteX58" fmla="*/ 1263952 w 2683933"/>
                <a:gd name="connsiteY58" fmla="*/ 359619 h 3376248"/>
                <a:gd name="connsiteX59" fmla="*/ 1275200 w 2683933"/>
                <a:gd name="connsiteY59" fmla="*/ 436749 h 3376248"/>
                <a:gd name="connsiteX60" fmla="*/ 1289127 w 2683933"/>
                <a:gd name="connsiteY60" fmla="*/ 462995 h 3376248"/>
                <a:gd name="connsiteX61" fmla="*/ 1296090 w 2683933"/>
                <a:gd name="connsiteY61" fmla="*/ 575477 h 3376248"/>
                <a:gd name="connsiteX62" fmla="*/ 1281628 w 2683933"/>
                <a:gd name="connsiteY62" fmla="*/ 719562 h 3376248"/>
                <a:gd name="connsiteX63" fmla="*/ 1278414 w 2683933"/>
                <a:gd name="connsiteY63" fmla="*/ 818118 h 3376248"/>
                <a:gd name="connsiteX64" fmla="*/ 1263952 w 2683933"/>
                <a:gd name="connsiteY64" fmla="*/ 985770 h 3376248"/>
                <a:gd name="connsiteX65" fmla="*/ 1246276 w 2683933"/>
                <a:gd name="connsiteY65" fmla="*/ 1190380 h 3376248"/>
                <a:gd name="connsiteX66" fmla="*/ 1240920 w 2683933"/>
                <a:gd name="connsiteY66" fmla="*/ 1259477 h 3376248"/>
                <a:gd name="connsiteX67" fmla="*/ 1236635 w 2683933"/>
                <a:gd name="connsiteY67" fmla="*/ 1277688 h 3376248"/>
                <a:gd name="connsiteX68" fmla="*/ 1347510 w 2683933"/>
                <a:gd name="connsiteY68" fmla="*/ 995947 h 3376248"/>
                <a:gd name="connsiteX69" fmla="*/ 1401073 w 2683933"/>
                <a:gd name="connsiteY69" fmla="*/ 898998 h 3376248"/>
                <a:gd name="connsiteX70" fmla="*/ 1548907 w 2683933"/>
                <a:gd name="connsiteY70" fmla="*/ 653144 h 3376248"/>
                <a:gd name="connsiteX71" fmla="*/ 1608362 w 2683933"/>
                <a:gd name="connsiteY71" fmla="*/ 576549 h 3376248"/>
                <a:gd name="connsiteX72" fmla="*/ 1780835 w 2683933"/>
                <a:gd name="connsiteY72" fmla="*/ 404611 h 3376248"/>
                <a:gd name="connsiteX73" fmla="*/ 1850467 w 2683933"/>
                <a:gd name="connsiteY73" fmla="*/ 339800 h 3376248"/>
                <a:gd name="connsiteX74" fmla="*/ 1886354 w 2683933"/>
                <a:gd name="connsiteY74" fmla="*/ 343550 h 3376248"/>
                <a:gd name="connsiteX75" fmla="*/ 1929740 w 2683933"/>
                <a:gd name="connsiteY75" fmla="*/ 456567 h 3376248"/>
                <a:gd name="connsiteX76" fmla="*/ 1932954 w 2683933"/>
                <a:gd name="connsiteY76" fmla="*/ 493526 h 3376248"/>
                <a:gd name="connsiteX77" fmla="*/ 2105427 w 2683933"/>
                <a:gd name="connsiteY77" fmla="*/ 55916 h 3376248"/>
                <a:gd name="connsiteX78" fmla="*/ 2127923 w 2683933"/>
                <a:gd name="connsiteY78" fmla="*/ 1282 h 3376248"/>
                <a:gd name="connsiteX79" fmla="*/ 2133815 w 2683933"/>
                <a:gd name="connsiteY79" fmla="*/ 747 h 3376248"/>
                <a:gd name="connsiteX80" fmla="*/ 2221122 w 2683933"/>
                <a:gd name="connsiteY80" fmla="*/ 168399 h 3376248"/>
                <a:gd name="connsiteX81" fmla="*/ 2289683 w 2683933"/>
                <a:gd name="connsiteY81" fmla="*/ 218748 h 3376248"/>
                <a:gd name="connsiteX82" fmla="*/ 2562319 w 2683933"/>
                <a:gd name="connsiteY82" fmla="*/ 302842 h 3376248"/>
                <a:gd name="connsiteX83" fmla="*/ 2683371 w 2683933"/>
                <a:gd name="connsiteY83" fmla="*/ 498882 h 3376248"/>
                <a:gd name="connsiteX84" fmla="*/ 2653376 w 2683933"/>
                <a:gd name="connsiteY84" fmla="*/ 745272 h 3376248"/>
                <a:gd name="connsiteX85" fmla="*/ 2609454 w 2683933"/>
                <a:gd name="connsiteY85" fmla="*/ 935956 h 3376248"/>
                <a:gd name="connsiteX86" fmla="*/ 2504471 w 2683933"/>
                <a:gd name="connsiteY86" fmla="*/ 1251978 h 3376248"/>
                <a:gd name="connsiteX87" fmla="*/ 2298253 w 2683933"/>
                <a:gd name="connsiteY87" fmla="*/ 1599066 h 3376248"/>
                <a:gd name="connsiteX88" fmla="*/ 2098463 w 2683933"/>
                <a:gd name="connsiteY88" fmla="*/ 1863667 h 3376248"/>
                <a:gd name="connsiteX89" fmla="*/ 2088822 w 2683933"/>
                <a:gd name="connsiteY89" fmla="*/ 1892591 h 3376248"/>
                <a:gd name="connsiteX90" fmla="*/ 2110783 w 2683933"/>
                <a:gd name="connsiteY90" fmla="*/ 2220396 h 3376248"/>
                <a:gd name="connsiteX91" fmla="*/ 2128459 w 2683933"/>
                <a:gd name="connsiteY91" fmla="*/ 2514457 h 3376248"/>
                <a:gd name="connsiteX92" fmla="*/ 2138635 w 2683933"/>
                <a:gd name="connsiteY92" fmla="*/ 2658542 h 3376248"/>
                <a:gd name="connsiteX93" fmla="*/ 2112390 w 2683933"/>
                <a:gd name="connsiteY93" fmla="*/ 2683180 h 3376248"/>
                <a:gd name="connsiteX94" fmla="*/ 2087215 w 2683933"/>
                <a:gd name="connsiteY94" fmla="*/ 2678360 h 3376248"/>
                <a:gd name="connsiteX95" fmla="*/ 2063647 w 2683933"/>
                <a:gd name="connsiteY95" fmla="*/ 2697642 h 3376248"/>
                <a:gd name="connsiteX0" fmla="*/ 2063647 w 2683933"/>
                <a:gd name="connsiteY0" fmla="*/ 2697642 h 3376248"/>
                <a:gd name="connsiteX1" fmla="*/ 2136793 w 2683933"/>
                <a:gd name="connsiteY1" fmla="*/ 3351714 h 3376248"/>
                <a:gd name="connsiteX2" fmla="*/ 238813 w 2683933"/>
                <a:gd name="connsiteY2" fmla="*/ 3371057 h 3376248"/>
                <a:gd name="connsiteX3" fmla="*/ 512464 w 2683933"/>
                <a:gd name="connsiteY3" fmla="*/ 2421793 h 3376248"/>
                <a:gd name="connsiteX4" fmla="*/ 512999 w 2683933"/>
                <a:gd name="connsiteY4" fmla="*/ 2419650 h 3376248"/>
                <a:gd name="connsiteX5" fmla="*/ 488360 w 2683933"/>
                <a:gd name="connsiteY5" fmla="*/ 2305561 h 3376248"/>
                <a:gd name="connsiteX6" fmla="*/ 386591 w 2683933"/>
                <a:gd name="connsiteY6" fmla="*/ 2187723 h 3376248"/>
                <a:gd name="connsiteX7" fmla="*/ 387662 w 2683933"/>
                <a:gd name="connsiteY7" fmla="*/ 2163620 h 3376248"/>
                <a:gd name="connsiteX8" fmla="*/ 562813 w 2683933"/>
                <a:gd name="connsiteY8" fmla="*/ 1921515 h 3376248"/>
                <a:gd name="connsiteX9" fmla="*/ 592808 w 2683933"/>
                <a:gd name="connsiteY9" fmla="*/ 1843848 h 3376248"/>
                <a:gd name="connsiteX10" fmla="*/ 465328 w 2683933"/>
                <a:gd name="connsiteY10" fmla="*/ 1881343 h 3376248"/>
                <a:gd name="connsiteX11" fmla="*/ 290177 w 2683933"/>
                <a:gd name="connsiteY11" fmla="*/ 1893126 h 3376248"/>
                <a:gd name="connsiteX12" fmla="*/ 66820 w 2683933"/>
                <a:gd name="connsiteY12" fmla="*/ 1879736 h 3376248"/>
                <a:gd name="connsiteX13" fmla="*/ 12186 w 2683933"/>
                <a:gd name="connsiteY13" fmla="*/ 1873308 h 3376248"/>
                <a:gd name="connsiteX14" fmla="*/ 6294 w 2683933"/>
                <a:gd name="connsiteY14" fmla="*/ 1844920 h 3376248"/>
                <a:gd name="connsiteX15" fmla="*/ 13792 w 2683933"/>
                <a:gd name="connsiteY15" fmla="*/ 1844384 h 3376248"/>
                <a:gd name="connsiteX16" fmla="*/ 125203 w 2683933"/>
                <a:gd name="connsiteY16" fmla="*/ 1866880 h 3376248"/>
                <a:gd name="connsiteX17" fmla="*/ 195371 w 2683933"/>
                <a:gd name="connsiteY17" fmla="*/ 1834743 h 3376248"/>
                <a:gd name="connsiteX18" fmla="*/ 241971 w 2683933"/>
                <a:gd name="connsiteY18" fmla="*/ 1792428 h 3376248"/>
                <a:gd name="connsiteX19" fmla="*/ 503894 w 2683933"/>
                <a:gd name="connsiteY19" fmla="*/ 1768860 h 3376248"/>
                <a:gd name="connsiteX20" fmla="*/ 775458 w 2683933"/>
                <a:gd name="connsiteY20" fmla="*/ 1743150 h 3376248"/>
                <a:gd name="connsiteX21" fmla="*/ 852589 w 2683933"/>
                <a:gd name="connsiteY21" fmla="*/ 1738865 h 3376248"/>
                <a:gd name="connsiteX22" fmla="*/ 909365 w 2683933"/>
                <a:gd name="connsiteY22" fmla="*/ 1749042 h 3376248"/>
                <a:gd name="connsiteX23" fmla="*/ 903473 w 2683933"/>
                <a:gd name="connsiteY23" fmla="*/ 1769396 h 3376248"/>
                <a:gd name="connsiteX24" fmla="*/ 792062 w 2683933"/>
                <a:gd name="connsiteY24" fmla="*/ 2165762 h 3376248"/>
                <a:gd name="connsiteX25" fmla="*/ 1152006 w 2683933"/>
                <a:gd name="connsiteY25" fmla="*/ 2213969 h 3376248"/>
                <a:gd name="connsiteX26" fmla="*/ 1186821 w 2683933"/>
                <a:gd name="connsiteY26" fmla="*/ 2182367 h 3376248"/>
                <a:gd name="connsiteX27" fmla="*/ 1201284 w 2683933"/>
                <a:gd name="connsiteY27" fmla="*/ 2035068 h 3376248"/>
                <a:gd name="connsiteX28" fmla="*/ 1221637 w 2683933"/>
                <a:gd name="connsiteY28" fmla="*/ 1830458 h 3376248"/>
                <a:gd name="connsiteX29" fmla="*/ 1230743 w 2683933"/>
                <a:gd name="connsiteY29" fmla="*/ 1737794 h 3376248"/>
                <a:gd name="connsiteX30" fmla="*/ 1213603 w 2683933"/>
                <a:gd name="connsiteY30" fmla="*/ 1717975 h 3376248"/>
                <a:gd name="connsiteX31" fmla="*/ 1055592 w 2683933"/>
                <a:gd name="connsiteY31" fmla="*/ 1724403 h 3376248"/>
                <a:gd name="connsiteX32" fmla="*/ 1016491 w 2683933"/>
                <a:gd name="connsiteY32" fmla="*/ 1722796 h 3376248"/>
                <a:gd name="connsiteX33" fmla="*/ 1011135 w 2683933"/>
                <a:gd name="connsiteY33" fmla="*/ 1665484 h 3376248"/>
                <a:gd name="connsiteX34" fmla="*/ 991852 w 2683933"/>
                <a:gd name="connsiteY34" fmla="*/ 1631203 h 3376248"/>
                <a:gd name="connsiteX35" fmla="*/ 884726 w 2683933"/>
                <a:gd name="connsiteY35" fmla="*/ 1577641 h 3376248"/>
                <a:gd name="connsiteX36" fmla="*/ 863301 w 2683933"/>
                <a:gd name="connsiteY36" fmla="*/ 1544431 h 3376248"/>
                <a:gd name="connsiteX37" fmla="*/ 895975 w 2683933"/>
                <a:gd name="connsiteY37" fmla="*/ 1343570 h 3376248"/>
                <a:gd name="connsiteX38" fmla="*/ 860623 w 2683933"/>
                <a:gd name="connsiteY38" fmla="*/ 1304469 h 3376248"/>
                <a:gd name="connsiteX39" fmla="*/ 813488 w 2683933"/>
                <a:gd name="connsiteY39" fmla="*/ 1309826 h 3376248"/>
                <a:gd name="connsiteX40" fmla="*/ 791527 w 2683933"/>
                <a:gd name="connsiteY40" fmla="*/ 1317860 h 3376248"/>
                <a:gd name="connsiteX41" fmla="*/ 769566 w 2683933"/>
                <a:gd name="connsiteY41" fmla="*/ 1329108 h 3376248"/>
                <a:gd name="connsiteX42" fmla="*/ 646371 w 2683933"/>
                <a:gd name="connsiteY42" fmla="*/ 1328037 h 3376248"/>
                <a:gd name="connsiteX43" fmla="*/ 634587 w 2683933"/>
                <a:gd name="connsiteY43" fmla="*/ 1311968 h 3376248"/>
                <a:gd name="connsiteX44" fmla="*/ 659762 w 2683933"/>
                <a:gd name="connsiteY44" fmla="*/ 1158242 h 3376248"/>
                <a:gd name="connsiteX45" fmla="*/ 721895 w 2683933"/>
                <a:gd name="connsiteY45" fmla="*/ 955239 h 3376248"/>
                <a:gd name="connsiteX46" fmla="*/ 797954 w 2683933"/>
                <a:gd name="connsiteY46" fmla="*/ 752235 h 3376248"/>
                <a:gd name="connsiteX47" fmla="*/ 825271 w 2683933"/>
                <a:gd name="connsiteY47" fmla="*/ 649394 h 3376248"/>
                <a:gd name="connsiteX48" fmla="*/ 875085 w 2683933"/>
                <a:gd name="connsiteY48" fmla="*/ 450676 h 3376248"/>
                <a:gd name="connsiteX49" fmla="*/ 929184 w 2683933"/>
                <a:gd name="connsiteY49" fmla="*/ 303377 h 3376248"/>
                <a:gd name="connsiteX50" fmla="*/ 1118797 w 2683933"/>
                <a:gd name="connsiteY50" fmla="*/ 155544 h 3376248"/>
                <a:gd name="connsiteX51" fmla="*/ 1240920 w 2683933"/>
                <a:gd name="connsiteY51" fmla="*/ 138403 h 3376248"/>
                <a:gd name="connsiteX52" fmla="*/ 1234492 w 2683933"/>
                <a:gd name="connsiteY52" fmla="*/ 153937 h 3376248"/>
                <a:gd name="connsiteX53" fmla="*/ 1186286 w 2683933"/>
                <a:gd name="connsiteY53" fmla="*/ 310341 h 3376248"/>
                <a:gd name="connsiteX54" fmla="*/ 1196463 w 2683933"/>
                <a:gd name="connsiteY54" fmla="*/ 368724 h 3376248"/>
                <a:gd name="connsiteX55" fmla="*/ 1211996 w 2683933"/>
                <a:gd name="connsiteY55" fmla="*/ 374616 h 3376248"/>
                <a:gd name="connsiteX56" fmla="*/ 1246812 w 2683933"/>
                <a:gd name="connsiteY56" fmla="*/ 348370 h 3376248"/>
                <a:gd name="connsiteX57" fmla="*/ 1262881 w 2683933"/>
                <a:gd name="connsiteY57" fmla="*/ 345157 h 3376248"/>
                <a:gd name="connsiteX58" fmla="*/ 1263952 w 2683933"/>
                <a:gd name="connsiteY58" fmla="*/ 359619 h 3376248"/>
                <a:gd name="connsiteX59" fmla="*/ 1275200 w 2683933"/>
                <a:gd name="connsiteY59" fmla="*/ 436749 h 3376248"/>
                <a:gd name="connsiteX60" fmla="*/ 1289127 w 2683933"/>
                <a:gd name="connsiteY60" fmla="*/ 462995 h 3376248"/>
                <a:gd name="connsiteX61" fmla="*/ 1296090 w 2683933"/>
                <a:gd name="connsiteY61" fmla="*/ 575477 h 3376248"/>
                <a:gd name="connsiteX62" fmla="*/ 1281628 w 2683933"/>
                <a:gd name="connsiteY62" fmla="*/ 719562 h 3376248"/>
                <a:gd name="connsiteX63" fmla="*/ 1278414 w 2683933"/>
                <a:gd name="connsiteY63" fmla="*/ 818118 h 3376248"/>
                <a:gd name="connsiteX64" fmla="*/ 1263952 w 2683933"/>
                <a:gd name="connsiteY64" fmla="*/ 985770 h 3376248"/>
                <a:gd name="connsiteX65" fmla="*/ 1246276 w 2683933"/>
                <a:gd name="connsiteY65" fmla="*/ 1190380 h 3376248"/>
                <a:gd name="connsiteX66" fmla="*/ 1240920 w 2683933"/>
                <a:gd name="connsiteY66" fmla="*/ 1259477 h 3376248"/>
                <a:gd name="connsiteX67" fmla="*/ 1236635 w 2683933"/>
                <a:gd name="connsiteY67" fmla="*/ 1277688 h 3376248"/>
                <a:gd name="connsiteX68" fmla="*/ 1347510 w 2683933"/>
                <a:gd name="connsiteY68" fmla="*/ 995947 h 3376248"/>
                <a:gd name="connsiteX69" fmla="*/ 1401073 w 2683933"/>
                <a:gd name="connsiteY69" fmla="*/ 898998 h 3376248"/>
                <a:gd name="connsiteX70" fmla="*/ 1548907 w 2683933"/>
                <a:gd name="connsiteY70" fmla="*/ 653144 h 3376248"/>
                <a:gd name="connsiteX71" fmla="*/ 1608362 w 2683933"/>
                <a:gd name="connsiteY71" fmla="*/ 576549 h 3376248"/>
                <a:gd name="connsiteX72" fmla="*/ 1780835 w 2683933"/>
                <a:gd name="connsiteY72" fmla="*/ 404611 h 3376248"/>
                <a:gd name="connsiteX73" fmla="*/ 1850467 w 2683933"/>
                <a:gd name="connsiteY73" fmla="*/ 339800 h 3376248"/>
                <a:gd name="connsiteX74" fmla="*/ 1886354 w 2683933"/>
                <a:gd name="connsiteY74" fmla="*/ 343550 h 3376248"/>
                <a:gd name="connsiteX75" fmla="*/ 1929740 w 2683933"/>
                <a:gd name="connsiteY75" fmla="*/ 456567 h 3376248"/>
                <a:gd name="connsiteX76" fmla="*/ 1932954 w 2683933"/>
                <a:gd name="connsiteY76" fmla="*/ 493526 h 3376248"/>
                <a:gd name="connsiteX77" fmla="*/ 2105427 w 2683933"/>
                <a:gd name="connsiteY77" fmla="*/ 55916 h 3376248"/>
                <a:gd name="connsiteX78" fmla="*/ 2127923 w 2683933"/>
                <a:gd name="connsiteY78" fmla="*/ 1282 h 3376248"/>
                <a:gd name="connsiteX79" fmla="*/ 2133815 w 2683933"/>
                <a:gd name="connsiteY79" fmla="*/ 747 h 3376248"/>
                <a:gd name="connsiteX80" fmla="*/ 2221122 w 2683933"/>
                <a:gd name="connsiteY80" fmla="*/ 168399 h 3376248"/>
                <a:gd name="connsiteX81" fmla="*/ 2289683 w 2683933"/>
                <a:gd name="connsiteY81" fmla="*/ 218748 h 3376248"/>
                <a:gd name="connsiteX82" fmla="*/ 2562319 w 2683933"/>
                <a:gd name="connsiteY82" fmla="*/ 302842 h 3376248"/>
                <a:gd name="connsiteX83" fmla="*/ 2683371 w 2683933"/>
                <a:gd name="connsiteY83" fmla="*/ 498882 h 3376248"/>
                <a:gd name="connsiteX84" fmla="*/ 2653376 w 2683933"/>
                <a:gd name="connsiteY84" fmla="*/ 745272 h 3376248"/>
                <a:gd name="connsiteX85" fmla="*/ 2609454 w 2683933"/>
                <a:gd name="connsiteY85" fmla="*/ 935956 h 3376248"/>
                <a:gd name="connsiteX86" fmla="*/ 2504471 w 2683933"/>
                <a:gd name="connsiteY86" fmla="*/ 1251978 h 3376248"/>
                <a:gd name="connsiteX87" fmla="*/ 2298253 w 2683933"/>
                <a:gd name="connsiteY87" fmla="*/ 1599066 h 3376248"/>
                <a:gd name="connsiteX88" fmla="*/ 2098463 w 2683933"/>
                <a:gd name="connsiteY88" fmla="*/ 1863667 h 3376248"/>
                <a:gd name="connsiteX89" fmla="*/ 2088822 w 2683933"/>
                <a:gd name="connsiteY89" fmla="*/ 1892591 h 3376248"/>
                <a:gd name="connsiteX90" fmla="*/ 2110783 w 2683933"/>
                <a:gd name="connsiteY90" fmla="*/ 2220396 h 3376248"/>
                <a:gd name="connsiteX91" fmla="*/ 2128459 w 2683933"/>
                <a:gd name="connsiteY91" fmla="*/ 2514457 h 3376248"/>
                <a:gd name="connsiteX92" fmla="*/ 2138635 w 2683933"/>
                <a:gd name="connsiteY92" fmla="*/ 2658542 h 3376248"/>
                <a:gd name="connsiteX93" fmla="*/ 2112390 w 2683933"/>
                <a:gd name="connsiteY93" fmla="*/ 2683180 h 3376248"/>
                <a:gd name="connsiteX94" fmla="*/ 2087215 w 2683933"/>
                <a:gd name="connsiteY94" fmla="*/ 2678360 h 3376248"/>
                <a:gd name="connsiteX95" fmla="*/ 2063647 w 2683933"/>
                <a:gd name="connsiteY95" fmla="*/ 2697642 h 3376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683933" h="3376248">
                  <a:moveTo>
                    <a:pt x="2063647" y="2697642"/>
                  </a:moveTo>
                  <a:cubicBezTo>
                    <a:pt x="2071910" y="2809868"/>
                    <a:pt x="2105660" y="3104080"/>
                    <a:pt x="2136793" y="3351714"/>
                  </a:cubicBezTo>
                  <a:cubicBezTo>
                    <a:pt x="1870982" y="3364698"/>
                    <a:pt x="575190" y="3386190"/>
                    <a:pt x="238813" y="3371057"/>
                  </a:cubicBezTo>
                  <a:cubicBezTo>
                    <a:pt x="380735" y="2951721"/>
                    <a:pt x="466766" y="2580361"/>
                    <a:pt x="512464" y="2421793"/>
                  </a:cubicBezTo>
                  <a:cubicBezTo>
                    <a:pt x="512464" y="2421257"/>
                    <a:pt x="512464" y="2420722"/>
                    <a:pt x="512999" y="2419650"/>
                  </a:cubicBezTo>
                  <a:cubicBezTo>
                    <a:pt x="538174" y="2374658"/>
                    <a:pt x="523176" y="2340377"/>
                    <a:pt x="488360" y="2305561"/>
                  </a:cubicBezTo>
                  <a:cubicBezTo>
                    <a:pt x="451402" y="2269139"/>
                    <a:pt x="420871" y="2226288"/>
                    <a:pt x="386591" y="2187723"/>
                  </a:cubicBezTo>
                  <a:cubicBezTo>
                    <a:pt x="377485" y="2177546"/>
                    <a:pt x="379092" y="2172725"/>
                    <a:pt x="387662" y="2163620"/>
                  </a:cubicBezTo>
                  <a:cubicBezTo>
                    <a:pt x="456758" y="2090238"/>
                    <a:pt x="518356" y="2012036"/>
                    <a:pt x="562813" y="1921515"/>
                  </a:cubicBezTo>
                  <a:cubicBezTo>
                    <a:pt x="574597" y="1897411"/>
                    <a:pt x="585845" y="1873308"/>
                    <a:pt x="592808" y="1843848"/>
                  </a:cubicBezTo>
                  <a:cubicBezTo>
                    <a:pt x="549422" y="1861524"/>
                    <a:pt x="508179" y="1874379"/>
                    <a:pt x="465328" y="1881343"/>
                  </a:cubicBezTo>
                  <a:cubicBezTo>
                    <a:pt x="407480" y="1890448"/>
                    <a:pt x="349097" y="1893662"/>
                    <a:pt x="290177" y="1893126"/>
                  </a:cubicBezTo>
                  <a:cubicBezTo>
                    <a:pt x="215725" y="1892591"/>
                    <a:pt x="141272" y="1887770"/>
                    <a:pt x="66820" y="1879736"/>
                  </a:cubicBezTo>
                  <a:cubicBezTo>
                    <a:pt x="48608" y="1877593"/>
                    <a:pt x="29861" y="1875986"/>
                    <a:pt x="12186" y="1873308"/>
                  </a:cubicBezTo>
                  <a:cubicBezTo>
                    <a:pt x="-6026" y="1870630"/>
                    <a:pt x="-134" y="1856168"/>
                    <a:pt x="6294" y="1844920"/>
                  </a:cubicBezTo>
                  <a:cubicBezTo>
                    <a:pt x="8972" y="1843313"/>
                    <a:pt x="11650" y="1843313"/>
                    <a:pt x="13792" y="1844384"/>
                  </a:cubicBezTo>
                  <a:cubicBezTo>
                    <a:pt x="49144" y="1862060"/>
                    <a:pt x="87174" y="1865809"/>
                    <a:pt x="125203" y="1866880"/>
                  </a:cubicBezTo>
                  <a:cubicBezTo>
                    <a:pt x="153056" y="1867416"/>
                    <a:pt x="181445" y="1866345"/>
                    <a:pt x="195371" y="1834743"/>
                  </a:cubicBezTo>
                  <a:cubicBezTo>
                    <a:pt x="202870" y="1797249"/>
                    <a:pt x="202334" y="1796713"/>
                    <a:pt x="241971" y="1792428"/>
                  </a:cubicBezTo>
                  <a:cubicBezTo>
                    <a:pt x="329278" y="1783322"/>
                    <a:pt x="416586" y="1777431"/>
                    <a:pt x="503894" y="1768860"/>
                  </a:cubicBezTo>
                  <a:lnTo>
                    <a:pt x="775458" y="1743150"/>
                  </a:lnTo>
                  <a:cubicBezTo>
                    <a:pt x="801168" y="1740472"/>
                    <a:pt x="826878" y="1742615"/>
                    <a:pt x="852589" y="1738865"/>
                  </a:cubicBezTo>
                  <a:cubicBezTo>
                    <a:pt x="860623" y="1737794"/>
                    <a:pt x="906152" y="1739401"/>
                    <a:pt x="909365" y="1749042"/>
                  </a:cubicBezTo>
                  <a:cubicBezTo>
                    <a:pt x="910436" y="1756541"/>
                    <a:pt x="907223" y="1763504"/>
                    <a:pt x="903473" y="1769396"/>
                  </a:cubicBezTo>
                  <a:cubicBezTo>
                    <a:pt x="875085" y="1817603"/>
                    <a:pt x="718145" y="2156121"/>
                    <a:pt x="792062" y="2165762"/>
                  </a:cubicBezTo>
                  <a:cubicBezTo>
                    <a:pt x="867051" y="2175403"/>
                    <a:pt x="1076482" y="2213433"/>
                    <a:pt x="1152006" y="2213969"/>
                  </a:cubicBezTo>
                  <a:cubicBezTo>
                    <a:pt x="1183072" y="2213969"/>
                    <a:pt x="1184143" y="2213969"/>
                    <a:pt x="1186821" y="2182367"/>
                  </a:cubicBezTo>
                  <a:cubicBezTo>
                    <a:pt x="1191107" y="2133089"/>
                    <a:pt x="1196463" y="2083810"/>
                    <a:pt x="1201284" y="2035068"/>
                  </a:cubicBezTo>
                  <a:cubicBezTo>
                    <a:pt x="1208247" y="1967043"/>
                    <a:pt x="1213603" y="1898483"/>
                    <a:pt x="1221637" y="1830458"/>
                  </a:cubicBezTo>
                  <a:cubicBezTo>
                    <a:pt x="1225387" y="1799927"/>
                    <a:pt x="1226458" y="1768860"/>
                    <a:pt x="1230743" y="1737794"/>
                  </a:cubicBezTo>
                  <a:cubicBezTo>
                    <a:pt x="1232350" y="1724939"/>
                    <a:pt x="1227529" y="1718511"/>
                    <a:pt x="1213603" y="1717975"/>
                  </a:cubicBezTo>
                  <a:cubicBezTo>
                    <a:pt x="1160576" y="1716904"/>
                    <a:pt x="1108084" y="1721725"/>
                    <a:pt x="1055592" y="1724403"/>
                  </a:cubicBezTo>
                  <a:cubicBezTo>
                    <a:pt x="1042201" y="1724939"/>
                    <a:pt x="1029346" y="1728153"/>
                    <a:pt x="1016491" y="1722796"/>
                  </a:cubicBezTo>
                  <a:cubicBezTo>
                    <a:pt x="1004707" y="1704585"/>
                    <a:pt x="1009528" y="1684766"/>
                    <a:pt x="1011135" y="1665484"/>
                  </a:cubicBezTo>
                  <a:cubicBezTo>
                    <a:pt x="1012742" y="1647808"/>
                    <a:pt x="1006314" y="1638702"/>
                    <a:pt x="991852" y="1631203"/>
                  </a:cubicBezTo>
                  <a:lnTo>
                    <a:pt x="884726" y="1577641"/>
                  </a:lnTo>
                  <a:cubicBezTo>
                    <a:pt x="870264" y="1570677"/>
                    <a:pt x="861694" y="1561036"/>
                    <a:pt x="863301" y="1544431"/>
                  </a:cubicBezTo>
                  <a:cubicBezTo>
                    <a:pt x="872407" y="1476942"/>
                    <a:pt x="884191" y="1410524"/>
                    <a:pt x="895975" y="1343570"/>
                  </a:cubicBezTo>
                  <a:cubicBezTo>
                    <a:pt x="904009" y="1298577"/>
                    <a:pt x="905616" y="1299113"/>
                    <a:pt x="860623" y="1304469"/>
                  </a:cubicBezTo>
                  <a:cubicBezTo>
                    <a:pt x="845090" y="1306612"/>
                    <a:pt x="829021" y="1308219"/>
                    <a:pt x="813488" y="1309826"/>
                  </a:cubicBezTo>
                  <a:cubicBezTo>
                    <a:pt x="805453" y="1310361"/>
                    <a:pt x="797954" y="1312504"/>
                    <a:pt x="791527" y="1317860"/>
                  </a:cubicBezTo>
                  <a:cubicBezTo>
                    <a:pt x="785635" y="1324288"/>
                    <a:pt x="778672" y="1329108"/>
                    <a:pt x="769566" y="1329108"/>
                  </a:cubicBezTo>
                  <a:cubicBezTo>
                    <a:pt x="728322" y="1329644"/>
                    <a:pt x="687615" y="1331787"/>
                    <a:pt x="646371" y="1328037"/>
                  </a:cubicBezTo>
                  <a:cubicBezTo>
                    <a:pt x="639408" y="1324823"/>
                    <a:pt x="632980" y="1321074"/>
                    <a:pt x="634587" y="1311968"/>
                  </a:cubicBezTo>
                  <a:cubicBezTo>
                    <a:pt x="642622" y="1260548"/>
                    <a:pt x="652263" y="1209663"/>
                    <a:pt x="659762" y="1158242"/>
                  </a:cubicBezTo>
                  <a:cubicBezTo>
                    <a:pt x="670474" y="1087004"/>
                    <a:pt x="696720" y="1021657"/>
                    <a:pt x="721895" y="955239"/>
                  </a:cubicBezTo>
                  <a:cubicBezTo>
                    <a:pt x="747605" y="887749"/>
                    <a:pt x="773851" y="820260"/>
                    <a:pt x="797954" y="752235"/>
                  </a:cubicBezTo>
                  <a:cubicBezTo>
                    <a:pt x="809738" y="719026"/>
                    <a:pt x="816701" y="683675"/>
                    <a:pt x="825271" y="649394"/>
                  </a:cubicBezTo>
                  <a:cubicBezTo>
                    <a:pt x="841876" y="583512"/>
                    <a:pt x="859552" y="517094"/>
                    <a:pt x="875085" y="450676"/>
                  </a:cubicBezTo>
                  <a:cubicBezTo>
                    <a:pt x="887404" y="399255"/>
                    <a:pt x="905616" y="350513"/>
                    <a:pt x="929184" y="303377"/>
                  </a:cubicBezTo>
                  <a:cubicBezTo>
                    <a:pt x="968820" y="222497"/>
                    <a:pt x="1035238" y="178576"/>
                    <a:pt x="1118797" y="155544"/>
                  </a:cubicBezTo>
                  <a:cubicBezTo>
                    <a:pt x="1158433" y="144831"/>
                    <a:pt x="1199141" y="136261"/>
                    <a:pt x="1240920" y="138403"/>
                  </a:cubicBezTo>
                  <a:cubicBezTo>
                    <a:pt x="1243063" y="145367"/>
                    <a:pt x="1238778" y="150187"/>
                    <a:pt x="1234492" y="153937"/>
                  </a:cubicBezTo>
                  <a:cubicBezTo>
                    <a:pt x="1186286" y="196251"/>
                    <a:pt x="1175038" y="249814"/>
                    <a:pt x="1186286" y="310341"/>
                  </a:cubicBezTo>
                  <a:cubicBezTo>
                    <a:pt x="1190035" y="329623"/>
                    <a:pt x="1193249" y="349441"/>
                    <a:pt x="1196463" y="368724"/>
                  </a:cubicBezTo>
                  <a:cubicBezTo>
                    <a:pt x="1198605" y="380508"/>
                    <a:pt x="1203426" y="381044"/>
                    <a:pt x="1211996" y="374616"/>
                  </a:cubicBezTo>
                  <a:cubicBezTo>
                    <a:pt x="1223244" y="365510"/>
                    <a:pt x="1235028" y="356940"/>
                    <a:pt x="1246812" y="348370"/>
                  </a:cubicBezTo>
                  <a:cubicBezTo>
                    <a:pt x="1251633" y="345157"/>
                    <a:pt x="1256989" y="340336"/>
                    <a:pt x="1262881" y="345157"/>
                  </a:cubicBezTo>
                  <a:cubicBezTo>
                    <a:pt x="1267702" y="348906"/>
                    <a:pt x="1265559" y="355333"/>
                    <a:pt x="1263952" y="359619"/>
                  </a:cubicBezTo>
                  <a:cubicBezTo>
                    <a:pt x="1252168" y="387471"/>
                    <a:pt x="1260203" y="412646"/>
                    <a:pt x="1275200" y="436749"/>
                  </a:cubicBezTo>
                  <a:cubicBezTo>
                    <a:pt x="1280557" y="445319"/>
                    <a:pt x="1283770" y="454425"/>
                    <a:pt x="1289127" y="462995"/>
                  </a:cubicBezTo>
                  <a:cubicBezTo>
                    <a:pt x="1312694" y="499418"/>
                    <a:pt x="1314837" y="535305"/>
                    <a:pt x="1296090" y="575477"/>
                  </a:cubicBezTo>
                  <a:cubicBezTo>
                    <a:pt x="1274665" y="621006"/>
                    <a:pt x="1275736" y="670819"/>
                    <a:pt x="1281628" y="719562"/>
                  </a:cubicBezTo>
                  <a:cubicBezTo>
                    <a:pt x="1285913" y="752771"/>
                    <a:pt x="1281092" y="785444"/>
                    <a:pt x="1278414" y="818118"/>
                  </a:cubicBezTo>
                  <a:cubicBezTo>
                    <a:pt x="1274129" y="873823"/>
                    <a:pt x="1269844" y="930064"/>
                    <a:pt x="1263952" y="985770"/>
                  </a:cubicBezTo>
                  <a:cubicBezTo>
                    <a:pt x="1256989" y="1053795"/>
                    <a:pt x="1254846" y="1122355"/>
                    <a:pt x="1246276" y="1190380"/>
                  </a:cubicBezTo>
                  <a:cubicBezTo>
                    <a:pt x="1243598" y="1213412"/>
                    <a:pt x="1244670" y="1236444"/>
                    <a:pt x="1240920" y="1259477"/>
                  </a:cubicBezTo>
                  <a:cubicBezTo>
                    <a:pt x="1239849" y="1265368"/>
                    <a:pt x="1240920" y="1271796"/>
                    <a:pt x="1236635" y="1277688"/>
                  </a:cubicBezTo>
                  <a:cubicBezTo>
                    <a:pt x="1272522" y="1182881"/>
                    <a:pt x="1308945" y="1089146"/>
                    <a:pt x="1347510" y="995947"/>
                  </a:cubicBezTo>
                  <a:cubicBezTo>
                    <a:pt x="1361437" y="961666"/>
                    <a:pt x="1382862" y="931135"/>
                    <a:pt x="1401073" y="898998"/>
                  </a:cubicBezTo>
                  <a:cubicBezTo>
                    <a:pt x="1449280" y="816511"/>
                    <a:pt x="1496951" y="732952"/>
                    <a:pt x="1548907" y="653144"/>
                  </a:cubicBezTo>
                  <a:cubicBezTo>
                    <a:pt x="1566583" y="625826"/>
                    <a:pt x="1586401" y="600652"/>
                    <a:pt x="1608362" y="576549"/>
                  </a:cubicBezTo>
                  <a:cubicBezTo>
                    <a:pt x="1662996" y="516558"/>
                    <a:pt x="1722987" y="461924"/>
                    <a:pt x="1780835" y="404611"/>
                  </a:cubicBezTo>
                  <a:cubicBezTo>
                    <a:pt x="1803331" y="382115"/>
                    <a:pt x="1827970" y="362297"/>
                    <a:pt x="1850467" y="339800"/>
                  </a:cubicBezTo>
                  <a:cubicBezTo>
                    <a:pt x="1864393" y="325874"/>
                    <a:pt x="1874034" y="327481"/>
                    <a:pt x="1886354" y="343550"/>
                  </a:cubicBezTo>
                  <a:cubicBezTo>
                    <a:pt x="1911528" y="377294"/>
                    <a:pt x="1925455" y="415324"/>
                    <a:pt x="1929740" y="456567"/>
                  </a:cubicBezTo>
                  <a:cubicBezTo>
                    <a:pt x="1930811" y="468887"/>
                    <a:pt x="1934560" y="481206"/>
                    <a:pt x="1932954" y="493526"/>
                  </a:cubicBezTo>
                  <a:lnTo>
                    <a:pt x="2105427" y="55916"/>
                  </a:lnTo>
                  <a:cubicBezTo>
                    <a:pt x="2112390" y="37705"/>
                    <a:pt x="2115068" y="17351"/>
                    <a:pt x="2127923" y="1282"/>
                  </a:cubicBezTo>
                  <a:cubicBezTo>
                    <a:pt x="2129530" y="-325"/>
                    <a:pt x="2131672" y="-325"/>
                    <a:pt x="2133815" y="747"/>
                  </a:cubicBezTo>
                  <a:cubicBezTo>
                    <a:pt x="2165953" y="54845"/>
                    <a:pt x="2194341" y="111086"/>
                    <a:pt x="2221122" y="168399"/>
                  </a:cubicBezTo>
                  <a:cubicBezTo>
                    <a:pt x="2236120" y="200001"/>
                    <a:pt x="2256474" y="212320"/>
                    <a:pt x="2289683" y="218748"/>
                  </a:cubicBezTo>
                  <a:cubicBezTo>
                    <a:pt x="2383418" y="236959"/>
                    <a:pt x="2476618" y="258384"/>
                    <a:pt x="2562319" y="302842"/>
                  </a:cubicBezTo>
                  <a:cubicBezTo>
                    <a:pt x="2642127" y="344085"/>
                    <a:pt x="2679086" y="411039"/>
                    <a:pt x="2683371" y="498882"/>
                  </a:cubicBezTo>
                  <a:cubicBezTo>
                    <a:pt x="2687120" y="582976"/>
                    <a:pt x="2671587" y="664392"/>
                    <a:pt x="2653376" y="745272"/>
                  </a:cubicBezTo>
                  <a:cubicBezTo>
                    <a:pt x="2638914" y="809012"/>
                    <a:pt x="2626058" y="872752"/>
                    <a:pt x="2609454" y="935956"/>
                  </a:cubicBezTo>
                  <a:cubicBezTo>
                    <a:pt x="2581601" y="1043618"/>
                    <a:pt x="2548392" y="1149137"/>
                    <a:pt x="2504471" y="1251978"/>
                  </a:cubicBezTo>
                  <a:cubicBezTo>
                    <a:pt x="2450908" y="1376779"/>
                    <a:pt x="2375920" y="1488726"/>
                    <a:pt x="2298253" y="1599066"/>
                  </a:cubicBezTo>
                  <a:cubicBezTo>
                    <a:pt x="2234513" y="1689587"/>
                    <a:pt x="2167559" y="1777431"/>
                    <a:pt x="2098463" y="1863667"/>
                  </a:cubicBezTo>
                  <a:cubicBezTo>
                    <a:pt x="2091500" y="1872237"/>
                    <a:pt x="2088286" y="1881343"/>
                    <a:pt x="2088822" y="1892591"/>
                  </a:cubicBezTo>
                  <a:cubicBezTo>
                    <a:pt x="2096321" y="2001859"/>
                    <a:pt x="2103819" y="2111128"/>
                    <a:pt x="2110783" y="2220396"/>
                  </a:cubicBezTo>
                  <a:cubicBezTo>
                    <a:pt x="2117210" y="2318417"/>
                    <a:pt x="2122566" y="2416437"/>
                    <a:pt x="2128459" y="2514457"/>
                  </a:cubicBezTo>
                  <a:cubicBezTo>
                    <a:pt x="2131672" y="2562664"/>
                    <a:pt x="2134886" y="2610335"/>
                    <a:pt x="2138635" y="2658542"/>
                  </a:cubicBezTo>
                  <a:cubicBezTo>
                    <a:pt x="2140778" y="2684787"/>
                    <a:pt x="2139707" y="2686930"/>
                    <a:pt x="2112390" y="2683180"/>
                  </a:cubicBezTo>
                  <a:cubicBezTo>
                    <a:pt x="2103819" y="2682109"/>
                    <a:pt x="2095785" y="2679431"/>
                    <a:pt x="2087215" y="2678360"/>
                  </a:cubicBezTo>
                  <a:cubicBezTo>
                    <a:pt x="2064183" y="2674610"/>
                    <a:pt x="2063112" y="2675146"/>
                    <a:pt x="2063647" y="2697642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E73F417-CA5A-455F-878F-108B6BE967E0}"/>
                </a:ext>
              </a:extLst>
            </p:cNvPr>
            <p:cNvSpPr/>
            <p:nvPr/>
          </p:nvSpPr>
          <p:spPr>
            <a:xfrm>
              <a:off x="3889795" y="3841747"/>
              <a:ext cx="1834425" cy="1750719"/>
            </a:xfrm>
            <a:custGeom>
              <a:avLst/>
              <a:gdLst>
                <a:gd name="connsiteX0" fmla="*/ 609 w 1834425"/>
                <a:gd name="connsiteY0" fmla="*/ 19564 h 1750719"/>
                <a:gd name="connsiteX1" fmla="*/ 15071 w 1834425"/>
                <a:gd name="connsiteY1" fmla="*/ 282 h 1750719"/>
                <a:gd name="connsiteX2" fmla="*/ 699605 w 1834425"/>
                <a:gd name="connsiteY2" fmla="*/ 238637 h 1750719"/>
                <a:gd name="connsiteX3" fmla="*/ 710318 w 1834425"/>
                <a:gd name="connsiteY3" fmla="*/ 252563 h 1750719"/>
                <a:gd name="connsiteX4" fmla="*/ 881184 w 1834425"/>
                <a:gd name="connsiteY4" fmla="*/ 1203306 h 1750719"/>
                <a:gd name="connsiteX5" fmla="*/ 1344504 w 1834425"/>
                <a:gd name="connsiteY5" fmla="*/ 1181345 h 1750719"/>
                <a:gd name="connsiteX6" fmla="*/ 1388425 w 1834425"/>
                <a:gd name="connsiteY6" fmla="*/ 1197950 h 1750719"/>
                <a:gd name="connsiteX7" fmla="*/ 1821214 w 1834425"/>
                <a:gd name="connsiteY7" fmla="*/ 1565927 h 1750719"/>
                <a:gd name="connsiteX8" fmla="*/ 1834069 w 1834425"/>
                <a:gd name="connsiteY8" fmla="*/ 1590566 h 1750719"/>
                <a:gd name="connsiteX9" fmla="*/ 1831927 w 1834425"/>
                <a:gd name="connsiteY9" fmla="*/ 1653771 h 1750719"/>
                <a:gd name="connsiteX10" fmla="*/ 913857 w 1834425"/>
                <a:gd name="connsiteY10" fmla="*/ 1750720 h 1750719"/>
                <a:gd name="connsiteX11" fmla="*/ 861901 w 1834425"/>
                <a:gd name="connsiteY11" fmla="*/ 1735186 h 1750719"/>
                <a:gd name="connsiteX12" fmla="*/ 268959 w 1834425"/>
                <a:gd name="connsiteY12" fmla="*/ 1358639 h 1750719"/>
                <a:gd name="connsiteX13" fmla="*/ 252355 w 1834425"/>
                <a:gd name="connsiteY13" fmla="*/ 1334535 h 1750719"/>
                <a:gd name="connsiteX14" fmla="*/ 609 w 1834425"/>
                <a:gd name="connsiteY14" fmla="*/ 19564 h 175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34425" h="1750719">
                  <a:moveTo>
                    <a:pt x="609" y="19564"/>
                  </a:moveTo>
                  <a:cubicBezTo>
                    <a:pt x="-1534" y="8316"/>
                    <a:pt x="1680" y="3495"/>
                    <a:pt x="15071" y="282"/>
                  </a:cubicBezTo>
                  <a:cubicBezTo>
                    <a:pt x="54172" y="-9360"/>
                    <a:pt x="666396" y="231674"/>
                    <a:pt x="699605" y="238637"/>
                  </a:cubicBezTo>
                  <a:cubicBezTo>
                    <a:pt x="708175" y="240244"/>
                    <a:pt x="709247" y="245600"/>
                    <a:pt x="710318" y="252563"/>
                  </a:cubicBezTo>
                  <a:cubicBezTo>
                    <a:pt x="713532" y="269168"/>
                    <a:pt x="871007" y="1198485"/>
                    <a:pt x="881184" y="1203306"/>
                  </a:cubicBezTo>
                  <a:cubicBezTo>
                    <a:pt x="890825" y="1208127"/>
                    <a:pt x="1298439" y="1184023"/>
                    <a:pt x="1344504" y="1181345"/>
                  </a:cubicBezTo>
                  <a:cubicBezTo>
                    <a:pt x="1362179" y="1180274"/>
                    <a:pt x="1375570" y="1185095"/>
                    <a:pt x="1388425" y="1197950"/>
                  </a:cubicBezTo>
                  <a:cubicBezTo>
                    <a:pt x="1406637" y="1216697"/>
                    <a:pt x="1781577" y="1546645"/>
                    <a:pt x="1821214" y="1565927"/>
                  </a:cubicBezTo>
                  <a:cubicBezTo>
                    <a:pt x="1831927" y="1571284"/>
                    <a:pt x="1835676" y="1578247"/>
                    <a:pt x="1834069" y="1590566"/>
                  </a:cubicBezTo>
                  <a:cubicBezTo>
                    <a:pt x="1831391" y="1611456"/>
                    <a:pt x="1832462" y="1632345"/>
                    <a:pt x="1831927" y="1653771"/>
                  </a:cubicBezTo>
                  <a:cubicBezTo>
                    <a:pt x="1835140" y="1670911"/>
                    <a:pt x="933676" y="1750720"/>
                    <a:pt x="913857" y="1750720"/>
                  </a:cubicBezTo>
                  <a:cubicBezTo>
                    <a:pt x="894575" y="1750720"/>
                    <a:pt x="877434" y="1746970"/>
                    <a:pt x="861901" y="1735186"/>
                  </a:cubicBezTo>
                  <a:cubicBezTo>
                    <a:pt x="846368" y="1723938"/>
                    <a:pt x="303239" y="1382742"/>
                    <a:pt x="268959" y="1358639"/>
                  </a:cubicBezTo>
                  <a:cubicBezTo>
                    <a:pt x="259318" y="1351676"/>
                    <a:pt x="252890" y="1342570"/>
                    <a:pt x="252355" y="1334535"/>
                  </a:cubicBezTo>
                  <a:cubicBezTo>
                    <a:pt x="248605" y="1301326"/>
                    <a:pt x="3822" y="37776"/>
                    <a:pt x="609" y="1956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BF149D2-3979-41D5-B9F7-FD8D962B8ED6}"/>
                </a:ext>
              </a:extLst>
            </p:cNvPr>
            <p:cNvSpPr/>
            <p:nvPr/>
          </p:nvSpPr>
          <p:spPr>
            <a:xfrm>
              <a:off x="6139131" y="2859862"/>
              <a:ext cx="911234" cy="1411806"/>
            </a:xfrm>
            <a:custGeom>
              <a:avLst/>
              <a:gdLst>
                <a:gd name="connsiteX0" fmla="*/ 702056 w 911234"/>
                <a:gd name="connsiteY0" fmla="*/ 916284 h 1411806"/>
                <a:gd name="connsiteX1" fmla="*/ 700984 w 911234"/>
                <a:gd name="connsiteY1" fmla="*/ 916284 h 1411806"/>
                <a:gd name="connsiteX2" fmla="*/ 35732 w 911234"/>
                <a:gd name="connsiteY2" fmla="*/ 1402636 h 1411806"/>
                <a:gd name="connsiteX3" fmla="*/ 3594 w 911234"/>
                <a:gd name="connsiteY3" fmla="*/ 1389245 h 1411806"/>
                <a:gd name="connsiteX4" fmla="*/ 18592 w 911234"/>
                <a:gd name="connsiteY4" fmla="*/ 1299260 h 1411806"/>
                <a:gd name="connsiteX5" fmla="*/ 55015 w 911234"/>
                <a:gd name="connsiteY5" fmla="*/ 1181957 h 1411806"/>
                <a:gd name="connsiteX6" fmla="*/ 106435 w 911234"/>
                <a:gd name="connsiteY6" fmla="*/ 1054477 h 1411806"/>
                <a:gd name="connsiteX7" fmla="*/ 187851 w 911234"/>
                <a:gd name="connsiteY7" fmla="*/ 890574 h 1411806"/>
                <a:gd name="connsiteX8" fmla="*/ 223738 w 911234"/>
                <a:gd name="connsiteY8" fmla="*/ 785591 h 1411806"/>
                <a:gd name="connsiteX9" fmla="*/ 210883 w 911234"/>
                <a:gd name="connsiteY9" fmla="*/ 741669 h 1411806"/>
                <a:gd name="connsiteX10" fmla="*/ 187851 w 911234"/>
                <a:gd name="connsiteY10" fmla="*/ 576160 h 1411806"/>
                <a:gd name="connsiteX11" fmla="*/ 160534 w 911234"/>
                <a:gd name="connsiteY11" fmla="*/ 547771 h 1411806"/>
                <a:gd name="connsiteX12" fmla="*/ 101079 w 911234"/>
                <a:gd name="connsiteY12" fmla="*/ 493673 h 1411806"/>
                <a:gd name="connsiteX13" fmla="*/ 93580 w 911234"/>
                <a:gd name="connsiteY13" fmla="*/ 305131 h 1411806"/>
                <a:gd name="connsiteX14" fmla="*/ 120362 w 911234"/>
                <a:gd name="connsiteY14" fmla="*/ 250497 h 1411806"/>
                <a:gd name="connsiteX15" fmla="*/ 133752 w 911234"/>
                <a:gd name="connsiteY15" fmla="*/ 248354 h 1411806"/>
                <a:gd name="connsiteX16" fmla="*/ 147143 w 911234"/>
                <a:gd name="connsiteY16" fmla="*/ 264959 h 1411806"/>
                <a:gd name="connsiteX17" fmla="*/ 191065 w 911234"/>
                <a:gd name="connsiteY17" fmla="*/ 375298 h 1411806"/>
                <a:gd name="connsiteX18" fmla="*/ 211954 w 911234"/>
                <a:gd name="connsiteY18" fmla="*/ 289062 h 1411806"/>
                <a:gd name="connsiteX19" fmla="*/ 328722 w 911234"/>
                <a:gd name="connsiteY19" fmla="*/ 84987 h 1411806"/>
                <a:gd name="connsiteX20" fmla="*/ 395675 w 911234"/>
                <a:gd name="connsiteY20" fmla="*/ 9999 h 1411806"/>
                <a:gd name="connsiteX21" fmla="*/ 427278 w 911234"/>
                <a:gd name="connsiteY21" fmla="*/ 12141 h 1411806"/>
                <a:gd name="connsiteX22" fmla="*/ 517263 w 911234"/>
                <a:gd name="connsiteY22" fmla="*/ 125159 h 1411806"/>
                <a:gd name="connsiteX23" fmla="*/ 700984 w 911234"/>
                <a:gd name="connsiteY23" fmla="*/ 294954 h 1411806"/>
                <a:gd name="connsiteX24" fmla="*/ 855781 w 911234"/>
                <a:gd name="connsiteY24" fmla="*/ 360301 h 1411806"/>
                <a:gd name="connsiteX25" fmla="*/ 890061 w 911234"/>
                <a:gd name="connsiteY25" fmla="*/ 392439 h 1411806"/>
                <a:gd name="connsiteX26" fmla="*/ 910416 w 911234"/>
                <a:gd name="connsiteY26" fmla="*/ 477604 h 1411806"/>
                <a:gd name="connsiteX27" fmla="*/ 902917 w 911234"/>
                <a:gd name="connsiteY27" fmla="*/ 503850 h 1411806"/>
                <a:gd name="connsiteX28" fmla="*/ 851496 w 911234"/>
                <a:gd name="connsiteY28" fmla="*/ 688106 h 1411806"/>
                <a:gd name="connsiteX29" fmla="*/ 758297 w 911234"/>
                <a:gd name="connsiteY29" fmla="*/ 850938 h 1411806"/>
                <a:gd name="connsiteX30" fmla="*/ 713839 w 911234"/>
                <a:gd name="connsiteY30" fmla="*/ 898073 h 1411806"/>
                <a:gd name="connsiteX31" fmla="*/ 702056 w 911234"/>
                <a:gd name="connsiteY31" fmla="*/ 916284 h 141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1234" h="1411806">
                  <a:moveTo>
                    <a:pt x="702056" y="916284"/>
                  </a:moveTo>
                  <a:lnTo>
                    <a:pt x="700984" y="916284"/>
                  </a:lnTo>
                  <a:cubicBezTo>
                    <a:pt x="700984" y="916284"/>
                    <a:pt x="83939" y="1368892"/>
                    <a:pt x="35732" y="1402636"/>
                  </a:cubicBezTo>
                  <a:cubicBezTo>
                    <a:pt x="14307" y="1417634"/>
                    <a:pt x="7344" y="1414956"/>
                    <a:pt x="3594" y="1389245"/>
                  </a:cubicBezTo>
                  <a:cubicBezTo>
                    <a:pt x="-1226" y="1358179"/>
                    <a:pt x="-4976" y="1326577"/>
                    <a:pt x="18592" y="1299260"/>
                  </a:cubicBezTo>
                  <a:cubicBezTo>
                    <a:pt x="46981" y="1266051"/>
                    <a:pt x="52872" y="1223736"/>
                    <a:pt x="55015" y="1181957"/>
                  </a:cubicBezTo>
                  <a:cubicBezTo>
                    <a:pt x="57157" y="1132679"/>
                    <a:pt x="74298" y="1090900"/>
                    <a:pt x="106435" y="1054477"/>
                  </a:cubicBezTo>
                  <a:cubicBezTo>
                    <a:pt x="141251" y="1014840"/>
                    <a:pt x="181959" y="898609"/>
                    <a:pt x="187851" y="890574"/>
                  </a:cubicBezTo>
                  <a:cubicBezTo>
                    <a:pt x="204456" y="857365"/>
                    <a:pt x="215704" y="821478"/>
                    <a:pt x="223738" y="785591"/>
                  </a:cubicBezTo>
                  <a:cubicBezTo>
                    <a:pt x="226416" y="772736"/>
                    <a:pt x="216239" y="756131"/>
                    <a:pt x="210883" y="741669"/>
                  </a:cubicBezTo>
                  <a:cubicBezTo>
                    <a:pt x="192136" y="688106"/>
                    <a:pt x="188387" y="632401"/>
                    <a:pt x="187851" y="576160"/>
                  </a:cubicBezTo>
                  <a:cubicBezTo>
                    <a:pt x="187851" y="547771"/>
                    <a:pt x="187851" y="547771"/>
                    <a:pt x="160534" y="547771"/>
                  </a:cubicBezTo>
                  <a:cubicBezTo>
                    <a:pt x="130003" y="547771"/>
                    <a:pt x="107507" y="526882"/>
                    <a:pt x="101079" y="493673"/>
                  </a:cubicBezTo>
                  <a:cubicBezTo>
                    <a:pt x="88224" y="431004"/>
                    <a:pt x="87688" y="367800"/>
                    <a:pt x="93580" y="305131"/>
                  </a:cubicBezTo>
                  <a:cubicBezTo>
                    <a:pt x="95723" y="285313"/>
                    <a:pt x="95723" y="260674"/>
                    <a:pt x="120362" y="250497"/>
                  </a:cubicBezTo>
                  <a:cubicBezTo>
                    <a:pt x="124647" y="248890"/>
                    <a:pt x="129467" y="249425"/>
                    <a:pt x="133752" y="248354"/>
                  </a:cubicBezTo>
                  <a:cubicBezTo>
                    <a:pt x="141251" y="251568"/>
                    <a:pt x="144465" y="258531"/>
                    <a:pt x="147143" y="264959"/>
                  </a:cubicBezTo>
                  <a:cubicBezTo>
                    <a:pt x="161605" y="302988"/>
                    <a:pt x="178210" y="339947"/>
                    <a:pt x="191065" y="375298"/>
                  </a:cubicBezTo>
                  <a:cubicBezTo>
                    <a:pt x="189458" y="346374"/>
                    <a:pt x="200170" y="316915"/>
                    <a:pt x="211954" y="289062"/>
                  </a:cubicBezTo>
                  <a:cubicBezTo>
                    <a:pt x="242485" y="216216"/>
                    <a:pt x="282658" y="148727"/>
                    <a:pt x="328722" y="84987"/>
                  </a:cubicBezTo>
                  <a:cubicBezTo>
                    <a:pt x="348540" y="57670"/>
                    <a:pt x="371036" y="33031"/>
                    <a:pt x="395675" y="9999"/>
                  </a:cubicBezTo>
                  <a:cubicBezTo>
                    <a:pt x="410673" y="-3927"/>
                    <a:pt x="414422" y="-3392"/>
                    <a:pt x="427278" y="12141"/>
                  </a:cubicBezTo>
                  <a:cubicBezTo>
                    <a:pt x="458344" y="49100"/>
                    <a:pt x="486197" y="88736"/>
                    <a:pt x="517263" y="125159"/>
                  </a:cubicBezTo>
                  <a:cubicBezTo>
                    <a:pt x="571362" y="188899"/>
                    <a:pt x="626532" y="252104"/>
                    <a:pt x="700984" y="294954"/>
                  </a:cubicBezTo>
                  <a:cubicBezTo>
                    <a:pt x="749727" y="322807"/>
                    <a:pt x="802218" y="343161"/>
                    <a:pt x="855781" y="360301"/>
                  </a:cubicBezTo>
                  <a:cubicBezTo>
                    <a:pt x="872922" y="365657"/>
                    <a:pt x="883634" y="375834"/>
                    <a:pt x="890061" y="392439"/>
                  </a:cubicBezTo>
                  <a:cubicBezTo>
                    <a:pt x="901310" y="419756"/>
                    <a:pt x="914701" y="446537"/>
                    <a:pt x="910416" y="477604"/>
                  </a:cubicBezTo>
                  <a:cubicBezTo>
                    <a:pt x="909344" y="486709"/>
                    <a:pt x="909344" y="496351"/>
                    <a:pt x="902917" y="503850"/>
                  </a:cubicBezTo>
                  <a:cubicBezTo>
                    <a:pt x="894882" y="567589"/>
                    <a:pt x="876135" y="628651"/>
                    <a:pt x="851496" y="688106"/>
                  </a:cubicBezTo>
                  <a:cubicBezTo>
                    <a:pt x="827393" y="745954"/>
                    <a:pt x="798469" y="801660"/>
                    <a:pt x="758297" y="850938"/>
                  </a:cubicBezTo>
                  <a:cubicBezTo>
                    <a:pt x="744370" y="867542"/>
                    <a:pt x="729373" y="882540"/>
                    <a:pt x="713839" y="898073"/>
                  </a:cubicBezTo>
                  <a:cubicBezTo>
                    <a:pt x="709019" y="902358"/>
                    <a:pt x="702591" y="907179"/>
                    <a:pt x="702056" y="916284"/>
                  </a:cubicBezTo>
                  <a:close/>
                </a:path>
              </a:pathLst>
            </a:custGeom>
            <a:solidFill>
              <a:srgbClr val="FDC384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C46E096-CE8D-4820-9014-08E36483E7F6}"/>
                </a:ext>
              </a:extLst>
            </p:cNvPr>
            <p:cNvSpPr/>
            <p:nvPr/>
          </p:nvSpPr>
          <p:spPr>
            <a:xfrm>
              <a:off x="5884529" y="3749901"/>
              <a:ext cx="956122" cy="1310685"/>
            </a:xfrm>
            <a:custGeom>
              <a:avLst/>
              <a:gdLst>
                <a:gd name="connsiteX0" fmla="*/ 442990 w 956122"/>
                <a:gd name="connsiteY0" fmla="*/ 0 h 1310685"/>
                <a:gd name="connsiteX1" fmla="*/ 416744 w 956122"/>
                <a:gd name="connsiteY1" fmla="*/ 77666 h 1310685"/>
                <a:gd name="connsiteX2" fmla="*/ 349790 w 956122"/>
                <a:gd name="connsiteY2" fmla="*/ 188542 h 1310685"/>
                <a:gd name="connsiteX3" fmla="*/ 316581 w 956122"/>
                <a:gd name="connsiteY3" fmla="*/ 277456 h 1310685"/>
                <a:gd name="connsiteX4" fmla="*/ 302119 w 956122"/>
                <a:gd name="connsiteY4" fmla="*/ 366371 h 1310685"/>
                <a:gd name="connsiteX5" fmla="*/ 274266 w 956122"/>
                <a:gd name="connsiteY5" fmla="*/ 417791 h 1310685"/>
                <a:gd name="connsiteX6" fmla="*/ 267303 w 956122"/>
                <a:gd name="connsiteY6" fmla="*/ 512598 h 1310685"/>
                <a:gd name="connsiteX7" fmla="*/ 281765 w 956122"/>
                <a:gd name="connsiteY7" fmla="*/ 513133 h 1310685"/>
                <a:gd name="connsiteX8" fmla="*/ 372286 w 956122"/>
                <a:gd name="connsiteY8" fmla="*/ 447251 h 1310685"/>
                <a:gd name="connsiteX9" fmla="*/ 588681 w 956122"/>
                <a:gd name="connsiteY9" fmla="*/ 289776 h 1310685"/>
                <a:gd name="connsiteX10" fmla="*/ 783650 w 956122"/>
                <a:gd name="connsiteY10" fmla="*/ 146763 h 1310685"/>
                <a:gd name="connsiteX11" fmla="*/ 945946 w 956122"/>
                <a:gd name="connsiteY11" fmla="*/ 25710 h 1310685"/>
                <a:gd name="connsiteX12" fmla="*/ 956123 w 956122"/>
                <a:gd name="connsiteY12" fmla="*/ 25710 h 1310685"/>
                <a:gd name="connsiteX13" fmla="*/ 907380 w 956122"/>
                <a:gd name="connsiteY13" fmla="*/ 149976 h 1310685"/>
                <a:gd name="connsiteX14" fmla="*/ 761689 w 956122"/>
                <a:gd name="connsiteY14" fmla="*/ 521168 h 1310685"/>
                <a:gd name="connsiteX15" fmla="*/ 753655 w 956122"/>
                <a:gd name="connsiteY15" fmla="*/ 539379 h 1310685"/>
                <a:gd name="connsiteX16" fmla="*/ 737586 w 956122"/>
                <a:gd name="connsiteY16" fmla="*/ 433325 h 1310685"/>
                <a:gd name="connsiteX17" fmla="*/ 702234 w 956122"/>
                <a:gd name="connsiteY17" fmla="*/ 367442 h 1310685"/>
                <a:gd name="connsiteX18" fmla="*/ 680809 w 956122"/>
                <a:gd name="connsiteY18" fmla="*/ 365835 h 1310685"/>
                <a:gd name="connsiteX19" fmla="*/ 455309 w 956122"/>
                <a:gd name="connsiteY19" fmla="*/ 585443 h 1310685"/>
                <a:gd name="connsiteX20" fmla="*/ 275873 w 956122"/>
                <a:gd name="connsiteY20" fmla="*/ 847366 h 1310685"/>
                <a:gd name="connsiteX21" fmla="*/ 188566 w 956122"/>
                <a:gd name="connsiteY21" fmla="*/ 998414 h 1310685"/>
                <a:gd name="connsiteX22" fmla="*/ 113577 w 956122"/>
                <a:gd name="connsiteY22" fmla="*/ 1178921 h 1310685"/>
                <a:gd name="connsiteX23" fmla="*/ 57336 w 956122"/>
                <a:gd name="connsiteY23" fmla="*/ 1310686 h 1310685"/>
                <a:gd name="connsiteX24" fmla="*/ 64835 w 956122"/>
                <a:gd name="connsiteY24" fmla="*/ 1212666 h 1310685"/>
                <a:gd name="connsiteX25" fmla="*/ 97508 w 956122"/>
                <a:gd name="connsiteY25" fmla="*/ 839867 h 1310685"/>
                <a:gd name="connsiteX26" fmla="*/ 98044 w 956122"/>
                <a:gd name="connsiteY26" fmla="*/ 709709 h 1310685"/>
                <a:gd name="connsiteX27" fmla="*/ 116255 w 956122"/>
                <a:gd name="connsiteY27" fmla="*/ 596156 h 1310685"/>
                <a:gd name="connsiteX28" fmla="*/ 109828 w 956122"/>
                <a:gd name="connsiteY28" fmla="*/ 495458 h 1310685"/>
                <a:gd name="connsiteX29" fmla="*/ 93759 w 956122"/>
                <a:gd name="connsiteY29" fmla="*/ 465998 h 1310685"/>
                <a:gd name="connsiteX30" fmla="*/ 85189 w 956122"/>
                <a:gd name="connsiteY30" fmla="*/ 370120 h 1310685"/>
                <a:gd name="connsiteX31" fmla="*/ 19842 w 956122"/>
                <a:gd name="connsiteY31" fmla="*/ 418327 h 1310685"/>
                <a:gd name="connsiteX32" fmla="*/ 24 w 956122"/>
                <a:gd name="connsiteY32" fmla="*/ 281206 h 1310685"/>
                <a:gd name="connsiteX33" fmla="*/ 63764 w 956122"/>
                <a:gd name="connsiteY33" fmla="*/ 164974 h 1310685"/>
                <a:gd name="connsiteX34" fmla="*/ 192850 w 956122"/>
                <a:gd name="connsiteY34" fmla="*/ 107126 h 1310685"/>
                <a:gd name="connsiteX35" fmla="*/ 442990 w 956122"/>
                <a:gd name="connsiteY35" fmla="*/ 0 h 131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956122" h="1310685">
                  <a:moveTo>
                    <a:pt x="442990" y="0"/>
                  </a:moveTo>
                  <a:cubicBezTo>
                    <a:pt x="440847" y="28388"/>
                    <a:pt x="425849" y="51956"/>
                    <a:pt x="416744" y="77666"/>
                  </a:cubicBezTo>
                  <a:cubicBezTo>
                    <a:pt x="401746" y="118374"/>
                    <a:pt x="378714" y="155333"/>
                    <a:pt x="349790" y="188542"/>
                  </a:cubicBezTo>
                  <a:cubicBezTo>
                    <a:pt x="327294" y="214252"/>
                    <a:pt x="320330" y="244783"/>
                    <a:pt x="316581" y="277456"/>
                  </a:cubicBezTo>
                  <a:cubicBezTo>
                    <a:pt x="313367" y="307452"/>
                    <a:pt x="311225" y="337447"/>
                    <a:pt x="302119" y="366371"/>
                  </a:cubicBezTo>
                  <a:cubicBezTo>
                    <a:pt x="296227" y="385653"/>
                    <a:pt x="285515" y="402258"/>
                    <a:pt x="274266" y="417791"/>
                  </a:cubicBezTo>
                  <a:cubicBezTo>
                    <a:pt x="251234" y="448322"/>
                    <a:pt x="260876" y="480460"/>
                    <a:pt x="267303" y="512598"/>
                  </a:cubicBezTo>
                  <a:cubicBezTo>
                    <a:pt x="269981" y="524917"/>
                    <a:pt x="278016" y="515811"/>
                    <a:pt x="281765" y="513133"/>
                  </a:cubicBezTo>
                  <a:cubicBezTo>
                    <a:pt x="312296" y="491708"/>
                    <a:pt x="342291" y="469212"/>
                    <a:pt x="372286" y="447251"/>
                  </a:cubicBezTo>
                  <a:cubicBezTo>
                    <a:pt x="444596" y="394759"/>
                    <a:pt x="516906" y="342267"/>
                    <a:pt x="588681" y="289776"/>
                  </a:cubicBezTo>
                  <a:cubicBezTo>
                    <a:pt x="653492" y="242105"/>
                    <a:pt x="718839" y="194969"/>
                    <a:pt x="783650" y="146763"/>
                  </a:cubicBezTo>
                  <a:cubicBezTo>
                    <a:pt x="837749" y="106055"/>
                    <a:pt x="894526" y="69632"/>
                    <a:pt x="945946" y="25710"/>
                  </a:cubicBezTo>
                  <a:cubicBezTo>
                    <a:pt x="949159" y="23032"/>
                    <a:pt x="952373" y="17676"/>
                    <a:pt x="956123" y="25710"/>
                  </a:cubicBezTo>
                  <a:cubicBezTo>
                    <a:pt x="940054" y="66954"/>
                    <a:pt x="923449" y="108733"/>
                    <a:pt x="907380" y="149976"/>
                  </a:cubicBezTo>
                  <a:cubicBezTo>
                    <a:pt x="858638" y="273707"/>
                    <a:pt x="810432" y="397437"/>
                    <a:pt x="761689" y="521168"/>
                  </a:cubicBezTo>
                  <a:cubicBezTo>
                    <a:pt x="760082" y="525988"/>
                    <a:pt x="757940" y="530274"/>
                    <a:pt x="753655" y="539379"/>
                  </a:cubicBezTo>
                  <a:cubicBezTo>
                    <a:pt x="750441" y="500278"/>
                    <a:pt x="748834" y="465998"/>
                    <a:pt x="737586" y="433325"/>
                  </a:cubicBezTo>
                  <a:cubicBezTo>
                    <a:pt x="729016" y="409221"/>
                    <a:pt x="717232" y="387796"/>
                    <a:pt x="702234" y="367442"/>
                  </a:cubicBezTo>
                  <a:cubicBezTo>
                    <a:pt x="694736" y="357265"/>
                    <a:pt x="689915" y="357265"/>
                    <a:pt x="680809" y="365835"/>
                  </a:cubicBezTo>
                  <a:cubicBezTo>
                    <a:pt x="604750" y="438145"/>
                    <a:pt x="529762" y="511526"/>
                    <a:pt x="455309" y="585443"/>
                  </a:cubicBezTo>
                  <a:cubicBezTo>
                    <a:pt x="378714" y="662038"/>
                    <a:pt x="331579" y="757380"/>
                    <a:pt x="275873" y="847366"/>
                  </a:cubicBezTo>
                  <a:cubicBezTo>
                    <a:pt x="245342" y="896644"/>
                    <a:pt x="216418" y="947529"/>
                    <a:pt x="188566" y="998414"/>
                  </a:cubicBezTo>
                  <a:cubicBezTo>
                    <a:pt x="157499" y="1055726"/>
                    <a:pt x="138752" y="1118395"/>
                    <a:pt x="113577" y="1178921"/>
                  </a:cubicBezTo>
                  <a:cubicBezTo>
                    <a:pt x="95366" y="1222843"/>
                    <a:pt x="78226" y="1267300"/>
                    <a:pt x="57336" y="1310686"/>
                  </a:cubicBezTo>
                  <a:cubicBezTo>
                    <a:pt x="60014" y="1278013"/>
                    <a:pt x="61621" y="1245339"/>
                    <a:pt x="64835" y="1212666"/>
                  </a:cubicBezTo>
                  <a:cubicBezTo>
                    <a:pt x="75548" y="1088400"/>
                    <a:pt x="86796" y="964134"/>
                    <a:pt x="97508" y="839867"/>
                  </a:cubicBezTo>
                  <a:cubicBezTo>
                    <a:pt x="101258" y="796481"/>
                    <a:pt x="102865" y="753095"/>
                    <a:pt x="98044" y="709709"/>
                  </a:cubicBezTo>
                  <a:cubicBezTo>
                    <a:pt x="93223" y="670073"/>
                    <a:pt x="99651" y="632043"/>
                    <a:pt x="116255" y="596156"/>
                  </a:cubicBezTo>
                  <a:cubicBezTo>
                    <a:pt x="132860" y="560804"/>
                    <a:pt x="132324" y="528131"/>
                    <a:pt x="109828" y="495458"/>
                  </a:cubicBezTo>
                  <a:cubicBezTo>
                    <a:pt x="103400" y="486352"/>
                    <a:pt x="99651" y="475639"/>
                    <a:pt x="93759" y="465998"/>
                  </a:cubicBezTo>
                  <a:cubicBezTo>
                    <a:pt x="75548" y="436003"/>
                    <a:pt x="68584" y="405472"/>
                    <a:pt x="85189" y="370120"/>
                  </a:cubicBezTo>
                  <a:cubicBezTo>
                    <a:pt x="64299" y="385653"/>
                    <a:pt x="42874" y="401187"/>
                    <a:pt x="19842" y="418327"/>
                  </a:cubicBezTo>
                  <a:cubicBezTo>
                    <a:pt x="8058" y="372263"/>
                    <a:pt x="-512" y="327270"/>
                    <a:pt x="24" y="281206"/>
                  </a:cubicBezTo>
                  <a:cubicBezTo>
                    <a:pt x="559" y="231392"/>
                    <a:pt x="30019" y="197112"/>
                    <a:pt x="63764" y="164974"/>
                  </a:cubicBezTo>
                  <a:cubicBezTo>
                    <a:pt x="105007" y="141406"/>
                    <a:pt x="149464" y="125873"/>
                    <a:pt x="192850" y="107126"/>
                  </a:cubicBezTo>
                  <a:cubicBezTo>
                    <a:pt x="275337" y="70168"/>
                    <a:pt x="359431" y="35352"/>
                    <a:pt x="442990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C6581B7-A48A-4CFB-89DF-99A2948EE18C}"/>
                </a:ext>
              </a:extLst>
            </p:cNvPr>
            <p:cNvSpPr/>
            <p:nvPr/>
          </p:nvSpPr>
          <p:spPr>
            <a:xfrm>
              <a:off x="6273955" y="2616331"/>
              <a:ext cx="862733" cy="858255"/>
            </a:xfrm>
            <a:custGeom>
              <a:avLst/>
              <a:gdLst>
                <a:gd name="connsiteX0" fmla="*/ 768628 w 862733"/>
                <a:gd name="connsiteY0" fmla="*/ 746309 h 858255"/>
                <a:gd name="connsiteX1" fmla="*/ 752560 w 862733"/>
                <a:gd name="connsiteY1" fmla="*/ 639183 h 858255"/>
                <a:gd name="connsiteX2" fmla="*/ 713459 w 862733"/>
                <a:gd name="connsiteY2" fmla="*/ 604903 h 858255"/>
                <a:gd name="connsiteX3" fmla="*/ 538308 w 862733"/>
                <a:gd name="connsiteY3" fmla="*/ 525094 h 858255"/>
                <a:gd name="connsiteX4" fmla="*/ 380297 w 862733"/>
                <a:gd name="connsiteY4" fmla="*/ 371368 h 858255"/>
                <a:gd name="connsiteX5" fmla="*/ 290847 w 862733"/>
                <a:gd name="connsiteY5" fmla="*/ 258350 h 858255"/>
                <a:gd name="connsiteX6" fmla="*/ 264601 w 862733"/>
                <a:gd name="connsiteY6" fmla="*/ 256208 h 858255"/>
                <a:gd name="connsiteX7" fmla="*/ 86236 w 862733"/>
                <a:gd name="connsiteY7" fmla="*/ 525094 h 858255"/>
                <a:gd name="connsiteX8" fmla="*/ 58384 w 862733"/>
                <a:gd name="connsiteY8" fmla="*/ 632220 h 858255"/>
                <a:gd name="connsiteX9" fmla="*/ 0 w 862733"/>
                <a:gd name="connsiteY9" fmla="*/ 491349 h 858255"/>
                <a:gd name="connsiteX10" fmla="*/ 5892 w 862733"/>
                <a:gd name="connsiteY10" fmla="*/ 481708 h 858255"/>
                <a:gd name="connsiteX11" fmla="*/ 15533 w 862733"/>
                <a:gd name="connsiteY11" fmla="*/ 387973 h 858255"/>
                <a:gd name="connsiteX12" fmla="*/ 64276 w 862733"/>
                <a:gd name="connsiteY12" fmla="*/ 243888 h 858255"/>
                <a:gd name="connsiteX13" fmla="*/ 136050 w 862733"/>
                <a:gd name="connsiteY13" fmla="*/ 145868 h 858255"/>
                <a:gd name="connsiteX14" fmla="*/ 298881 w 862733"/>
                <a:gd name="connsiteY14" fmla="*/ 44634 h 858255"/>
                <a:gd name="connsiteX15" fmla="*/ 361550 w 862733"/>
                <a:gd name="connsiteY15" fmla="*/ 19459 h 858255"/>
                <a:gd name="connsiteX16" fmla="*/ 492244 w 862733"/>
                <a:gd name="connsiteY16" fmla="*/ 4462 h 858255"/>
                <a:gd name="connsiteX17" fmla="*/ 675429 w 862733"/>
                <a:gd name="connsiteY17" fmla="*/ 91770 h 858255"/>
                <a:gd name="connsiteX18" fmla="*/ 817371 w 862733"/>
                <a:gd name="connsiteY18" fmla="*/ 261028 h 858255"/>
                <a:gd name="connsiteX19" fmla="*/ 848437 w 862733"/>
                <a:gd name="connsiteY19" fmla="*/ 356371 h 858255"/>
                <a:gd name="connsiteX20" fmla="*/ 861293 w 862733"/>
                <a:gd name="connsiteY20" fmla="*/ 514917 h 858255"/>
                <a:gd name="connsiteX21" fmla="*/ 845759 w 862733"/>
                <a:gd name="connsiteY21" fmla="*/ 669714 h 858255"/>
                <a:gd name="connsiteX22" fmla="*/ 822191 w 862733"/>
                <a:gd name="connsiteY22" fmla="*/ 754879 h 858255"/>
                <a:gd name="connsiteX23" fmla="*/ 765950 w 862733"/>
                <a:gd name="connsiteY23" fmla="*/ 842722 h 858255"/>
                <a:gd name="connsiteX24" fmla="*/ 744525 w 862733"/>
                <a:gd name="connsiteY24" fmla="*/ 858256 h 858255"/>
                <a:gd name="connsiteX25" fmla="*/ 768628 w 862733"/>
                <a:gd name="connsiteY25" fmla="*/ 746309 h 85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62733" h="858255">
                  <a:moveTo>
                    <a:pt x="768628" y="746309"/>
                  </a:moveTo>
                  <a:cubicBezTo>
                    <a:pt x="777199" y="703994"/>
                    <a:pt x="771842" y="676677"/>
                    <a:pt x="752560" y="639183"/>
                  </a:cubicBezTo>
                  <a:cubicBezTo>
                    <a:pt x="747203" y="629006"/>
                    <a:pt x="724171" y="608652"/>
                    <a:pt x="713459" y="604903"/>
                  </a:cubicBezTo>
                  <a:cubicBezTo>
                    <a:pt x="648112" y="584549"/>
                    <a:pt x="596156" y="563659"/>
                    <a:pt x="538308" y="525094"/>
                  </a:cubicBezTo>
                  <a:cubicBezTo>
                    <a:pt x="476175" y="483315"/>
                    <a:pt x="427433" y="427609"/>
                    <a:pt x="380297" y="371368"/>
                  </a:cubicBezTo>
                  <a:cubicBezTo>
                    <a:pt x="349230" y="334410"/>
                    <a:pt x="319771" y="296380"/>
                    <a:pt x="290847" y="258350"/>
                  </a:cubicBezTo>
                  <a:cubicBezTo>
                    <a:pt x="281206" y="245495"/>
                    <a:pt x="275849" y="244960"/>
                    <a:pt x="264601" y="256208"/>
                  </a:cubicBezTo>
                  <a:cubicBezTo>
                    <a:pt x="186935" y="333339"/>
                    <a:pt x="131229" y="425467"/>
                    <a:pt x="86236" y="525094"/>
                  </a:cubicBezTo>
                  <a:cubicBezTo>
                    <a:pt x="71239" y="558839"/>
                    <a:pt x="59455" y="593655"/>
                    <a:pt x="58384" y="632220"/>
                  </a:cubicBezTo>
                  <a:cubicBezTo>
                    <a:pt x="39101" y="585085"/>
                    <a:pt x="19283" y="537949"/>
                    <a:pt x="0" y="491349"/>
                  </a:cubicBezTo>
                  <a:cubicBezTo>
                    <a:pt x="3749" y="489207"/>
                    <a:pt x="6427" y="486529"/>
                    <a:pt x="5892" y="481708"/>
                  </a:cubicBezTo>
                  <a:cubicBezTo>
                    <a:pt x="2678" y="449570"/>
                    <a:pt x="10177" y="418504"/>
                    <a:pt x="15533" y="387973"/>
                  </a:cubicBezTo>
                  <a:cubicBezTo>
                    <a:pt x="24103" y="337624"/>
                    <a:pt x="39637" y="289417"/>
                    <a:pt x="64276" y="243888"/>
                  </a:cubicBezTo>
                  <a:cubicBezTo>
                    <a:pt x="83558" y="207466"/>
                    <a:pt x="107126" y="173721"/>
                    <a:pt x="136050" y="145868"/>
                  </a:cubicBezTo>
                  <a:cubicBezTo>
                    <a:pt x="182114" y="100875"/>
                    <a:pt x="228714" y="53740"/>
                    <a:pt x="298881" y="44634"/>
                  </a:cubicBezTo>
                  <a:cubicBezTo>
                    <a:pt x="320306" y="41956"/>
                    <a:pt x="340661" y="28030"/>
                    <a:pt x="361550" y="19459"/>
                  </a:cubicBezTo>
                  <a:cubicBezTo>
                    <a:pt x="403865" y="1248"/>
                    <a:pt x="445644" y="-5179"/>
                    <a:pt x="492244" y="4462"/>
                  </a:cubicBezTo>
                  <a:cubicBezTo>
                    <a:pt x="561340" y="18388"/>
                    <a:pt x="619723" y="51597"/>
                    <a:pt x="675429" y="91770"/>
                  </a:cubicBezTo>
                  <a:cubicBezTo>
                    <a:pt x="737026" y="136227"/>
                    <a:pt x="785233" y="191932"/>
                    <a:pt x="817371" y="261028"/>
                  </a:cubicBezTo>
                  <a:cubicBezTo>
                    <a:pt x="831297" y="291559"/>
                    <a:pt x="842010" y="323162"/>
                    <a:pt x="848437" y="356371"/>
                  </a:cubicBezTo>
                  <a:cubicBezTo>
                    <a:pt x="858079" y="408862"/>
                    <a:pt x="866113" y="461890"/>
                    <a:pt x="861293" y="514917"/>
                  </a:cubicBezTo>
                  <a:cubicBezTo>
                    <a:pt x="856472" y="566337"/>
                    <a:pt x="857007" y="618829"/>
                    <a:pt x="845759" y="669714"/>
                  </a:cubicBezTo>
                  <a:cubicBezTo>
                    <a:pt x="839332" y="698102"/>
                    <a:pt x="833440" y="728098"/>
                    <a:pt x="822191" y="754879"/>
                  </a:cubicBezTo>
                  <a:cubicBezTo>
                    <a:pt x="808265" y="788088"/>
                    <a:pt x="794874" y="809513"/>
                    <a:pt x="765950" y="842722"/>
                  </a:cubicBezTo>
                  <a:cubicBezTo>
                    <a:pt x="763808" y="845936"/>
                    <a:pt x="747739" y="858256"/>
                    <a:pt x="744525" y="858256"/>
                  </a:cubicBezTo>
                  <a:cubicBezTo>
                    <a:pt x="752560" y="823975"/>
                    <a:pt x="764343" y="778447"/>
                    <a:pt x="768628" y="746309"/>
                  </a:cubicBezTo>
                  <a:close/>
                </a:path>
              </a:pathLst>
            </a:custGeom>
            <a:solidFill>
              <a:srgbClr val="8D4E22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53677A7-AA1B-40A9-AFDD-FED23474FA30}"/>
                </a:ext>
              </a:extLst>
            </p:cNvPr>
            <p:cNvSpPr/>
            <p:nvPr/>
          </p:nvSpPr>
          <p:spPr>
            <a:xfrm>
              <a:off x="4250808" y="5103753"/>
              <a:ext cx="452680" cy="446835"/>
            </a:xfrm>
            <a:custGeom>
              <a:avLst/>
              <a:gdLst>
                <a:gd name="connsiteX0" fmla="*/ 68098 w 452680"/>
                <a:gd name="connsiteY0" fmla="*/ 153945 h 446835"/>
                <a:gd name="connsiteX1" fmla="*/ 148443 w 452680"/>
                <a:gd name="connsiteY1" fmla="*/ 9860 h 446835"/>
                <a:gd name="connsiteX2" fmla="*/ 167190 w 452680"/>
                <a:gd name="connsiteY2" fmla="*/ 5575 h 446835"/>
                <a:gd name="connsiteX3" fmla="*/ 168261 w 452680"/>
                <a:gd name="connsiteY3" fmla="*/ 7182 h 446835"/>
                <a:gd name="connsiteX4" fmla="*/ 208969 w 452680"/>
                <a:gd name="connsiteY4" fmla="*/ 68780 h 446835"/>
                <a:gd name="connsiteX5" fmla="*/ 214325 w 452680"/>
                <a:gd name="connsiteY5" fmla="*/ 76814 h 446835"/>
                <a:gd name="connsiteX6" fmla="*/ 233608 w 452680"/>
                <a:gd name="connsiteY6" fmla="*/ 127163 h 446835"/>
                <a:gd name="connsiteX7" fmla="*/ 220217 w 452680"/>
                <a:gd name="connsiteY7" fmla="*/ 200545 h 446835"/>
                <a:gd name="connsiteX8" fmla="*/ 230394 w 452680"/>
                <a:gd name="connsiteY8" fmla="*/ 221434 h 446835"/>
                <a:gd name="connsiteX9" fmla="*/ 261996 w 452680"/>
                <a:gd name="connsiteY9" fmla="*/ 264285 h 446835"/>
                <a:gd name="connsiteX10" fmla="*/ 263603 w 452680"/>
                <a:gd name="connsiteY10" fmla="*/ 289995 h 446835"/>
                <a:gd name="connsiteX11" fmla="*/ 297348 w 452680"/>
                <a:gd name="connsiteY11" fmla="*/ 340880 h 446835"/>
                <a:gd name="connsiteX12" fmla="*/ 440361 w 452680"/>
                <a:gd name="connsiteY12" fmla="*/ 429258 h 446835"/>
                <a:gd name="connsiteX13" fmla="*/ 452680 w 452680"/>
                <a:gd name="connsiteY13" fmla="*/ 438900 h 446835"/>
                <a:gd name="connsiteX14" fmla="*/ 182188 w 452680"/>
                <a:gd name="connsiteY14" fmla="*/ 434615 h 446835"/>
                <a:gd name="connsiteX15" fmla="*/ 144158 w 452680"/>
                <a:gd name="connsiteY15" fmla="*/ 405691 h 446835"/>
                <a:gd name="connsiteX16" fmla="*/ 20963 w 452680"/>
                <a:gd name="connsiteY16" fmla="*/ 277675 h 446835"/>
                <a:gd name="connsiteX17" fmla="*/ 13464 w 452680"/>
                <a:gd name="connsiteY17" fmla="*/ 233218 h 446835"/>
                <a:gd name="connsiteX18" fmla="*/ 68098 w 452680"/>
                <a:gd name="connsiteY18" fmla="*/ 153945 h 44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2680" h="446835">
                  <a:moveTo>
                    <a:pt x="68098" y="153945"/>
                  </a:moveTo>
                  <a:cubicBezTo>
                    <a:pt x="99701" y="108416"/>
                    <a:pt x="133981" y="64495"/>
                    <a:pt x="148443" y="9860"/>
                  </a:cubicBezTo>
                  <a:cubicBezTo>
                    <a:pt x="151657" y="-2459"/>
                    <a:pt x="158620" y="-2459"/>
                    <a:pt x="167190" y="5575"/>
                  </a:cubicBezTo>
                  <a:cubicBezTo>
                    <a:pt x="167726" y="6111"/>
                    <a:pt x="168261" y="6647"/>
                    <a:pt x="168261" y="7182"/>
                  </a:cubicBezTo>
                  <a:cubicBezTo>
                    <a:pt x="172546" y="33964"/>
                    <a:pt x="199863" y="45212"/>
                    <a:pt x="208969" y="68780"/>
                  </a:cubicBezTo>
                  <a:cubicBezTo>
                    <a:pt x="210040" y="71993"/>
                    <a:pt x="211647" y="75743"/>
                    <a:pt x="214325" y="76814"/>
                  </a:cubicBezTo>
                  <a:cubicBezTo>
                    <a:pt x="238964" y="86456"/>
                    <a:pt x="236822" y="107881"/>
                    <a:pt x="233608" y="127163"/>
                  </a:cubicBezTo>
                  <a:cubicBezTo>
                    <a:pt x="229323" y="151802"/>
                    <a:pt x="228787" y="176977"/>
                    <a:pt x="220217" y="200545"/>
                  </a:cubicBezTo>
                  <a:cubicBezTo>
                    <a:pt x="217003" y="209650"/>
                    <a:pt x="217539" y="217685"/>
                    <a:pt x="230394" y="221434"/>
                  </a:cubicBezTo>
                  <a:cubicBezTo>
                    <a:pt x="251819" y="226790"/>
                    <a:pt x="259854" y="243931"/>
                    <a:pt x="261996" y="264285"/>
                  </a:cubicBezTo>
                  <a:cubicBezTo>
                    <a:pt x="263068" y="272855"/>
                    <a:pt x="265210" y="281425"/>
                    <a:pt x="263603" y="289995"/>
                  </a:cubicBezTo>
                  <a:cubicBezTo>
                    <a:pt x="259318" y="317847"/>
                    <a:pt x="277530" y="329096"/>
                    <a:pt x="297348" y="340880"/>
                  </a:cubicBezTo>
                  <a:cubicBezTo>
                    <a:pt x="345555" y="369804"/>
                    <a:pt x="392690" y="399799"/>
                    <a:pt x="440361" y="429258"/>
                  </a:cubicBezTo>
                  <a:cubicBezTo>
                    <a:pt x="444646" y="431937"/>
                    <a:pt x="450002" y="433544"/>
                    <a:pt x="452680" y="438900"/>
                  </a:cubicBezTo>
                  <a:cubicBezTo>
                    <a:pt x="441432" y="456576"/>
                    <a:pt x="197721" y="439971"/>
                    <a:pt x="182188" y="434615"/>
                  </a:cubicBezTo>
                  <a:cubicBezTo>
                    <a:pt x="166654" y="429258"/>
                    <a:pt x="152192" y="421224"/>
                    <a:pt x="144158" y="405691"/>
                  </a:cubicBezTo>
                  <a:cubicBezTo>
                    <a:pt x="115769" y="350521"/>
                    <a:pt x="71312" y="311420"/>
                    <a:pt x="20963" y="277675"/>
                  </a:cubicBezTo>
                  <a:cubicBezTo>
                    <a:pt x="-2605" y="261606"/>
                    <a:pt x="-7961" y="260535"/>
                    <a:pt x="13464" y="233218"/>
                  </a:cubicBezTo>
                  <a:cubicBezTo>
                    <a:pt x="32211" y="208043"/>
                    <a:pt x="49351" y="180191"/>
                    <a:pt x="68098" y="153945"/>
                  </a:cubicBezTo>
                  <a:close/>
                </a:path>
              </a:pathLst>
            </a:custGeom>
            <a:solidFill>
              <a:srgbClr val="FDC383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17E8897-99ED-42C2-A9FB-E3A4462E4E04}"/>
                </a:ext>
              </a:extLst>
            </p:cNvPr>
            <p:cNvSpPr/>
            <p:nvPr/>
          </p:nvSpPr>
          <p:spPr>
            <a:xfrm>
              <a:off x="4661710" y="5542653"/>
              <a:ext cx="244401" cy="105465"/>
            </a:xfrm>
            <a:custGeom>
              <a:avLst/>
              <a:gdLst>
                <a:gd name="connsiteX0" fmla="*/ 0 w 244401"/>
                <a:gd name="connsiteY0" fmla="*/ 8034 h 105465"/>
                <a:gd name="connsiteX1" fmla="*/ 41243 w 244401"/>
                <a:gd name="connsiteY1" fmla="*/ 0 h 105465"/>
                <a:gd name="connsiteX2" fmla="*/ 82487 w 244401"/>
                <a:gd name="connsiteY2" fmla="*/ 28924 h 105465"/>
                <a:gd name="connsiteX3" fmla="*/ 148905 w 244401"/>
                <a:gd name="connsiteY3" fmla="*/ 50349 h 105465"/>
                <a:gd name="connsiteX4" fmla="*/ 244247 w 244401"/>
                <a:gd name="connsiteY4" fmla="*/ 41779 h 105465"/>
                <a:gd name="connsiteX5" fmla="*/ 244247 w 244401"/>
                <a:gd name="connsiteY5" fmla="*/ 60526 h 105465"/>
                <a:gd name="connsiteX6" fmla="*/ 243712 w 244401"/>
                <a:gd name="connsiteY6" fmla="*/ 72310 h 105465"/>
                <a:gd name="connsiteX7" fmla="*/ 183185 w 244401"/>
                <a:gd name="connsiteY7" fmla="*/ 104983 h 105465"/>
                <a:gd name="connsiteX8" fmla="*/ 50349 w 244401"/>
                <a:gd name="connsiteY8" fmla="*/ 77666 h 105465"/>
                <a:gd name="connsiteX9" fmla="*/ 0 w 244401"/>
                <a:gd name="connsiteY9" fmla="*/ 8034 h 105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4401" h="105465">
                  <a:moveTo>
                    <a:pt x="0" y="8034"/>
                  </a:moveTo>
                  <a:cubicBezTo>
                    <a:pt x="13391" y="4285"/>
                    <a:pt x="25175" y="5356"/>
                    <a:pt x="41243" y="0"/>
                  </a:cubicBezTo>
                  <a:cubicBezTo>
                    <a:pt x="55705" y="5892"/>
                    <a:pt x="70703" y="18211"/>
                    <a:pt x="82487" y="28924"/>
                  </a:cubicBezTo>
                  <a:cubicBezTo>
                    <a:pt x="103376" y="47135"/>
                    <a:pt x="115696" y="53027"/>
                    <a:pt x="148905" y="50349"/>
                  </a:cubicBezTo>
                  <a:cubicBezTo>
                    <a:pt x="172473" y="47671"/>
                    <a:pt x="220679" y="44457"/>
                    <a:pt x="244247" y="41779"/>
                  </a:cubicBezTo>
                  <a:cubicBezTo>
                    <a:pt x="243712" y="64811"/>
                    <a:pt x="244783" y="46064"/>
                    <a:pt x="244247" y="60526"/>
                  </a:cubicBezTo>
                  <a:cubicBezTo>
                    <a:pt x="244247" y="64276"/>
                    <a:pt x="243712" y="68561"/>
                    <a:pt x="243712" y="72310"/>
                  </a:cubicBezTo>
                  <a:cubicBezTo>
                    <a:pt x="232999" y="100162"/>
                    <a:pt x="207289" y="103912"/>
                    <a:pt x="183185" y="104983"/>
                  </a:cubicBezTo>
                  <a:cubicBezTo>
                    <a:pt x="137121" y="107126"/>
                    <a:pt x="91057" y="102841"/>
                    <a:pt x="50349" y="77666"/>
                  </a:cubicBezTo>
                  <a:cubicBezTo>
                    <a:pt x="22496" y="61597"/>
                    <a:pt x="9641" y="36958"/>
                    <a:pt x="0" y="803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7F1EFDC-DAB3-4F6D-BC19-F2C39FC782E0}"/>
                </a:ext>
              </a:extLst>
            </p:cNvPr>
            <p:cNvSpPr/>
            <p:nvPr/>
          </p:nvSpPr>
          <p:spPr>
            <a:xfrm>
              <a:off x="5447103" y="5486257"/>
              <a:ext cx="496742" cy="509240"/>
            </a:xfrm>
            <a:custGeom>
              <a:avLst/>
              <a:gdLst>
                <a:gd name="connsiteX0" fmla="*/ 166956 w 496742"/>
                <a:gd name="connsiteY0" fmla="*/ 28008 h 509240"/>
                <a:gd name="connsiteX1" fmla="*/ 274082 w 496742"/>
                <a:gd name="connsiteY1" fmla="*/ 9797 h 509240"/>
                <a:gd name="connsiteX2" fmla="*/ 479764 w 496742"/>
                <a:gd name="connsiteY2" fmla="*/ 155 h 509240"/>
                <a:gd name="connsiteX3" fmla="*/ 496368 w 496742"/>
                <a:gd name="connsiteY3" fmla="*/ 18902 h 509240"/>
                <a:gd name="connsiteX4" fmla="*/ 464231 w 496742"/>
                <a:gd name="connsiteY4" fmla="*/ 347779 h 509240"/>
                <a:gd name="connsiteX5" fmla="*/ 448697 w 496742"/>
                <a:gd name="connsiteY5" fmla="*/ 495077 h 509240"/>
                <a:gd name="connsiteX6" fmla="*/ 436378 w 496742"/>
                <a:gd name="connsiteY6" fmla="*/ 507932 h 509240"/>
                <a:gd name="connsiteX7" fmla="*/ 222662 w 496742"/>
                <a:gd name="connsiteY7" fmla="*/ 504183 h 509240"/>
                <a:gd name="connsiteX8" fmla="*/ 105359 w 496742"/>
                <a:gd name="connsiteY8" fmla="*/ 485971 h 509240"/>
                <a:gd name="connsiteX9" fmla="*/ 7874 w 496742"/>
                <a:gd name="connsiteY9" fmla="*/ 431873 h 509240"/>
                <a:gd name="connsiteX10" fmla="*/ 375 w 496742"/>
                <a:gd name="connsiteY10" fmla="*/ 410448 h 509240"/>
                <a:gd name="connsiteX11" fmla="*/ 166956 w 496742"/>
                <a:gd name="connsiteY11" fmla="*/ 28008 h 50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6742" h="509240">
                  <a:moveTo>
                    <a:pt x="166956" y="28008"/>
                  </a:moveTo>
                  <a:cubicBezTo>
                    <a:pt x="172848" y="18902"/>
                    <a:pt x="272475" y="22651"/>
                    <a:pt x="274082" y="9797"/>
                  </a:cubicBezTo>
                  <a:cubicBezTo>
                    <a:pt x="342643" y="6583"/>
                    <a:pt x="411203" y="3904"/>
                    <a:pt x="479764" y="155"/>
                  </a:cubicBezTo>
                  <a:cubicBezTo>
                    <a:pt x="494762" y="-916"/>
                    <a:pt x="497975" y="3369"/>
                    <a:pt x="496368" y="18902"/>
                  </a:cubicBezTo>
                  <a:cubicBezTo>
                    <a:pt x="485120" y="128706"/>
                    <a:pt x="474943" y="237975"/>
                    <a:pt x="464231" y="347779"/>
                  </a:cubicBezTo>
                  <a:cubicBezTo>
                    <a:pt x="459410" y="397057"/>
                    <a:pt x="453518" y="445799"/>
                    <a:pt x="448697" y="495077"/>
                  </a:cubicBezTo>
                  <a:cubicBezTo>
                    <a:pt x="447626" y="504183"/>
                    <a:pt x="446019" y="507932"/>
                    <a:pt x="436378" y="507932"/>
                  </a:cubicBezTo>
                  <a:cubicBezTo>
                    <a:pt x="365139" y="510074"/>
                    <a:pt x="293900" y="510074"/>
                    <a:pt x="222662" y="504183"/>
                  </a:cubicBezTo>
                  <a:cubicBezTo>
                    <a:pt x="183025" y="500433"/>
                    <a:pt x="143924" y="496684"/>
                    <a:pt x="105359" y="485971"/>
                  </a:cubicBezTo>
                  <a:cubicBezTo>
                    <a:pt x="55545" y="472045"/>
                    <a:pt x="41619" y="470974"/>
                    <a:pt x="7874" y="431873"/>
                  </a:cubicBezTo>
                  <a:cubicBezTo>
                    <a:pt x="2518" y="425445"/>
                    <a:pt x="-1232" y="419553"/>
                    <a:pt x="375" y="410448"/>
                  </a:cubicBezTo>
                  <a:cubicBezTo>
                    <a:pt x="8945" y="362241"/>
                    <a:pt x="135890" y="85320"/>
                    <a:pt x="166956" y="2800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491DB6E-6967-414E-B2CC-781ECB5FE8A9}"/>
                </a:ext>
              </a:extLst>
            </p:cNvPr>
            <p:cNvSpPr/>
            <p:nvPr/>
          </p:nvSpPr>
          <p:spPr>
            <a:xfrm>
              <a:off x="5446847" y="5069439"/>
              <a:ext cx="167246" cy="266076"/>
            </a:xfrm>
            <a:custGeom>
              <a:avLst/>
              <a:gdLst>
                <a:gd name="connsiteX0" fmla="*/ 631 w 167246"/>
                <a:gd name="connsiteY0" fmla="*/ 235394 h 266076"/>
                <a:gd name="connsiteX1" fmla="*/ 20449 w 167246"/>
                <a:gd name="connsiteY1" fmla="*/ 149158 h 266076"/>
                <a:gd name="connsiteX2" fmla="*/ 47767 w 167246"/>
                <a:gd name="connsiteY2" fmla="*/ 19000 h 266076"/>
                <a:gd name="connsiteX3" fmla="*/ 97044 w 167246"/>
                <a:gd name="connsiteY3" fmla="*/ 7752 h 266076"/>
                <a:gd name="connsiteX4" fmla="*/ 153285 w 167246"/>
                <a:gd name="connsiteY4" fmla="*/ 789 h 266076"/>
                <a:gd name="connsiteX5" fmla="*/ 166141 w 167246"/>
                <a:gd name="connsiteY5" fmla="*/ 15250 h 266076"/>
                <a:gd name="connsiteX6" fmla="*/ 127040 w 167246"/>
                <a:gd name="connsiteY6" fmla="*/ 251463 h 266076"/>
                <a:gd name="connsiteX7" fmla="*/ 104543 w 167246"/>
                <a:gd name="connsiteY7" fmla="*/ 264318 h 266076"/>
                <a:gd name="connsiteX8" fmla="*/ 631 w 167246"/>
                <a:gd name="connsiteY8" fmla="*/ 235394 h 26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246" h="266076">
                  <a:moveTo>
                    <a:pt x="631" y="235394"/>
                  </a:moveTo>
                  <a:cubicBezTo>
                    <a:pt x="-3654" y="203792"/>
                    <a:pt x="15093" y="178082"/>
                    <a:pt x="20449" y="149158"/>
                  </a:cubicBezTo>
                  <a:cubicBezTo>
                    <a:pt x="28484" y="105772"/>
                    <a:pt x="48302" y="64528"/>
                    <a:pt x="47767" y="19000"/>
                  </a:cubicBezTo>
                  <a:cubicBezTo>
                    <a:pt x="61157" y="2931"/>
                    <a:pt x="80975" y="12037"/>
                    <a:pt x="97044" y="7752"/>
                  </a:cubicBezTo>
                  <a:cubicBezTo>
                    <a:pt x="115256" y="2931"/>
                    <a:pt x="135074" y="4538"/>
                    <a:pt x="153285" y="789"/>
                  </a:cubicBezTo>
                  <a:cubicBezTo>
                    <a:pt x="168819" y="-2425"/>
                    <a:pt x="168283" y="4538"/>
                    <a:pt x="166141" y="15250"/>
                  </a:cubicBezTo>
                  <a:cubicBezTo>
                    <a:pt x="152750" y="93988"/>
                    <a:pt x="139895" y="172726"/>
                    <a:pt x="127040" y="251463"/>
                  </a:cubicBezTo>
                  <a:cubicBezTo>
                    <a:pt x="124362" y="263783"/>
                    <a:pt x="120077" y="269139"/>
                    <a:pt x="104543" y="264318"/>
                  </a:cubicBezTo>
                  <a:cubicBezTo>
                    <a:pt x="70799" y="253070"/>
                    <a:pt x="35447" y="245036"/>
                    <a:pt x="631" y="2353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8F99528-FA65-4C69-8354-371F9F33B568}"/>
                </a:ext>
              </a:extLst>
            </p:cNvPr>
            <p:cNvSpPr/>
            <p:nvPr/>
          </p:nvSpPr>
          <p:spPr>
            <a:xfrm>
              <a:off x="4881006" y="5093260"/>
              <a:ext cx="616552" cy="245796"/>
            </a:xfrm>
            <a:custGeom>
              <a:avLst/>
              <a:gdLst>
                <a:gd name="connsiteX0" fmla="*/ 616287 w 616552"/>
                <a:gd name="connsiteY0" fmla="*/ 0 h 245796"/>
                <a:gd name="connsiteX1" fmla="*/ 467381 w 616552"/>
                <a:gd name="connsiteY1" fmla="*/ 5356 h 245796"/>
                <a:gd name="connsiteX2" fmla="*/ 301336 w 616552"/>
                <a:gd name="connsiteY2" fmla="*/ 8570 h 245796"/>
                <a:gd name="connsiteX3" fmla="*/ 8347 w 616552"/>
                <a:gd name="connsiteY3" fmla="*/ 158546 h 245796"/>
                <a:gd name="connsiteX4" fmla="*/ 1919 w 616552"/>
                <a:gd name="connsiteY4" fmla="*/ 185864 h 245796"/>
                <a:gd name="connsiteX5" fmla="*/ 89227 w 616552"/>
                <a:gd name="connsiteY5" fmla="*/ 219073 h 245796"/>
                <a:gd name="connsiteX6" fmla="*/ 222599 w 616552"/>
                <a:gd name="connsiteY6" fmla="*/ 165510 h 245796"/>
                <a:gd name="connsiteX7" fmla="*/ 299194 w 616552"/>
                <a:gd name="connsiteY7" fmla="*/ 156939 h 245796"/>
                <a:gd name="connsiteX8" fmla="*/ 223134 w 616552"/>
                <a:gd name="connsiteY8" fmla="*/ 191755 h 245796"/>
                <a:gd name="connsiteX9" fmla="*/ 178141 w 616552"/>
                <a:gd name="connsiteY9" fmla="*/ 206217 h 245796"/>
                <a:gd name="connsiteX10" fmla="*/ 160466 w 616552"/>
                <a:gd name="connsiteY10" fmla="*/ 224964 h 245796"/>
                <a:gd name="connsiteX11" fmla="*/ 181891 w 616552"/>
                <a:gd name="connsiteY11" fmla="*/ 244783 h 245796"/>
                <a:gd name="connsiteX12" fmla="*/ 199567 w 616552"/>
                <a:gd name="connsiteY12" fmla="*/ 244783 h 245796"/>
                <a:gd name="connsiteX13" fmla="*/ 285267 w 616552"/>
                <a:gd name="connsiteY13" fmla="*/ 230856 h 245796"/>
                <a:gd name="connsiteX14" fmla="*/ 572365 w 616552"/>
                <a:gd name="connsiteY14" fmla="*/ 202468 h 245796"/>
                <a:gd name="connsiteX15" fmla="*/ 572365 w 616552"/>
                <a:gd name="connsiteY15" fmla="*/ 202468 h 245796"/>
                <a:gd name="connsiteX16" fmla="*/ 616287 w 616552"/>
                <a:gd name="connsiteY16" fmla="*/ 0 h 24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6552" h="245796">
                  <a:moveTo>
                    <a:pt x="616287" y="0"/>
                  </a:moveTo>
                  <a:cubicBezTo>
                    <a:pt x="572901" y="0"/>
                    <a:pt x="511303" y="4821"/>
                    <a:pt x="467381" y="5356"/>
                  </a:cubicBezTo>
                  <a:cubicBezTo>
                    <a:pt x="412212" y="7499"/>
                    <a:pt x="356506" y="7499"/>
                    <a:pt x="301336" y="8570"/>
                  </a:cubicBezTo>
                  <a:cubicBezTo>
                    <a:pt x="178677" y="11784"/>
                    <a:pt x="90834" y="78738"/>
                    <a:pt x="8347" y="158546"/>
                  </a:cubicBezTo>
                  <a:cubicBezTo>
                    <a:pt x="848" y="166045"/>
                    <a:pt x="-2366" y="175151"/>
                    <a:pt x="1919" y="185864"/>
                  </a:cubicBezTo>
                  <a:cubicBezTo>
                    <a:pt x="16381" y="222822"/>
                    <a:pt x="53340" y="236748"/>
                    <a:pt x="89227" y="219073"/>
                  </a:cubicBezTo>
                  <a:cubicBezTo>
                    <a:pt x="132613" y="198183"/>
                    <a:pt x="173856" y="172473"/>
                    <a:pt x="222599" y="165510"/>
                  </a:cubicBezTo>
                  <a:cubicBezTo>
                    <a:pt x="246166" y="162296"/>
                    <a:pt x="268663" y="153190"/>
                    <a:pt x="299194" y="156939"/>
                  </a:cubicBezTo>
                  <a:cubicBezTo>
                    <a:pt x="271877" y="174080"/>
                    <a:pt x="247238" y="182650"/>
                    <a:pt x="223134" y="191755"/>
                  </a:cubicBezTo>
                  <a:cubicBezTo>
                    <a:pt x="208137" y="197112"/>
                    <a:pt x="192603" y="200861"/>
                    <a:pt x="178141" y="206217"/>
                  </a:cubicBezTo>
                  <a:cubicBezTo>
                    <a:pt x="169571" y="209431"/>
                    <a:pt x="159930" y="214252"/>
                    <a:pt x="160466" y="224964"/>
                  </a:cubicBezTo>
                  <a:cubicBezTo>
                    <a:pt x="161001" y="237820"/>
                    <a:pt x="171178" y="242105"/>
                    <a:pt x="181891" y="244783"/>
                  </a:cubicBezTo>
                  <a:cubicBezTo>
                    <a:pt x="187783" y="246390"/>
                    <a:pt x="193675" y="245854"/>
                    <a:pt x="199567" y="244783"/>
                  </a:cubicBezTo>
                  <a:cubicBezTo>
                    <a:pt x="227955" y="239962"/>
                    <a:pt x="256343" y="234070"/>
                    <a:pt x="285267" y="230856"/>
                  </a:cubicBezTo>
                  <a:cubicBezTo>
                    <a:pt x="376860" y="221751"/>
                    <a:pt x="561117" y="189613"/>
                    <a:pt x="572365" y="202468"/>
                  </a:cubicBezTo>
                  <a:cubicBezTo>
                    <a:pt x="572365" y="202468"/>
                    <a:pt x="572365" y="202468"/>
                    <a:pt x="572365" y="202468"/>
                  </a:cubicBezTo>
                  <a:cubicBezTo>
                    <a:pt x="583077" y="136586"/>
                    <a:pt x="620036" y="57312"/>
                    <a:pt x="616287" y="0"/>
                  </a:cubicBezTo>
                  <a:close/>
                </a:path>
              </a:pathLst>
            </a:custGeom>
            <a:solidFill>
              <a:srgbClr val="FDC484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 rtl="1"/>
              <a:endParaRPr lang="en-US">
                <a:cs typeface="B Nazanin" panose="00000700000000000000" pitchFamily="2" charset="-78"/>
              </a:endParaRPr>
            </a:p>
          </p:txBody>
        </p:sp>
      </p:grpSp>
      <p:sp>
        <p:nvSpPr>
          <p:cNvPr id="14" name="직사각형 5">
            <a:extLst>
              <a:ext uri="{FF2B5EF4-FFF2-40B4-BE49-F238E27FC236}">
                <a16:creationId xmlns:a16="http://schemas.microsoft.com/office/drawing/2014/main" id="{1FF3B3F8-F93D-4B50-B7DC-C1B1C6215FBF}"/>
              </a:ext>
            </a:extLst>
          </p:cNvPr>
          <p:cNvSpPr/>
          <p:nvPr/>
        </p:nvSpPr>
        <p:spPr>
          <a:xfrm>
            <a:off x="6385007" y="343554"/>
            <a:ext cx="4396803" cy="720638"/>
          </a:xfrm>
          <a:prstGeom prst="rect">
            <a:avLst/>
          </a:prstGeom>
          <a:noFill/>
        </p:spPr>
        <p:txBody>
          <a:bodyPr lIns="0" anchor="ctr"/>
          <a:lstStyle/>
          <a:p>
            <a:pPr algn="r" rtl="1"/>
            <a:r>
              <a:rPr lang="fa-IR" altLang="ko-KR" sz="4000" b="1" dirty="0">
                <a:solidFill>
                  <a:schemeClr val="accent3"/>
                </a:solidFill>
                <a:latin typeface="+mj-lt"/>
                <a:cs typeface="B Nazanin" panose="00000700000000000000" pitchFamily="2" charset="-78"/>
              </a:rPr>
              <a:t>نمونه کارها</a:t>
            </a:r>
            <a:endParaRPr lang="en-US" altLang="ko-KR" sz="4000" b="1" dirty="0">
              <a:solidFill>
                <a:schemeClr val="accent3"/>
              </a:solidFill>
              <a:latin typeface="+mj-lt"/>
              <a:cs typeface="B Nazanin" panose="00000700000000000000" pitchFamily="2" charset="-78"/>
            </a:endParaRPr>
          </a:p>
        </p:txBody>
      </p:sp>
      <p:sp>
        <p:nvSpPr>
          <p:cNvPr id="15" name="직사각형 6">
            <a:extLst>
              <a:ext uri="{FF2B5EF4-FFF2-40B4-BE49-F238E27FC236}">
                <a16:creationId xmlns:a16="http://schemas.microsoft.com/office/drawing/2014/main" id="{B6FC2BA5-6430-4E42-B92B-94BB612EB24D}"/>
              </a:ext>
            </a:extLst>
          </p:cNvPr>
          <p:cNvSpPr/>
          <p:nvPr/>
        </p:nvSpPr>
        <p:spPr>
          <a:xfrm>
            <a:off x="6385006" y="1064192"/>
            <a:ext cx="4396804" cy="720638"/>
          </a:xfrm>
          <a:prstGeom prst="rect">
            <a:avLst/>
          </a:prstGeom>
          <a:noFill/>
        </p:spPr>
        <p:txBody>
          <a:bodyPr lIns="0" anchor="ctr"/>
          <a:lstStyle/>
          <a:p>
            <a:pPr algn="r" rtl="1"/>
            <a:r>
              <a:rPr lang="fa-IR" altLang="ko-KR" sz="4000" b="1" dirty="0">
                <a:solidFill>
                  <a:schemeClr val="accent3"/>
                </a:solidFill>
                <a:latin typeface="+mj-lt"/>
                <a:cs typeface="B Nazanin" panose="00000700000000000000" pitchFamily="2" charset="-78"/>
              </a:rPr>
              <a:t>ارائه</a:t>
            </a:r>
            <a:endParaRPr lang="en-US" altLang="ko-KR" sz="4000" b="1" dirty="0">
              <a:solidFill>
                <a:schemeClr val="accent3"/>
              </a:solidFill>
              <a:latin typeface="+mj-lt"/>
              <a:cs typeface="B Nazanin" panose="00000700000000000000" pitchFamily="2" charset="-78"/>
            </a:endParaRPr>
          </a:p>
        </p:txBody>
      </p:sp>
      <p:sp>
        <p:nvSpPr>
          <p:cNvPr id="16" name="Rounded Rectangle 7">
            <a:extLst>
              <a:ext uri="{FF2B5EF4-FFF2-40B4-BE49-F238E27FC236}">
                <a16:creationId xmlns:a16="http://schemas.microsoft.com/office/drawing/2014/main" id="{B2A18393-0164-4BE3-834E-F3A94FBAE9E8}"/>
              </a:ext>
            </a:extLst>
          </p:cNvPr>
          <p:cNvSpPr/>
          <p:nvPr/>
        </p:nvSpPr>
        <p:spPr>
          <a:xfrm>
            <a:off x="8819008" y="2174869"/>
            <a:ext cx="483680" cy="83704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2"/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7" name="Rectangle 18">
            <a:extLst>
              <a:ext uri="{FF2B5EF4-FFF2-40B4-BE49-F238E27FC236}">
                <a16:creationId xmlns:a16="http://schemas.microsoft.com/office/drawing/2014/main" id="{946E5003-B818-4671-AD5F-86D4ACCCEC24}"/>
              </a:ext>
            </a:extLst>
          </p:cNvPr>
          <p:cNvSpPr/>
          <p:nvPr/>
        </p:nvSpPr>
        <p:spPr>
          <a:xfrm>
            <a:off x="7058890" y="2174869"/>
            <a:ext cx="1053521" cy="837045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1"/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8" name="Rounded Rectangle 6">
            <a:extLst>
              <a:ext uri="{FF2B5EF4-FFF2-40B4-BE49-F238E27FC236}">
                <a16:creationId xmlns:a16="http://schemas.microsoft.com/office/drawing/2014/main" id="{7E19BCC3-64CE-4BED-9C8A-449D1D5AD9B5}"/>
              </a:ext>
            </a:extLst>
          </p:cNvPr>
          <p:cNvSpPr/>
          <p:nvPr/>
        </p:nvSpPr>
        <p:spPr>
          <a:xfrm>
            <a:off x="5495930" y="3715886"/>
            <a:ext cx="747789" cy="760268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9" name="Rectangle 36">
            <a:extLst>
              <a:ext uri="{FF2B5EF4-FFF2-40B4-BE49-F238E27FC236}">
                <a16:creationId xmlns:a16="http://schemas.microsoft.com/office/drawing/2014/main" id="{11198DC3-03B5-4BD0-A4D2-5324D5BDCB5E}"/>
              </a:ext>
            </a:extLst>
          </p:cNvPr>
          <p:cNvSpPr/>
          <p:nvPr/>
        </p:nvSpPr>
        <p:spPr>
          <a:xfrm>
            <a:off x="7130926" y="5180126"/>
            <a:ext cx="909448" cy="760226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id="{83971040-F69C-49FA-9A61-40EEEEC96E66}"/>
              </a:ext>
            </a:extLst>
          </p:cNvPr>
          <p:cNvSpPr/>
          <p:nvPr/>
        </p:nvSpPr>
        <p:spPr>
          <a:xfrm>
            <a:off x="8583409" y="5246459"/>
            <a:ext cx="954879" cy="6275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6CFB96-240B-4E5C-BA7D-B4D5CE9C4228}"/>
              </a:ext>
            </a:extLst>
          </p:cNvPr>
          <p:cNvSpPr txBox="1"/>
          <p:nvPr/>
        </p:nvSpPr>
        <p:spPr>
          <a:xfrm>
            <a:off x="9772184" y="1993226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 آسان برای تغییر رنگ، عکس.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0E8CECB-BFD9-4C5C-B58D-CD3EE678F3BB}"/>
              </a:ext>
            </a:extLst>
          </p:cNvPr>
          <p:cNvSpPr txBox="1"/>
          <p:nvPr/>
        </p:nvSpPr>
        <p:spPr>
          <a:xfrm>
            <a:off x="4998091" y="1993225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 آسان برای تغییر رنگ، عکس.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522B1F-100A-4BD6-9964-EDB9BDDFC7E1}"/>
              </a:ext>
            </a:extLst>
          </p:cNvPr>
          <p:cNvSpPr txBox="1"/>
          <p:nvPr/>
        </p:nvSpPr>
        <p:spPr>
          <a:xfrm>
            <a:off x="9772184" y="4998487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 آسان برای تغییر رنگ، عکس.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F626E9-1856-4A98-B669-DC655A6127E8}"/>
              </a:ext>
            </a:extLst>
          </p:cNvPr>
          <p:cNvSpPr txBox="1"/>
          <p:nvPr/>
        </p:nvSpPr>
        <p:spPr>
          <a:xfrm>
            <a:off x="4998091" y="4998486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 آسان برای تغییر رنگ، عکس.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B5355D-A695-4601-911D-5349088B54CB}"/>
              </a:ext>
            </a:extLst>
          </p:cNvPr>
          <p:cNvSpPr txBox="1"/>
          <p:nvPr/>
        </p:nvSpPr>
        <p:spPr>
          <a:xfrm>
            <a:off x="7058890" y="3598583"/>
            <a:ext cx="4344537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fa-IR" altLang="ko-KR" dirty="0">
                <a:solidFill>
                  <a:schemeClr val="accent6"/>
                </a:solidFill>
                <a:cs typeface="B Nazanin" panose="00000700000000000000" pitchFamily="2" charset="-78"/>
              </a:rPr>
              <a:t>اسلاید متن پاک طرح بندی </a:t>
            </a:r>
            <a:r>
              <a:rPr lang="en-GB" altLang="ko-KR" dirty="0">
                <a:solidFill>
                  <a:schemeClr val="accent6"/>
                </a:solidFill>
                <a:cs typeface="B Nazanin" panose="00000700000000000000" pitchFamily="2" charset="-78"/>
              </a:rPr>
              <a:t>ALLPPT </a:t>
            </a:r>
            <a:r>
              <a:rPr lang="fa-IR" altLang="ko-KR" dirty="0">
                <a:solidFill>
                  <a:schemeClr val="accent6"/>
                </a:solidFill>
                <a:cs typeface="B Nazanin" panose="00000700000000000000" pitchFamily="2" charset="-78"/>
              </a:rPr>
              <a:t>برای ارائه شما. اسلاید متن پاک طرح بندی </a:t>
            </a:r>
            <a:r>
              <a:rPr lang="en-GB" altLang="ko-KR" dirty="0">
                <a:solidFill>
                  <a:schemeClr val="accent6"/>
                </a:solidFill>
                <a:cs typeface="B Nazanin" panose="00000700000000000000" pitchFamily="2" charset="-78"/>
              </a:rPr>
              <a:t>ALLPPT </a:t>
            </a:r>
            <a:r>
              <a:rPr lang="fa-IR" altLang="ko-KR" dirty="0">
                <a:solidFill>
                  <a:schemeClr val="accent6"/>
                </a:solidFill>
                <a:cs typeface="B Nazanin" panose="00000700000000000000" pitchFamily="2" charset="-78"/>
              </a:rPr>
              <a:t>برای ارائه شما.</a:t>
            </a:r>
            <a:endParaRPr lang="en-GB" altLang="ko-KR" dirty="0">
              <a:solidFill>
                <a:schemeClr val="tx1">
                  <a:lumMod val="85000"/>
                  <a:lumOff val="15000"/>
                </a:schemeClr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30" y="339509"/>
            <a:ext cx="8321712" cy="724247"/>
          </a:xfrm>
        </p:spPr>
        <p:txBody>
          <a:bodyPr/>
          <a:lstStyle/>
          <a:p>
            <a:pPr rtl="1"/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701A1D-341A-4A22-B4E2-ED55E8259DEE}"/>
              </a:ext>
            </a:extLst>
          </p:cNvPr>
          <p:cNvGrpSpPr/>
          <p:nvPr/>
        </p:nvGrpSpPr>
        <p:grpSpPr>
          <a:xfrm>
            <a:off x="5239271" y="902630"/>
            <a:ext cx="4191706" cy="1446550"/>
            <a:chOff x="3751175" y="862347"/>
            <a:chExt cx="4191706" cy="144654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5CAF2ED-21D2-4F09-963D-EF7065D82E97}"/>
                </a:ext>
              </a:extLst>
            </p:cNvPr>
            <p:cNvSpPr txBox="1"/>
            <p:nvPr/>
          </p:nvSpPr>
          <p:spPr>
            <a:xfrm>
              <a:off x="3751175" y="862347"/>
              <a:ext cx="3526798" cy="144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4400" dirty="0">
                  <a:solidFill>
                    <a:schemeClr val="accent5"/>
                  </a:solidFill>
                  <a:latin typeface="Brush Script MT" pitchFamily="66" charset="0"/>
                  <a:cs typeface="B Nazanin" panose="00000700000000000000" pitchFamily="2" charset="-78"/>
                </a:rPr>
                <a:t>سبک اینفوگرافیک</a:t>
              </a:r>
              <a:endParaRPr lang="ko-KR" altLang="en-US" sz="4400" dirty="0">
                <a:solidFill>
                  <a:schemeClr val="accent5"/>
                </a:solidFill>
                <a:latin typeface="Brush Script MT" pitchFamily="66" charset="0"/>
                <a:cs typeface="B Nazanin" panose="00000700000000000000" pitchFamily="2" charset="-78"/>
              </a:endParaRPr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71CD71B9-69D2-4A83-92E7-644DC620F17F}"/>
                </a:ext>
              </a:extLst>
            </p:cNvPr>
            <p:cNvSpPr/>
            <p:nvPr/>
          </p:nvSpPr>
          <p:spPr>
            <a:xfrm>
              <a:off x="7157145" y="1810985"/>
              <a:ext cx="785736" cy="231591"/>
            </a:xfrm>
            <a:custGeom>
              <a:avLst/>
              <a:gdLst>
                <a:gd name="connsiteX0" fmla="*/ 0 w 757029"/>
                <a:gd name="connsiteY0" fmla="*/ 201059 h 282425"/>
                <a:gd name="connsiteX1" fmla="*/ 342900 w 757029"/>
                <a:gd name="connsiteY1" fmla="*/ 1034 h 282425"/>
                <a:gd name="connsiteX2" fmla="*/ 514350 w 757029"/>
                <a:gd name="connsiteY2" fmla="*/ 277259 h 282425"/>
                <a:gd name="connsiteX3" fmla="*/ 742950 w 757029"/>
                <a:gd name="connsiteY3" fmla="*/ 182009 h 282425"/>
                <a:gd name="connsiteX4" fmla="*/ 733425 w 757029"/>
                <a:gd name="connsiteY4" fmla="*/ 191534 h 282425"/>
                <a:gd name="connsiteX0" fmla="*/ 0 w 742950"/>
                <a:gd name="connsiteY0" fmla="*/ 201059 h 282425"/>
                <a:gd name="connsiteX1" fmla="*/ 342900 w 742950"/>
                <a:gd name="connsiteY1" fmla="*/ 1034 h 282425"/>
                <a:gd name="connsiteX2" fmla="*/ 514350 w 742950"/>
                <a:gd name="connsiteY2" fmla="*/ 277259 h 282425"/>
                <a:gd name="connsiteX3" fmla="*/ 742950 w 742950"/>
                <a:gd name="connsiteY3" fmla="*/ 182009 h 282425"/>
                <a:gd name="connsiteX0" fmla="*/ 0 w 742950"/>
                <a:gd name="connsiteY0" fmla="*/ 213115 h 282068"/>
                <a:gd name="connsiteX1" fmla="*/ 342900 w 742950"/>
                <a:gd name="connsiteY1" fmla="*/ 677 h 282068"/>
                <a:gd name="connsiteX2" fmla="*/ 514350 w 742950"/>
                <a:gd name="connsiteY2" fmla="*/ 276902 h 282068"/>
                <a:gd name="connsiteX3" fmla="*/ 742950 w 742950"/>
                <a:gd name="connsiteY3" fmla="*/ 181652 h 282068"/>
                <a:gd name="connsiteX0" fmla="*/ 0 w 742950"/>
                <a:gd name="connsiteY0" fmla="*/ 112016 h 177020"/>
                <a:gd name="connsiteX1" fmla="*/ 355313 w 742950"/>
                <a:gd name="connsiteY1" fmla="*/ 3016 h 177020"/>
                <a:gd name="connsiteX2" fmla="*/ 514350 w 742950"/>
                <a:gd name="connsiteY2" fmla="*/ 175803 h 177020"/>
                <a:gd name="connsiteX3" fmla="*/ 742950 w 742950"/>
                <a:gd name="connsiteY3" fmla="*/ 80553 h 177020"/>
                <a:gd name="connsiteX0" fmla="*/ 0 w 742950"/>
                <a:gd name="connsiteY0" fmla="*/ 112264 h 181358"/>
                <a:gd name="connsiteX1" fmla="*/ 355313 w 742950"/>
                <a:gd name="connsiteY1" fmla="*/ 3264 h 181358"/>
                <a:gd name="connsiteX2" fmla="*/ 377811 w 742950"/>
                <a:gd name="connsiteY2" fmla="*/ 180188 h 181358"/>
                <a:gd name="connsiteX3" fmla="*/ 742950 w 742950"/>
                <a:gd name="connsiteY3" fmla="*/ 80801 h 181358"/>
                <a:gd name="connsiteX0" fmla="*/ 0 w 742950"/>
                <a:gd name="connsiteY0" fmla="*/ 119934 h 189261"/>
                <a:gd name="connsiteX1" fmla="*/ 400826 w 742950"/>
                <a:gd name="connsiteY1" fmla="*/ 2659 h 189261"/>
                <a:gd name="connsiteX2" fmla="*/ 377811 w 742950"/>
                <a:gd name="connsiteY2" fmla="*/ 187858 h 189261"/>
                <a:gd name="connsiteX3" fmla="*/ 742950 w 742950"/>
                <a:gd name="connsiteY3" fmla="*/ 88471 h 189261"/>
                <a:gd name="connsiteX0" fmla="*/ 0 w 752817"/>
                <a:gd name="connsiteY0" fmla="*/ 122863 h 188900"/>
                <a:gd name="connsiteX1" fmla="*/ 410693 w 752817"/>
                <a:gd name="connsiteY1" fmla="*/ 2298 h 188900"/>
                <a:gd name="connsiteX2" fmla="*/ 387678 w 752817"/>
                <a:gd name="connsiteY2" fmla="*/ 187497 h 188900"/>
                <a:gd name="connsiteX3" fmla="*/ 752817 w 752817"/>
                <a:gd name="connsiteY3" fmla="*/ 88110 h 188900"/>
                <a:gd name="connsiteX0" fmla="*/ 0 w 767448"/>
                <a:gd name="connsiteY0" fmla="*/ 139778 h 187527"/>
                <a:gd name="connsiteX1" fmla="*/ 425324 w 767448"/>
                <a:gd name="connsiteY1" fmla="*/ 925 h 187527"/>
                <a:gd name="connsiteX2" fmla="*/ 402309 w 767448"/>
                <a:gd name="connsiteY2" fmla="*/ 186124 h 187527"/>
                <a:gd name="connsiteX3" fmla="*/ 767448 w 767448"/>
                <a:gd name="connsiteY3" fmla="*/ 86737 h 187527"/>
                <a:gd name="connsiteX0" fmla="*/ 0 w 767448"/>
                <a:gd name="connsiteY0" fmla="*/ 140230 h 187979"/>
                <a:gd name="connsiteX1" fmla="*/ 425324 w 767448"/>
                <a:gd name="connsiteY1" fmla="*/ 1377 h 187979"/>
                <a:gd name="connsiteX2" fmla="*/ 402309 w 767448"/>
                <a:gd name="connsiteY2" fmla="*/ 186576 h 187979"/>
                <a:gd name="connsiteX3" fmla="*/ 767448 w 767448"/>
                <a:gd name="connsiteY3" fmla="*/ 87189 h 187979"/>
                <a:gd name="connsiteX0" fmla="*/ 0 w 767448"/>
                <a:gd name="connsiteY0" fmla="*/ 141802 h 189551"/>
                <a:gd name="connsiteX1" fmla="*/ 425324 w 767448"/>
                <a:gd name="connsiteY1" fmla="*/ 2949 h 189551"/>
                <a:gd name="connsiteX2" fmla="*/ 402309 w 767448"/>
                <a:gd name="connsiteY2" fmla="*/ 188148 h 189551"/>
                <a:gd name="connsiteX3" fmla="*/ 767448 w 767448"/>
                <a:gd name="connsiteY3" fmla="*/ 88761 h 189551"/>
                <a:gd name="connsiteX0" fmla="*/ 0 w 785736"/>
                <a:gd name="connsiteY0" fmla="*/ 154570 h 187689"/>
                <a:gd name="connsiteX1" fmla="*/ 443612 w 785736"/>
                <a:gd name="connsiteY1" fmla="*/ 1087 h 187689"/>
                <a:gd name="connsiteX2" fmla="*/ 420597 w 785736"/>
                <a:gd name="connsiteY2" fmla="*/ 186286 h 187689"/>
                <a:gd name="connsiteX3" fmla="*/ 785736 w 785736"/>
                <a:gd name="connsiteY3" fmla="*/ 86899 h 187689"/>
                <a:gd name="connsiteX0" fmla="*/ 0 w 785736"/>
                <a:gd name="connsiteY0" fmla="*/ 158688 h 191807"/>
                <a:gd name="connsiteX1" fmla="*/ 443612 w 785736"/>
                <a:gd name="connsiteY1" fmla="*/ 5205 h 191807"/>
                <a:gd name="connsiteX2" fmla="*/ 420597 w 785736"/>
                <a:gd name="connsiteY2" fmla="*/ 190404 h 191807"/>
                <a:gd name="connsiteX3" fmla="*/ 785736 w 785736"/>
                <a:gd name="connsiteY3" fmla="*/ 91017 h 191807"/>
                <a:gd name="connsiteX0" fmla="*/ 0 w 785736"/>
                <a:gd name="connsiteY0" fmla="*/ 182905 h 216024"/>
                <a:gd name="connsiteX1" fmla="*/ 443612 w 785736"/>
                <a:gd name="connsiteY1" fmla="*/ 29422 h 216024"/>
                <a:gd name="connsiteX2" fmla="*/ 420597 w 785736"/>
                <a:gd name="connsiteY2" fmla="*/ 214621 h 216024"/>
                <a:gd name="connsiteX3" fmla="*/ 785736 w 785736"/>
                <a:gd name="connsiteY3" fmla="*/ 115234 h 216024"/>
                <a:gd name="connsiteX0" fmla="*/ 0 w 785736"/>
                <a:gd name="connsiteY0" fmla="*/ 191488 h 224939"/>
                <a:gd name="connsiteX1" fmla="*/ 414351 w 785736"/>
                <a:gd name="connsiteY1" fmla="*/ 27032 h 224939"/>
                <a:gd name="connsiteX2" fmla="*/ 420597 w 785736"/>
                <a:gd name="connsiteY2" fmla="*/ 223204 h 224939"/>
                <a:gd name="connsiteX3" fmla="*/ 785736 w 785736"/>
                <a:gd name="connsiteY3" fmla="*/ 123817 h 224939"/>
                <a:gd name="connsiteX0" fmla="*/ 0 w 785736"/>
                <a:gd name="connsiteY0" fmla="*/ 191488 h 231591"/>
                <a:gd name="connsiteX1" fmla="*/ 414351 w 785736"/>
                <a:gd name="connsiteY1" fmla="*/ 27032 h 231591"/>
                <a:gd name="connsiteX2" fmla="*/ 420597 w 785736"/>
                <a:gd name="connsiteY2" fmla="*/ 223204 h 231591"/>
                <a:gd name="connsiteX3" fmla="*/ 785736 w 785736"/>
                <a:gd name="connsiteY3" fmla="*/ 123817 h 231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5736" h="231591">
                  <a:moveTo>
                    <a:pt x="0" y="191488"/>
                  </a:moveTo>
                  <a:cubicBezTo>
                    <a:pt x="227342" y="1001"/>
                    <a:pt x="355224" y="-33118"/>
                    <a:pt x="414351" y="27032"/>
                  </a:cubicBezTo>
                  <a:cubicBezTo>
                    <a:pt x="473478" y="87182"/>
                    <a:pt x="347727" y="181470"/>
                    <a:pt x="420597" y="223204"/>
                  </a:cubicBezTo>
                  <a:cubicBezTo>
                    <a:pt x="493467" y="264938"/>
                    <a:pt x="749224" y="138104"/>
                    <a:pt x="785736" y="123817"/>
                  </a:cubicBezTo>
                </a:path>
              </a:pathLst>
            </a:cu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1"/>
              <a:endParaRPr lang="ko-KR" altLang="en-US" sz="2701">
                <a:solidFill>
                  <a:schemeClr val="accent5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125D9E9-E922-48E7-AD12-B61C910BE23B}"/>
              </a:ext>
            </a:extLst>
          </p:cNvPr>
          <p:cNvGrpSpPr/>
          <p:nvPr/>
        </p:nvGrpSpPr>
        <p:grpSpPr>
          <a:xfrm>
            <a:off x="18250" y="2188054"/>
            <a:ext cx="12183754" cy="4016330"/>
            <a:chOff x="-2312971" y="1930801"/>
            <a:chExt cx="12183754" cy="4016330"/>
          </a:xfrm>
          <a:solidFill>
            <a:schemeClr val="bg1"/>
          </a:solidFill>
        </p:grpSpPr>
        <p:sp>
          <p:nvSpPr>
            <p:cNvPr id="7" name="Freeform 2">
              <a:extLst>
                <a:ext uri="{FF2B5EF4-FFF2-40B4-BE49-F238E27FC236}">
                  <a16:creationId xmlns:a16="http://schemas.microsoft.com/office/drawing/2014/main" id="{9847FB35-06F5-4DB0-9C9E-369E4534EA13}"/>
                </a:ext>
              </a:extLst>
            </p:cNvPr>
            <p:cNvSpPr/>
            <p:nvPr/>
          </p:nvSpPr>
          <p:spPr>
            <a:xfrm>
              <a:off x="-2312971" y="1930803"/>
              <a:ext cx="12183754" cy="4016328"/>
            </a:xfrm>
            <a:custGeom>
              <a:avLst/>
              <a:gdLst>
                <a:gd name="connsiteX0" fmla="*/ 0 w 9096375"/>
                <a:gd name="connsiteY0" fmla="*/ 2457450 h 2466975"/>
                <a:gd name="connsiteX1" fmla="*/ 6610350 w 9096375"/>
                <a:gd name="connsiteY1" fmla="*/ 2457450 h 2466975"/>
                <a:gd name="connsiteX2" fmla="*/ 6591300 w 9096375"/>
                <a:gd name="connsiteY2" fmla="*/ 2219325 h 2466975"/>
                <a:gd name="connsiteX3" fmla="*/ 6000750 w 9096375"/>
                <a:gd name="connsiteY3" fmla="*/ 1152525 h 2466975"/>
                <a:gd name="connsiteX4" fmla="*/ 6124575 w 9096375"/>
                <a:gd name="connsiteY4" fmla="*/ 1009650 h 2466975"/>
                <a:gd name="connsiteX5" fmla="*/ 6619875 w 9096375"/>
                <a:gd name="connsiteY5" fmla="*/ 1466850 h 2466975"/>
                <a:gd name="connsiteX6" fmla="*/ 6562725 w 9096375"/>
                <a:gd name="connsiteY6" fmla="*/ 0 h 2466975"/>
                <a:gd name="connsiteX7" fmla="*/ 6838950 w 9096375"/>
                <a:gd name="connsiteY7" fmla="*/ 9525 h 2466975"/>
                <a:gd name="connsiteX8" fmla="*/ 6905625 w 9096375"/>
                <a:gd name="connsiteY8" fmla="*/ 981075 h 2466975"/>
                <a:gd name="connsiteX9" fmla="*/ 7239000 w 9096375"/>
                <a:gd name="connsiteY9" fmla="*/ 981075 h 2466975"/>
                <a:gd name="connsiteX10" fmla="*/ 7629525 w 9096375"/>
                <a:gd name="connsiteY10" fmla="*/ 981075 h 2466975"/>
                <a:gd name="connsiteX11" fmla="*/ 7915275 w 9096375"/>
                <a:gd name="connsiteY11" fmla="*/ 981075 h 2466975"/>
                <a:gd name="connsiteX12" fmla="*/ 7896225 w 9096375"/>
                <a:gd name="connsiteY12" fmla="*/ 1781175 h 2466975"/>
                <a:gd name="connsiteX13" fmla="*/ 7658100 w 9096375"/>
                <a:gd name="connsiteY13" fmla="*/ 2466975 h 2466975"/>
                <a:gd name="connsiteX14" fmla="*/ 9096375 w 9096375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24575 w 9144000"/>
                <a:gd name="connsiteY4" fmla="*/ 1009650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24575 w 9144000"/>
                <a:gd name="connsiteY4" fmla="*/ 1009650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24575 w 9144000"/>
                <a:gd name="connsiteY4" fmla="*/ 1009650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24575 w 9144000"/>
                <a:gd name="connsiteY4" fmla="*/ 1009650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24575 w 9144000"/>
                <a:gd name="connsiteY4" fmla="*/ 1009650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57493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610350 w 9144000"/>
                <a:gd name="connsiteY1" fmla="*/ 2457450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0411 w 9144000"/>
                <a:gd name="connsiteY4" fmla="*/ 998677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7726 w 9144000"/>
                <a:gd name="connsiteY4" fmla="*/ 984046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7726 w 9144000"/>
                <a:gd name="connsiteY4" fmla="*/ 984046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7726 w 9144000"/>
                <a:gd name="connsiteY4" fmla="*/ 984046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7726 w 9144000"/>
                <a:gd name="connsiteY4" fmla="*/ 984046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7726 w 9144000"/>
                <a:gd name="connsiteY4" fmla="*/ 984046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457450 h 2466975"/>
                <a:gd name="connsiteX1" fmla="*/ 6592062 w 9144000"/>
                <a:gd name="connsiteY1" fmla="*/ 2464766 h 2466975"/>
                <a:gd name="connsiteX2" fmla="*/ 6591300 w 9144000"/>
                <a:gd name="connsiteY2" fmla="*/ 2219325 h 2466975"/>
                <a:gd name="connsiteX3" fmla="*/ 6000750 w 9144000"/>
                <a:gd name="connsiteY3" fmla="*/ 1152525 h 2466975"/>
                <a:gd name="connsiteX4" fmla="*/ 6197726 w 9144000"/>
                <a:gd name="connsiteY4" fmla="*/ 984046 h 2466975"/>
                <a:gd name="connsiteX5" fmla="*/ 6619875 w 9144000"/>
                <a:gd name="connsiteY5" fmla="*/ 1466850 h 2466975"/>
                <a:gd name="connsiteX6" fmla="*/ 6562725 w 9144000"/>
                <a:gd name="connsiteY6" fmla="*/ 0 h 2466975"/>
                <a:gd name="connsiteX7" fmla="*/ 6838950 w 9144000"/>
                <a:gd name="connsiteY7" fmla="*/ 9525 h 2466975"/>
                <a:gd name="connsiteX8" fmla="*/ 6905625 w 9144000"/>
                <a:gd name="connsiteY8" fmla="*/ 981075 h 2466975"/>
                <a:gd name="connsiteX9" fmla="*/ 7239000 w 9144000"/>
                <a:gd name="connsiteY9" fmla="*/ 981075 h 2466975"/>
                <a:gd name="connsiteX10" fmla="*/ 7629525 w 9144000"/>
                <a:gd name="connsiteY10" fmla="*/ 981075 h 2466975"/>
                <a:gd name="connsiteX11" fmla="*/ 7915275 w 9144000"/>
                <a:gd name="connsiteY11" fmla="*/ 981075 h 2466975"/>
                <a:gd name="connsiteX12" fmla="*/ 7896225 w 9144000"/>
                <a:gd name="connsiteY12" fmla="*/ 1781175 h 2466975"/>
                <a:gd name="connsiteX13" fmla="*/ 7658100 w 9144000"/>
                <a:gd name="connsiteY13" fmla="*/ 2466975 h 2466975"/>
                <a:gd name="connsiteX14" fmla="*/ 9144000 w 9144000"/>
                <a:gd name="connsiteY14" fmla="*/ 2466975 h 2466975"/>
                <a:gd name="connsiteX0" fmla="*/ 0 w 9144000"/>
                <a:gd name="connsiteY0" fmla="*/ 2553469 h 2562994"/>
                <a:gd name="connsiteX1" fmla="*/ 6592062 w 9144000"/>
                <a:gd name="connsiteY1" fmla="*/ 2560785 h 2562994"/>
                <a:gd name="connsiteX2" fmla="*/ 6591300 w 9144000"/>
                <a:gd name="connsiteY2" fmla="*/ 2315344 h 2562994"/>
                <a:gd name="connsiteX3" fmla="*/ 6000750 w 9144000"/>
                <a:gd name="connsiteY3" fmla="*/ 1248544 h 2562994"/>
                <a:gd name="connsiteX4" fmla="*/ 6197726 w 9144000"/>
                <a:gd name="connsiteY4" fmla="*/ 1080065 h 2562994"/>
                <a:gd name="connsiteX5" fmla="*/ 6619875 w 9144000"/>
                <a:gd name="connsiteY5" fmla="*/ 1562869 h 2562994"/>
                <a:gd name="connsiteX6" fmla="*/ 6562725 w 9144000"/>
                <a:gd name="connsiteY6" fmla="*/ 96019 h 2562994"/>
                <a:gd name="connsiteX7" fmla="*/ 6838950 w 9144000"/>
                <a:gd name="connsiteY7" fmla="*/ 105544 h 2562994"/>
                <a:gd name="connsiteX8" fmla="*/ 6905625 w 9144000"/>
                <a:gd name="connsiteY8" fmla="*/ 1077094 h 2562994"/>
                <a:gd name="connsiteX9" fmla="*/ 7239000 w 9144000"/>
                <a:gd name="connsiteY9" fmla="*/ 1077094 h 2562994"/>
                <a:gd name="connsiteX10" fmla="*/ 7629525 w 9144000"/>
                <a:gd name="connsiteY10" fmla="*/ 1077094 h 2562994"/>
                <a:gd name="connsiteX11" fmla="*/ 7915275 w 9144000"/>
                <a:gd name="connsiteY11" fmla="*/ 1077094 h 2562994"/>
                <a:gd name="connsiteX12" fmla="*/ 7896225 w 9144000"/>
                <a:gd name="connsiteY12" fmla="*/ 1877194 h 2562994"/>
                <a:gd name="connsiteX13" fmla="*/ 7658100 w 9144000"/>
                <a:gd name="connsiteY13" fmla="*/ 2562994 h 2562994"/>
                <a:gd name="connsiteX14" fmla="*/ 9144000 w 9144000"/>
                <a:gd name="connsiteY14" fmla="*/ 2562994 h 2562994"/>
                <a:gd name="connsiteX0" fmla="*/ 0 w 9144000"/>
                <a:gd name="connsiteY0" fmla="*/ 2613374 h 2622899"/>
                <a:gd name="connsiteX1" fmla="*/ 6592062 w 9144000"/>
                <a:gd name="connsiteY1" fmla="*/ 2620690 h 2622899"/>
                <a:gd name="connsiteX2" fmla="*/ 6591300 w 9144000"/>
                <a:gd name="connsiteY2" fmla="*/ 2375249 h 2622899"/>
                <a:gd name="connsiteX3" fmla="*/ 6000750 w 9144000"/>
                <a:gd name="connsiteY3" fmla="*/ 1308449 h 2622899"/>
                <a:gd name="connsiteX4" fmla="*/ 6197726 w 9144000"/>
                <a:gd name="connsiteY4" fmla="*/ 1139970 h 2622899"/>
                <a:gd name="connsiteX5" fmla="*/ 6619875 w 9144000"/>
                <a:gd name="connsiteY5" fmla="*/ 1622774 h 2622899"/>
                <a:gd name="connsiteX6" fmla="*/ 6562725 w 9144000"/>
                <a:gd name="connsiteY6" fmla="*/ 155924 h 2622899"/>
                <a:gd name="connsiteX7" fmla="*/ 6838950 w 9144000"/>
                <a:gd name="connsiteY7" fmla="*/ 165449 h 2622899"/>
                <a:gd name="connsiteX8" fmla="*/ 6905625 w 9144000"/>
                <a:gd name="connsiteY8" fmla="*/ 1136999 h 2622899"/>
                <a:gd name="connsiteX9" fmla="*/ 7239000 w 9144000"/>
                <a:gd name="connsiteY9" fmla="*/ 1136999 h 2622899"/>
                <a:gd name="connsiteX10" fmla="*/ 7629525 w 9144000"/>
                <a:gd name="connsiteY10" fmla="*/ 1136999 h 2622899"/>
                <a:gd name="connsiteX11" fmla="*/ 7915275 w 9144000"/>
                <a:gd name="connsiteY11" fmla="*/ 1136999 h 2622899"/>
                <a:gd name="connsiteX12" fmla="*/ 7896225 w 9144000"/>
                <a:gd name="connsiteY12" fmla="*/ 1937099 h 2622899"/>
                <a:gd name="connsiteX13" fmla="*/ 7658100 w 9144000"/>
                <a:gd name="connsiteY13" fmla="*/ 2622899 h 2622899"/>
                <a:gd name="connsiteX14" fmla="*/ 9144000 w 9144000"/>
                <a:gd name="connsiteY14" fmla="*/ 2622899 h 2622899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9525 w 9144000"/>
                <a:gd name="connsiteY10" fmla="*/ 1149134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15275 w 9144000"/>
                <a:gd name="connsiteY11" fmla="*/ 1149134 h 2635034"/>
                <a:gd name="connsiteX12" fmla="*/ 7896225 w 9144000"/>
                <a:gd name="connsiteY12" fmla="*/ 1949234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15275 w 9144000"/>
                <a:gd name="connsiteY11" fmla="*/ 1149134 h 2635034"/>
                <a:gd name="connsiteX12" fmla="*/ 7877937 w 9144000"/>
                <a:gd name="connsiteY12" fmla="*/ 1945576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15275 w 9144000"/>
                <a:gd name="connsiteY11" fmla="*/ 1149134 h 2635034"/>
                <a:gd name="connsiteX12" fmla="*/ 7877937 w 9144000"/>
                <a:gd name="connsiteY12" fmla="*/ 1945576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15275 w 9144000"/>
                <a:gd name="connsiteY11" fmla="*/ 1149134 h 2635034"/>
                <a:gd name="connsiteX12" fmla="*/ 7877937 w 9144000"/>
                <a:gd name="connsiteY12" fmla="*/ 1945576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15275 w 9144000"/>
                <a:gd name="connsiteY11" fmla="*/ 1149134 h 2635034"/>
                <a:gd name="connsiteX12" fmla="*/ 7877937 w 9144000"/>
                <a:gd name="connsiteY12" fmla="*/ 1945576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22590 w 9144000"/>
                <a:gd name="connsiteY11" fmla="*/ 1167422 h 2635034"/>
                <a:gd name="connsiteX12" fmla="*/ 7877937 w 9144000"/>
                <a:gd name="connsiteY12" fmla="*/ 1945576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922590 w 9144000"/>
                <a:gd name="connsiteY11" fmla="*/ 1167422 h 2635034"/>
                <a:gd name="connsiteX12" fmla="*/ 7877937 w 9144000"/>
                <a:gd name="connsiteY12" fmla="*/ 1945576 h 2635034"/>
                <a:gd name="connsiteX13" fmla="*/ 7658100 w 9144000"/>
                <a:gd name="connsiteY13" fmla="*/ 2635034 h 2635034"/>
                <a:gd name="connsiteX14" fmla="*/ 9144000 w 9144000"/>
                <a:gd name="connsiteY14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625868 w 9144000"/>
                <a:gd name="connsiteY10" fmla="*/ 1178395 h 2635034"/>
                <a:gd name="connsiteX11" fmla="*/ 7732165 w 9144000"/>
                <a:gd name="connsiteY11" fmla="*/ 854927 h 2635034"/>
                <a:gd name="connsiteX12" fmla="*/ 7922590 w 9144000"/>
                <a:gd name="connsiteY12" fmla="*/ 1167422 h 2635034"/>
                <a:gd name="connsiteX13" fmla="*/ 7877937 w 9144000"/>
                <a:gd name="connsiteY13" fmla="*/ 1945576 h 2635034"/>
                <a:gd name="connsiteX14" fmla="*/ 7658100 w 9144000"/>
                <a:gd name="connsiteY14" fmla="*/ 2635034 h 2635034"/>
                <a:gd name="connsiteX15" fmla="*/ 9144000 w 9144000"/>
                <a:gd name="connsiteY15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239000 w 9144000"/>
                <a:gd name="connsiteY9" fmla="*/ 1149134 h 2635034"/>
                <a:gd name="connsiteX10" fmla="*/ 7399324 w 9144000"/>
                <a:gd name="connsiteY10" fmla="*/ 792748 h 2635034"/>
                <a:gd name="connsiteX11" fmla="*/ 7625868 w 9144000"/>
                <a:gd name="connsiteY11" fmla="*/ 1178395 h 2635034"/>
                <a:gd name="connsiteX12" fmla="*/ 7732165 w 9144000"/>
                <a:gd name="connsiteY12" fmla="*/ 854927 h 2635034"/>
                <a:gd name="connsiteX13" fmla="*/ 7922590 w 9144000"/>
                <a:gd name="connsiteY13" fmla="*/ 1167422 h 2635034"/>
                <a:gd name="connsiteX14" fmla="*/ 7877937 w 9144000"/>
                <a:gd name="connsiteY14" fmla="*/ 1945576 h 2635034"/>
                <a:gd name="connsiteX15" fmla="*/ 7658100 w 9144000"/>
                <a:gd name="connsiteY15" fmla="*/ 2635034 h 2635034"/>
                <a:gd name="connsiteX16" fmla="*/ 9144000 w 9144000"/>
                <a:gd name="connsiteY16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39000 w 9144000"/>
                <a:gd name="connsiteY10" fmla="*/ 1149134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39000 w 9144000"/>
                <a:gd name="connsiteY10" fmla="*/ 1149134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39000 w 9144000"/>
                <a:gd name="connsiteY10" fmla="*/ 1149134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39000 w 9144000"/>
                <a:gd name="connsiteY10" fmla="*/ 1149134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39000 w 9144000"/>
                <a:gd name="connsiteY10" fmla="*/ 1149134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39000 w 9144000"/>
                <a:gd name="connsiteY10" fmla="*/ 1149134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39000 w 9144000"/>
                <a:gd name="connsiteY10" fmla="*/ 1149134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39000 w 9144000"/>
                <a:gd name="connsiteY10" fmla="*/ 1149134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5868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56449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32165 w 9144000"/>
                <a:gd name="connsiteY13" fmla="*/ 85492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399324 w 9144000"/>
                <a:gd name="connsiteY11" fmla="*/ 792748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40879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5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5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5 w 9144000"/>
                <a:gd name="connsiteY9" fmla="*/ 796405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21270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88427 w 9144000"/>
                <a:gd name="connsiteY9" fmla="*/ 730568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106715 w 9144000"/>
                <a:gd name="connsiteY9" fmla="*/ 730568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877937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658100 w 9144000"/>
                <a:gd name="connsiteY16" fmla="*/ 2635034 h 2635034"/>
                <a:gd name="connsiteX17" fmla="*/ 9144000 w 9144000"/>
                <a:gd name="connsiteY17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798002 w 9144000"/>
                <a:gd name="connsiteY16" fmla="*/ 2383804 h 2635034"/>
                <a:gd name="connsiteX17" fmla="*/ 7658100 w 9144000"/>
                <a:gd name="connsiteY17" fmla="*/ 2635034 h 2635034"/>
                <a:gd name="connsiteX18" fmla="*/ 9144000 w 9144000"/>
                <a:gd name="connsiteY18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798002 w 9144000"/>
                <a:gd name="connsiteY16" fmla="*/ 2383804 h 2635034"/>
                <a:gd name="connsiteX17" fmla="*/ 7658100 w 9144000"/>
                <a:gd name="connsiteY17" fmla="*/ 2635034 h 2635034"/>
                <a:gd name="connsiteX18" fmla="*/ 9144000 w 9144000"/>
                <a:gd name="connsiteY18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798002 w 9144000"/>
                <a:gd name="connsiteY16" fmla="*/ 2383804 h 2635034"/>
                <a:gd name="connsiteX17" fmla="*/ 7658100 w 9144000"/>
                <a:gd name="connsiteY17" fmla="*/ 2635034 h 2635034"/>
                <a:gd name="connsiteX18" fmla="*/ 9144000 w 9144000"/>
                <a:gd name="connsiteY18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798002 w 9144000"/>
                <a:gd name="connsiteY16" fmla="*/ 2317968 h 2635034"/>
                <a:gd name="connsiteX17" fmla="*/ 7658100 w 9144000"/>
                <a:gd name="connsiteY17" fmla="*/ 2635034 h 2635034"/>
                <a:gd name="connsiteX18" fmla="*/ 9144000 w 9144000"/>
                <a:gd name="connsiteY18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798002 w 9144000"/>
                <a:gd name="connsiteY16" fmla="*/ 2317968 h 2635034"/>
                <a:gd name="connsiteX17" fmla="*/ 7658100 w 9144000"/>
                <a:gd name="connsiteY17" fmla="*/ 2635034 h 2635034"/>
                <a:gd name="connsiteX18" fmla="*/ 9144000 w 9144000"/>
                <a:gd name="connsiteY18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798002 w 9144000"/>
                <a:gd name="connsiteY16" fmla="*/ 2317968 h 2635034"/>
                <a:gd name="connsiteX17" fmla="*/ 7723937 w 9144000"/>
                <a:gd name="connsiteY17" fmla="*/ 2635034 h 2635034"/>
                <a:gd name="connsiteX18" fmla="*/ 9144000 w 9144000"/>
                <a:gd name="connsiteY18" fmla="*/ 2635034 h 2635034"/>
                <a:gd name="connsiteX0" fmla="*/ 0 w 9144000"/>
                <a:gd name="connsiteY0" fmla="*/ 2625509 h 2635034"/>
                <a:gd name="connsiteX1" fmla="*/ 6592062 w 9144000"/>
                <a:gd name="connsiteY1" fmla="*/ 2632825 h 2635034"/>
                <a:gd name="connsiteX2" fmla="*/ 6591300 w 9144000"/>
                <a:gd name="connsiteY2" fmla="*/ 2387384 h 2635034"/>
                <a:gd name="connsiteX3" fmla="*/ 6000750 w 9144000"/>
                <a:gd name="connsiteY3" fmla="*/ 1320584 h 2635034"/>
                <a:gd name="connsiteX4" fmla="*/ 6197726 w 9144000"/>
                <a:gd name="connsiteY4" fmla="*/ 1152105 h 2635034"/>
                <a:gd name="connsiteX5" fmla="*/ 6619875 w 9144000"/>
                <a:gd name="connsiteY5" fmla="*/ 1634909 h 2635034"/>
                <a:gd name="connsiteX6" fmla="*/ 6562725 w 9144000"/>
                <a:gd name="connsiteY6" fmla="*/ 168059 h 2635034"/>
                <a:gd name="connsiteX7" fmla="*/ 6838950 w 9144000"/>
                <a:gd name="connsiteY7" fmla="*/ 177584 h 2635034"/>
                <a:gd name="connsiteX8" fmla="*/ 6905625 w 9144000"/>
                <a:gd name="connsiteY8" fmla="*/ 1149134 h 2635034"/>
                <a:gd name="connsiteX9" fmla="*/ 7092084 w 9144000"/>
                <a:gd name="connsiteY9" fmla="*/ 723252 h 2635034"/>
                <a:gd name="connsiteX10" fmla="*/ 7260945 w 9144000"/>
                <a:gd name="connsiteY10" fmla="*/ 1152791 h 2635034"/>
                <a:gd name="connsiteX11" fmla="*/ 7446873 w 9144000"/>
                <a:gd name="connsiteY11" fmla="*/ 763487 h 2635034"/>
                <a:gd name="connsiteX12" fmla="*/ 7622210 w 9144000"/>
                <a:gd name="connsiteY12" fmla="*/ 1178395 h 2635034"/>
                <a:gd name="connsiteX13" fmla="*/ 7776056 w 9144000"/>
                <a:gd name="connsiteY13" fmla="*/ 840297 h 2635034"/>
                <a:gd name="connsiteX14" fmla="*/ 7922590 w 9144000"/>
                <a:gd name="connsiteY14" fmla="*/ 1167422 h 2635034"/>
                <a:gd name="connsiteX15" fmla="*/ 7914513 w 9144000"/>
                <a:gd name="connsiteY15" fmla="*/ 1945576 h 2635034"/>
                <a:gd name="connsiteX16" fmla="*/ 7798002 w 9144000"/>
                <a:gd name="connsiteY16" fmla="*/ 2317968 h 2635034"/>
                <a:gd name="connsiteX17" fmla="*/ 7723937 w 9144000"/>
                <a:gd name="connsiteY17" fmla="*/ 2635034 h 2635034"/>
                <a:gd name="connsiteX18" fmla="*/ 9144000 w 9144000"/>
                <a:gd name="connsiteY18" fmla="*/ 2635034 h 2635034"/>
                <a:gd name="connsiteX0" fmla="*/ 0 w 4869712"/>
                <a:gd name="connsiteY0" fmla="*/ 2636141 h 2636599"/>
                <a:gd name="connsiteX1" fmla="*/ 2317774 w 4869712"/>
                <a:gd name="connsiteY1" fmla="*/ 2632825 h 2636599"/>
                <a:gd name="connsiteX2" fmla="*/ 2317012 w 4869712"/>
                <a:gd name="connsiteY2" fmla="*/ 2387384 h 2636599"/>
                <a:gd name="connsiteX3" fmla="*/ 1726462 w 4869712"/>
                <a:gd name="connsiteY3" fmla="*/ 1320584 h 2636599"/>
                <a:gd name="connsiteX4" fmla="*/ 1923438 w 4869712"/>
                <a:gd name="connsiteY4" fmla="*/ 1152105 h 2636599"/>
                <a:gd name="connsiteX5" fmla="*/ 2345587 w 4869712"/>
                <a:gd name="connsiteY5" fmla="*/ 1634909 h 2636599"/>
                <a:gd name="connsiteX6" fmla="*/ 2288437 w 4869712"/>
                <a:gd name="connsiteY6" fmla="*/ 168059 h 2636599"/>
                <a:gd name="connsiteX7" fmla="*/ 2564662 w 4869712"/>
                <a:gd name="connsiteY7" fmla="*/ 177584 h 2636599"/>
                <a:gd name="connsiteX8" fmla="*/ 2631337 w 4869712"/>
                <a:gd name="connsiteY8" fmla="*/ 1149134 h 2636599"/>
                <a:gd name="connsiteX9" fmla="*/ 2817796 w 4869712"/>
                <a:gd name="connsiteY9" fmla="*/ 723252 h 2636599"/>
                <a:gd name="connsiteX10" fmla="*/ 2986657 w 4869712"/>
                <a:gd name="connsiteY10" fmla="*/ 1152791 h 2636599"/>
                <a:gd name="connsiteX11" fmla="*/ 3172585 w 4869712"/>
                <a:gd name="connsiteY11" fmla="*/ 763487 h 2636599"/>
                <a:gd name="connsiteX12" fmla="*/ 3347922 w 4869712"/>
                <a:gd name="connsiteY12" fmla="*/ 1178395 h 2636599"/>
                <a:gd name="connsiteX13" fmla="*/ 3501768 w 4869712"/>
                <a:gd name="connsiteY13" fmla="*/ 840297 h 2636599"/>
                <a:gd name="connsiteX14" fmla="*/ 3648302 w 4869712"/>
                <a:gd name="connsiteY14" fmla="*/ 1167422 h 2636599"/>
                <a:gd name="connsiteX15" fmla="*/ 3640225 w 4869712"/>
                <a:gd name="connsiteY15" fmla="*/ 1945576 h 2636599"/>
                <a:gd name="connsiteX16" fmla="*/ 3523714 w 4869712"/>
                <a:gd name="connsiteY16" fmla="*/ 2317968 h 2636599"/>
                <a:gd name="connsiteX17" fmla="*/ 3449649 w 4869712"/>
                <a:gd name="connsiteY17" fmla="*/ 2635034 h 2636599"/>
                <a:gd name="connsiteX18" fmla="*/ 4869712 w 4869712"/>
                <a:gd name="connsiteY18" fmla="*/ 2635034 h 2636599"/>
                <a:gd name="connsiteX0" fmla="*/ 0 w 4869712"/>
                <a:gd name="connsiteY0" fmla="*/ 2636141 h 2636141"/>
                <a:gd name="connsiteX1" fmla="*/ 2317774 w 4869712"/>
                <a:gd name="connsiteY1" fmla="*/ 2632825 h 2636141"/>
                <a:gd name="connsiteX2" fmla="*/ 2317012 w 4869712"/>
                <a:gd name="connsiteY2" fmla="*/ 2387384 h 2636141"/>
                <a:gd name="connsiteX3" fmla="*/ 1726462 w 4869712"/>
                <a:gd name="connsiteY3" fmla="*/ 1320584 h 2636141"/>
                <a:gd name="connsiteX4" fmla="*/ 1923438 w 4869712"/>
                <a:gd name="connsiteY4" fmla="*/ 1152105 h 2636141"/>
                <a:gd name="connsiteX5" fmla="*/ 2345587 w 4869712"/>
                <a:gd name="connsiteY5" fmla="*/ 1634909 h 2636141"/>
                <a:gd name="connsiteX6" fmla="*/ 2288437 w 4869712"/>
                <a:gd name="connsiteY6" fmla="*/ 168059 h 2636141"/>
                <a:gd name="connsiteX7" fmla="*/ 2564662 w 4869712"/>
                <a:gd name="connsiteY7" fmla="*/ 177584 h 2636141"/>
                <a:gd name="connsiteX8" fmla="*/ 2631337 w 4869712"/>
                <a:gd name="connsiteY8" fmla="*/ 1149134 h 2636141"/>
                <a:gd name="connsiteX9" fmla="*/ 2817796 w 4869712"/>
                <a:gd name="connsiteY9" fmla="*/ 723252 h 2636141"/>
                <a:gd name="connsiteX10" fmla="*/ 2986657 w 4869712"/>
                <a:gd name="connsiteY10" fmla="*/ 1152791 h 2636141"/>
                <a:gd name="connsiteX11" fmla="*/ 3172585 w 4869712"/>
                <a:gd name="connsiteY11" fmla="*/ 763487 h 2636141"/>
                <a:gd name="connsiteX12" fmla="*/ 3347922 w 4869712"/>
                <a:gd name="connsiteY12" fmla="*/ 1178395 h 2636141"/>
                <a:gd name="connsiteX13" fmla="*/ 3501768 w 4869712"/>
                <a:gd name="connsiteY13" fmla="*/ 840297 h 2636141"/>
                <a:gd name="connsiteX14" fmla="*/ 3648302 w 4869712"/>
                <a:gd name="connsiteY14" fmla="*/ 1167422 h 2636141"/>
                <a:gd name="connsiteX15" fmla="*/ 3640225 w 4869712"/>
                <a:gd name="connsiteY15" fmla="*/ 1945576 h 2636141"/>
                <a:gd name="connsiteX16" fmla="*/ 3523714 w 4869712"/>
                <a:gd name="connsiteY16" fmla="*/ 2317968 h 2636141"/>
                <a:gd name="connsiteX17" fmla="*/ 3449649 w 4869712"/>
                <a:gd name="connsiteY17" fmla="*/ 2635034 h 2636141"/>
                <a:gd name="connsiteX18" fmla="*/ 4869712 w 4869712"/>
                <a:gd name="connsiteY18" fmla="*/ 2635034 h 2636141"/>
                <a:gd name="connsiteX0" fmla="*/ 0 w 4869712"/>
                <a:gd name="connsiteY0" fmla="*/ 2636141 h 2640802"/>
                <a:gd name="connsiteX1" fmla="*/ 2317774 w 4869712"/>
                <a:gd name="connsiteY1" fmla="*/ 2632825 h 2640802"/>
                <a:gd name="connsiteX2" fmla="*/ 2317012 w 4869712"/>
                <a:gd name="connsiteY2" fmla="*/ 2387384 h 2640802"/>
                <a:gd name="connsiteX3" fmla="*/ 1726462 w 4869712"/>
                <a:gd name="connsiteY3" fmla="*/ 1320584 h 2640802"/>
                <a:gd name="connsiteX4" fmla="*/ 1923438 w 4869712"/>
                <a:gd name="connsiteY4" fmla="*/ 1152105 h 2640802"/>
                <a:gd name="connsiteX5" fmla="*/ 2345587 w 4869712"/>
                <a:gd name="connsiteY5" fmla="*/ 1634909 h 2640802"/>
                <a:gd name="connsiteX6" fmla="*/ 2288437 w 4869712"/>
                <a:gd name="connsiteY6" fmla="*/ 168059 h 2640802"/>
                <a:gd name="connsiteX7" fmla="*/ 2564662 w 4869712"/>
                <a:gd name="connsiteY7" fmla="*/ 177584 h 2640802"/>
                <a:gd name="connsiteX8" fmla="*/ 2631337 w 4869712"/>
                <a:gd name="connsiteY8" fmla="*/ 1149134 h 2640802"/>
                <a:gd name="connsiteX9" fmla="*/ 2817796 w 4869712"/>
                <a:gd name="connsiteY9" fmla="*/ 723252 h 2640802"/>
                <a:gd name="connsiteX10" fmla="*/ 2986657 w 4869712"/>
                <a:gd name="connsiteY10" fmla="*/ 1152791 h 2640802"/>
                <a:gd name="connsiteX11" fmla="*/ 3172585 w 4869712"/>
                <a:gd name="connsiteY11" fmla="*/ 763487 h 2640802"/>
                <a:gd name="connsiteX12" fmla="*/ 3347922 w 4869712"/>
                <a:gd name="connsiteY12" fmla="*/ 1178395 h 2640802"/>
                <a:gd name="connsiteX13" fmla="*/ 3501768 w 4869712"/>
                <a:gd name="connsiteY13" fmla="*/ 840297 h 2640802"/>
                <a:gd name="connsiteX14" fmla="*/ 3648302 w 4869712"/>
                <a:gd name="connsiteY14" fmla="*/ 1167422 h 2640802"/>
                <a:gd name="connsiteX15" fmla="*/ 3640225 w 4869712"/>
                <a:gd name="connsiteY15" fmla="*/ 1945576 h 2640802"/>
                <a:gd name="connsiteX16" fmla="*/ 3523714 w 4869712"/>
                <a:gd name="connsiteY16" fmla="*/ 2317968 h 2640802"/>
                <a:gd name="connsiteX17" fmla="*/ 3449649 w 4869712"/>
                <a:gd name="connsiteY17" fmla="*/ 2635034 h 2640802"/>
                <a:gd name="connsiteX18" fmla="*/ 4869712 w 4869712"/>
                <a:gd name="connsiteY18" fmla="*/ 2635034 h 2640802"/>
                <a:gd name="connsiteX0" fmla="*/ 0 w 4869712"/>
                <a:gd name="connsiteY0" fmla="*/ 2636141 h 2640802"/>
                <a:gd name="connsiteX1" fmla="*/ 2317774 w 4869712"/>
                <a:gd name="connsiteY1" fmla="*/ 2632825 h 2640802"/>
                <a:gd name="connsiteX2" fmla="*/ 2317012 w 4869712"/>
                <a:gd name="connsiteY2" fmla="*/ 2387384 h 2640802"/>
                <a:gd name="connsiteX3" fmla="*/ 1726462 w 4869712"/>
                <a:gd name="connsiteY3" fmla="*/ 1320584 h 2640802"/>
                <a:gd name="connsiteX4" fmla="*/ 1923438 w 4869712"/>
                <a:gd name="connsiteY4" fmla="*/ 1152105 h 2640802"/>
                <a:gd name="connsiteX5" fmla="*/ 2345587 w 4869712"/>
                <a:gd name="connsiteY5" fmla="*/ 1634909 h 2640802"/>
                <a:gd name="connsiteX6" fmla="*/ 2288437 w 4869712"/>
                <a:gd name="connsiteY6" fmla="*/ 168059 h 2640802"/>
                <a:gd name="connsiteX7" fmla="*/ 2564662 w 4869712"/>
                <a:gd name="connsiteY7" fmla="*/ 177584 h 2640802"/>
                <a:gd name="connsiteX8" fmla="*/ 2631337 w 4869712"/>
                <a:gd name="connsiteY8" fmla="*/ 1149134 h 2640802"/>
                <a:gd name="connsiteX9" fmla="*/ 2817796 w 4869712"/>
                <a:gd name="connsiteY9" fmla="*/ 723252 h 2640802"/>
                <a:gd name="connsiteX10" fmla="*/ 2986657 w 4869712"/>
                <a:gd name="connsiteY10" fmla="*/ 1152791 h 2640802"/>
                <a:gd name="connsiteX11" fmla="*/ 3172585 w 4869712"/>
                <a:gd name="connsiteY11" fmla="*/ 763487 h 2640802"/>
                <a:gd name="connsiteX12" fmla="*/ 3347922 w 4869712"/>
                <a:gd name="connsiteY12" fmla="*/ 1178395 h 2640802"/>
                <a:gd name="connsiteX13" fmla="*/ 3501768 w 4869712"/>
                <a:gd name="connsiteY13" fmla="*/ 840297 h 2640802"/>
                <a:gd name="connsiteX14" fmla="*/ 3648302 w 4869712"/>
                <a:gd name="connsiteY14" fmla="*/ 1167422 h 2640802"/>
                <a:gd name="connsiteX15" fmla="*/ 3640225 w 4869712"/>
                <a:gd name="connsiteY15" fmla="*/ 1945576 h 2640802"/>
                <a:gd name="connsiteX16" fmla="*/ 3523714 w 4869712"/>
                <a:gd name="connsiteY16" fmla="*/ 2317968 h 2640802"/>
                <a:gd name="connsiteX17" fmla="*/ 3449649 w 4869712"/>
                <a:gd name="connsiteY17" fmla="*/ 2635034 h 2640802"/>
                <a:gd name="connsiteX18" fmla="*/ 4869712 w 4869712"/>
                <a:gd name="connsiteY18" fmla="*/ 2635034 h 2640802"/>
                <a:gd name="connsiteX0" fmla="*/ 113906 w 4005423"/>
                <a:gd name="connsiteY0" fmla="*/ 2668039 h 2670195"/>
                <a:gd name="connsiteX1" fmla="*/ 1453485 w 4005423"/>
                <a:gd name="connsiteY1" fmla="*/ 2632825 h 2670195"/>
                <a:gd name="connsiteX2" fmla="*/ 1452723 w 4005423"/>
                <a:gd name="connsiteY2" fmla="*/ 2387384 h 2670195"/>
                <a:gd name="connsiteX3" fmla="*/ 862173 w 4005423"/>
                <a:gd name="connsiteY3" fmla="*/ 1320584 h 2670195"/>
                <a:gd name="connsiteX4" fmla="*/ 1059149 w 4005423"/>
                <a:gd name="connsiteY4" fmla="*/ 1152105 h 2670195"/>
                <a:gd name="connsiteX5" fmla="*/ 1481298 w 4005423"/>
                <a:gd name="connsiteY5" fmla="*/ 1634909 h 2670195"/>
                <a:gd name="connsiteX6" fmla="*/ 1424148 w 4005423"/>
                <a:gd name="connsiteY6" fmla="*/ 168059 h 2670195"/>
                <a:gd name="connsiteX7" fmla="*/ 1700373 w 4005423"/>
                <a:gd name="connsiteY7" fmla="*/ 177584 h 2670195"/>
                <a:gd name="connsiteX8" fmla="*/ 1767048 w 4005423"/>
                <a:gd name="connsiteY8" fmla="*/ 1149134 h 2670195"/>
                <a:gd name="connsiteX9" fmla="*/ 1953507 w 4005423"/>
                <a:gd name="connsiteY9" fmla="*/ 723252 h 2670195"/>
                <a:gd name="connsiteX10" fmla="*/ 2122368 w 4005423"/>
                <a:gd name="connsiteY10" fmla="*/ 1152791 h 2670195"/>
                <a:gd name="connsiteX11" fmla="*/ 2308296 w 4005423"/>
                <a:gd name="connsiteY11" fmla="*/ 763487 h 2670195"/>
                <a:gd name="connsiteX12" fmla="*/ 2483633 w 4005423"/>
                <a:gd name="connsiteY12" fmla="*/ 1178395 h 2670195"/>
                <a:gd name="connsiteX13" fmla="*/ 2637479 w 4005423"/>
                <a:gd name="connsiteY13" fmla="*/ 840297 h 2670195"/>
                <a:gd name="connsiteX14" fmla="*/ 2784013 w 4005423"/>
                <a:gd name="connsiteY14" fmla="*/ 1167422 h 2670195"/>
                <a:gd name="connsiteX15" fmla="*/ 2775936 w 4005423"/>
                <a:gd name="connsiteY15" fmla="*/ 1945576 h 2670195"/>
                <a:gd name="connsiteX16" fmla="*/ 2659425 w 4005423"/>
                <a:gd name="connsiteY16" fmla="*/ 2317968 h 2670195"/>
                <a:gd name="connsiteX17" fmla="*/ 2585360 w 4005423"/>
                <a:gd name="connsiteY17" fmla="*/ 2635034 h 2670195"/>
                <a:gd name="connsiteX18" fmla="*/ 4005423 w 4005423"/>
                <a:gd name="connsiteY18" fmla="*/ 2635034 h 2670195"/>
                <a:gd name="connsiteX0" fmla="*/ 479716 w 3701381"/>
                <a:gd name="connsiteY0" fmla="*/ 3072076 h 3072352"/>
                <a:gd name="connsiteX1" fmla="*/ 1149443 w 3701381"/>
                <a:gd name="connsiteY1" fmla="*/ 2632825 h 3072352"/>
                <a:gd name="connsiteX2" fmla="*/ 1148681 w 3701381"/>
                <a:gd name="connsiteY2" fmla="*/ 2387384 h 3072352"/>
                <a:gd name="connsiteX3" fmla="*/ 558131 w 3701381"/>
                <a:gd name="connsiteY3" fmla="*/ 1320584 h 3072352"/>
                <a:gd name="connsiteX4" fmla="*/ 755107 w 3701381"/>
                <a:gd name="connsiteY4" fmla="*/ 1152105 h 3072352"/>
                <a:gd name="connsiteX5" fmla="*/ 1177256 w 3701381"/>
                <a:gd name="connsiteY5" fmla="*/ 1634909 h 3072352"/>
                <a:gd name="connsiteX6" fmla="*/ 1120106 w 3701381"/>
                <a:gd name="connsiteY6" fmla="*/ 168059 h 3072352"/>
                <a:gd name="connsiteX7" fmla="*/ 1396331 w 3701381"/>
                <a:gd name="connsiteY7" fmla="*/ 177584 h 3072352"/>
                <a:gd name="connsiteX8" fmla="*/ 1463006 w 3701381"/>
                <a:gd name="connsiteY8" fmla="*/ 1149134 h 3072352"/>
                <a:gd name="connsiteX9" fmla="*/ 1649465 w 3701381"/>
                <a:gd name="connsiteY9" fmla="*/ 723252 h 3072352"/>
                <a:gd name="connsiteX10" fmla="*/ 1818326 w 3701381"/>
                <a:gd name="connsiteY10" fmla="*/ 1152791 h 3072352"/>
                <a:gd name="connsiteX11" fmla="*/ 2004254 w 3701381"/>
                <a:gd name="connsiteY11" fmla="*/ 763487 h 3072352"/>
                <a:gd name="connsiteX12" fmla="*/ 2179591 w 3701381"/>
                <a:gd name="connsiteY12" fmla="*/ 1178395 h 3072352"/>
                <a:gd name="connsiteX13" fmla="*/ 2333437 w 3701381"/>
                <a:gd name="connsiteY13" fmla="*/ 840297 h 3072352"/>
                <a:gd name="connsiteX14" fmla="*/ 2479971 w 3701381"/>
                <a:gd name="connsiteY14" fmla="*/ 1167422 h 3072352"/>
                <a:gd name="connsiteX15" fmla="*/ 2471894 w 3701381"/>
                <a:gd name="connsiteY15" fmla="*/ 1945576 h 3072352"/>
                <a:gd name="connsiteX16" fmla="*/ 2355383 w 3701381"/>
                <a:gd name="connsiteY16" fmla="*/ 2317968 h 3072352"/>
                <a:gd name="connsiteX17" fmla="*/ 2281318 w 3701381"/>
                <a:gd name="connsiteY17" fmla="*/ 2635034 h 3072352"/>
                <a:gd name="connsiteX18" fmla="*/ 3701381 w 3701381"/>
                <a:gd name="connsiteY18" fmla="*/ 2635034 h 3072352"/>
                <a:gd name="connsiteX0" fmla="*/ 609558 w 3831223"/>
                <a:gd name="connsiteY0" fmla="*/ 3072076 h 3072076"/>
                <a:gd name="connsiteX1" fmla="*/ 1279285 w 3831223"/>
                <a:gd name="connsiteY1" fmla="*/ 2632825 h 3072076"/>
                <a:gd name="connsiteX2" fmla="*/ 1278523 w 3831223"/>
                <a:gd name="connsiteY2" fmla="*/ 2387384 h 3072076"/>
                <a:gd name="connsiteX3" fmla="*/ 687973 w 3831223"/>
                <a:gd name="connsiteY3" fmla="*/ 1320584 h 3072076"/>
                <a:gd name="connsiteX4" fmla="*/ 884949 w 3831223"/>
                <a:gd name="connsiteY4" fmla="*/ 1152105 h 3072076"/>
                <a:gd name="connsiteX5" fmla="*/ 1307098 w 3831223"/>
                <a:gd name="connsiteY5" fmla="*/ 1634909 h 3072076"/>
                <a:gd name="connsiteX6" fmla="*/ 1249948 w 3831223"/>
                <a:gd name="connsiteY6" fmla="*/ 168059 h 3072076"/>
                <a:gd name="connsiteX7" fmla="*/ 1526173 w 3831223"/>
                <a:gd name="connsiteY7" fmla="*/ 177584 h 3072076"/>
                <a:gd name="connsiteX8" fmla="*/ 1592848 w 3831223"/>
                <a:gd name="connsiteY8" fmla="*/ 1149134 h 3072076"/>
                <a:gd name="connsiteX9" fmla="*/ 1779307 w 3831223"/>
                <a:gd name="connsiteY9" fmla="*/ 723252 h 3072076"/>
                <a:gd name="connsiteX10" fmla="*/ 1948168 w 3831223"/>
                <a:gd name="connsiteY10" fmla="*/ 1152791 h 3072076"/>
                <a:gd name="connsiteX11" fmla="*/ 2134096 w 3831223"/>
                <a:gd name="connsiteY11" fmla="*/ 763487 h 3072076"/>
                <a:gd name="connsiteX12" fmla="*/ 2309433 w 3831223"/>
                <a:gd name="connsiteY12" fmla="*/ 1178395 h 3072076"/>
                <a:gd name="connsiteX13" fmla="*/ 2463279 w 3831223"/>
                <a:gd name="connsiteY13" fmla="*/ 840297 h 3072076"/>
                <a:gd name="connsiteX14" fmla="*/ 2609813 w 3831223"/>
                <a:gd name="connsiteY14" fmla="*/ 1167422 h 3072076"/>
                <a:gd name="connsiteX15" fmla="*/ 2601736 w 3831223"/>
                <a:gd name="connsiteY15" fmla="*/ 1945576 h 3072076"/>
                <a:gd name="connsiteX16" fmla="*/ 2485225 w 3831223"/>
                <a:gd name="connsiteY16" fmla="*/ 2317968 h 3072076"/>
                <a:gd name="connsiteX17" fmla="*/ 2411160 w 3831223"/>
                <a:gd name="connsiteY17" fmla="*/ 2635034 h 3072076"/>
                <a:gd name="connsiteX18" fmla="*/ 3831223 w 3831223"/>
                <a:gd name="connsiteY18" fmla="*/ 2635034 h 3072076"/>
                <a:gd name="connsiteX0" fmla="*/ 111732 w 4715630"/>
                <a:gd name="connsiteY0" fmla="*/ 3274095 h 3274095"/>
                <a:gd name="connsiteX1" fmla="*/ 2163692 w 4715630"/>
                <a:gd name="connsiteY1" fmla="*/ 2632825 h 3274095"/>
                <a:gd name="connsiteX2" fmla="*/ 2162930 w 4715630"/>
                <a:gd name="connsiteY2" fmla="*/ 2387384 h 3274095"/>
                <a:gd name="connsiteX3" fmla="*/ 1572380 w 4715630"/>
                <a:gd name="connsiteY3" fmla="*/ 1320584 h 3274095"/>
                <a:gd name="connsiteX4" fmla="*/ 1769356 w 4715630"/>
                <a:gd name="connsiteY4" fmla="*/ 1152105 h 3274095"/>
                <a:gd name="connsiteX5" fmla="*/ 2191505 w 4715630"/>
                <a:gd name="connsiteY5" fmla="*/ 1634909 h 3274095"/>
                <a:gd name="connsiteX6" fmla="*/ 2134355 w 4715630"/>
                <a:gd name="connsiteY6" fmla="*/ 168059 h 3274095"/>
                <a:gd name="connsiteX7" fmla="*/ 2410580 w 4715630"/>
                <a:gd name="connsiteY7" fmla="*/ 177584 h 3274095"/>
                <a:gd name="connsiteX8" fmla="*/ 2477255 w 4715630"/>
                <a:gd name="connsiteY8" fmla="*/ 1149134 h 3274095"/>
                <a:gd name="connsiteX9" fmla="*/ 2663714 w 4715630"/>
                <a:gd name="connsiteY9" fmla="*/ 723252 h 3274095"/>
                <a:gd name="connsiteX10" fmla="*/ 2832575 w 4715630"/>
                <a:gd name="connsiteY10" fmla="*/ 1152791 h 3274095"/>
                <a:gd name="connsiteX11" fmla="*/ 3018503 w 4715630"/>
                <a:gd name="connsiteY11" fmla="*/ 763487 h 3274095"/>
                <a:gd name="connsiteX12" fmla="*/ 3193840 w 4715630"/>
                <a:gd name="connsiteY12" fmla="*/ 1178395 h 3274095"/>
                <a:gd name="connsiteX13" fmla="*/ 3347686 w 4715630"/>
                <a:gd name="connsiteY13" fmla="*/ 840297 h 3274095"/>
                <a:gd name="connsiteX14" fmla="*/ 3494220 w 4715630"/>
                <a:gd name="connsiteY14" fmla="*/ 1167422 h 3274095"/>
                <a:gd name="connsiteX15" fmla="*/ 3486143 w 4715630"/>
                <a:gd name="connsiteY15" fmla="*/ 1945576 h 3274095"/>
                <a:gd name="connsiteX16" fmla="*/ 3369632 w 4715630"/>
                <a:gd name="connsiteY16" fmla="*/ 2317968 h 3274095"/>
                <a:gd name="connsiteX17" fmla="*/ 3295567 w 4715630"/>
                <a:gd name="connsiteY17" fmla="*/ 2635034 h 3274095"/>
                <a:gd name="connsiteX18" fmla="*/ 4715630 w 4715630"/>
                <a:gd name="connsiteY18" fmla="*/ 2635034 h 3274095"/>
                <a:gd name="connsiteX0" fmla="*/ 0 w 4603898"/>
                <a:gd name="connsiteY0" fmla="*/ 3274095 h 3274095"/>
                <a:gd name="connsiteX1" fmla="*/ 2051960 w 4603898"/>
                <a:gd name="connsiteY1" fmla="*/ 2632825 h 3274095"/>
                <a:gd name="connsiteX2" fmla="*/ 2051198 w 4603898"/>
                <a:gd name="connsiteY2" fmla="*/ 2387384 h 3274095"/>
                <a:gd name="connsiteX3" fmla="*/ 1460648 w 4603898"/>
                <a:gd name="connsiteY3" fmla="*/ 1320584 h 3274095"/>
                <a:gd name="connsiteX4" fmla="*/ 1657624 w 4603898"/>
                <a:gd name="connsiteY4" fmla="*/ 1152105 h 3274095"/>
                <a:gd name="connsiteX5" fmla="*/ 2079773 w 4603898"/>
                <a:gd name="connsiteY5" fmla="*/ 1634909 h 3274095"/>
                <a:gd name="connsiteX6" fmla="*/ 2022623 w 4603898"/>
                <a:gd name="connsiteY6" fmla="*/ 168059 h 3274095"/>
                <a:gd name="connsiteX7" fmla="*/ 2298848 w 4603898"/>
                <a:gd name="connsiteY7" fmla="*/ 177584 h 3274095"/>
                <a:gd name="connsiteX8" fmla="*/ 2365523 w 4603898"/>
                <a:gd name="connsiteY8" fmla="*/ 1149134 h 3274095"/>
                <a:gd name="connsiteX9" fmla="*/ 2551982 w 4603898"/>
                <a:gd name="connsiteY9" fmla="*/ 723252 h 3274095"/>
                <a:gd name="connsiteX10" fmla="*/ 2720843 w 4603898"/>
                <a:gd name="connsiteY10" fmla="*/ 1152791 h 3274095"/>
                <a:gd name="connsiteX11" fmla="*/ 2906771 w 4603898"/>
                <a:gd name="connsiteY11" fmla="*/ 763487 h 3274095"/>
                <a:gd name="connsiteX12" fmla="*/ 3082108 w 4603898"/>
                <a:gd name="connsiteY12" fmla="*/ 1178395 h 3274095"/>
                <a:gd name="connsiteX13" fmla="*/ 3235954 w 4603898"/>
                <a:gd name="connsiteY13" fmla="*/ 840297 h 3274095"/>
                <a:gd name="connsiteX14" fmla="*/ 3382488 w 4603898"/>
                <a:gd name="connsiteY14" fmla="*/ 1167422 h 3274095"/>
                <a:gd name="connsiteX15" fmla="*/ 3374411 w 4603898"/>
                <a:gd name="connsiteY15" fmla="*/ 1945576 h 3274095"/>
                <a:gd name="connsiteX16" fmla="*/ 3257900 w 4603898"/>
                <a:gd name="connsiteY16" fmla="*/ 2317968 h 3274095"/>
                <a:gd name="connsiteX17" fmla="*/ 3183835 w 4603898"/>
                <a:gd name="connsiteY17" fmla="*/ 2635034 h 3274095"/>
                <a:gd name="connsiteX18" fmla="*/ 4603898 w 4603898"/>
                <a:gd name="connsiteY18" fmla="*/ 2635034 h 3274095"/>
                <a:gd name="connsiteX0" fmla="*/ 58169 w 4130439"/>
                <a:gd name="connsiteY0" fmla="*/ 2678672 h 2678672"/>
                <a:gd name="connsiteX1" fmla="*/ 1578501 w 4130439"/>
                <a:gd name="connsiteY1" fmla="*/ 2632825 h 2678672"/>
                <a:gd name="connsiteX2" fmla="*/ 1577739 w 4130439"/>
                <a:gd name="connsiteY2" fmla="*/ 2387384 h 2678672"/>
                <a:gd name="connsiteX3" fmla="*/ 987189 w 4130439"/>
                <a:gd name="connsiteY3" fmla="*/ 1320584 h 2678672"/>
                <a:gd name="connsiteX4" fmla="*/ 1184165 w 4130439"/>
                <a:gd name="connsiteY4" fmla="*/ 1152105 h 2678672"/>
                <a:gd name="connsiteX5" fmla="*/ 1606314 w 4130439"/>
                <a:gd name="connsiteY5" fmla="*/ 1634909 h 2678672"/>
                <a:gd name="connsiteX6" fmla="*/ 1549164 w 4130439"/>
                <a:gd name="connsiteY6" fmla="*/ 168059 h 2678672"/>
                <a:gd name="connsiteX7" fmla="*/ 1825389 w 4130439"/>
                <a:gd name="connsiteY7" fmla="*/ 177584 h 2678672"/>
                <a:gd name="connsiteX8" fmla="*/ 1892064 w 4130439"/>
                <a:gd name="connsiteY8" fmla="*/ 1149134 h 2678672"/>
                <a:gd name="connsiteX9" fmla="*/ 2078523 w 4130439"/>
                <a:gd name="connsiteY9" fmla="*/ 723252 h 2678672"/>
                <a:gd name="connsiteX10" fmla="*/ 2247384 w 4130439"/>
                <a:gd name="connsiteY10" fmla="*/ 1152791 h 2678672"/>
                <a:gd name="connsiteX11" fmla="*/ 2433312 w 4130439"/>
                <a:gd name="connsiteY11" fmla="*/ 763487 h 2678672"/>
                <a:gd name="connsiteX12" fmla="*/ 2608649 w 4130439"/>
                <a:gd name="connsiteY12" fmla="*/ 1178395 h 2678672"/>
                <a:gd name="connsiteX13" fmla="*/ 2762495 w 4130439"/>
                <a:gd name="connsiteY13" fmla="*/ 840297 h 2678672"/>
                <a:gd name="connsiteX14" fmla="*/ 2909029 w 4130439"/>
                <a:gd name="connsiteY14" fmla="*/ 1167422 h 2678672"/>
                <a:gd name="connsiteX15" fmla="*/ 2900952 w 4130439"/>
                <a:gd name="connsiteY15" fmla="*/ 1945576 h 2678672"/>
                <a:gd name="connsiteX16" fmla="*/ 2784441 w 4130439"/>
                <a:gd name="connsiteY16" fmla="*/ 2317968 h 2678672"/>
                <a:gd name="connsiteX17" fmla="*/ 2710376 w 4130439"/>
                <a:gd name="connsiteY17" fmla="*/ 2635034 h 2678672"/>
                <a:gd name="connsiteX18" fmla="*/ 4130439 w 4130439"/>
                <a:gd name="connsiteY18" fmla="*/ 2635034 h 2678672"/>
                <a:gd name="connsiteX0" fmla="*/ 31727 w 4189058"/>
                <a:gd name="connsiteY0" fmla="*/ 2678672 h 2678672"/>
                <a:gd name="connsiteX1" fmla="*/ 1637120 w 4189058"/>
                <a:gd name="connsiteY1" fmla="*/ 2632825 h 2678672"/>
                <a:gd name="connsiteX2" fmla="*/ 1636358 w 4189058"/>
                <a:gd name="connsiteY2" fmla="*/ 2387384 h 2678672"/>
                <a:gd name="connsiteX3" fmla="*/ 1045808 w 4189058"/>
                <a:gd name="connsiteY3" fmla="*/ 1320584 h 2678672"/>
                <a:gd name="connsiteX4" fmla="*/ 1242784 w 4189058"/>
                <a:gd name="connsiteY4" fmla="*/ 1152105 h 2678672"/>
                <a:gd name="connsiteX5" fmla="*/ 1664933 w 4189058"/>
                <a:gd name="connsiteY5" fmla="*/ 1634909 h 2678672"/>
                <a:gd name="connsiteX6" fmla="*/ 1607783 w 4189058"/>
                <a:gd name="connsiteY6" fmla="*/ 168059 h 2678672"/>
                <a:gd name="connsiteX7" fmla="*/ 1884008 w 4189058"/>
                <a:gd name="connsiteY7" fmla="*/ 177584 h 2678672"/>
                <a:gd name="connsiteX8" fmla="*/ 1950683 w 4189058"/>
                <a:gd name="connsiteY8" fmla="*/ 1149134 h 2678672"/>
                <a:gd name="connsiteX9" fmla="*/ 2137142 w 4189058"/>
                <a:gd name="connsiteY9" fmla="*/ 723252 h 2678672"/>
                <a:gd name="connsiteX10" fmla="*/ 2306003 w 4189058"/>
                <a:gd name="connsiteY10" fmla="*/ 1152791 h 2678672"/>
                <a:gd name="connsiteX11" fmla="*/ 2491931 w 4189058"/>
                <a:gd name="connsiteY11" fmla="*/ 763487 h 2678672"/>
                <a:gd name="connsiteX12" fmla="*/ 2667268 w 4189058"/>
                <a:gd name="connsiteY12" fmla="*/ 1178395 h 2678672"/>
                <a:gd name="connsiteX13" fmla="*/ 2821114 w 4189058"/>
                <a:gd name="connsiteY13" fmla="*/ 840297 h 2678672"/>
                <a:gd name="connsiteX14" fmla="*/ 2967648 w 4189058"/>
                <a:gd name="connsiteY14" fmla="*/ 1167422 h 2678672"/>
                <a:gd name="connsiteX15" fmla="*/ 2959571 w 4189058"/>
                <a:gd name="connsiteY15" fmla="*/ 1945576 h 2678672"/>
                <a:gd name="connsiteX16" fmla="*/ 2843060 w 4189058"/>
                <a:gd name="connsiteY16" fmla="*/ 2317968 h 2678672"/>
                <a:gd name="connsiteX17" fmla="*/ 2768995 w 4189058"/>
                <a:gd name="connsiteY17" fmla="*/ 2635034 h 2678672"/>
                <a:gd name="connsiteX18" fmla="*/ 4189058 w 4189058"/>
                <a:gd name="connsiteY18" fmla="*/ 2635034 h 2678672"/>
                <a:gd name="connsiteX0" fmla="*/ 231463 w 3899696"/>
                <a:gd name="connsiteY0" fmla="*/ 2636142 h 2636142"/>
                <a:gd name="connsiteX1" fmla="*/ 1347758 w 3899696"/>
                <a:gd name="connsiteY1" fmla="*/ 2632825 h 2636142"/>
                <a:gd name="connsiteX2" fmla="*/ 1346996 w 3899696"/>
                <a:gd name="connsiteY2" fmla="*/ 2387384 h 2636142"/>
                <a:gd name="connsiteX3" fmla="*/ 756446 w 3899696"/>
                <a:gd name="connsiteY3" fmla="*/ 1320584 h 2636142"/>
                <a:gd name="connsiteX4" fmla="*/ 953422 w 3899696"/>
                <a:gd name="connsiteY4" fmla="*/ 1152105 h 2636142"/>
                <a:gd name="connsiteX5" fmla="*/ 1375571 w 3899696"/>
                <a:gd name="connsiteY5" fmla="*/ 1634909 h 2636142"/>
                <a:gd name="connsiteX6" fmla="*/ 1318421 w 3899696"/>
                <a:gd name="connsiteY6" fmla="*/ 168059 h 2636142"/>
                <a:gd name="connsiteX7" fmla="*/ 1594646 w 3899696"/>
                <a:gd name="connsiteY7" fmla="*/ 177584 h 2636142"/>
                <a:gd name="connsiteX8" fmla="*/ 1661321 w 3899696"/>
                <a:gd name="connsiteY8" fmla="*/ 1149134 h 2636142"/>
                <a:gd name="connsiteX9" fmla="*/ 1847780 w 3899696"/>
                <a:gd name="connsiteY9" fmla="*/ 723252 h 2636142"/>
                <a:gd name="connsiteX10" fmla="*/ 2016641 w 3899696"/>
                <a:gd name="connsiteY10" fmla="*/ 1152791 h 2636142"/>
                <a:gd name="connsiteX11" fmla="*/ 2202569 w 3899696"/>
                <a:gd name="connsiteY11" fmla="*/ 763487 h 2636142"/>
                <a:gd name="connsiteX12" fmla="*/ 2377906 w 3899696"/>
                <a:gd name="connsiteY12" fmla="*/ 1178395 h 2636142"/>
                <a:gd name="connsiteX13" fmla="*/ 2531752 w 3899696"/>
                <a:gd name="connsiteY13" fmla="*/ 840297 h 2636142"/>
                <a:gd name="connsiteX14" fmla="*/ 2678286 w 3899696"/>
                <a:gd name="connsiteY14" fmla="*/ 1167422 h 2636142"/>
                <a:gd name="connsiteX15" fmla="*/ 2670209 w 3899696"/>
                <a:gd name="connsiteY15" fmla="*/ 1945576 h 2636142"/>
                <a:gd name="connsiteX16" fmla="*/ 2553698 w 3899696"/>
                <a:gd name="connsiteY16" fmla="*/ 2317968 h 2636142"/>
                <a:gd name="connsiteX17" fmla="*/ 2479633 w 3899696"/>
                <a:gd name="connsiteY17" fmla="*/ 2635034 h 2636142"/>
                <a:gd name="connsiteX18" fmla="*/ 3899696 w 3899696"/>
                <a:gd name="connsiteY18" fmla="*/ 2635034 h 2636142"/>
                <a:gd name="connsiteX0" fmla="*/ 0 w 3668233"/>
                <a:gd name="connsiteY0" fmla="*/ 2636142 h 2636142"/>
                <a:gd name="connsiteX1" fmla="*/ 1116295 w 3668233"/>
                <a:gd name="connsiteY1" fmla="*/ 2632825 h 2636142"/>
                <a:gd name="connsiteX2" fmla="*/ 1115533 w 3668233"/>
                <a:gd name="connsiteY2" fmla="*/ 2387384 h 2636142"/>
                <a:gd name="connsiteX3" fmla="*/ 524983 w 3668233"/>
                <a:gd name="connsiteY3" fmla="*/ 1320584 h 2636142"/>
                <a:gd name="connsiteX4" fmla="*/ 721959 w 3668233"/>
                <a:gd name="connsiteY4" fmla="*/ 1152105 h 2636142"/>
                <a:gd name="connsiteX5" fmla="*/ 1144108 w 3668233"/>
                <a:gd name="connsiteY5" fmla="*/ 1634909 h 2636142"/>
                <a:gd name="connsiteX6" fmla="*/ 1086958 w 3668233"/>
                <a:gd name="connsiteY6" fmla="*/ 168059 h 2636142"/>
                <a:gd name="connsiteX7" fmla="*/ 1363183 w 3668233"/>
                <a:gd name="connsiteY7" fmla="*/ 177584 h 2636142"/>
                <a:gd name="connsiteX8" fmla="*/ 1429858 w 3668233"/>
                <a:gd name="connsiteY8" fmla="*/ 1149134 h 2636142"/>
                <a:gd name="connsiteX9" fmla="*/ 1616317 w 3668233"/>
                <a:gd name="connsiteY9" fmla="*/ 723252 h 2636142"/>
                <a:gd name="connsiteX10" fmla="*/ 1785178 w 3668233"/>
                <a:gd name="connsiteY10" fmla="*/ 1152791 h 2636142"/>
                <a:gd name="connsiteX11" fmla="*/ 1971106 w 3668233"/>
                <a:gd name="connsiteY11" fmla="*/ 763487 h 2636142"/>
                <a:gd name="connsiteX12" fmla="*/ 2146443 w 3668233"/>
                <a:gd name="connsiteY12" fmla="*/ 1178395 h 2636142"/>
                <a:gd name="connsiteX13" fmla="*/ 2300289 w 3668233"/>
                <a:gd name="connsiteY13" fmla="*/ 840297 h 2636142"/>
                <a:gd name="connsiteX14" fmla="*/ 2446823 w 3668233"/>
                <a:gd name="connsiteY14" fmla="*/ 1167422 h 2636142"/>
                <a:gd name="connsiteX15" fmla="*/ 2438746 w 3668233"/>
                <a:gd name="connsiteY15" fmla="*/ 1945576 h 2636142"/>
                <a:gd name="connsiteX16" fmla="*/ 2322235 w 3668233"/>
                <a:gd name="connsiteY16" fmla="*/ 2317968 h 2636142"/>
                <a:gd name="connsiteX17" fmla="*/ 2248170 w 3668233"/>
                <a:gd name="connsiteY17" fmla="*/ 2635034 h 2636142"/>
                <a:gd name="connsiteX18" fmla="*/ 3668233 w 3668233"/>
                <a:gd name="connsiteY18" fmla="*/ 2635034 h 2636142"/>
                <a:gd name="connsiteX0" fmla="*/ 357493 w 3207019"/>
                <a:gd name="connsiteY0" fmla="*/ 2636142 h 2636142"/>
                <a:gd name="connsiteX1" fmla="*/ 655081 w 3207019"/>
                <a:gd name="connsiteY1" fmla="*/ 2632825 h 2636142"/>
                <a:gd name="connsiteX2" fmla="*/ 654319 w 3207019"/>
                <a:gd name="connsiteY2" fmla="*/ 2387384 h 2636142"/>
                <a:gd name="connsiteX3" fmla="*/ 63769 w 3207019"/>
                <a:gd name="connsiteY3" fmla="*/ 1320584 h 2636142"/>
                <a:gd name="connsiteX4" fmla="*/ 260745 w 3207019"/>
                <a:gd name="connsiteY4" fmla="*/ 1152105 h 2636142"/>
                <a:gd name="connsiteX5" fmla="*/ 682894 w 3207019"/>
                <a:gd name="connsiteY5" fmla="*/ 1634909 h 2636142"/>
                <a:gd name="connsiteX6" fmla="*/ 625744 w 3207019"/>
                <a:gd name="connsiteY6" fmla="*/ 168059 h 2636142"/>
                <a:gd name="connsiteX7" fmla="*/ 901969 w 3207019"/>
                <a:gd name="connsiteY7" fmla="*/ 177584 h 2636142"/>
                <a:gd name="connsiteX8" fmla="*/ 968644 w 3207019"/>
                <a:gd name="connsiteY8" fmla="*/ 1149134 h 2636142"/>
                <a:gd name="connsiteX9" fmla="*/ 1155103 w 3207019"/>
                <a:gd name="connsiteY9" fmla="*/ 723252 h 2636142"/>
                <a:gd name="connsiteX10" fmla="*/ 1323964 w 3207019"/>
                <a:gd name="connsiteY10" fmla="*/ 1152791 h 2636142"/>
                <a:gd name="connsiteX11" fmla="*/ 1509892 w 3207019"/>
                <a:gd name="connsiteY11" fmla="*/ 763487 h 2636142"/>
                <a:gd name="connsiteX12" fmla="*/ 1685229 w 3207019"/>
                <a:gd name="connsiteY12" fmla="*/ 1178395 h 2636142"/>
                <a:gd name="connsiteX13" fmla="*/ 1839075 w 3207019"/>
                <a:gd name="connsiteY13" fmla="*/ 840297 h 2636142"/>
                <a:gd name="connsiteX14" fmla="*/ 1985609 w 3207019"/>
                <a:gd name="connsiteY14" fmla="*/ 1167422 h 2636142"/>
                <a:gd name="connsiteX15" fmla="*/ 1977532 w 3207019"/>
                <a:gd name="connsiteY15" fmla="*/ 1945576 h 2636142"/>
                <a:gd name="connsiteX16" fmla="*/ 1861021 w 3207019"/>
                <a:gd name="connsiteY16" fmla="*/ 2317968 h 2636142"/>
                <a:gd name="connsiteX17" fmla="*/ 1786956 w 3207019"/>
                <a:gd name="connsiteY17" fmla="*/ 2635034 h 2636142"/>
                <a:gd name="connsiteX18" fmla="*/ 3207019 w 3207019"/>
                <a:gd name="connsiteY18" fmla="*/ 2635034 h 2636142"/>
                <a:gd name="connsiteX0" fmla="*/ 357493 w 3207019"/>
                <a:gd name="connsiteY0" fmla="*/ 2841040 h 2841040"/>
                <a:gd name="connsiteX1" fmla="*/ 655081 w 3207019"/>
                <a:gd name="connsiteY1" fmla="*/ 2837723 h 2841040"/>
                <a:gd name="connsiteX2" fmla="*/ 654319 w 3207019"/>
                <a:gd name="connsiteY2" fmla="*/ 2592282 h 2841040"/>
                <a:gd name="connsiteX3" fmla="*/ 63769 w 3207019"/>
                <a:gd name="connsiteY3" fmla="*/ 1525482 h 2841040"/>
                <a:gd name="connsiteX4" fmla="*/ 260745 w 3207019"/>
                <a:gd name="connsiteY4" fmla="*/ 1357003 h 2841040"/>
                <a:gd name="connsiteX5" fmla="*/ 682894 w 3207019"/>
                <a:gd name="connsiteY5" fmla="*/ 1839807 h 2841040"/>
                <a:gd name="connsiteX6" fmla="*/ 625744 w 3207019"/>
                <a:gd name="connsiteY6" fmla="*/ 372957 h 2841040"/>
                <a:gd name="connsiteX7" fmla="*/ 744075 w 3207019"/>
                <a:gd name="connsiteY7" fmla="*/ 18 h 2841040"/>
                <a:gd name="connsiteX8" fmla="*/ 901969 w 3207019"/>
                <a:gd name="connsiteY8" fmla="*/ 382482 h 2841040"/>
                <a:gd name="connsiteX9" fmla="*/ 968644 w 3207019"/>
                <a:gd name="connsiteY9" fmla="*/ 1354032 h 2841040"/>
                <a:gd name="connsiteX10" fmla="*/ 1155103 w 3207019"/>
                <a:gd name="connsiteY10" fmla="*/ 928150 h 2841040"/>
                <a:gd name="connsiteX11" fmla="*/ 1323964 w 3207019"/>
                <a:gd name="connsiteY11" fmla="*/ 1357689 h 2841040"/>
                <a:gd name="connsiteX12" fmla="*/ 1509892 w 3207019"/>
                <a:gd name="connsiteY12" fmla="*/ 968385 h 2841040"/>
                <a:gd name="connsiteX13" fmla="*/ 1685229 w 3207019"/>
                <a:gd name="connsiteY13" fmla="*/ 1383293 h 2841040"/>
                <a:gd name="connsiteX14" fmla="*/ 1839075 w 3207019"/>
                <a:gd name="connsiteY14" fmla="*/ 1045195 h 2841040"/>
                <a:gd name="connsiteX15" fmla="*/ 1985609 w 3207019"/>
                <a:gd name="connsiteY15" fmla="*/ 1372320 h 2841040"/>
                <a:gd name="connsiteX16" fmla="*/ 1977532 w 3207019"/>
                <a:gd name="connsiteY16" fmla="*/ 2150474 h 2841040"/>
                <a:gd name="connsiteX17" fmla="*/ 1861021 w 3207019"/>
                <a:gd name="connsiteY17" fmla="*/ 2522866 h 2841040"/>
                <a:gd name="connsiteX18" fmla="*/ 1786956 w 3207019"/>
                <a:gd name="connsiteY18" fmla="*/ 2839932 h 2841040"/>
                <a:gd name="connsiteX19" fmla="*/ 3207019 w 3207019"/>
                <a:gd name="connsiteY19" fmla="*/ 2839932 h 2841040"/>
                <a:gd name="connsiteX0" fmla="*/ 357493 w 3207019"/>
                <a:gd name="connsiteY0" fmla="*/ 2926729 h 2926729"/>
                <a:gd name="connsiteX1" fmla="*/ 655081 w 3207019"/>
                <a:gd name="connsiteY1" fmla="*/ 2923412 h 2926729"/>
                <a:gd name="connsiteX2" fmla="*/ 654319 w 3207019"/>
                <a:gd name="connsiteY2" fmla="*/ 2677971 h 2926729"/>
                <a:gd name="connsiteX3" fmla="*/ 63769 w 3207019"/>
                <a:gd name="connsiteY3" fmla="*/ 1611171 h 2926729"/>
                <a:gd name="connsiteX4" fmla="*/ 260745 w 3207019"/>
                <a:gd name="connsiteY4" fmla="*/ 1442692 h 2926729"/>
                <a:gd name="connsiteX5" fmla="*/ 682894 w 3207019"/>
                <a:gd name="connsiteY5" fmla="*/ 1925496 h 2926729"/>
                <a:gd name="connsiteX6" fmla="*/ 625744 w 3207019"/>
                <a:gd name="connsiteY6" fmla="*/ 458646 h 2926729"/>
                <a:gd name="connsiteX7" fmla="*/ 744075 w 3207019"/>
                <a:gd name="connsiteY7" fmla="*/ 10 h 2926729"/>
                <a:gd name="connsiteX8" fmla="*/ 901969 w 3207019"/>
                <a:gd name="connsiteY8" fmla="*/ 468171 h 2926729"/>
                <a:gd name="connsiteX9" fmla="*/ 968644 w 3207019"/>
                <a:gd name="connsiteY9" fmla="*/ 1439721 h 2926729"/>
                <a:gd name="connsiteX10" fmla="*/ 1155103 w 3207019"/>
                <a:gd name="connsiteY10" fmla="*/ 1013839 h 2926729"/>
                <a:gd name="connsiteX11" fmla="*/ 1323964 w 3207019"/>
                <a:gd name="connsiteY11" fmla="*/ 1443378 h 2926729"/>
                <a:gd name="connsiteX12" fmla="*/ 1509892 w 3207019"/>
                <a:gd name="connsiteY12" fmla="*/ 1054074 h 2926729"/>
                <a:gd name="connsiteX13" fmla="*/ 1685229 w 3207019"/>
                <a:gd name="connsiteY13" fmla="*/ 1468982 h 2926729"/>
                <a:gd name="connsiteX14" fmla="*/ 1839075 w 3207019"/>
                <a:gd name="connsiteY14" fmla="*/ 1130884 h 2926729"/>
                <a:gd name="connsiteX15" fmla="*/ 1985609 w 3207019"/>
                <a:gd name="connsiteY15" fmla="*/ 1458009 h 2926729"/>
                <a:gd name="connsiteX16" fmla="*/ 1977532 w 3207019"/>
                <a:gd name="connsiteY16" fmla="*/ 2236163 h 2926729"/>
                <a:gd name="connsiteX17" fmla="*/ 1861021 w 3207019"/>
                <a:gd name="connsiteY17" fmla="*/ 2608555 h 2926729"/>
                <a:gd name="connsiteX18" fmla="*/ 1786956 w 3207019"/>
                <a:gd name="connsiteY18" fmla="*/ 2925621 h 2926729"/>
                <a:gd name="connsiteX19" fmla="*/ 3207019 w 3207019"/>
                <a:gd name="connsiteY19" fmla="*/ 2925621 h 2926729"/>
                <a:gd name="connsiteX0" fmla="*/ 357493 w 3207019"/>
                <a:gd name="connsiteY0" fmla="*/ 2916018 h 2916018"/>
                <a:gd name="connsiteX1" fmla="*/ 655081 w 3207019"/>
                <a:gd name="connsiteY1" fmla="*/ 2912701 h 2916018"/>
                <a:gd name="connsiteX2" fmla="*/ 654319 w 3207019"/>
                <a:gd name="connsiteY2" fmla="*/ 2667260 h 2916018"/>
                <a:gd name="connsiteX3" fmla="*/ 63769 w 3207019"/>
                <a:gd name="connsiteY3" fmla="*/ 1600460 h 2916018"/>
                <a:gd name="connsiteX4" fmla="*/ 260745 w 3207019"/>
                <a:gd name="connsiteY4" fmla="*/ 1431981 h 2916018"/>
                <a:gd name="connsiteX5" fmla="*/ 682894 w 3207019"/>
                <a:gd name="connsiteY5" fmla="*/ 1914785 h 2916018"/>
                <a:gd name="connsiteX6" fmla="*/ 625744 w 3207019"/>
                <a:gd name="connsiteY6" fmla="*/ 447935 h 2916018"/>
                <a:gd name="connsiteX7" fmla="*/ 765499 w 3207019"/>
                <a:gd name="connsiteY7" fmla="*/ 11 h 2916018"/>
                <a:gd name="connsiteX8" fmla="*/ 901969 w 3207019"/>
                <a:gd name="connsiteY8" fmla="*/ 457460 h 2916018"/>
                <a:gd name="connsiteX9" fmla="*/ 968644 w 3207019"/>
                <a:gd name="connsiteY9" fmla="*/ 1429010 h 2916018"/>
                <a:gd name="connsiteX10" fmla="*/ 1155103 w 3207019"/>
                <a:gd name="connsiteY10" fmla="*/ 1003128 h 2916018"/>
                <a:gd name="connsiteX11" fmla="*/ 1323964 w 3207019"/>
                <a:gd name="connsiteY11" fmla="*/ 1432667 h 2916018"/>
                <a:gd name="connsiteX12" fmla="*/ 1509892 w 3207019"/>
                <a:gd name="connsiteY12" fmla="*/ 1043363 h 2916018"/>
                <a:gd name="connsiteX13" fmla="*/ 1685229 w 3207019"/>
                <a:gd name="connsiteY13" fmla="*/ 1458271 h 2916018"/>
                <a:gd name="connsiteX14" fmla="*/ 1839075 w 3207019"/>
                <a:gd name="connsiteY14" fmla="*/ 1120173 h 2916018"/>
                <a:gd name="connsiteX15" fmla="*/ 1985609 w 3207019"/>
                <a:gd name="connsiteY15" fmla="*/ 1447298 h 2916018"/>
                <a:gd name="connsiteX16" fmla="*/ 1977532 w 3207019"/>
                <a:gd name="connsiteY16" fmla="*/ 2225452 h 2916018"/>
                <a:gd name="connsiteX17" fmla="*/ 1861021 w 3207019"/>
                <a:gd name="connsiteY17" fmla="*/ 2597844 h 2916018"/>
                <a:gd name="connsiteX18" fmla="*/ 1786956 w 3207019"/>
                <a:gd name="connsiteY18" fmla="*/ 2914910 h 2916018"/>
                <a:gd name="connsiteX19" fmla="*/ 3207019 w 3207019"/>
                <a:gd name="connsiteY19" fmla="*/ 2914910 h 2916018"/>
                <a:gd name="connsiteX0" fmla="*/ 357493 w 3207019"/>
                <a:gd name="connsiteY0" fmla="*/ 2916007 h 2916007"/>
                <a:gd name="connsiteX1" fmla="*/ 655081 w 3207019"/>
                <a:gd name="connsiteY1" fmla="*/ 2912690 h 2916007"/>
                <a:gd name="connsiteX2" fmla="*/ 654319 w 3207019"/>
                <a:gd name="connsiteY2" fmla="*/ 2667249 h 2916007"/>
                <a:gd name="connsiteX3" fmla="*/ 63769 w 3207019"/>
                <a:gd name="connsiteY3" fmla="*/ 1600449 h 2916007"/>
                <a:gd name="connsiteX4" fmla="*/ 260745 w 3207019"/>
                <a:gd name="connsiteY4" fmla="*/ 1431970 h 2916007"/>
                <a:gd name="connsiteX5" fmla="*/ 682894 w 3207019"/>
                <a:gd name="connsiteY5" fmla="*/ 1914774 h 2916007"/>
                <a:gd name="connsiteX6" fmla="*/ 625744 w 3207019"/>
                <a:gd name="connsiteY6" fmla="*/ 447924 h 2916007"/>
                <a:gd name="connsiteX7" fmla="*/ 765499 w 3207019"/>
                <a:gd name="connsiteY7" fmla="*/ 0 h 2916007"/>
                <a:gd name="connsiteX8" fmla="*/ 901969 w 3207019"/>
                <a:gd name="connsiteY8" fmla="*/ 457449 h 2916007"/>
                <a:gd name="connsiteX9" fmla="*/ 968644 w 3207019"/>
                <a:gd name="connsiteY9" fmla="*/ 1428999 h 2916007"/>
                <a:gd name="connsiteX10" fmla="*/ 1155103 w 3207019"/>
                <a:gd name="connsiteY10" fmla="*/ 1003117 h 2916007"/>
                <a:gd name="connsiteX11" fmla="*/ 1323964 w 3207019"/>
                <a:gd name="connsiteY11" fmla="*/ 1432656 h 2916007"/>
                <a:gd name="connsiteX12" fmla="*/ 1509892 w 3207019"/>
                <a:gd name="connsiteY12" fmla="*/ 1043352 h 2916007"/>
                <a:gd name="connsiteX13" fmla="*/ 1685229 w 3207019"/>
                <a:gd name="connsiteY13" fmla="*/ 1458260 h 2916007"/>
                <a:gd name="connsiteX14" fmla="*/ 1839075 w 3207019"/>
                <a:gd name="connsiteY14" fmla="*/ 1120162 h 2916007"/>
                <a:gd name="connsiteX15" fmla="*/ 1985609 w 3207019"/>
                <a:gd name="connsiteY15" fmla="*/ 1447287 h 2916007"/>
                <a:gd name="connsiteX16" fmla="*/ 1977532 w 3207019"/>
                <a:gd name="connsiteY16" fmla="*/ 2225441 h 2916007"/>
                <a:gd name="connsiteX17" fmla="*/ 1861021 w 3207019"/>
                <a:gd name="connsiteY17" fmla="*/ 2597833 h 2916007"/>
                <a:gd name="connsiteX18" fmla="*/ 1786956 w 3207019"/>
                <a:gd name="connsiteY18" fmla="*/ 2914899 h 2916007"/>
                <a:gd name="connsiteX19" fmla="*/ 3207019 w 3207019"/>
                <a:gd name="connsiteY19" fmla="*/ 2914899 h 2916007"/>
                <a:gd name="connsiteX0" fmla="*/ 357493 w 3207019"/>
                <a:gd name="connsiteY0" fmla="*/ 2916007 h 2916007"/>
                <a:gd name="connsiteX1" fmla="*/ 655081 w 3207019"/>
                <a:gd name="connsiteY1" fmla="*/ 2912690 h 2916007"/>
                <a:gd name="connsiteX2" fmla="*/ 654319 w 3207019"/>
                <a:gd name="connsiteY2" fmla="*/ 2667249 h 2916007"/>
                <a:gd name="connsiteX3" fmla="*/ 63769 w 3207019"/>
                <a:gd name="connsiteY3" fmla="*/ 1600449 h 2916007"/>
                <a:gd name="connsiteX4" fmla="*/ 260745 w 3207019"/>
                <a:gd name="connsiteY4" fmla="*/ 1431970 h 2916007"/>
                <a:gd name="connsiteX5" fmla="*/ 682894 w 3207019"/>
                <a:gd name="connsiteY5" fmla="*/ 1914774 h 2916007"/>
                <a:gd name="connsiteX6" fmla="*/ 625744 w 3207019"/>
                <a:gd name="connsiteY6" fmla="*/ 447924 h 2916007"/>
                <a:gd name="connsiteX7" fmla="*/ 765499 w 3207019"/>
                <a:gd name="connsiteY7" fmla="*/ 0 h 2916007"/>
                <a:gd name="connsiteX8" fmla="*/ 901969 w 3207019"/>
                <a:gd name="connsiteY8" fmla="*/ 457449 h 2916007"/>
                <a:gd name="connsiteX9" fmla="*/ 968644 w 3207019"/>
                <a:gd name="connsiteY9" fmla="*/ 1428999 h 2916007"/>
                <a:gd name="connsiteX10" fmla="*/ 1155103 w 3207019"/>
                <a:gd name="connsiteY10" fmla="*/ 1003117 h 2916007"/>
                <a:gd name="connsiteX11" fmla="*/ 1323964 w 3207019"/>
                <a:gd name="connsiteY11" fmla="*/ 1432656 h 2916007"/>
                <a:gd name="connsiteX12" fmla="*/ 1509892 w 3207019"/>
                <a:gd name="connsiteY12" fmla="*/ 1043352 h 2916007"/>
                <a:gd name="connsiteX13" fmla="*/ 1685229 w 3207019"/>
                <a:gd name="connsiteY13" fmla="*/ 1458260 h 2916007"/>
                <a:gd name="connsiteX14" fmla="*/ 1839075 w 3207019"/>
                <a:gd name="connsiteY14" fmla="*/ 1120162 h 2916007"/>
                <a:gd name="connsiteX15" fmla="*/ 1985609 w 3207019"/>
                <a:gd name="connsiteY15" fmla="*/ 1447287 h 2916007"/>
                <a:gd name="connsiteX16" fmla="*/ 1977532 w 3207019"/>
                <a:gd name="connsiteY16" fmla="*/ 2225441 h 2916007"/>
                <a:gd name="connsiteX17" fmla="*/ 1861021 w 3207019"/>
                <a:gd name="connsiteY17" fmla="*/ 2597833 h 2916007"/>
                <a:gd name="connsiteX18" fmla="*/ 1786956 w 3207019"/>
                <a:gd name="connsiteY18" fmla="*/ 2914899 h 2916007"/>
                <a:gd name="connsiteX19" fmla="*/ 3207019 w 3207019"/>
                <a:gd name="connsiteY19" fmla="*/ 2914899 h 2916007"/>
                <a:gd name="connsiteX0" fmla="*/ 357493 w 3207019"/>
                <a:gd name="connsiteY0" fmla="*/ 2916007 h 2916007"/>
                <a:gd name="connsiteX1" fmla="*/ 655081 w 3207019"/>
                <a:gd name="connsiteY1" fmla="*/ 2912690 h 2916007"/>
                <a:gd name="connsiteX2" fmla="*/ 654319 w 3207019"/>
                <a:gd name="connsiteY2" fmla="*/ 2667249 h 2916007"/>
                <a:gd name="connsiteX3" fmla="*/ 63769 w 3207019"/>
                <a:gd name="connsiteY3" fmla="*/ 1600449 h 2916007"/>
                <a:gd name="connsiteX4" fmla="*/ 260745 w 3207019"/>
                <a:gd name="connsiteY4" fmla="*/ 1431970 h 2916007"/>
                <a:gd name="connsiteX5" fmla="*/ 682894 w 3207019"/>
                <a:gd name="connsiteY5" fmla="*/ 1914774 h 2916007"/>
                <a:gd name="connsiteX6" fmla="*/ 625744 w 3207019"/>
                <a:gd name="connsiteY6" fmla="*/ 447924 h 2916007"/>
                <a:gd name="connsiteX7" fmla="*/ 765499 w 3207019"/>
                <a:gd name="connsiteY7" fmla="*/ 0 h 2916007"/>
                <a:gd name="connsiteX8" fmla="*/ 901969 w 3207019"/>
                <a:gd name="connsiteY8" fmla="*/ 457449 h 2916007"/>
                <a:gd name="connsiteX9" fmla="*/ 968644 w 3207019"/>
                <a:gd name="connsiteY9" fmla="*/ 1428999 h 2916007"/>
                <a:gd name="connsiteX10" fmla="*/ 1155103 w 3207019"/>
                <a:gd name="connsiteY10" fmla="*/ 1003117 h 2916007"/>
                <a:gd name="connsiteX11" fmla="*/ 1323964 w 3207019"/>
                <a:gd name="connsiteY11" fmla="*/ 1432656 h 2916007"/>
                <a:gd name="connsiteX12" fmla="*/ 1509892 w 3207019"/>
                <a:gd name="connsiteY12" fmla="*/ 1043352 h 2916007"/>
                <a:gd name="connsiteX13" fmla="*/ 1685229 w 3207019"/>
                <a:gd name="connsiteY13" fmla="*/ 1458260 h 2916007"/>
                <a:gd name="connsiteX14" fmla="*/ 1839075 w 3207019"/>
                <a:gd name="connsiteY14" fmla="*/ 1120162 h 2916007"/>
                <a:gd name="connsiteX15" fmla="*/ 1985609 w 3207019"/>
                <a:gd name="connsiteY15" fmla="*/ 1447287 h 2916007"/>
                <a:gd name="connsiteX16" fmla="*/ 1977532 w 3207019"/>
                <a:gd name="connsiteY16" fmla="*/ 2225441 h 2916007"/>
                <a:gd name="connsiteX17" fmla="*/ 1861021 w 3207019"/>
                <a:gd name="connsiteY17" fmla="*/ 2597833 h 2916007"/>
                <a:gd name="connsiteX18" fmla="*/ 1786956 w 3207019"/>
                <a:gd name="connsiteY18" fmla="*/ 2914899 h 2916007"/>
                <a:gd name="connsiteX19" fmla="*/ 3207019 w 3207019"/>
                <a:gd name="connsiteY19" fmla="*/ 2914899 h 2916007"/>
                <a:gd name="connsiteX0" fmla="*/ 357493 w 3207019"/>
                <a:gd name="connsiteY0" fmla="*/ 2916007 h 2916007"/>
                <a:gd name="connsiteX1" fmla="*/ 655081 w 3207019"/>
                <a:gd name="connsiteY1" fmla="*/ 2912690 h 2916007"/>
                <a:gd name="connsiteX2" fmla="*/ 654319 w 3207019"/>
                <a:gd name="connsiteY2" fmla="*/ 2667249 h 2916007"/>
                <a:gd name="connsiteX3" fmla="*/ 63769 w 3207019"/>
                <a:gd name="connsiteY3" fmla="*/ 1600449 h 2916007"/>
                <a:gd name="connsiteX4" fmla="*/ 260745 w 3207019"/>
                <a:gd name="connsiteY4" fmla="*/ 1431970 h 2916007"/>
                <a:gd name="connsiteX5" fmla="*/ 682894 w 3207019"/>
                <a:gd name="connsiteY5" fmla="*/ 1914774 h 2916007"/>
                <a:gd name="connsiteX6" fmla="*/ 625744 w 3207019"/>
                <a:gd name="connsiteY6" fmla="*/ 447924 h 2916007"/>
                <a:gd name="connsiteX7" fmla="*/ 765499 w 3207019"/>
                <a:gd name="connsiteY7" fmla="*/ 0 h 2916007"/>
                <a:gd name="connsiteX8" fmla="*/ 901969 w 3207019"/>
                <a:gd name="connsiteY8" fmla="*/ 457449 h 2916007"/>
                <a:gd name="connsiteX9" fmla="*/ 968644 w 3207019"/>
                <a:gd name="connsiteY9" fmla="*/ 1428999 h 2916007"/>
                <a:gd name="connsiteX10" fmla="*/ 1155103 w 3207019"/>
                <a:gd name="connsiteY10" fmla="*/ 1003117 h 2916007"/>
                <a:gd name="connsiteX11" fmla="*/ 1323964 w 3207019"/>
                <a:gd name="connsiteY11" fmla="*/ 1432656 h 2916007"/>
                <a:gd name="connsiteX12" fmla="*/ 1509892 w 3207019"/>
                <a:gd name="connsiteY12" fmla="*/ 1043352 h 2916007"/>
                <a:gd name="connsiteX13" fmla="*/ 1685229 w 3207019"/>
                <a:gd name="connsiteY13" fmla="*/ 1458260 h 2916007"/>
                <a:gd name="connsiteX14" fmla="*/ 1839075 w 3207019"/>
                <a:gd name="connsiteY14" fmla="*/ 1120162 h 2916007"/>
                <a:gd name="connsiteX15" fmla="*/ 1985609 w 3207019"/>
                <a:gd name="connsiteY15" fmla="*/ 1447287 h 2916007"/>
                <a:gd name="connsiteX16" fmla="*/ 1977532 w 3207019"/>
                <a:gd name="connsiteY16" fmla="*/ 2225441 h 2916007"/>
                <a:gd name="connsiteX17" fmla="*/ 1861021 w 3207019"/>
                <a:gd name="connsiteY17" fmla="*/ 2597833 h 2916007"/>
                <a:gd name="connsiteX18" fmla="*/ 1786956 w 3207019"/>
                <a:gd name="connsiteY18" fmla="*/ 2914899 h 2916007"/>
                <a:gd name="connsiteX19" fmla="*/ 3207019 w 3207019"/>
                <a:gd name="connsiteY19" fmla="*/ 2914899 h 2916007"/>
                <a:gd name="connsiteX0" fmla="*/ 357493 w 3207019"/>
                <a:gd name="connsiteY0" fmla="*/ 2916007 h 2916007"/>
                <a:gd name="connsiteX1" fmla="*/ 655081 w 3207019"/>
                <a:gd name="connsiteY1" fmla="*/ 2912690 h 2916007"/>
                <a:gd name="connsiteX2" fmla="*/ 654319 w 3207019"/>
                <a:gd name="connsiteY2" fmla="*/ 2667249 h 2916007"/>
                <a:gd name="connsiteX3" fmla="*/ 63769 w 3207019"/>
                <a:gd name="connsiteY3" fmla="*/ 1600449 h 2916007"/>
                <a:gd name="connsiteX4" fmla="*/ 260745 w 3207019"/>
                <a:gd name="connsiteY4" fmla="*/ 1431970 h 2916007"/>
                <a:gd name="connsiteX5" fmla="*/ 682894 w 3207019"/>
                <a:gd name="connsiteY5" fmla="*/ 1914774 h 2916007"/>
                <a:gd name="connsiteX6" fmla="*/ 625744 w 3207019"/>
                <a:gd name="connsiteY6" fmla="*/ 447924 h 2916007"/>
                <a:gd name="connsiteX7" fmla="*/ 765499 w 3207019"/>
                <a:gd name="connsiteY7" fmla="*/ 0 h 2916007"/>
                <a:gd name="connsiteX8" fmla="*/ 901969 w 3207019"/>
                <a:gd name="connsiteY8" fmla="*/ 457449 h 2916007"/>
                <a:gd name="connsiteX9" fmla="*/ 968644 w 3207019"/>
                <a:gd name="connsiteY9" fmla="*/ 1428999 h 2916007"/>
                <a:gd name="connsiteX10" fmla="*/ 1155103 w 3207019"/>
                <a:gd name="connsiteY10" fmla="*/ 1003117 h 2916007"/>
                <a:gd name="connsiteX11" fmla="*/ 1323964 w 3207019"/>
                <a:gd name="connsiteY11" fmla="*/ 1432656 h 2916007"/>
                <a:gd name="connsiteX12" fmla="*/ 1509892 w 3207019"/>
                <a:gd name="connsiteY12" fmla="*/ 1043352 h 2916007"/>
                <a:gd name="connsiteX13" fmla="*/ 1685229 w 3207019"/>
                <a:gd name="connsiteY13" fmla="*/ 1458260 h 2916007"/>
                <a:gd name="connsiteX14" fmla="*/ 1839075 w 3207019"/>
                <a:gd name="connsiteY14" fmla="*/ 1120162 h 2916007"/>
                <a:gd name="connsiteX15" fmla="*/ 1985609 w 3207019"/>
                <a:gd name="connsiteY15" fmla="*/ 1447287 h 2916007"/>
                <a:gd name="connsiteX16" fmla="*/ 1977532 w 3207019"/>
                <a:gd name="connsiteY16" fmla="*/ 2225441 h 2916007"/>
                <a:gd name="connsiteX17" fmla="*/ 1861021 w 3207019"/>
                <a:gd name="connsiteY17" fmla="*/ 2597833 h 2916007"/>
                <a:gd name="connsiteX18" fmla="*/ 1786956 w 3207019"/>
                <a:gd name="connsiteY18" fmla="*/ 2914899 h 2916007"/>
                <a:gd name="connsiteX19" fmla="*/ 3207019 w 3207019"/>
                <a:gd name="connsiteY19" fmla="*/ 2914899 h 2916007"/>
                <a:gd name="connsiteX0" fmla="*/ 357493 w 3207019"/>
                <a:gd name="connsiteY0" fmla="*/ 2916007 h 2916007"/>
                <a:gd name="connsiteX1" fmla="*/ 655081 w 3207019"/>
                <a:gd name="connsiteY1" fmla="*/ 2912690 h 2916007"/>
                <a:gd name="connsiteX2" fmla="*/ 654319 w 3207019"/>
                <a:gd name="connsiteY2" fmla="*/ 2667249 h 2916007"/>
                <a:gd name="connsiteX3" fmla="*/ 63769 w 3207019"/>
                <a:gd name="connsiteY3" fmla="*/ 1600449 h 2916007"/>
                <a:gd name="connsiteX4" fmla="*/ 260745 w 3207019"/>
                <a:gd name="connsiteY4" fmla="*/ 1431970 h 2916007"/>
                <a:gd name="connsiteX5" fmla="*/ 682894 w 3207019"/>
                <a:gd name="connsiteY5" fmla="*/ 1914774 h 2916007"/>
                <a:gd name="connsiteX6" fmla="*/ 625744 w 3207019"/>
                <a:gd name="connsiteY6" fmla="*/ 447924 h 2916007"/>
                <a:gd name="connsiteX7" fmla="*/ 765499 w 3207019"/>
                <a:gd name="connsiteY7" fmla="*/ 0 h 2916007"/>
                <a:gd name="connsiteX8" fmla="*/ 901969 w 3207019"/>
                <a:gd name="connsiteY8" fmla="*/ 457449 h 2916007"/>
                <a:gd name="connsiteX9" fmla="*/ 968644 w 3207019"/>
                <a:gd name="connsiteY9" fmla="*/ 1428999 h 2916007"/>
                <a:gd name="connsiteX10" fmla="*/ 1155103 w 3207019"/>
                <a:gd name="connsiteY10" fmla="*/ 1003117 h 2916007"/>
                <a:gd name="connsiteX11" fmla="*/ 1323964 w 3207019"/>
                <a:gd name="connsiteY11" fmla="*/ 1432656 h 2916007"/>
                <a:gd name="connsiteX12" fmla="*/ 1509892 w 3207019"/>
                <a:gd name="connsiteY12" fmla="*/ 1043352 h 2916007"/>
                <a:gd name="connsiteX13" fmla="*/ 1685229 w 3207019"/>
                <a:gd name="connsiteY13" fmla="*/ 1458260 h 2916007"/>
                <a:gd name="connsiteX14" fmla="*/ 1839075 w 3207019"/>
                <a:gd name="connsiteY14" fmla="*/ 1120162 h 2916007"/>
                <a:gd name="connsiteX15" fmla="*/ 1985609 w 3207019"/>
                <a:gd name="connsiteY15" fmla="*/ 1447287 h 2916007"/>
                <a:gd name="connsiteX16" fmla="*/ 1977532 w 3207019"/>
                <a:gd name="connsiteY16" fmla="*/ 2225441 h 2916007"/>
                <a:gd name="connsiteX17" fmla="*/ 1861021 w 3207019"/>
                <a:gd name="connsiteY17" fmla="*/ 2597833 h 2916007"/>
                <a:gd name="connsiteX18" fmla="*/ 1786956 w 3207019"/>
                <a:gd name="connsiteY18" fmla="*/ 2914899 h 2916007"/>
                <a:gd name="connsiteX19" fmla="*/ 3207019 w 3207019"/>
                <a:gd name="connsiteY19" fmla="*/ 2914899 h 2916007"/>
                <a:gd name="connsiteX0" fmla="*/ 357493 w 3207019"/>
                <a:gd name="connsiteY0" fmla="*/ 2916007 h 2916007"/>
                <a:gd name="connsiteX1" fmla="*/ 655081 w 3207019"/>
                <a:gd name="connsiteY1" fmla="*/ 2912690 h 2916007"/>
                <a:gd name="connsiteX2" fmla="*/ 654319 w 3207019"/>
                <a:gd name="connsiteY2" fmla="*/ 2667249 h 2916007"/>
                <a:gd name="connsiteX3" fmla="*/ 63769 w 3207019"/>
                <a:gd name="connsiteY3" fmla="*/ 1600449 h 2916007"/>
                <a:gd name="connsiteX4" fmla="*/ 260745 w 3207019"/>
                <a:gd name="connsiteY4" fmla="*/ 1431970 h 2916007"/>
                <a:gd name="connsiteX5" fmla="*/ 682894 w 3207019"/>
                <a:gd name="connsiteY5" fmla="*/ 1914774 h 2916007"/>
                <a:gd name="connsiteX6" fmla="*/ 625744 w 3207019"/>
                <a:gd name="connsiteY6" fmla="*/ 447924 h 2916007"/>
                <a:gd name="connsiteX7" fmla="*/ 765499 w 3207019"/>
                <a:gd name="connsiteY7" fmla="*/ 0 h 2916007"/>
                <a:gd name="connsiteX8" fmla="*/ 901969 w 3207019"/>
                <a:gd name="connsiteY8" fmla="*/ 457449 h 2916007"/>
                <a:gd name="connsiteX9" fmla="*/ 968644 w 3207019"/>
                <a:gd name="connsiteY9" fmla="*/ 1428999 h 2916007"/>
                <a:gd name="connsiteX10" fmla="*/ 1155103 w 3207019"/>
                <a:gd name="connsiteY10" fmla="*/ 1003117 h 2916007"/>
                <a:gd name="connsiteX11" fmla="*/ 1323964 w 3207019"/>
                <a:gd name="connsiteY11" fmla="*/ 1432656 h 2916007"/>
                <a:gd name="connsiteX12" fmla="*/ 1509892 w 3207019"/>
                <a:gd name="connsiteY12" fmla="*/ 1043352 h 2916007"/>
                <a:gd name="connsiteX13" fmla="*/ 1685229 w 3207019"/>
                <a:gd name="connsiteY13" fmla="*/ 1458260 h 2916007"/>
                <a:gd name="connsiteX14" fmla="*/ 1839075 w 3207019"/>
                <a:gd name="connsiteY14" fmla="*/ 1120162 h 2916007"/>
                <a:gd name="connsiteX15" fmla="*/ 1985609 w 3207019"/>
                <a:gd name="connsiteY15" fmla="*/ 1447287 h 2916007"/>
                <a:gd name="connsiteX16" fmla="*/ 1977532 w 3207019"/>
                <a:gd name="connsiteY16" fmla="*/ 2225441 h 2916007"/>
                <a:gd name="connsiteX17" fmla="*/ 1861021 w 3207019"/>
                <a:gd name="connsiteY17" fmla="*/ 2597833 h 2916007"/>
                <a:gd name="connsiteX18" fmla="*/ 1786956 w 3207019"/>
                <a:gd name="connsiteY18" fmla="*/ 2914899 h 2916007"/>
                <a:gd name="connsiteX19" fmla="*/ 3207019 w 3207019"/>
                <a:gd name="connsiteY19" fmla="*/ 2914899 h 2916007"/>
                <a:gd name="connsiteX0" fmla="*/ 357493 w 3207019"/>
                <a:gd name="connsiteY0" fmla="*/ 2916007 h 2916007"/>
                <a:gd name="connsiteX1" fmla="*/ 655081 w 3207019"/>
                <a:gd name="connsiteY1" fmla="*/ 2912690 h 2916007"/>
                <a:gd name="connsiteX2" fmla="*/ 654319 w 3207019"/>
                <a:gd name="connsiteY2" fmla="*/ 2667249 h 2916007"/>
                <a:gd name="connsiteX3" fmla="*/ 63769 w 3207019"/>
                <a:gd name="connsiteY3" fmla="*/ 1600449 h 2916007"/>
                <a:gd name="connsiteX4" fmla="*/ 260745 w 3207019"/>
                <a:gd name="connsiteY4" fmla="*/ 1431970 h 2916007"/>
                <a:gd name="connsiteX5" fmla="*/ 682894 w 3207019"/>
                <a:gd name="connsiteY5" fmla="*/ 1914774 h 2916007"/>
                <a:gd name="connsiteX6" fmla="*/ 625744 w 3207019"/>
                <a:gd name="connsiteY6" fmla="*/ 447924 h 2916007"/>
                <a:gd name="connsiteX7" fmla="*/ 765499 w 3207019"/>
                <a:gd name="connsiteY7" fmla="*/ 0 h 2916007"/>
                <a:gd name="connsiteX8" fmla="*/ 901969 w 3207019"/>
                <a:gd name="connsiteY8" fmla="*/ 457449 h 2916007"/>
                <a:gd name="connsiteX9" fmla="*/ 968644 w 3207019"/>
                <a:gd name="connsiteY9" fmla="*/ 1428999 h 2916007"/>
                <a:gd name="connsiteX10" fmla="*/ 1155103 w 3207019"/>
                <a:gd name="connsiteY10" fmla="*/ 1003117 h 2916007"/>
                <a:gd name="connsiteX11" fmla="*/ 1323964 w 3207019"/>
                <a:gd name="connsiteY11" fmla="*/ 1432656 h 2916007"/>
                <a:gd name="connsiteX12" fmla="*/ 1509892 w 3207019"/>
                <a:gd name="connsiteY12" fmla="*/ 1043352 h 2916007"/>
                <a:gd name="connsiteX13" fmla="*/ 1685229 w 3207019"/>
                <a:gd name="connsiteY13" fmla="*/ 1458260 h 2916007"/>
                <a:gd name="connsiteX14" fmla="*/ 1839075 w 3207019"/>
                <a:gd name="connsiteY14" fmla="*/ 1120162 h 2916007"/>
                <a:gd name="connsiteX15" fmla="*/ 1985609 w 3207019"/>
                <a:gd name="connsiteY15" fmla="*/ 1447287 h 2916007"/>
                <a:gd name="connsiteX16" fmla="*/ 1977532 w 3207019"/>
                <a:gd name="connsiteY16" fmla="*/ 2225441 h 2916007"/>
                <a:gd name="connsiteX17" fmla="*/ 1861021 w 3207019"/>
                <a:gd name="connsiteY17" fmla="*/ 2597833 h 2916007"/>
                <a:gd name="connsiteX18" fmla="*/ 1786956 w 3207019"/>
                <a:gd name="connsiteY18" fmla="*/ 2914899 h 2916007"/>
                <a:gd name="connsiteX19" fmla="*/ 3207019 w 3207019"/>
                <a:gd name="connsiteY19" fmla="*/ 2914899 h 2916007"/>
                <a:gd name="connsiteX0" fmla="*/ 357493 w 3207019"/>
                <a:gd name="connsiteY0" fmla="*/ 2894583 h 2894583"/>
                <a:gd name="connsiteX1" fmla="*/ 655081 w 3207019"/>
                <a:gd name="connsiteY1" fmla="*/ 2891266 h 2894583"/>
                <a:gd name="connsiteX2" fmla="*/ 654319 w 3207019"/>
                <a:gd name="connsiteY2" fmla="*/ 2645825 h 2894583"/>
                <a:gd name="connsiteX3" fmla="*/ 63769 w 3207019"/>
                <a:gd name="connsiteY3" fmla="*/ 1579025 h 2894583"/>
                <a:gd name="connsiteX4" fmla="*/ 260745 w 3207019"/>
                <a:gd name="connsiteY4" fmla="*/ 1410546 h 2894583"/>
                <a:gd name="connsiteX5" fmla="*/ 682894 w 3207019"/>
                <a:gd name="connsiteY5" fmla="*/ 1893350 h 2894583"/>
                <a:gd name="connsiteX6" fmla="*/ 625744 w 3207019"/>
                <a:gd name="connsiteY6" fmla="*/ 426500 h 2894583"/>
                <a:gd name="connsiteX7" fmla="*/ 754786 w 3207019"/>
                <a:gd name="connsiteY7" fmla="*/ 0 h 2894583"/>
                <a:gd name="connsiteX8" fmla="*/ 901969 w 3207019"/>
                <a:gd name="connsiteY8" fmla="*/ 436025 h 2894583"/>
                <a:gd name="connsiteX9" fmla="*/ 968644 w 3207019"/>
                <a:gd name="connsiteY9" fmla="*/ 1407575 h 2894583"/>
                <a:gd name="connsiteX10" fmla="*/ 1155103 w 3207019"/>
                <a:gd name="connsiteY10" fmla="*/ 981693 h 2894583"/>
                <a:gd name="connsiteX11" fmla="*/ 1323964 w 3207019"/>
                <a:gd name="connsiteY11" fmla="*/ 1411232 h 2894583"/>
                <a:gd name="connsiteX12" fmla="*/ 1509892 w 3207019"/>
                <a:gd name="connsiteY12" fmla="*/ 1021928 h 2894583"/>
                <a:gd name="connsiteX13" fmla="*/ 1685229 w 3207019"/>
                <a:gd name="connsiteY13" fmla="*/ 1436836 h 2894583"/>
                <a:gd name="connsiteX14" fmla="*/ 1839075 w 3207019"/>
                <a:gd name="connsiteY14" fmla="*/ 1098738 h 2894583"/>
                <a:gd name="connsiteX15" fmla="*/ 1985609 w 3207019"/>
                <a:gd name="connsiteY15" fmla="*/ 1425863 h 2894583"/>
                <a:gd name="connsiteX16" fmla="*/ 1977532 w 3207019"/>
                <a:gd name="connsiteY16" fmla="*/ 2204017 h 2894583"/>
                <a:gd name="connsiteX17" fmla="*/ 1861021 w 3207019"/>
                <a:gd name="connsiteY17" fmla="*/ 2576409 h 2894583"/>
                <a:gd name="connsiteX18" fmla="*/ 1786956 w 3207019"/>
                <a:gd name="connsiteY18" fmla="*/ 2893475 h 2894583"/>
                <a:gd name="connsiteX19" fmla="*/ 3207019 w 3207019"/>
                <a:gd name="connsiteY19" fmla="*/ 2893475 h 2894583"/>
                <a:gd name="connsiteX0" fmla="*/ 357493 w 3207019"/>
                <a:gd name="connsiteY0" fmla="*/ 2894583 h 2894583"/>
                <a:gd name="connsiteX1" fmla="*/ 655081 w 3207019"/>
                <a:gd name="connsiteY1" fmla="*/ 2891266 h 2894583"/>
                <a:gd name="connsiteX2" fmla="*/ 654319 w 3207019"/>
                <a:gd name="connsiteY2" fmla="*/ 2645825 h 2894583"/>
                <a:gd name="connsiteX3" fmla="*/ 63769 w 3207019"/>
                <a:gd name="connsiteY3" fmla="*/ 1579025 h 2894583"/>
                <a:gd name="connsiteX4" fmla="*/ 260745 w 3207019"/>
                <a:gd name="connsiteY4" fmla="*/ 1410546 h 2894583"/>
                <a:gd name="connsiteX5" fmla="*/ 682894 w 3207019"/>
                <a:gd name="connsiteY5" fmla="*/ 1893350 h 2894583"/>
                <a:gd name="connsiteX6" fmla="*/ 625744 w 3207019"/>
                <a:gd name="connsiteY6" fmla="*/ 426500 h 2894583"/>
                <a:gd name="connsiteX7" fmla="*/ 754786 w 3207019"/>
                <a:gd name="connsiteY7" fmla="*/ 0 h 2894583"/>
                <a:gd name="connsiteX8" fmla="*/ 901969 w 3207019"/>
                <a:gd name="connsiteY8" fmla="*/ 436025 h 2894583"/>
                <a:gd name="connsiteX9" fmla="*/ 968644 w 3207019"/>
                <a:gd name="connsiteY9" fmla="*/ 1407575 h 2894583"/>
                <a:gd name="connsiteX10" fmla="*/ 1155103 w 3207019"/>
                <a:gd name="connsiteY10" fmla="*/ 981693 h 2894583"/>
                <a:gd name="connsiteX11" fmla="*/ 1323964 w 3207019"/>
                <a:gd name="connsiteY11" fmla="*/ 1411232 h 2894583"/>
                <a:gd name="connsiteX12" fmla="*/ 1509892 w 3207019"/>
                <a:gd name="connsiteY12" fmla="*/ 1021928 h 2894583"/>
                <a:gd name="connsiteX13" fmla="*/ 1685229 w 3207019"/>
                <a:gd name="connsiteY13" fmla="*/ 1436836 h 2894583"/>
                <a:gd name="connsiteX14" fmla="*/ 1839075 w 3207019"/>
                <a:gd name="connsiteY14" fmla="*/ 1098738 h 2894583"/>
                <a:gd name="connsiteX15" fmla="*/ 1985609 w 3207019"/>
                <a:gd name="connsiteY15" fmla="*/ 1425863 h 2894583"/>
                <a:gd name="connsiteX16" fmla="*/ 1977532 w 3207019"/>
                <a:gd name="connsiteY16" fmla="*/ 2204017 h 2894583"/>
                <a:gd name="connsiteX17" fmla="*/ 1861021 w 3207019"/>
                <a:gd name="connsiteY17" fmla="*/ 2576409 h 2894583"/>
                <a:gd name="connsiteX18" fmla="*/ 1786956 w 3207019"/>
                <a:gd name="connsiteY18" fmla="*/ 2893475 h 2894583"/>
                <a:gd name="connsiteX19" fmla="*/ 3207019 w 3207019"/>
                <a:gd name="connsiteY19" fmla="*/ 2893475 h 2894583"/>
                <a:gd name="connsiteX0" fmla="*/ 357493 w 3207019"/>
                <a:gd name="connsiteY0" fmla="*/ 2899940 h 2899940"/>
                <a:gd name="connsiteX1" fmla="*/ 655081 w 3207019"/>
                <a:gd name="connsiteY1" fmla="*/ 2896623 h 2899940"/>
                <a:gd name="connsiteX2" fmla="*/ 654319 w 3207019"/>
                <a:gd name="connsiteY2" fmla="*/ 2651182 h 2899940"/>
                <a:gd name="connsiteX3" fmla="*/ 63769 w 3207019"/>
                <a:gd name="connsiteY3" fmla="*/ 1584382 h 2899940"/>
                <a:gd name="connsiteX4" fmla="*/ 260745 w 3207019"/>
                <a:gd name="connsiteY4" fmla="*/ 1415903 h 2899940"/>
                <a:gd name="connsiteX5" fmla="*/ 682894 w 3207019"/>
                <a:gd name="connsiteY5" fmla="*/ 1898707 h 2899940"/>
                <a:gd name="connsiteX6" fmla="*/ 625744 w 3207019"/>
                <a:gd name="connsiteY6" fmla="*/ 431857 h 2899940"/>
                <a:gd name="connsiteX7" fmla="*/ 765498 w 3207019"/>
                <a:gd name="connsiteY7" fmla="*/ 0 h 2899940"/>
                <a:gd name="connsiteX8" fmla="*/ 901969 w 3207019"/>
                <a:gd name="connsiteY8" fmla="*/ 441382 h 2899940"/>
                <a:gd name="connsiteX9" fmla="*/ 968644 w 3207019"/>
                <a:gd name="connsiteY9" fmla="*/ 1412932 h 2899940"/>
                <a:gd name="connsiteX10" fmla="*/ 1155103 w 3207019"/>
                <a:gd name="connsiteY10" fmla="*/ 987050 h 2899940"/>
                <a:gd name="connsiteX11" fmla="*/ 1323964 w 3207019"/>
                <a:gd name="connsiteY11" fmla="*/ 1416589 h 2899940"/>
                <a:gd name="connsiteX12" fmla="*/ 1509892 w 3207019"/>
                <a:gd name="connsiteY12" fmla="*/ 1027285 h 2899940"/>
                <a:gd name="connsiteX13" fmla="*/ 1685229 w 3207019"/>
                <a:gd name="connsiteY13" fmla="*/ 1442193 h 2899940"/>
                <a:gd name="connsiteX14" fmla="*/ 1839075 w 3207019"/>
                <a:gd name="connsiteY14" fmla="*/ 1104095 h 2899940"/>
                <a:gd name="connsiteX15" fmla="*/ 1985609 w 3207019"/>
                <a:gd name="connsiteY15" fmla="*/ 1431220 h 2899940"/>
                <a:gd name="connsiteX16" fmla="*/ 1977532 w 3207019"/>
                <a:gd name="connsiteY16" fmla="*/ 2209374 h 2899940"/>
                <a:gd name="connsiteX17" fmla="*/ 1861021 w 3207019"/>
                <a:gd name="connsiteY17" fmla="*/ 2581766 h 2899940"/>
                <a:gd name="connsiteX18" fmla="*/ 1786956 w 3207019"/>
                <a:gd name="connsiteY18" fmla="*/ 2898832 h 2899940"/>
                <a:gd name="connsiteX19" fmla="*/ 3207019 w 3207019"/>
                <a:gd name="connsiteY19" fmla="*/ 2898832 h 2899940"/>
                <a:gd name="connsiteX0" fmla="*/ 357493 w 3207019"/>
                <a:gd name="connsiteY0" fmla="*/ 2899940 h 2908847"/>
                <a:gd name="connsiteX1" fmla="*/ 655081 w 3207019"/>
                <a:gd name="connsiteY1" fmla="*/ 2896623 h 2908847"/>
                <a:gd name="connsiteX2" fmla="*/ 654319 w 3207019"/>
                <a:gd name="connsiteY2" fmla="*/ 2651182 h 2908847"/>
                <a:gd name="connsiteX3" fmla="*/ 63769 w 3207019"/>
                <a:gd name="connsiteY3" fmla="*/ 1584382 h 2908847"/>
                <a:gd name="connsiteX4" fmla="*/ 260745 w 3207019"/>
                <a:gd name="connsiteY4" fmla="*/ 1415903 h 2908847"/>
                <a:gd name="connsiteX5" fmla="*/ 682894 w 3207019"/>
                <a:gd name="connsiteY5" fmla="*/ 1898707 h 2908847"/>
                <a:gd name="connsiteX6" fmla="*/ 625744 w 3207019"/>
                <a:gd name="connsiteY6" fmla="*/ 431857 h 2908847"/>
                <a:gd name="connsiteX7" fmla="*/ 765498 w 3207019"/>
                <a:gd name="connsiteY7" fmla="*/ 0 h 2908847"/>
                <a:gd name="connsiteX8" fmla="*/ 901969 w 3207019"/>
                <a:gd name="connsiteY8" fmla="*/ 441382 h 2908847"/>
                <a:gd name="connsiteX9" fmla="*/ 968644 w 3207019"/>
                <a:gd name="connsiteY9" fmla="*/ 1412932 h 2908847"/>
                <a:gd name="connsiteX10" fmla="*/ 1155103 w 3207019"/>
                <a:gd name="connsiteY10" fmla="*/ 987050 h 2908847"/>
                <a:gd name="connsiteX11" fmla="*/ 1323964 w 3207019"/>
                <a:gd name="connsiteY11" fmla="*/ 1416589 h 2908847"/>
                <a:gd name="connsiteX12" fmla="*/ 1509892 w 3207019"/>
                <a:gd name="connsiteY12" fmla="*/ 1027285 h 2908847"/>
                <a:gd name="connsiteX13" fmla="*/ 1685229 w 3207019"/>
                <a:gd name="connsiteY13" fmla="*/ 1442193 h 2908847"/>
                <a:gd name="connsiteX14" fmla="*/ 1839075 w 3207019"/>
                <a:gd name="connsiteY14" fmla="*/ 1104095 h 2908847"/>
                <a:gd name="connsiteX15" fmla="*/ 1985609 w 3207019"/>
                <a:gd name="connsiteY15" fmla="*/ 1431220 h 2908847"/>
                <a:gd name="connsiteX16" fmla="*/ 1977532 w 3207019"/>
                <a:gd name="connsiteY16" fmla="*/ 2209374 h 2908847"/>
                <a:gd name="connsiteX17" fmla="*/ 1861021 w 3207019"/>
                <a:gd name="connsiteY17" fmla="*/ 2581766 h 2908847"/>
                <a:gd name="connsiteX18" fmla="*/ 1786956 w 3207019"/>
                <a:gd name="connsiteY18" fmla="*/ 2898832 h 2908847"/>
                <a:gd name="connsiteX19" fmla="*/ 2496608 w 3207019"/>
                <a:gd name="connsiteY19" fmla="*/ 2908634 h 2908847"/>
                <a:gd name="connsiteX20" fmla="*/ 3207019 w 3207019"/>
                <a:gd name="connsiteY20" fmla="*/ 2898832 h 2908847"/>
                <a:gd name="connsiteX0" fmla="*/ 357493 w 3207019"/>
                <a:gd name="connsiteY0" fmla="*/ 2899940 h 2908956"/>
                <a:gd name="connsiteX1" fmla="*/ 655081 w 3207019"/>
                <a:gd name="connsiteY1" fmla="*/ 2896623 h 2908956"/>
                <a:gd name="connsiteX2" fmla="*/ 654319 w 3207019"/>
                <a:gd name="connsiteY2" fmla="*/ 2651182 h 2908956"/>
                <a:gd name="connsiteX3" fmla="*/ 63769 w 3207019"/>
                <a:gd name="connsiteY3" fmla="*/ 1584382 h 2908956"/>
                <a:gd name="connsiteX4" fmla="*/ 260745 w 3207019"/>
                <a:gd name="connsiteY4" fmla="*/ 1415903 h 2908956"/>
                <a:gd name="connsiteX5" fmla="*/ 682894 w 3207019"/>
                <a:gd name="connsiteY5" fmla="*/ 1898707 h 2908956"/>
                <a:gd name="connsiteX6" fmla="*/ 625744 w 3207019"/>
                <a:gd name="connsiteY6" fmla="*/ 431857 h 2908956"/>
                <a:gd name="connsiteX7" fmla="*/ 765498 w 3207019"/>
                <a:gd name="connsiteY7" fmla="*/ 0 h 2908956"/>
                <a:gd name="connsiteX8" fmla="*/ 901969 w 3207019"/>
                <a:gd name="connsiteY8" fmla="*/ 441382 h 2908956"/>
                <a:gd name="connsiteX9" fmla="*/ 968644 w 3207019"/>
                <a:gd name="connsiteY9" fmla="*/ 1412932 h 2908956"/>
                <a:gd name="connsiteX10" fmla="*/ 1155103 w 3207019"/>
                <a:gd name="connsiteY10" fmla="*/ 987050 h 2908956"/>
                <a:gd name="connsiteX11" fmla="*/ 1323964 w 3207019"/>
                <a:gd name="connsiteY11" fmla="*/ 1416589 h 2908956"/>
                <a:gd name="connsiteX12" fmla="*/ 1509892 w 3207019"/>
                <a:gd name="connsiteY12" fmla="*/ 1027285 h 2908956"/>
                <a:gd name="connsiteX13" fmla="*/ 1685229 w 3207019"/>
                <a:gd name="connsiteY13" fmla="*/ 1442193 h 2908956"/>
                <a:gd name="connsiteX14" fmla="*/ 1839075 w 3207019"/>
                <a:gd name="connsiteY14" fmla="*/ 1104095 h 2908956"/>
                <a:gd name="connsiteX15" fmla="*/ 1985609 w 3207019"/>
                <a:gd name="connsiteY15" fmla="*/ 1431220 h 2908956"/>
                <a:gd name="connsiteX16" fmla="*/ 1977532 w 3207019"/>
                <a:gd name="connsiteY16" fmla="*/ 2209374 h 2908956"/>
                <a:gd name="connsiteX17" fmla="*/ 1861021 w 3207019"/>
                <a:gd name="connsiteY17" fmla="*/ 2581766 h 2908956"/>
                <a:gd name="connsiteX18" fmla="*/ 1786956 w 3207019"/>
                <a:gd name="connsiteY18" fmla="*/ 2898832 h 2908956"/>
                <a:gd name="connsiteX19" fmla="*/ 2496608 w 3207019"/>
                <a:gd name="connsiteY19" fmla="*/ 2908634 h 2908956"/>
                <a:gd name="connsiteX20" fmla="*/ 3207019 w 3207019"/>
                <a:gd name="connsiteY20" fmla="*/ 2898832 h 2908956"/>
                <a:gd name="connsiteX0" fmla="*/ 357493 w 3207019"/>
                <a:gd name="connsiteY0" fmla="*/ 2899940 h 2908956"/>
                <a:gd name="connsiteX1" fmla="*/ 655081 w 3207019"/>
                <a:gd name="connsiteY1" fmla="*/ 2896623 h 2908956"/>
                <a:gd name="connsiteX2" fmla="*/ 654319 w 3207019"/>
                <a:gd name="connsiteY2" fmla="*/ 2651182 h 2908956"/>
                <a:gd name="connsiteX3" fmla="*/ 63769 w 3207019"/>
                <a:gd name="connsiteY3" fmla="*/ 1584382 h 2908956"/>
                <a:gd name="connsiteX4" fmla="*/ 260745 w 3207019"/>
                <a:gd name="connsiteY4" fmla="*/ 1415903 h 2908956"/>
                <a:gd name="connsiteX5" fmla="*/ 682894 w 3207019"/>
                <a:gd name="connsiteY5" fmla="*/ 1898707 h 2908956"/>
                <a:gd name="connsiteX6" fmla="*/ 625744 w 3207019"/>
                <a:gd name="connsiteY6" fmla="*/ 431857 h 2908956"/>
                <a:gd name="connsiteX7" fmla="*/ 765498 w 3207019"/>
                <a:gd name="connsiteY7" fmla="*/ 0 h 2908956"/>
                <a:gd name="connsiteX8" fmla="*/ 901969 w 3207019"/>
                <a:gd name="connsiteY8" fmla="*/ 441382 h 2908956"/>
                <a:gd name="connsiteX9" fmla="*/ 968644 w 3207019"/>
                <a:gd name="connsiteY9" fmla="*/ 1412932 h 2908956"/>
                <a:gd name="connsiteX10" fmla="*/ 1155103 w 3207019"/>
                <a:gd name="connsiteY10" fmla="*/ 987050 h 2908956"/>
                <a:gd name="connsiteX11" fmla="*/ 1323964 w 3207019"/>
                <a:gd name="connsiteY11" fmla="*/ 1416589 h 2908956"/>
                <a:gd name="connsiteX12" fmla="*/ 1509892 w 3207019"/>
                <a:gd name="connsiteY12" fmla="*/ 1027285 h 2908956"/>
                <a:gd name="connsiteX13" fmla="*/ 1685229 w 3207019"/>
                <a:gd name="connsiteY13" fmla="*/ 1442193 h 2908956"/>
                <a:gd name="connsiteX14" fmla="*/ 1839075 w 3207019"/>
                <a:gd name="connsiteY14" fmla="*/ 1104095 h 2908956"/>
                <a:gd name="connsiteX15" fmla="*/ 1985609 w 3207019"/>
                <a:gd name="connsiteY15" fmla="*/ 1431220 h 2908956"/>
                <a:gd name="connsiteX16" fmla="*/ 1977532 w 3207019"/>
                <a:gd name="connsiteY16" fmla="*/ 2209374 h 2908956"/>
                <a:gd name="connsiteX17" fmla="*/ 1861021 w 3207019"/>
                <a:gd name="connsiteY17" fmla="*/ 2581766 h 2908956"/>
                <a:gd name="connsiteX18" fmla="*/ 1786956 w 3207019"/>
                <a:gd name="connsiteY18" fmla="*/ 2898832 h 2908956"/>
                <a:gd name="connsiteX19" fmla="*/ 2496608 w 3207019"/>
                <a:gd name="connsiteY19" fmla="*/ 2908634 h 2908956"/>
                <a:gd name="connsiteX20" fmla="*/ 3207019 w 3207019"/>
                <a:gd name="connsiteY20" fmla="*/ 2898832 h 2908956"/>
                <a:gd name="connsiteX0" fmla="*/ 357493 w 3207019"/>
                <a:gd name="connsiteY0" fmla="*/ 2899940 h 2899940"/>
                <a:gd name="connsiteX1" fmla="*/ 655081 w 3207019"/>
                <a:gd name="connsiteY1" fmla="*/ 2896623 h 2899940"/>
                <a:gd name="connsiteX2" fmla="*/ 654319 w 3207019"/>
                <a:gd name="connsiteY2" fmla="*/ 2651182 h 2899940"/>
                <a:gd name="connsiteX3" fmla="*/ 63769 w 3207019"/>
                <a:gd name="connsiteY3" fmla="*/ 1584382 h 2899940"/>
                <a:gd name="connsiteX4" fmla="*/ 260745 w 3207019"/>
                <a:gd name="connsiteY4" fmla="*/ 1415903 h 2899940"/>
                <a:gd name="connsiteX5" fmla="*/ 682894 w 3207019"/>
                <a:gd name="connsiteY5" fmla="*/ 1898707 h 2899940"/>
                <a:gd name="connsiteX6" fmla="*/ 625744 w 3207019"/>
                <a:gd name="connsiteY6" fmla="*/ 431857 h 2899940"/>
                <a:gd name="connsiteX7" fmla="*/ 765498 w 3207019"/>
                <a:gd name="connsiteY7" fmla="*/ 0 h 2899940"/>
                <a:gd name="connsiteX8" fmla="*/ 901969 w 3207019"/>
                <a:gd name="connsiteY8" fmla="*/ 441382 h 2899940"/>
                <a:gd name="connsiteX9" fmla="*/ 968644 w 3207019"/>
                <a:gd name="connsiteY9" fmla="*/ 1412932 h 2899940"/>
                <a:gd name="connsiteX10" fmla="*/ 1155103 w 3207019"/>
                <a:gd name="connsiteY10" fmla="*/ 987050 h 2899940"/>
                <a:gd name="connsiteX11" fmla="*/ 1323964 w 3207019"/>
                <a:gd name="connsiteY11" fmla="*/ 1416589 h 2899940"/>
                <a:gd name="connsiteX12" fmla="*/ 1509892 w 3207019"/>
                <a:gd name="connsiteY12" fmla="*/ 1027285 h 2899940"/>
                <a:gd name="connsiteX13" fmla="*/ 1685229 w 3207019"/>
                <a:gd name="connsiteY13" fmla="*/ 1442193 h 2899940"/>
                <a:gd name="connsiteX14" fmla="*/ 1839075 w 3207019"/>
                <a:gd name="connsiteY14" fmla="*/ 1104095 h 2899940"/>
                <a:gd name="connsiteX15" fmla="*/ 1985609 w 3207019"/>
                <a:gd name="connsiteY15" fmla="*/ 1431220 h 2899940"/>
                <a:gd name="connsiteX16" fmla="*/ 1977532 w 3207019"/>
                <a:gd name="connsiteY16" fmla="*/ 2209374 h 2899940"/>
                <a:gd name="connsiteX17" fmla="*/ 1861021 w 3207019"/>
                <a:gd name="connsiteY17" fmla="*/ 2581766 h 2899940"/>
                <a:gd name="connsiteX18" fmla="*/ 1786956 w 3207019"/>
                <a:gd name="connsiteY18" fmla="*/ 2898832 h 2899940"/>
                <a:gd name="connsiteX19" fmla="*/ 2453760 w 3207019"/>
                <a:gd name="connsiteY19" fmla="*/ 2897922 h 2899940"/>
                <a:gd name="connsiteX20" fmla="*/ 3207019 w 3207019"/>
                <a:gd name="connsiteY20" fmla="*/ 2898832 h 2899940"/>
                <a:gd name="connsiteX0" fmla="*/ 357493 w 3207019"/>
                <a:gd name="connsiteY0" fmla="*/ 2899940 h 2899940"/>
                <a:gd name="connsiteX1" fmla="*/ 655081 w 3207019"/>
                <a:gd name="connsiteY1" fmla="*/ 2896623 h 2899940"/>
                <a:gd name="connsiteX2" fmla="*/ 654319 w 3207019"/>
                <a:gd name="connsiteY2" fmla="*/ 2651182 h 2899940"/>
                <a:gd name="connsiteX3" fmla="*/ 63769 w 3207019"/>
                <a:gd name="connsiteY3" fmla="*/ 1584382 h 2899940"/>
                <a:gd name="connsiteX4" fmla="*/ 260745 w 3207019"/>
                <a:gd name="connsiteY4" fmla="*/ 1415903 h 2899940"/>
                <a:gd name="connsiteX5" fmla="*/ 682894 w 3207019"/>
                <a:gd name="connsiteY5" fmla="*/ 1898707 h 2899940"/>
                <a:gd name="connsiteX6" fmla="*/ 625744 w 3207019"/>
                <a:gd name="connsiteY6" fmla="*/ 431857 h 2899940"/>
                <a:gd name="connsiteX7" fmla="*/ 765498 w 3207019"/>
                <a:gd name="connsiteY7" fmla="*/ 0 h 2899940"/>
                <a:gd name="connsiteX8" fmla="*/ 901969 w 3207019"/>
                <a:gd name="connsiteY8" fmla="*/ 441382 h 2899940"/>
                <a:gd name="connsiteX9" fmla="*/ 968644 w 3207019"/>
                <a:gd name="connsiteY9" fmla="*/ 1412932 h 2899940"/>
                <a:gd name="connsiteX10" fmla="*/ 1155103 w 3207019"/>
                <a:gd name="connsiteY10" fmla="*/ 987050 h 2899940"/>
                <a:gd name="connsiteX11" fmla="*/ 1323964 w 3207019"/>
                <a:gd name="connsiteY11" fmla="*/ 1416589 h 2899940"/>
                <a:gd name="connsiteX12" fmla="*/ 1509892 w 3207019"/>
                <a:gd name="connsiteY12" fmla="*/ 1027285 h 2899940"/>
                <a:gd name="connsiteX13" fmla="*/ 1685229 w 3207019"/>
                <a:gd name="connsiteY13" fmla="*/ 1442193 h 2899940"/>
                <a:gd name="connsiteX14" fmla="*/ 1839075 w 3207019"/>
                <a:gd name="connsiteY14" fmla="*/ 1104095 h 2899940"/>
                <a:gd name="connsiteX15" fmla="*/ 1985609 w 3207019"/>
                <a:gd name="connsiteY15" fmla="*/ 1431220 h 2899940"/>
                <a:gd name="connsiteX16" fmla="*/ 1977532 w 3207019"/>
                <a:gd name="connsiteY16" fmla="*/ 2209374 h 2899940"/>
                <a:gd name="connsiteX17" fmla="*/ 1861021 w 3207019"/>
                <a:gd name="connsiteY17" fmla="*/ 2581766 h 2899940"/>
                <a:gd name="connsiteX18" fmla="*/ 1786956 w 3207019"/>
                <a:gd name="connsiteY18" fmla="*/ 2898832 h 2899940"/>
                <a:gd name="connsiteX19" fmla="*/ 2453760 w 3207019"/>
                <a:gd name="connsiteY19" fmla="*/ 2897922 h 2899940"/>
                <a:gd name="connsiteX20" fmla="*/ 3207019 w 3207019"/>
                <a:gd name="connsiteY20" fmla="*/ 2898832 h 2899940"/>
                <a:gd name="connsiteX0" fmla="*/ 357493 w 2453760"/>
                <a:gd name="connsiteY0" fmla="*/ 2899940 h 2899940"/>
                <a:gd name="connsiteX1" fmla="*/ 655081 w 2453760"/>
                <a:gd name="connsiteY1" fmla="*/ 2896623 h 2899940"/>
                <a:gd name="connsiteX2" fmla="*/ 654319 w 2453760"/>
                <a:gd name="connsiteY2" fmla="*/ 2651182 h 2899940"/>
                <a:gd name="connsiteX3" fmla="*/ 63769 w 2453760"/>
                <a:gd name="connsiteY3" fmla="*/ 1584382 h 2899940"/>
                <a:gd name="connsiteX4" fmla="*/ 260745 w 2453760"/>
                <a:gd name="connsiteY4" fmla="*/ 1415903 h 2899940"/>
                <a:gd name="connsiteX5" fmla="*/ 682894 w 2453760"/>
                <a:gd name="connsiteY5" fmla="*/ 1898707 h 2899940"/>
                <a:gd name="connsiteX6" fmla="*/ 625744 w 2453760"/>
                <a:gd name="connsiteY6" fmla="*/ 431857 h 2899940"/>
                <a:gd name="connsiteX7" fmla="*/ 765498 w 2453760"/>
                <a:gd name="connsiteY7" fmla="*/ 0 h 2899940"/>
                <a:gd name="connsiteX8" fmla="*/ 901969 w 2453760"/>
                <a:gd name="connsiteY8" fmla="*/ 441382 h 2899940"/>
                <a:gd name="connsiteX9" fmla="*/ 968644 w 2453760"/>
                <a:gd name="connsiteY9" fmla="*/ 1412932 h 2899940"/>
                <a:gd name="connsiteX10" fmla="*/ 1155103 w 2453760"/>
                <a:gd name="connsiteY10" fmla="*/ 987050 h 2899940"/>
                <a:gd name="connsiteX11" fmla="*/ 1323964 w 2453760"/>
                <a:gd name="connsiteY11" fmla="*/ 1416589 h 2899940"/>
                <a:gd name="connsiteX12" fmla="*/ 1509892 w 2453760"/>
                <a:gd name="connsiteY12" fmla="*/ 1027285 h 2899940"/>
                <a:gd name="connsiteX13" fmla="*/ 1685229 w 2453760"/>
                <a:gd name="connsiteY13" fmla="*/ 1442193 h 2899940"/>
                <a:gd name="connsiteX14" fmla="*/ 1839075 w 2453760"/>
                <a:gd name="connsiteY14" fmla="*/ 1104095 h 2899940"/>
                <a:gd name="connsiteX15" fmla="*/ 1985609 w 2453760"/>
                <a:gd name="connsiteY15" fmla="*/ 1431220 h 2899940"/>
                <a:gd name="connsiteX16" fmla="*/ 1977532 w 2453760"/>
                <a:gd name="connsiteY16" fmla="*/ 2209374 h 2899940"/>
                <a:gd name="connsiteX17" fmla="*/ 1861021 w 2453760"/>
                <a:gd name="connsiteY17" fmla="*/ 2581766 h 2899940"/>
                <a:gd name="connsiteX18" fmla="*/ 1786956 w 2453760"/>
                <a:gd name="connsiteY18" fmla="*/ 2898832 h 2899940"/>
                <a:gd name="connsiteX19" fmla="*/ 2453760 w 2453760"/>
                <a:gd name="connsiteY19" fmla="*/ 2897922 h 2899940"/>
                <a:gd name="connsiteX0" fmla="*/ 357493 w 2255587"/>
                <a:gd name="connsiteY0" fmla="*/ 2899940 h 2899940"/>
                <a:gd name="connsiteX1" fmla="*/ 655081 w 2255587"/>
                <a:gd name="connsiteY1" fmla="*/ 2896623 h 2899940"/>
                <a:gd name="connsiteX2" fmla="*/ 654319 w 2255587"/>
                <a:gd name="connsiteY2" fmla="*/ 2651182 h 2899940"/>
                <a:gd name="connsiteX3" fmla="*/ 63769 w 2255587"/>
                <a:gd name="connsiteY3" fmla="*/ 1584382 h 2899940"/>
                <a:gd name="connsiteX4" fmla="*/ 260745 w 2255587"/>
                <a:gd name="connsiteY4" fmla="*/ 1415903 h 2899940"/>
                <a:gd name="connsiteX5" fmla="*/ 682894 w 2255587"/>
                <a:gd name="connsiteY5" fmla="*/ 1898707 h 2899940"/>
                <a:gd name="connsiteX6" fmla="*/ 625744 w 2255587"/>
                <a:gd name="connsiteY6" fmla="*/ 431857 h 2899940"/>
                <a:gd name="connsiteX7" fmla="*/ 765498 w 2255587"/>
                <a:gd name="connsiteY7" fmla="*/ 0 h 2899940"/>
                <a:gd name="connsiteX8" fmla="*/ 901969 w 2255587"/>
                <a:gd name="connsiteY8" fmla="*/ 441382 h 2899940"/>
                <a:gd name="connsiteX9" fmla="*/ 968644 w 2255587"/>
                <a:gd name="connsiteY9" fmla="*/ 1412932 h 2899940"/>
                <a:gd name="connsiteX10" fmla="*/ 1155103 w 2255587"/>
                <a:gd name="connsiteY10" fmla="*/ 987050 h 2899940"/>
                <a:gd name="connsiteX11" fmla="*/ 1323964 w 2255587"/>
                <a:gd name="connsiteY11" fmla="*/ 1416589 h 2899940"/>
                <a:gd name="connsiteX12" fmla="*/ 1509892 w 2255587"/>
                <a:gd name="connsiteY12" fmla="*/ 1027285 h 2899940"/>
                <a:gd name="connsiteX13" fmla="*/ 1685229 w 2255587"/>
                <a:gd name="connsiteY13" fmla="*/ 1442193 h 2899940"/>
                <a:gd name="connsiteX14" fmla="*/ 1839075 w 2255587"/>
                <a:gd name="connsiteY14" fmla="*/ 1104095 h 2899940"/>
                <a:gd name="connsiteX15" fmla="*/ 1985609 w 2255587"/>
                <a:gd name="connsiteY15" fmla="*/ 1431220 h 2899940"/>
                <a:gd name="connsiteX16" fmla="*/ 1977532 w 2255587"/>
                <a:gd name="connsiteY16" fmla="*/ 2209374 h 2899940"/>
                <a:gd name="connsiteX17" fmla="*/ 1861021 w 2255587"/>
                <a:gd name="connsiteY17" fmla="*/ 2581766 h 2899940"/>
                <a:gd name="connsiteX18" fmla="*/ 1786956 w 2255587"/>
                <a:gd name="connsiteY18" fmla="*/ 2898832 h 2899940"/>
                <a:gd name="connsiteX19" fmla="*/ 2255587 w 2255587"/>
                <a:gd name="connsiteY19" fmla="*/ 2897922 h 2899940"/>
                <a:gd name="connsiteX0" fmla="*/ 0 w 6739960"/>
                <a:gd name="connsiteY0" fmla="*/ 2932076 h 2932076"/>
                <a:gd name="connsiteX1" fmla="*/ 5139454 w 6739960"/>
                <a:gd name="connsiteY1" fmla="*/ 2896623 h 2932076"/>
                <a:gd name="connsiteX2" fmla="*/ 5138692 w 6739960"/>
                <a:gd name="connsiteY2" fmla="*/ 2651182 h 2932076"/>
                <a:gd name="connsiteX3" fmla="*/ 4548142 w 6739960"/>
                <a:gd name="connsiteY3" fmla="*/ 1584382 h 2932076"/>
                <a:gd name="connsiteX4" fmla="*/ 4745118 w 6739960"/>
                <a:gd name="connsiteY4" fmla="*/ 1415903 h 2932076"/>
                <a:gd name="connsiteX5" fmla="*/ 5167267 w 6739960"/>
                <a:gd name="connsiteY5" fmla="*/ 1898707 h 2932076"/>
                <a:gd name="connsiteX6" fmla="*/ 5110117 w 6739960"/>
                <a:gd name="connsiteY6" fmla="*/ 431857 h 2932076"/>
                <a:gd name="connsiteX7" fmla="*/ 5249871 w 6739960"/>
                <a:gd name="connsiteY7" fmla="*/ 0 h 2932076"/>
                <a:gd name="connsiteX8" fmla="*/ 5386342 w 6739960"/>
                <a:gd name="connsiteY8" fmla="*/ 441382 h 2932076"/>
                <a:gd name="connsiteX9" fmla="*/ 5453017 w 6739960"/>
                <a:gd name="connsiteY9" fmla="*/ 1412932 h 2932076"/>
                <a:gd name="connsiteX10" fmla="*/ 5639476 w 6739960"/>
                <a:gd name="connsiteY10" fmla="*/ 987050 h 2932076"/>
                <a:gd name="connsiteX11" fmla="*/ 5808337 w 6739960"/>
                <a:gd name="connsiteY11" fmla="*/ 1416589 h 2932076"/>
                <a:gd name="connsiteX12" fmla="*/ 5994265 w 6739960"/>
                <a:gd name="connsiteY12" fmla="*/ 1027285 h 2932076"/>
                <a:gd name="connsiteX13" fmla="*/ 6169602 w 6739960"/>
                <a:gd name="connsiteY13" fmla="*/ 1442193 h 2932076"/>
                <a:gd name="connsiteX14" fmla="*/ 6323448 w 6739960"/>
                <a:gd name="connsiteY14" fmla="*/ 1104095 h 2932076"/>
                <a:gd name="connsiteX15" fmla="*/ 6469982 w 6739960"/>
                <a:gd name="connsiteY15" fmla="*/ 1431220 h 2932076"/>
                <a:gd name="connsiteX16" fmla="*/ 6461905 w 6739960"/>
                <a:gd name="connsiteY16" fmla="*/ 2209374 h 2932076"/>
                <a:gd name="connsiteX17" fmla="*/ 6345394 w 6739960"/>
                <a:gd name="connsiteY17" fmla="*/ 2581766 h 2932076"/>
                <a:gd name="connsiteX18" fmla="*/ 6271329 w 6739960"/>
                <a:gd name="connsiteY18" fmla="*/ 2898832 h 2932076"/>
                <a:gd name="connsiteX19" fmla="*/ 6739960 w 6739960"/>
                <a:gd name="connsiteY19" fmla="*/ 2897922 h 2932076"/>
                <a:gd name="connsiteX0" fmla="*/ 0 w 6739960"/>
                <a:gd name="connsiteY0" fmla="*/ 2932076 h 3011101"/>
                <a:gd name="connsiteX1" fmla="*/ 5139454 w 6739960"/>
                <a:gd name="connsiteY1" fmla="*/ 2896623 h 3011101"/>
                <a:gd name="connsiteX2" fmla="*/ 5138692 w 6739960"/>
                <a:gd name="connsiteY2" fmla="*/ 2651182 h 3011101"/>
                <a:gd name="connsiteX3" fmla="*/ 4548142 w 6739960"/>
                <a:gd name="connsiteY3" fmla="*/ 1584382 h 3011101"/>
                <a:gd name="connsiteX4" fmla="*/ 4745118 w 6739960"/>
                <a:gd name="connsiteY4" fmla="*/ 1415903 h 3011101"/>
                <a:gd name="connsiteX5" fmla="*/ 5167267 w 6739960"/>
                <a:gd name="connsiteY5" fmla="*/ 1898707 h 3011101"/>
                <a:gd name="connsiteX6" fmla="*/ 5110117 w 6739960"/>
                <a:gd name="connsiteY6" fmla="*/ 431857 h 3011101"/>
                <a:gd name="connsiteX7" fmla="*/ 5249871 w 6739960"/>
                <a:gd name="connsiteY7" fmla="*/ 0 h 3011101"/>
                <a:gd name="connsiteX8" fmla="*/ 5386342 w 6739960"/>
                <a:gd name="connsiteY8" fmla="*/ 441382 h 3011101"/>
                <a:gd name="connsiteX9" fmla="*/ 5453017 w 6739960"/>
                <a:gd name="connsiteY9" fmla="*/ 1412932 h 3011101"/>
                <a:gd name="connsiteX10" fmla="*/ 5639476 w 6739960"/>
                <a:gd name="connsiteY10" fmla="*/ 987050 h 3011101"/>
                <a:gd name="connsiteX11" fmla="*/ 5808337 w 6739960"/>
                <a:gd name="connsiteY11" fmla="*/ 1416589 h 3011101"/>
                <a:gd name="connsiteX12" fmla="*/ 5994265 w 6739960"/>
                <a:gd name="connsiteY12" fmla="*/ 1027285 h 3011101"/>
                <a:gd name="connsiteX13" fmla="*/ 6169602 w 6739960"/>
                <a:gd name="connsiteY13" fmla="*/ 1442193 h 3011101"/>
                <a:gd name="connsiteX14" fmla="*/ 6323448 w 6739960"/>
                <a:gd name="connsiteY14" fmla="*/ 1104095 h 3011101"/>
                <a:gd name="connsiteX15" fmla="*/ 6469982 w 6739960"/>
                <a:gd name="connsiteY15" fmla="*/ 1431220 h 3011101"/>
                <a:gd name="connsiteX16" fmla="*/ 6461905 w 6739960"/>
                <a:gd name="connsiteY16" fmla="*/ 2209374 h 3011101"/>
                <a:gd name="connsiteX17" fmla="*/ 6345394 w 6739960"/>
                <a:gd name="connsiteY17" fmla="*/ 2581766 h 3011101"/>
                <a:gd name="connsiteX18" fmla="*/ 6271329 w 6739960"/>
                <a:gd name="connsiteY18" fmla="*/ 2898832 h 3011101"/>
                <a:gd name="connsiteX19" fmla="*/ 6739960 w 6739960"/>
                <a:gd name="connsiteY19" fmla="*/ 2897922 h 3011101"/>
                <a:gd name="connsiteX0" fmla="*/ 0 w 6739960"/>
                <a:gd name="connsiteY0" fmla="*/ 2932076 h 3011101"/>
                <a:gd name="connsiteX1" fmla="*/ 5139454 w 6739960"/>
                <a:gd name="connsiteY1" fmla="*/ 2896623 h 3011101"/>
                <a:gd name="connsiteX2" fmla="*/ 5138692 w 6739960"/>
                <a:gd name="connsiteY2" fmla="*/ 2651182 h 3011101"/>
                <a:gd name="connsiteX3" fmla="*/ 4548142 w 6739960"/>
                <a:gd name="connsiteY3" fmla="*/ 1584382 h 3011101"/>
                <a:gd name="connsiteX4" fmla="*/ 4745118 w 6739960"/>
                <a:gd name="connsiteY4" fmla="*/ 1415903 h 3011101"/>
                <a:gd name="connsiteX5" fmla="*/ 5167267 w 6739960"/>
                <a:gd name="connsiteY5" fmla="*/ 1898707 h 3011101"/>
                <a:gd name="connsiteX6" fmla="*/ 5110117 w 6739960"/>
                <a:gd name="connsiteY6" fmla="*/ 431857 h 3011101"/>
                <a:gd name="connsiteX7" fmla="*/ 5249871 w 6739960"/>
                <a:gd name="connsiteY7" fmla="*/ 0 h 3011101"/>
                <a:gd name="connsiteX8" fmla="*/ 5386342 w 6739960"/>
                <a:gd name="connsiteY8" fmla="*/ 441382 h 3011101"/>
                <a:gd name="connsiteX9" fmla="*/ 5453017 w 6739960"/>
                <a:gd name="connsiteY9" fmla="*/ 1412932 h 3011101"/>
                <a:gd name="connsiteX10" fmla="*/ 5639476 w 6739960"/>
                <a:gd name="connsiteY10" fmla="*/ 987050 h 3011101"/>
                <a:gd name="connsiteX11" fmla="*/ 5808337 w 6739960"/>
                <a:gd name="connsiteY11" fmla="*/ 1416589 h 3011101"/>
                <a:gd name="connsiteX12" fmla="*/ 5994265 w 6739960"/>
                <a:gd name="connsiteY12" fmla="*/ 1027285 h 3011101"/>
                <a:gd name="connsiteX13" fmla="*/ 6169602 w 6739960"/>
                <a:gd name="connsiteY13" fmla="*/ 1442193 h 3011101"/>
                <a:gd name="connsiteX14" fmla="*/ 6323448 w 6739960"/>
                <a:gd name="connsiteY14" fmla="*/ 1104095 h 3011101"/>
                <a:gd name="connsiteX15" fmla="*/ 6469982 w 6739960"/>
                <a:gd name="connsiteY15" fmla="*/ 1431220 h 3011101"/>
                <a:gd name="connsiteX16" fmla="*/ 6461905 w 6739960"/>
                <a:gd name="connsiteY16" fmla="*/ 2209374 h 3011101"/>
                <a:gd name="connsiteX17" fmla="*/ 6345394 w 6739960"/>
                <a:gd name="connsiteY17" fmla="*/ 2581766 h 3011101"/>
                <a:gd name="connsiteX18" fmla="*/ 6271329 w 6739960"/>
                <a:gd name="connsiteY18" fmla="*/ 2898832 h 3011101"/>
                <a:gd name="connsiteX19" fmla="*/ 6739960 w 6739960"/>
                <a:gd name="connsiteY19" fmla="*/ 2897922 h 3011101"/>
                <a:gd name="connsiteX0" fmla="*/ 0 w 6739960"/>
                <a:gd name="connsiteY0" fmla="*/ 2932076 h 2932076"/>
                <a:gd name="connsiteX1" fmla="*/ 5139454 w 6739960"/>
                <a:gd name="connsiteY1" fmla="*/ 2896623 h 2932076"/>
                <a:gd name="connsiteX2" fmla="*/ 5138692 w 6739960"/>
                <a:gd name="connsiteY2" fmla="*/ 2651182 h 2932076"/>
                <a:gd name="connsiteX3" fmla="*/ 4548142 w 6739960"/>
                <a:gd name="connsiteY3" fmla="*/ 1584382 h 2932076"/>
                <a:gd name="connsiteX4" fmla="*/ 4745118 w 6739960"/>
                <a:gd name="connsiteY4" fmla="*/ 1415903 h 2932076"/>
                <a:gd name="connsiteX5" fmla="*/ 5167267 w 6739960"/>
                <a:gd name="connsiteY5" fmla="*/ 1898707 h 2932076"/>
                <a:gd name="connsiteX6" fmla="*/ 5110117 w 6739960"/>
                <a:gd name="connsiteY6" fmla="*/ 431857 h 2932076"/>
                <a:gd name="connsiteX7" fmla="*/ 5249871 w 6739960"/>
                <a:gd name="connsiteY7" fmla="*/ 0 h 2932076"/>
                <a:gd name="connsiteX8" fmla="*/ 5386342 w 6739960"/>
                <a:gd name="connsiteY8" fmla="*/ 441382 h 2932076"/>
                <a:gd name="connsiteX9" fmla="*/ 5453017 w 6739960"/>
                <a:gd name="connsiteY9" fmla="*/ 1412932 h 2932076"/>
                <a:gd name="connsiteX10" fmla="*/ 5639476 w 6739960"/>
                <a:gd name="connsiteY10" fmla="*/ 987050 h 2932076"/>
                <a:gd name="connsiteX11" fmla="*/ 5808337 w 6739960"/>
                <a:gd name="connsiteY11" fmla="*/ 1416589 h 2932076"/>
                <a:gd name="connsiteX12" fmla="*/ 5994265 w 6739960"/>
                <a:gd name="connsiteY12" fmla="*/ 1027285 h 2932076"/>
                <a:gd name="connsiteX13" fmla="*/ 6169602 w 6739960"/>
                <a:gd name="connsiteY13" fmla="*/ 1442193 h 2932076"/>
                <a:gd name="connsiteX14" fmla="*/ 6323448 w 6739960"/>
                <a:gd name="connsiteY14" fmla="*/ 1104095 h 2932076"/>
                <a:gd name="connsiteX15" fmla="*/ 6469982 w 6739960"/>
                <a:gd name="connsiteY15" fmla="*/ 1431220 h 2932076"/>
                <a:gd name="connsiteX16" fmla="*/ 6461905 w 6739960"/>
                <a:gd name="connsiteY16" fmla="*/ 2209374 h 2932076"/>
                <a:gd name="connsiteX17" fmla="*/ 6345394 w 6739960"/>
                <a:gd name="connsiteY17" fmla="*/ 2581766 h 2932076"/>
                <a:gd name="connsiteX18" fmla="*/ 6271329 w 6739960"/>
                <a:gd name="connsiteY18" fmla="*/ 2898832 h 2932076"/>
                <a:gd name="connsiteX19" fmla="*/ 6739960 w 6739960"/>
                <a:gd name="connsiteY19" fmla="*/ 2897922 h 2932076"/>
                <a:gd name="connsiteX0" fmla="*/ 0 w 6739960"/>
                <a:gd name="connsiteY0" fmla="*/ 2932076 h 2932076"/>
                <a:gd name="connsiteX1" fmla="*/ 5139454 w 6739960"/>
                <a:gd name="connsiteY1" fmla="*/ 2896623 h 2932076"/>
                <a:gd name="connsiteX2" fmla="*/ 5138692 w 6739960"/>
                <a:gd name="connsiteY2" fmla="*/ 2651182 h 2932076"/>
                <a:gd name="connsiteX3" fmla="*/ 4548142 w 6739960"/>
                <a:gd name="connsiteY3" fmla="*/ 1584382 h 2932076"/>
                <a:gd name="connsiteX4" fmla="*/ 4745118 w 6739960"/>
                <a:gd name="connsiteY4" fmla="*/ 1415903 h 2932076"/>
                <a:gd name="connsiteX5" fmla="*/ 5167267 w 6739960"/>
                <a:gd name="connsiteY5" fmla="*/ 1898707 h 2932076"/>
                <a:gd name="connsiteX6" fmla="*/ 5110117 w 6739960"/>
                <a:gd name="connsiteY6" fmla="*/ 431857 h 2932076"/>
                <a:gd name="connsiteX7" fmla="*/ 5249871 w 6739960"/>
                <a:gd name="connsiteY7" fmla="*/ 0 h 2932076"/>
                <a:gd name="connsiteX8" fmla="*/ 5386342 w 6739960"/>
                <a:gd name="connsiteY8" fmla="*/ 441382 h 2932076"/>
                <a:gd name="connsiteX9" fmla="*/ 5453017 w 6739960"/>
                <a:gd name="connsiteY9" fmla="*/ 1412932 h 2932076"/>
                <a:gd name="connsiteX10" fmla="*/ 5639476 w 6739960"/>
                <a:gd name="connsiteY10" fmla="*/ 987050 h 2932076"/>
                <a:gd name="connsiteX11" fmla="*/ 5808337 w 6739960"/>
                <a:gd name="connsiteY11" fmla="*/ 1416589 h 2932076"/>
                <a:gd name="connsiteX12" fmla="*/ 5994265 w 6739960"/>
                <a:gd name="connsiteY12" fmla="*/ 1027285 h 2932076"/>
                <a:gd name="connsiteX13" fmla="*/ 6169602 w 6739960"/>
                <a:gd name="connsiteY13" fmla="*/ 1442193 h 2932076"/>
                <a:gd name="connsiteX14" fmla="*/ 6323448 w 6739960"/>
                <a:gd name="connsiteY14" fmla="*/ 1104095 h 2932076"/>
                <a:gd name="connsiteX15" fmla="*/ 6469982 w 6739960"/>
                <a:gd name="connsiteY15" fmla="*/ 1431220 h 2932076"/>
                <a:gd name="connsiteX16" fmla="*/ 6461905 w 6739960"/>
                <a:gd name="connsiteY16" fmla="*/ 2209374 h 2932076"/>
                <a:gd name="connsiteX17" fmla="*/ 6345394 w 6739960"/>
                <a:gd name="connsiteY17" fmla="*/ 2581766 h 2932076"/>
                <a:gd name="connsiteX18" fmla="*/ 6271329 w 6739960"/>
                <a:gd name="connsiteY18" fmla="*/ 2898832 h 2932076"/>
                <a:gd name="connsiteX19" fmla="*/ 6739960 w 6739960"/>
                <a:gd name="connsiteY19" fmla="*/ 2897922 h 2932076"/>
                <a:gd name="connsiteX0" fmla="*/ 0 w 6739960"/>
                <a:gd name="connsiteY0" fmla="*/ 2932076 h 2932076"/>
                <a:gd name="connsiteX1" fmla="*/ 5278711 w 6739960"/>
                <a:gd name="connsiteY1" fmla="*/ 2896623 h 2932076"/>
                <a:gd name="connsiteX2" fmla="*/ 5138692 w 6739960"/>
                <a:gd name="connsiteY2" fmla="*/ 2651182 h 2932076"/>
                <a:gd name="connsiteX3" fmla="*/ 4548142 w 6739960"/>
                <a:gd name="connsiteY3" fmla="*/ 1584382 h 2932076"/>
                <a:gd name="connsiteX4" fmla="*/ 4745118 w 6739960"/>
                <a:gd name="connsiteY4" fmla="*/ 1415903 h 2932076"/>
                <a:gd name="connsiteX5" fmla="*/ 5167267 w 6739960"/>
                <a:gd name="connsiteY5" fmla="*/ 1898707 h 2932076"/>
                <a:gd name="connsiteX6" fmla="*/ 5110117 w 6739960"/>
                <a:gd name="connsiteY6" fmla="*/ 431857 h 2932076"/>
                <a:gd name="connsiteX7" fmla="*/ 5249871 w 6739960"/>
                <a:gd name="connsiteY7" fmla="*/ 0 h 2932076"/>
                <a:gd name="connsiteX8" fmla="*/ 5386342 w 6739960"/>
                <a:gd name="connsiteY8" fmla="*/ 441382 h 2932076"/>
                <a:gd name="connsiteX9" fmla="*/ 5453017 w 6739960"/>
                <a:gd name="connsiteY9" fmla="*/ 1412932 h 2932076"/>
                <a:gd name="connsiteX10" fmla="*/ 5639476 w 6739960"/>
                <a:gd name="connsiteY10" fmla="*/ 987050 h 2932076"/>
                <a:gd name="connsiteX11" fmla="*/ 5808337 w 6739960"/>
                <a:gd name="connsiteY11" fmla="*/ 1416589 h 2932076"/>
                <a:gd name="connsiteX12" fmla="*/ 5994265 w 6739960"/>
                <a:gd name="connsiteY12" fmla="*/ 1027285 h 2932076"/>
                <a:gd name="connsiteX13" fmla="*/ 6169602 w 6739960"/>
                <a:gd name="connsiteY13" fmla="*/ 1442193 h 2932076"/>
                <a:gd name="connsiteX14" fmla="*/ 6323448 w 6739960"/>
                <a:gd name="connsiteY14" fmla="*/ 1104095 h 2932076"/>
                <a:gd name="connsiteX15" fmla="*/ 6469982 w 6739960"/>
                <a:gd name="connsiteY15" fmla="*/ 1431220 h 2932076"/>
                <a:gd name="connsiteX16" fmla="*/ 6461905 w 6739960"/>
                <a:gd name="connsiteY16" fmla="*/ 2209374 h 2932076"/>
                <a:gd name="connsiteX17" fmla="*/ 6345394 w 6739960"/>
                <a:gd name="connsiteY17" fmla="*/ 2581766 h 2932076"/>
                <a:gd name="connsiteX18" fmla="*/ 6271329 w 6739960"/>
                <a:gd name="connsiteY18" fmla="*/ 2898832 h 2932076"/>
                <a:gd name="connsiteX19" fmla="*/ 6739960 w 6739960"/>
                <a:gd name="connsiteY19" fmla="*/ 2897922 h 2932076"/>
                <a:gd name="connsiteX0" fmla="*/ 0 w 6739960"/>
                <a:gd name="connsiteY0" fmla="*/ 2932076 h 2932076"/>
                <a:gd name="connsiteX1" fmla="*/ 5278711 w 6739960"/>
                <a:gd name="connsiteY1" fmla="*/ 2896623 h 2932076"/>
                <a:gd name="connsiteX2" fmla="*/ 5138692 w 6739960"/>
                <a:gd name="connsiteY2" fmla="*/ 2651182 h 2932076"/>
                <a:gd name="connsiteX3" fmla="*/ 4548142 w 6739960"/>
                <a:gd name="connsiteY3" fmla="*/ 1584382 h 2932076"/>
                <a:gd name="connsiteX4" fmla="*/ 4745118 w 6739960"/>
                <a:gd name="connsiteY4" fmla="*/ 1415903 h 2932076"/>
                <a:gd name="connsiteX5" fmla="*/ 5167267 w 6739960"/>
                <a:gd name="connsiteY5" fmla="*/ 1898707 h 2932076"/>
                <a:gd name="connsiteX6" fmla="*/ 5110117 w 6739960"/>
                <a:gd name="connsiteY6" fmla="*/ 431857 h 2932076"/>
                <a:gd name="connsiteX7" fmla="*/ 5249871 w 6739960"/>
                <a:gd name="connsiteY7" fmla="*/ 0 h 2932076"/>
                <a:gd name="connsiteX8" fmla="*/ 5386342 w 6739960"/>
                <a:gd name="connsiteY8" fmla="*/ 441382 h 2932076"/>
                <a:gd name="connsiteX9" fmla="*/ 5453017 w 6739960"/>
                <a:gd name="connsiteY9" fmla="*/ 1412932 h 2932076"/>
                <a:gd name="connsiteX10" fmla="*/ 5639476 w 6739960"/>
                <a:gd name="connsiteY10" fmla="*/ 987050 h 2932076"/>
                <a:gd name="connsiteX11" fmla="*/ 5808337 w 6739960"/>
                <a:gd name="connsiteY11" fmla="*/ 1416589 h 2932076"/>
                <a:gd name="connsiteX12" fmla="*/ 5994265 w 6739960"/>
                <a:gd name="connsiteY12" fmla="*/ 1027285 h 2932076"/>
                <a:gd name="connsiteX13" fmla="*/ 6169602 w 6739960"/>
                <a:gd name="connsiteY13" fmla="*/ 1442193 h 2932076"/>
                <a:gd name="connsiteX14" fmla="*/ 6323448 w 6739960"/>
                <a:gd name="connsiteY14" fmla="*/ 1104095 h 2932076"/>
                <a:gd name="connsiteX15" fmla="*/ 6469982 w 6739960"/>
                <a:gd name="connsiteY15" fmla="*/ 1431220 h 2932076"/>
                <a:gd name="connsiteX16" fmla="*/ 6461905 w 6739960"/>
                <a:gd name="connsiteY16" fmla="*/ 2209374 h 2932076"/>
                <a:gd name="connsiteX17" fmla="*/ 6345394 w 6739960"/>
                <a:gd name="connsiteY17" fmla="*/ 2581766 h 2932076"/>
                <a:gd name="connsiteX18" fmla="*/ 6271329 w 6739960"/>
                <a:gd name="connsiteY18" fmla="*/ 2898832 h 2932076"/>
                <a:gd name="connsiteX19" fmla="*/ 6739960 w 6739960"/>
                <a:gd name="connsiteY19" fmla="*/ 2897922 h 2932076"/>
                <a:gd name="connsiteX0" fmla="*/ 0 w 6504294"/>
                <a:gd name="connsiteY0" fmla="*/ 2926720 h 2926720"/>
                <a:gd name="connsiteX1" fmla="*/ 5043045 w 6504294"/>
                <a:gd name="connsiteY1" fmla="*/ 2896623 h 2926720"/>
                <a:gd name="connsiteX2" fmla="*/ 4903026 w 6504294"/>
                <a:gd name="connsiteY2" fmla="*/ 2651182 h 2926720"/>
                <a:gd name="connsiteX3" fmla="*/ 4312476 w 6504294"/>
                <a:gd name="connsiteY3" fmla="*/ 1584382 h 2926720"/>
                <a:gd name="connsiteX4" fmla="*/ 4509452 w 6504294"/>
                <a:gd name="connsiteY4" fmla="*/ 1415903 h 2926720"/>
                <a:gd name="connsiteX5" fmla="*/ 4931601 w 6504294"/>
                <a:gd name="connsiteY5" fmla="*/ 1898707 h 2926720"/>
                <a:gd name="connsiteX6" fmla="*/ 4874451 w 6504294"/>
                <a:gd name="connsiteY6" fmla="*/ 431857 h 2926720"/>
                <a:gd name="connsiteX7" fmla="*/ 5014205 w 6504294"/>
                <a:gd name="connsiteY7" fmla="*/ 0 h 2926720"/>
                <a:gd name="connsiteX8" fmla="*/ 5150676 w 6504294"/>
                <a:gd name="connsiteY8" fmla="*/ 441382 h 2926720"/>
                <a:gd name="connsiteX9" fmla="*/ 5217351 w 6504294"/>
                <a:gd name="connsiteY9" fmla="*/ 1412932 h 2926720"/>
                <a:gd name="connsiteX10" fmla="*/ 5403810 w 6504294"/>
                <a:gd name="connsiteY10" fmla="*/ 987050 h 2926720"/>
                <a:gd name="connsiteX11" fmla="*/ 5572671 w 6504294"/>
                <a:gd name="connsiteY11" fmla="*/ 1416589 h 2926720"/>
                <a:gd name="connsiteX12" fmla="*/ 5758599 w 6504294"/>
                <a:gd name="connsiteY12" fmla="*/ 1027285 h 2926720"/>
                <a:gd name="connsiteX13" fmla="*/ 5933936 w 6504294"/>
                <a:gd name="connsiteY13" fmla="*/ 1442193 h 2926720"/>
                <a:gd name="connsiteX14" fmla="*/ 6087782 w 6504294"/>
                <a:gd name="connsiteY14" fmla="*/ 1104095 h 2926720"/>
                <a:gd name="connsiteX15" fmla="*/ 6234316 w 6504294"/>
                <a:gd name="connsiteY15" fmla="*/ 1431220 h 2926720"/>
                <a:gd name="connsiteX16" fmla="*/ 6226239 w 6504294"/>
                <a:gd name="connsiteY16" fmla="*/ 2209374 h 2926720"/>
                <a:gd name="connsiteX17" fmla="*/ 6109728 w 6504294"/>
                <a:gd name="connsiteY17" fmla="*/ 2581766 h 2926720"/>
                <a:gd name="connsiteX18" fmla="*/ 6035663 w 6504294"/>
                <a:gd name="connsiteY18" fmla="*/ 2898832 h 2926720"/>
                <a:gd name="connsiteX19" fmla="*/ 6504294 w 6504294"/>
                <a:gd name="connsiteY19" fmla="*/ 2897922 h 2926720"/>
                <a:gd name="connsiteX0" fmla="*/ 0 w 6691756"/>
                <a:gd name="connsiteY0" fmla="*/ 2926720 h 2926720"/>
                <a:gd name="connsiteX1" fmla="*/ 5043045 w 6691756"/>
                <a:gd name="connsiteY1" fmla="*/ 2896623 h 2926720"/>
                <a:gd name="connsiteX2" fmla="*/ 4903026 w 6691756"/>
                <a:gd name="connsiteY2" fmla="*/ 2651182 h 2926720"/>
                <a:gd name="connsiteX3" fmla="*/ 4312476 w 6691756"/>
                <a:gd name="connsiteY3" fmla="*/ 1584382 h 2926720"/>
                <a:gd name="connsiteX4" fmla="*/ 4509452 w 6691756"/>
                <a:gd name="connsiteY4" fmla="*/ 1415903 h 2926720"/>
                <a:gd name="connsiteX5" fmla="*/ 4931601 w 6691756"/>
                <a:gd name="connsiteY5" fmla="*/ 1898707 h 2926720"/>
                <a:gd name="connsiteX6" fmla="*/ 4874451 w 6691756"/>
                <a:gd name="connsiteY6" fmla="*/ 431857 h 2926720"/>
                <a:gd name="connsiteX7" fmla="*/ 5014205 w 6691756"/>
                <a:gd name="connsiteY7" fmla="*/ 0 h 2926720"/>
                <a:gd name="connsiteX8" fmla="*/ 5150676 w 6691756"/>
                <a:gd name="connsiteY8" fmla="*/ 441382 h 2926720"/>
                <a:gd name="connsiteX9" fmla="*/ 5217351 w 6691756"/>
                <a:gd name="connsiteY9" fmla="*/ 1412932 h 2926720"/>
                <a:gd name="connsiteX10" fmla="*/ 5403810 w 6691756"/>
                <a:gd name="connsiteY10" fmla="*/ 987050 h 2926720"/>
                <a:gd name="connsiteX11" fmla="*/ 5572671 w 6691756"/>
                <a:gd name="connsiteY11" fmla="*/ 1416589 h 2926720"/>
                <a:gd name="connsiteX12" fmla="*/ 5758599 w 6691756"/>
                <a:gd name="connsiteY12" fmla="*/ 1027285 h 2926720"/>
                <a:gd name="connsiteX13" fmla="*/ 5933936 w 6691756"/>
                <a:gd name="connsiteY13" fmla="*/ 1442193 h 2926720"/>
                <a:gd name="connsiteX14" fmla="*/ 6087782 w 6691756"/>
                <a:gd name="connsiteY14" fmla="*/ 1104095 h 2926720"/>
                <a:gd name="connsiteX15" fmla="*/ 6234316 w 6691756"/>
                <a:gd name="connsiteY15" fmla="*/ 1431220 h 2926720"/>
                <a:gd name="connsiteX16" fmla="*/ 6226239 w 6691756"/>
                <a:gd name="connsiteY16" fmla="*/ 2209374 h 2926720"/>
                <a:gd name="connsiteX17" fmla="*/ 6109728 w 6691756"/>
                <a:gd name="connsiteY17" fmla="*/ 2581766 h 2926720"/>
                <a:gd name="connsiteX18" fmla="*/ 6035663 w 6691756"/>
                <a:gd name="connsiteY18" fmla="*/ 2898832 h 2926720"/>
                <a:gd name="connsiteX19" fmla="*/ 6691756 w 6691756"/>
                <a:gd name="connsiteY19" fmla="*/ 2897922 h 2926720"/>
                <a:gd name="connsiteX0" fmla="*/ 0 w 6691756"/>
                <a:gd name="connsiteY0" fmla="*/ 2926720 h 2926720"/>
                <a:gd name="connsiteX1" fmla="*/ 5043045 w 6691756"/>
                <a:gd name="connsiteY1" fmla="*/ 2917545 h 2926720"/>
                <a:gd name="connsiteX2" fmla="*/ 4903026 w 6691756"/>
                <a:gd name="connsiteY2" fmla="*/ 2651182 h 2926720"/>
                <a:gd name="connsiteX3" fmla="*/ 4312476 w 6691756"/>
                <a:gd name="connsiteY3" fmla="*/ 1584382 h 2926720"/>
                <a:gd name="connsiteX4" fmla="*/ 4509452 w 6691756"/>
                <a:gd name="connsiteY4" fmla="*/ 1415903 h 2926720"/>
                <a:gd name="connsiteX5" fmla="*/ 4931601 w 6691756"/>
                <a:gd name="connsiteY5" fmla="*/ 1898707 h 2926720"/>
                <a:gd name="connsiteX6" fmla="*/ 4874451 w 6691756"/>
                <a:gd name="connsiteY6" fmla="*/ 431857 h 2926720"/>
                <a:gd name="connsiteX7" fmla="*/ 5014205 w 6691756"/>
                <a:gd name="connsiteY7" fmla="*/ 0 h 2926720"/>
                <a:gd name="connsiteX8" fmla="*/ 5150676 w 6691756"/>
                <a:gd name="connsiteY8" fmla="*/ 441382 h 2926720"/>
                <a:gd name="connsiteX9" fmla="*/ 5217351 w 6691756"/>
                <a:gd name="connsiteY9" fmla="*/ 1412932 h 2926720"/>
                <a:gd name="connsiteX10" fmla="*/ 5403810 w 6691756"/>
                <a:gd name="connsiteY10" fmla="*/ 987050 h 2926720"/>
                <a:gd name="connsiteX11" fmla="*/ 5572671 w 6691756"/>
                <a:gd name="connsiteY11" fmla="*/ 1416589 h 2926720"/>
                <a:gd name="connsiteX12" fmla="*/ 5758599 w 6691756"/>
                <a:gd name="connsiteY12" fmla="*/ 1027285 h 2926720"/>
                <a:gd name="connsiteX13" fmla="*/ 5933936 w 6691756"/>
                <a:gd name="connsiteY13" fmla="*/ 1442193 h 2926720"/>
                <a:gd name="connsiteX14" fmla="*/ 6087782 w 6691756"/>
                <a:gd name="connsiteY14" fmla="*/ 1104095 h 2926720"/>
                <a:gd name="connsiteX15" fmla="*/ 6234316 w 6691756"/>
                <a:gd name="connsiteY15" fmla="*/ 1431220 h 2926720"/>
                <a:gd name="connsiteX16" fmla="*/ 6226239 w 6691756"/>
                <a:gd name="connsiteY16" fmla="*/ 2209374 h 2926720"/>
                <a:gd name="connsiteX17" fmla="*/ 6109728 w 6691756"/>
                <a:gd name="connsiteY17" fmla="*/ 2581766 h 2926720"/>
                <a:gd name="connsiteX18" fmla="*/ 6035663 w 6691756"/>
                <a:gd name="connsiteY18" fmla="*/ 2898832 h 2926720"/>
                <a:gd name="connsiteX19" fmla="*/ 6691756 w 6691756"/>
                <a:gd name="connsiteY19" fmla="*/ 2897922 h 2926720"/>
                <a:gd name="connsiteX0" fmla="*/ 0 w 6691756"/>
                <a:gd name="connsiteY0" fmla="*/ 2926720 h 2926720"/>
                <a:gd name="connsiteX1" fmla="*/ 5056993 w 6691756"/>
                <a:gd name="connsiteY1" fmla="*/ 2910571 h 2926720"/>
                <a:gd name="connsiteX2" fmla="*/ 4903026 w 6691756"/>
                <a:gd name="connsiteY2" fmla="*/ 2651182 h 2926720"/>
                <a:gd name="connsiteX3" fmla="*/ 4312476 w 6691756"/>
                <a:gd name="connsiteY3" fmla="*/ 1584382 h 2926720"/>
                <a:gd name="connsiteX4" fmla="*/ 4509452 w 6691756"/>
                <a:gd name="connsiteY4" fmla="*/ 1415903 h 2926720"/>
                <a:gd name="connsiteX5" fmla="*/ 4931601 w 6691756"/>
                <a:gd name="connsiteY5" fmla="*/ 1898707 h 2926720"/>
                <a:gd name="connsiteX6" fmla="*/ 4874451 w 6691756"/>
                <a:gd name="connsiteY6" fmla="*/ 431857 h 2926720"/>
                <a:gd name="connsiteX7" fmla="*/ 5014205 w 6691756"/>
                <a:gd name="connsiteY7" fmla="*/ 0 h 2926720"/>
                <a:gd name="connsiteX8" fmla="*/ 5150676 w 6691756"/>
                <a:gd name="connsiteY8" fmla="*/ 441382 h 2926720"/>
                <a:gd name="connsiteX9" fmla="*/ 5217351 w 6691756"/>
                <a:gd name="connsiteY9" fmla="*/ 1412932 h 2926720"/>
                <a:gd name="connsiteX10" fmla="*/ 5403810 w 6691756"/>
                <a:gd name="connsiteY10" fmla="*/ 987050 h 2926720"/>
                <a:gd name="connsiteX11" fmla="*/ 5572671 w 6691756"/>
                <a:gd name="connsiteY11" fmla="*/ 1416589 h 2926720"/>
                <a:gd name="connsiteX12" fmla="*/ 5758599 w 6691756"/>
                <a:gd name="connsiteY12" fmla="*/ 1027285 h 2926720"/>
                <a:gd name="connsiteX13" fmla="*/ 5933936 w 6691756"/>
                <a:gd name="connsiteY13" fmla="*/ 1442193 h 2926720"/>
                <a:gd name="connsiteX14" fmla="*/ 6087782 w 6691756"/>
                <a:gd name="connsiteY14" fmla="*/ 1104095 h 2926720"/>
                <a:gd name="connsiteX15" fmla="*/ 6234316 w 6691756"/>
                <a:gd name="connsiteY15" fmla="*/ 1431220 h 2926720"/>
                <a:gd name="connsiteX16" fmla="*/ 6226239 w 6691756"/>
                <a:gd name="connsiteY16" fmla="*/ 2209374 h 2926720"/>
                <a:gd name="connsiteX17" fmla="*/ 6109728 w 6691756"/>
                <a:gd name="connsiteY17" fmla="*/ 2581766 h 2926720"/>
                <a:gd name="connsiteX18" fmla="*/ 6035663 w 6691756"/>
                <a:gd name="connsiteY18" fmla="*/ 2898832 h 2926720"/>
                <a:gd name="connsiteX19" fmla="*/ 6691756 w 6691756"/>
                <a:gd name="connsiteY19" fmla="*/ 2897922 h 2926720"/>
                <a:gd name="connsiteX0" fmla="*/ 0 w 6691756"/>
                <a:gd name="connsiteY0" fmla="*/ 2926720 h 2927671"/>
                <a:gd name="connsiteX1" fmla="*/ 5056993 w 6691756"/>
                <a:gd name="connsiteY1" fmla="*/ 2924519 h 2927671"/>
                <a:gd name="connsiteX2" fmla="*/ 4903026 w 6691756"/>
                <a:gd name="connsiteY2" fmla="*/ 2651182 h 2927671"/>
                <a:gd name="connsiteX3" fmla="*/ 4312476 w 6691756"/>
                <a:gd name="connsiteY3" fmla="*/ 1584382 h 2927671"/>
                <a:gd name="connsiteX4" fmla="*/ 4509452 w 6691756"/>
                <a:gd name="connsiteY4" fmla="*/ 1415903 h 2927671"/>
                <a:gd name="connsiteX5" fmla="*/ 4931601 w 6691756"/>
                <a:gd name="connsiteY5" fmla="*/ 1898707 h 2927671"/>
                <a:gd name="connsiteX6" fmla="*/ 4874451 w 6691756"/>
                <a:gd name="connsiteY6" fmla="*/ 431857 h 2927671"/>
                <a:gd name="connsiteX7" fmla="*/ 5014205 w 6691756"/>
                <a:gd name="connsiteY7" fmla="*/ 0 h 2927671"/>
                <a:gd name="connsiteX8" fmla="*/ 5150676 w 6691756"/>
                <a:gd name="connsiteY8" fmla="*/ 441382 h 2927671"/>
                <a:gd name="connsiteX9" fmla="*/ 5217351 w 6691756"/>
                <a:gd name="connsiteY9" fmla="*/ 1412932 h 2927671"/>
                <a:gd name="connsiteX10" fmla="*/ 5403810 w 6691756"/>
                <a:gd name="connsiteY10" fmla="*/ 987050 h 2927671"/>
                <a:gd name="connsiteX11" fmla="*/ 5572671 w 6691756"/>
                <a:gd name="connsiteY11" fmla="*/ 1416589 h 2927671"/>
                <a:gd name="connsiteX12" fmla="*/ 5758599 w 6691756"/>
                <a:gd name="connsiteY12" fmla="*/ 1027285 h 2927671"/>
                <a:gd name="connsiteX13" fmla="*/ 5933936 w 6691756"/>
                <a:gd name="connsiteY13" fmla="*/ 1442193 h 2927671"/>
                <a:gd name="connsiteX14" fmla="*/ 6087782 w 6691756"/>
                <a:gd name="connsiteY14" fmla="*/ 1104095 h 2927671"/>
                <a:gd name="connsiteX15" fmla="*/ 6234316 w 6691756"/>
                <a:gd name="connsiteY15" fmla="*/ 1431220 h 2927671"/>
                <a:gd name="connsiteX16" fmla="*/ 6226239 w 6691756"/>
                <a:gd name="connsiteY16" fmla="*/ 2209374 h 2927671"/>
                <a:gd name="connsiteX17" fmla="*/ 6109728 w 6691756"/>
                <a:gd name="connsiteY17" fmla="*/ 2581766 h 2927671"/>
                <a:gd name="connsiteX18" fmla="*/ 6035663 w 6691756"/>
                <a:gd name="connsiteY18" fmla="*/ 2898832 h 2927671"/>
                <a:gd name="connsiteX19" fmla="*/ 6691756 w 6691756"/>
                <a:gd name="connsiteY19" fmla="*/ 2897922 h 2927671"/>
                <a:gd name="connsiteX0" fmla="*/ 0 w 6691756"/>
                <a:gd name="connsiteY0" fmla="*/ 2926720 h 2927671"/>
                <a:gd name="connsiteX1" fmla="*/ 5056993 w 6691756"/>
                <a:gd name="connsiteY1" fmla="*/ 2924519 h 2927671"/>
                <a:gd name="connsiteX2" fmla="*/ 4903026 w 6691756"/>
                <a:gd name="connsiteY2" fmla="*/ 2651182 h 2927671"/>
                <a:gd name="connsiteX3" fmla="*/ 4312476 w 6691756"/>
                <a:gd name="connsiteY3" fmla="*/ 1584382 h 2927671"/>
                <a:gd name="connsiteX4" fmla="*/ 4509452 w 6691756"/>
                <a:gd name="connsiteY4" fmla="*/ 1415903 h 2927671"/>
                <a:gd name="connsiteX5" fmla="*/ 4931601 w 6691756"/>
                <a:gd name="connsiteY5" fmla="*/ 1898707 h 2927671"/>
                <a:gd name="connsiteX6" fmla="*/ 4874451 w 6691756"/>
                <a:gd name="connsiteY6" fmla="*/ 431857 h 2927671"/>
                <a:gd name="connsiteX7" fmla="*/ 5014205 w 6691756"/>
                <a:gd name="connsiteY7" fmla="*/ 0 h 2927671"/>
                <a:gd name="connsiteX8" fmla="*/ 5150676 w 6691756"/>
                <a:gd name="connsiteY8" fmla="*/ 441382 h 2927671"/>
                <a:gd name="connsiteX9" fmla="*/ 5217351 w 6691756"/>
                <a:gd name="connsiteY9" fmla="*/ 1412932 h 2927671"/>
                <a:gd name="connsiteX10" fmla="*/ 5403810 w 6691756"/>
                <a:gd name="connsiteY10" fmla="*/ 987050 h 2927671"/>
                <a:gd name="connsiteX11" fmla="*/ 5572671 w 6691756"/>
                <a:gd name="connsiteY11" fmla="*/ 1416589 h 2927671"/>
                <a:gd name="connsiteX12" fmla="*/ 5758599 w 6691756"/>
                <a:gd name="connsiteY12" fmla="*/ 1027285 h 2927671"/>
                <a:gd name="connsiteX13" fmla="*/ 5933936 w 6691756"/>
                <a:gd name="connsiteY13" fmla="*/ 1442193 h 2927671"/>
                <a:gd name="connsiteX14" fmla="*/ 6087782 w 6691756"/>
                <a:gd name="connsiteY14" fmla="*/ 1104095 h 2927671"/>
                <a:gd name="connsiteX15" fmla="*/ 6234316 w 6691756"/>
                <a:gd name="connsiteY15" fmla="*/ 1431220 h 2927671"/>
                <a:gd name="connsiteX16" fmla="*/ 6226239 w 6691756"/>
                <a:gd name="connsiteY16" fmla="*/ 2209374 h 2927671"/>
                <a:gd name="connsiteX17" fmla="*/ 6109728 w 6691756"/>
                <a:gd name="connsiteY17" fmla="*/ 2581766 h 2927671"/>
                <a:gd name="connsiteX18" fmla="*/ 6035663 w 6691756"/>
                <a:gd name="connsiteY18" fmla="*/ 2912780 h 2927671"/>
                <a:gd name="connsiteX19" fmla="*/ 6691756 w 6691756"/>
                <a:gd name="connsiteY19" fmla="*/ 2897922 h 2927671"/>
                <a:gd name="connsiteX0" fmla="*/ 0 w 6698730"/>
                <a:gd name="connsiteY0" fmla="*/ 2926720 h 2927671"/>
                <a:gd name="connsiteX1" fmla="*/ 5056993 w 6698730"/>
                <a:gd name="connsiteY1" fmla="*/ 2924519 h 2927671"/>
                <a:gd name="connsiteX2" fmla="*/ 4903026 w 6698730"/>
                <a:gd name="connsiteY2" fmla="*/ 2651182 h 2927671"/>
                <a:gd name="connsiteX3" fmla="*/ 4312476 w 6698730"/>
                <a:gd name="connsiteY3" fmla="*/ 1584382 h 2927671"/>
                <a:gd name="connsiteX4" fmla="*/ 4509452 w 6698730"/>
                <a:gd name="connsiteY4" fmla="*/ 1415903 h 2927671"/>
                <a:gd name="connsiteX5" fmla="*/ 4931601 w 6698730"/>
                <a:gd name="connsiteY5" fmla="*/ 1898707 h 2927671"/>
                <a:gd name="connsiteX6" fmla="*/ 4874451 w 6698730"/>
                <a:gd name="connsiteY6" fmla="*/ 431857 h 2927671"/>
                <a:gd name="connsiteX7" fmla="*/ 5014205 w 6698730"/>
                <a:gd name="connsiteY7" fmla="*/ 0 h 2927671"/>
                <a:gd name="connsiteX8" fmla="*/ 5150676 w 6698730"/>
                <a:gd name="connsiteY8" fmla="*/ 441382 h 2927671"/>
                <a:gd name="connsiteX9" fmla="*/ 5217351 w 6698730"/>
                <a:gd name="connsiteY9" fmla="*/ 1412932 h 2927671"/>
                <a:gd name="connsiteX10" fmla="*/ 5403810 w 6698730"/>
                <a:gd name="connsiteY10" fmla="*/ 987050 h 2927671"/>
                <a:gd name="connsiteX11" fmla="*/ 5572671 w 6698730"/>
                <a:gd name="connsiteY11" fmla="*/ 1416589 h 2927671"/>
                <a:gd name="connsiteX12" fmla="*/ 5758599 w 6698730"/>
                <a:gd name="connsiteY12" fmla="*/ 1027285 h 2927671"/>
                <a:gd name="connsiteX13" fmla="*/ 5933936 w 6698730"/>
                <a:gd name="connsiteY13" fmla="*/ 1442193 h 2927671"/>
                <a:gd name="connsiteX14" fmla="*/ 6087782 w 6698730"/>
                <a:gd name="connsiteY14" fmla="*/ 1104095 h 2927671"/>
                <a:gd name="connsiteX15" fmla="*/ 6234316 w 6698730"/>
                <a:gd name="connsiteY15" fmla="*/ 1431220 h 2927671"/>
                <a:gd name="connsiteX16" fmla="*/ 6226239 w 6698730"/>
                <a:gd name="connsiteY16" fmla="*/ 2209374 h 2927671"/>
                <a:gd name="connsiteX17" fmla="*/ 6109728 w 6698730"/>
                <a:gd name="connsiteY17" fmla="*/ 2581766 h 2927671"/>
                <a:gd name="connsiteX18" fmla="*/ 6035663 w 6698730"/>
                <a:gd name="connsiteY18" fmla="*/ 2912780 h 2927671"/>
                <a:gd name="connsiteX19" fmla="*/ 6698730 w 6698730"/>
                <a:gd name="connsiteY19" fmla="*/ 2918844 h 2927671"/>
                <a:gd name="connsiteX0" fmla="*/ 0 w 6698730"/>
                <a:gd name="connsiteY0" fmla="*/ 2926720 h 2940676"/>
                <a:gd name="connsiteX1" fmla="*/ 5056993 w 6698730"/>
                <a:gd name="connsiteY1" fmla="*/ 2924519 h 2940676"/>
                <a:gd name="connsiteX2" fmla="*/ 4903026 w 6698730"/>
                <a:gd name="connsiteY2" fmla="*/ 2651182 h 2940676"/>
                <a:gd name="connsiteX3" fmla="*/ 4312476 w 6698730"/>
                <a:gd name="connsiteY3" fmla="*/ 1584382 h 2940676"/>
                <a:gd name="connsiteX4" fmla="*/ 4509452 w 6698730"/>
                <a:gd name="connsiteY4" fmla="*/ 1415903 h 2940676"/>
                <a:gd name="connsiteX5" fmla="*/ 4931601 w 6698730"/>
                <a:gd name="connsiteY5" fmla="*/ 1898707 h 2940676"/>
                <a:gd name="connsiteX6" fmla="*/ 4874451 w 6698730"/>
                <a:gd name="connsiteY6" fmla="*/ 431857 h 2940676"/>
                <a:gd name="connsiteX7" fmla="*/ 5014205 w 6698730"/>
                <a:gd name="connsiteY7" fmla="*/ 0 h 2940676"/>
                <a:gd name="connsiteX8" fmla="*/ 5150676 w 6698730"/>
                <a:gd name="connsiteY8" fmla="*/ 441382 h 2940676"/>
                <a:gd name="connsiteX9" fmla="*/ 5217351 w 6698730"/>
                <a:gd name="connsiteY9" fmla="*/ 1412932 h 2940676"/>
                <a:gd name="connsiteX10" fmla="*/ 5403810 w 6698730"/>
                <a:gd name="connsiteY10" fmla="*/ 987050 h 2940676"/>
                <a:gd name="connsiteX11" fmla="*/ 5572671 w 6698730"/>
                <a:gd name="connsiteY11" fmla="*/ 1416589 h 2940676"/>
                <a:gd name="connsiteX12" fmla="*/ 5758599 w 6698730"/>
                <a:gd name="connsiteY12" fmla="*/ 1027285 h 2940676"/>
                <a:gd name="connsiteX13" fmla="*/ 5933936 w 6698730"/>
                <a:gd name="connsiteY13" fmla="*/ 1442193 h 2940676"/>
                <a:gd name="connsiteX14" fmla="*/ 6087782 w 6698730"/>
                <a:gd name="connsiteY14" fmla="*/ 1104095 h 2940676"/>
                <a:gd name="connsiteX15" fmla="*/ 6234316 w 6698730"/>
                <a:gd name="connsiteY15" fmla="*/ 1431220 h 2940676"/>
                <a:gd name="connsiteX16" fmla="*/ 6226239 w 6698730"/>
                <a:gd name="connsiteY16" fmla="*/ 2209374 h 2940676"/>
                <a:gd name="connsiteX17" fmla="*/ 6109728 w 6698730"/>
                <a:gd name="connsiteY17" fmla="*/ 2581766 h 2940676"/>
                <a:gd name="connsiteX18" fmla="*/ 6042637 w 6698730"/>
                <a:gd name="connsiteY18" fmla="*/ 2940676 h 2940676"/>
                <a:gd name="connsiteX19" fmla="*/ 6698730 w 6698730"/>
                <a:gd name="connsiteY19" fmla="*/ 2918844 h 2940676"/>
                <a:gd name="connsiteX0" fmla="*/ 0 w 6705704"/>
                <a:gd name="connsiteY0" fmla="*/ 2926720 h 2940676"/>
                <a:gd name="connsiteX1" fmla="*/ 5056993 w 6705704"/>
                <a:gd name="connsiteY1" fmla="*/ 2924519 h 2940676"/>
                <a:gd name="connsiteX2" fmla="*/ 4903026 w 6705704"/>
                <a:gd name="connsiteY2" fmla="*/ 2651182 h 2940676"/>
                <a:gd name="connsiteX3" fmla="*/ 4312476 w 6705704"/>
                <a:gd name="connsiteY3" fmla="*/ 1584382 h 2940676"/>
                <a:gd name="connsiteX4" fmla="*/ 4509452 w 6705704"/>
                <a:gd name="connsiteY4" fmla="*/ 1415903 h 2940676"/>
                <a:gd name="connsiteX5" fmla="*/ 4931601 w 6705704"/>
                <a:gd name="connsiteY5" fmla="*/ 1898707 h 2940676"/>
                <a:gd name="connsiteX6" fmla="*/ 4874451 w 6705704"/>
                <a:gd name="connsiteY6" fmla="*/ 431857 h 2940676"/>
                <a:gd name="connsiteX7" fmla="*/ 5014205 w 6705704"/>
                <a:gd name="connsiteY7" fmla="*/ 0 h 2940676"/>
                <a:gd name="connsiteX8" fmla="*/ 5150676 w 6705704"/>
                <a:gd name="connsiteY8" fmla="*/ 441382 h 2940676"/>
                <a:gd name="connsiteX9" fmla="*/ 5217351 w 6705704"/>
                <a:gd name="connsiteY9" fmla="*/ 1412932 h 2940676"/>
                <a:gd name="connsiteX10" fmla="*/ 5403810 w 6705704"/>
                <a:gd name="connsiteY10" fmla="*/ 987050 h 2940676"/>
                <a:gd name="connsiteX11" fmla="*/ 5572671 w 6705704"/>
                <a:gd name="connsiteY11" fmla="*/ 1416589 h 2940676"/>
                <a:gd name="connsiteX12" fmla="*/ 5758599 w 6705704"/>
                <a:gd name="connsiteY12" fmla="*/ 1027285 h 2940676"/>
                <a:gd name="connsiteX13" fmla="*/ 5933936 w 6705704"/>
                <a:gd name="connsiteY13" fmla="*/ 1442193 h 2940676"/>
                <a:gd name="connsiteX14" fmla="*/ 6087782 w 6705704"/>
                <a:gd name="connsiteY14" fmla="*/ 1104095 h 2940676"/>
                <a:gd name="connsiteX15" fmla="*/ 6234316 w 6705704"/>
                <a:gd name="connsiteY15" fmla="*/ 1431220 h 2940676"/>
                <a:gd name="connsiteX16" fmla="*/ 6226239 w 6705704"/>
                <a:gd name="connsiteY16" fmla="*/ 2209374 h 2940676"/>
                <a:gd name="connsiteX17" fmla="*/ 6109728 w 6705704"/>
                <a:gd name="connsiteY17" fmla="*/ 2581766 h 2940676"/>
                <a:gd name="connsiteX18" fmla="*/ 6042637 w 6705704"/>
                <a:gd name="connsiteY18" fmla="*/ 2940676 h 2940676"/>
                <a:gd name="connsiteX19" fmla="*/ 6705704 w 6705704"/>
                <a:gd name="connsiteY19" fmla="*/ 2939766 h 2940676"/>
                <a:gd name="connsiteX0" fmla="*/ 0 w 6705704"/>
                <a:gd name="connsiteY0" fmla="*/ 2926720 h 2940676"/>
                <a:gd name="connsiteX1" fmla="*/ 5050019 w 6705704"/>
                <a:gd name="connsiteY1" fmla="*/ 2931493 h 2940676"/>
                <a:gd name="connsiteX2" fmla="*/ 4903026 w 6705704"/>
                <a:gd name="connsiteY2" fmla="*/ 2651182 h 2940676"/>
                <a:gd name="connsiteX3" fmla="*/ 4312476 w 6705704"/>
                <a:gd name="connsiteY3" fmla="*/ 1584382 h 2940676"/>
                <a:gd name="connsiteX4" fmla="*/ 4509452 w 6705704"/>
                <a:gd name="connsiteY4" fmla="*/ 1415903 h 2940676"/>
                <a:gd name="connsiteX5" fmla="*/ 4931601 w 6705704"/>
                <a:gd name="connsiteY5" fmla="*/ 1898707 h 2940676"/>
                <a:gd name="connsiteX6" fmla="*/ 4874451 w 6705704"/>
                <a:gd name="connsiteY6" fmla="*/ 431857 h 2940676"/>
                <a:gd name="connsiteX7" fmla="*/ 5014205 w 6705704"/>
                <a:gd name="connsiteY7" fmla="*/ 0 h 2940676"/>
                <a:gd name="connsiteX8" fmla="*/ 5150676 w 6705704"/>
                <a:gd name="connsiteY8" fmla="*/ 441382 h 2940676"/>
                <a:gd name="connsiteX9" fmla="*/ 5217351 w 6705704"/>
                <a:gd name="connsiteY9" fmla="*/ 1412932 h 2940676"/>
                <a:gd name="connsiteX10" fmla="*/ 5403810 w 6705704"/>
                <a:gd name="connsiteY10" fmla="*/ 987050 h 2940676"/>
                <a:gd name="connsiteX11" fmla="*/ 5572671 w 6705704"/>
                <a:gd name="connsiteY11" fmla="*/ 1416589 h 2940676"/>
                <a:gd name="connsiteX12" fmla="*/ 5758599 w 6705704"/>
                <a:gd name="connsiteY12" fmla="*/ 1027285 h 2940676"/>
                <a:gd name="connsiteX13" fmla="*/ 5933936 w 6705704"/>
                <a:gd name="connsiteY13" fmla="*/ 1442193 h 2940676"/>
                <a:gd name="connsiteX14" fmla="*/ 6087782 w 6705704"/>
                <a:gd name="connsiteY14" fmla="*/ 1104095 h 2940676"/>
                <a:gd name="connsiteX15" fmla="*/ 6234316 w 6705704"/>
                <a:gd name="connsiteY15" fmla="*/ 1431220 h 2940676"/>
                <a:gd name="connsiteX16" fmla="*/ 6226239 w 6705704"/>
                <a:gd name="connsiteY16" fmla="*/ 2209374 h 2940676"/>
                <a:gd name="connsiteX17" fmla="*/ 6109728 w 6705704"/>
                <a:gd name="connsiteY17" fmla="*/ 2581766 h 2940676"/>
                <a:gd name="connsiteX18" fmla="*/ 6042637 w 6705704"/>
                <a:gd name="connsiteY18" fmla="*/ 2940676 h 2940676"/>
                <a:gd name="connsiteX19" fmla="*/ 6705704 w 6705704"/>
                <a:gd name="connsiteY19" fmla="*/ 2939766 h 2940676"/>
                <a:gd name="connsiteX0" fmla="*/ 0 w 7031072"/>
                <a:gd name="connsiteY0" fmla="*/ 2926720 h 2940676"/>
                <a:gd name="connsiteX1" fmla="*/ 5050019 w 7031072"/>
                <a:gd name="connsiteY1" fmla="*/ 2931493 h 2940676"/>
                <a:gd name="connsiteX2" fmla="*/ 4903026 w 7031072"/>
                <a:gd name="connsiteY2" fmla="*/ 2651182 h 2940676"/>
                <a:gd name="connsiteX3" fmla="*/ 4312476 w 7031072"/>
                <a:gd name="connsiteY3" fmla="*/ 1584382 h 2940676"/>
                <a:gd name="connsiteX4" fmla="*/ 4509452 w 7031072"/>
                <a:gd name="connsiteY4" fmla="*/ 1415903 h 2940676"/>
                <a:gd name="connsiteX5" fmla="*/ 4931601 w 7031072"/>
                <a:gd name="connsiteY5" fmla="*/ 1898707 h 2940676"/>
                <a:gd name="connsiteX6" fmla="*/ 4874451 w 7031072"/>
                <a:gd name="connsiteY6" fmla="*/ 431857 h 2940676"/>
                <a:gd name="connsiteX7" fmla="*/ 5014205 w 7031072"/>
                <a:gd name="connsiteY7" fmla="*/ 0 h 2940676"/>
                <a:gd name="connsiteX8" fmla="*/ 5150676 w 7031072"/>
                <a:gd name="connsiteY8" fmla="*/ 441382 h 2940676"/>
                <a:gd name="connsiteX9" fmla="*/ 5217351 w 7031072"/>
                <a:gd name="connsiteY9" fmla="*/ 1412932 h 2940676"/>
                <a:gd name="connsiteX10" fmla="*/ 5403810 w 7031072"/>
                <a:gd name="connsiteY10" fmla="*/ 987050 h 2940676"/>
                <a:gd name="connsiteX11" fmla="*/ 5572671 w 7031072"/>
                <a:gd name="connsiteY11" fmla="*/ 1416589 h 2940676"/>
                <a:gd name="connsiteX12" fmla="*/ 5758599 w 7031072"/>
                <a:gd name="connsiteY12" fmla="*/ 1027285 h 2940676"/>
                <a:gd name="connsiteX13" fmla="*/ 5933936 w 7031072"/>
                <a:gd name="connsiteY13" fmla="*/ 1442193 h 2940676"/>
                <a:gd name="connsiteX14" fmla="*/ 6087782 w 7031072"/>
                <a:gd name="connsiteY14" fmla="*/ 1104095 h 2940676"/>
                <a:gd name="connsiteX15" fmla="*/ 6234316 w 7031072"/>
                <a:gd name="connsiteY15" fmla="*/ 1431220 h 2940676"/>
                <a:gd name="connsiteX16" fmla="*/ 6226239 w 7031072"/>
                <a:gd name="connsiteY16" fmla="*/ 2209374 h 2940676"/>
                <a:gd name="connsiteX17" fmla="*/ 6109728 w 7031072"/>
                <a:gd name="connsiteY17" fmla="*/ 2581766 h 2940676"/>
                <a:gd name="connsiteX18" fmla="*/ 6042637 w 7031072"/>
                <a:gd name="connsiteY18" fmla="*/ 2940676 h 2940676"/>
                <a:gd name="connsiteX19" fmla="*/ 7031072 w 7031072"/>
                <a:gd name="connsiteY19" fmla="*/ 2939766 h 2940676"/>
                <a:gd name="connsiteX0" fmla="*/ 0 w 8920705"/>
                <a:gd name="connsiteY0" fmla="*/ 2914206 h 2940676"/>
                <a:gd name="connsiteX1" fmla="*/ 6939652 w 8920705"/>
                <a:gd name="connsiteY1" fmla="*/ 2931493 h 2940676"/>
                <a:gd name="connsiteX2" fmla="*/ 6792659 w 8920705"/>
                <a:gd name="connsiteY2" fmla="*/ 2651182 h 2940676"/>
                <a:gd name="connsiteX3" fmla="*/ 6202109 w 8920705"/>
                <a:gd name="connsiteY3" fmla="*/ 1584382 h 2940676"/>
                <a:gd name="connsiteX4" fmla="*/ 6399085 w 8920705"/>
                <a:gd name="connsiteY4" fmla="*/ 1415903 h 2940676"/>
                <a:gd name="connsiteX5" fmla="*/ 6821234 w 8920705"/>
                <a:gd name="connsiteY5" fmla="*/ 1898707 h 2940676"/>
                <a:gd name="connsiteX6" fmla="*/ 6764084 w 8920705"/>
                <a:gd name="connsiteY6" fmla="*/ 431857 h 2940676"/>
                <a:gd name="connsiteX7" fmla="*/ 6903838 w 8920705"/>
                <a:gd name="connsiteY7" fmla="*/ 0 h 2940676"/>
                <a:gd name="connsiteX8" fmla="*/ 7040309 w 8920705"/>
                <a:gd name="connsiteY8" fmla="*/ 441382 h 2940676"/>
                <a:gd name="connsiteX9" fmla="*/ 7106984 w 8920705"/>
                <a:gd name="connsiteY9" fmla="*/ 1412932 h 2940676"/>
                <a:gd name="connsiteX10" fmla="*/ 7293443 w 8920705"/>
                <a:gd name="connsiteY10" fmla="*/ 987050 h 2940676"/>
                <a:gd name="connsiteX11" fmla="*/ 7462304 w 8920705"/>
                <a:gd name="connsiteY11" fmla="*/ 1416589 h 2940676"/>
                <a:gd name="connsiteX12" fmla="*/ 7648232 w 8920705"/>
                <a:gd name="connsiteY12" fmla="*/ 1027285 h 2940676"/>
                <a:gd name="connsiteX13" fmla="*/ 7823569 w 8920705"/>
                <a:gd name="connsiteY13" fmla="*/ 1442193 h 2940676"/>
                <a:gd name="connsiteX14" fmla="*/ 7977415 w 8920705"/>
                <a:gd name="connsiteY14" fmla="*/ 1104095 h 2940676"/>
                <a:gd name="connsiteX15" fmla="*/ 8123949 w 8920705"/>
                <a:gd name="connsiteY15" fmla="*/ 1431220 h 2940676"/>
                <a:gd name="connsiteX16" fmla="*/ 8115872 w 8920705"/>
                <a:gd name="connsiteY16" fmla="*/ 2209374 h 2940676"/>
                <a:gd name="connsiteX17" fmla="*/ 7999361 w 8920705"/>
                <a:gd name="connsiteY17" fmla="*/ 2581766 h 2940676"/>
                <a:gd name="connsiteX18" fmla="*/ 7932270 w 8920705"/>
                <a:gd name="connsiteY18" fmla="*/ 2940676 h 2940676"/>
                <a:gd name="connsiteX19" fmla="*/ 8920705 w 8920705"/>
                <a:gd name="connsiteY19" fmla="*/ 2939766 h 2940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920705" h="2940676">
                  <a:moveTo>
                    <a:pt x="0" y="2914206"/>
                  </a:moveTo>
                  <a:cubicBezTo>
                    <a:pt x="92107" y="2906013"/>
                    <a:pt x="6067894" y="2940882"/>
                    <a:pt x="6939652" y="2931493"/>
                  </a:cubicBezTo>
                  <a:cubicBezTo>
                    <a:pt x="6928422" y="2809692"/>
                    <a:pt x="6861188" y="2719585"/>
                    <a:pt x="6792659" y="2651182"/>
                  </a:cubicBezTo>
                  <a:cubicBezTo>
                    <a:pt x="6456819" y="2288268"/>
                    <a:pt x="6516003" y="2046052"/>
                    <a:pt x="6202109" y="1584382"/>
                  </a:cubicBezTo>
                  <a:cubicBezTo>
                    <a:pt x="6022250" y="1333302"/>
                    <a:pt x="6266371" y="1276991"/>
                    <a:pt x="6399085" y="1415903"/>
                  </a:cubicBezTo>
                  <a:cubicBezTo>
                    <a:pt x="6498348" y="1535385"/>
                    <a:pt x="6663449" y="1643894"/>
                    <a:pt x="6821234" y="1898707"/>
                  </a:cubicBezTo>
                  <a:lnTo>
                    <a:pt x="6764084" y="431857"/>
                  </a:lnTo>
                  <a:cubicBezTo>
                    <a:pt x="6812666" y="238595"/>
                    <a:pt x="6825664" y="218012"/>
                    <a:pt x="6903838" y="0"/>
                  </a:cubicBezTo>
                  <a:cubicBezTo>
                    <a:pt x="6971299" y="221184"/>
                    <a:pt x="6998418" y="248742"/>
                    <a:pt x="7040309" y="441382"/>
                  </a:cubicBezTo>
                  <a:lnTo>
                    <a:pt x="7106984" y="1412932"/>
                  </a:lnTo>
                  <a:cubicBezTo>
                    <a:pt x="7089433" y="1278325"/>
                    <a:pt x="7135468" y="987050"/>
                    <a:pt x="7293443" y="987050"/>
                  </a:cubicBezTo>
                  <a:cubicBezTo>
                    <a:pt x="7480678" y="994365"/>
                    <a:pt x="7461086" y="1267236"/>
                    <a:pt x="7462304" y="1416589"/>
                  </a:cubicBezTo>
                  <a:cubicBezTo>
                    <a:pt x="7475093" y="1229174"/>
                    <a:pt x="7506945" y="1022409"/>
                    <a:pt x="7648232" y="1027285"/>
                  </a:cubicBezTo>
                  <a:cubicBezTo>
                    <a:pt x="7815124" y="1024846"/>
                    <a:pt x="7819301" y="1241636"/>
                    <a:pt x="7823569" y="1442193"/>
                  </a:cubicBezTo>
                  <a:cubicBezTo>
                    <a:pt x="7821639" y="1283431"/>
                    <a:pt x="7821891" y="1102266"/>
                    <a:pt x="7977415" y="1104095"/>
                  </a:cubicBezTo>
                  <a:cubicBezTo>
                    <a:pt x="8089047" y="1113238"/>
                    <a:pt x="8099654" y="1249445"/>
                    <a:pt x="8123949" y="1431220"/>
                  </a:cubicBezTo>
                  <a:cubicBezTo>
                    <a:pt x="8150518" y="1738154"/>
                    <a:pt x="8144167" y="1887810"/>
                    <a:pt x="8115872" y="2209374"/>
                  </a:cubicBezTo>
                  <a:cubicBezTo>
                    <a:pt x="8095107" y="2412104"/>
                    <a:pt x="8042097" y="2466856"/>
                    <a:pt x="7999361" y="2581766"/>
                  </a:cubicBezTo>
                  <a:cubicBezTo>
                    <a:pt x="7927365" y="2689360"/>
                    <a:pt x="7912762" y="2730555"/>
                    <a:pt x="7932270" y="2940676"/>
                  </a:cubicBezTo>
                  <a:lnTo>
                    <a:pt x="8920705" y="2939766"/>
                  </a:lnTo>
                </a:path>
              </a:pathLst>
            </a:custGeom>
            <a:grpFill/>
            <a:ln w="508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1"/>
              <a:endParaRPr lang="ko-KR" altLang="en-US" sz="2701" dirty="0">
                <a:cs typeface="B Nazanin" panose="00000700000000000000" pitchFamily="2" charset="-78"/>
              </a:endParaRPr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id="{2D516CF8-8F0A-4B4D-B592-427E16442EB0}"/>
                </a:ext>
              </a:extLst>
            </p:cNvPr>
            <p:cNvSpPr/>
            <p:nvPr/>
          </p:nvSpPr>
          <p:spPr>
            <a:xfrm>
              <a:off x="7003432" y="1930801"/>
              <a:ext cx="227917" cy="269617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701" dirty="0">
                <a:cs typeface="B Nazanin" panose="00000700000000000000" pitchFamily="2" charset="-78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D47BA5F-5E05-4E10-88D2-8E0BAB7EC4DA}"/>
              </a:ext>
            </a:extLst>
          </p:cNvPr>
          <p:cNvGrpSpPr/>
          <p:nvPr/>
        </p:nvGrpSpPr>
        <p:grpSpPr>
          <a:xfrm>
            <a:off x="583170" y="2556671"/>
            <a:ext cx="5686170" cy="711260"/>
            <a:chOff x="6210998" y="1433695"/>
            <a:chExt cx="1457346" cy="71126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19FA4E3-C017-4339-8AF2-5EB8A98CF0F1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accent4"/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accent4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3A2BF78-97A9-4BAD-BEB6-9FDABFA698CA}"/>
                </a:ext>
              </a:extLst>
            </p:cNvPr>
            <p:cNvSpPr txBox="1"/>
            <p:nvPr/>
          </p:nvSpPr>
          <p:spPr>
            <a:xfrm>
              <a:off x="6210998" y="1683290"/>
              <a:ext cx="145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آسان برای تغییر رنگ، عکس و متن.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BF4780A-BDCB-4FB7-B32C-9FB773C41097}"/>
              </a:ext>
            </a:extLst>
          </p:cNvPr>
          <p:cNvGrpSpPr/>
          <p:nvPr/>
        </p:nvGrpSpPr>
        <p:grpSpPr>
          <a:xfrm>
            <a:off x="583170" y="5201039"/>
            <a:ext cx="5686170" cy="711260"/>
            <a:chOff x="6210998" y="1433695"/>
            <a:chExt cx="1457346" cy="71126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30CE17-4F17-45C9-ACAE-E4FAC7EEC72B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accent1"/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accent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1DE7D9F-99D5-4175-BC8D-141A92473F83}"/>
                </a:ext>
              </a:extLst>
            </p:cNvPr>
            <p:cNvSpPr txBox="1"/>
            <p:nvPr/>
          </p:nvSpPr>
          <p:spPr>
            <a:xfrm>
              <a:off x="6210998" y="1683290"/>
              <a:ext cx="145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آسان برای تغییر رنگ، عکس و متن.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5A22B61-6167-4CBE-BF30-3A87B15EFB81}"/>
              </a:ext>
            </a:extLst>
          </p:cNvPr>
          <p:cNvGrpSpPr/>
          <p:nvPr/>
        </p:nvGrpSpPr>
        <p:grpSpPr>
          <a:xfrm>
            <a:off x="583170" y="3438127"/>
            <a:ext cx="5686170" cy="711260"/>
            <a:chOff x="6210998" y="1433695"/>
            <a:chExt cx="1457346" cy="71126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395E368-4DD9-4465-BF29-E2E39C01986F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accent3"/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accent3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B97FB5F-36A7-4E6C-A43D-8C46F3DB6F1D}"/>
                </a:ext>
              </a:extLst>
            </p:cNvPr>
            <p:cNvSpPr txBox="1"/>
            <p:nvPr/>
          </p:nvSpPr>
          <p:spPr>
            <a:xfrm>
              <a:off x="6210998" y="1683290"/>
              <a:ext cx="145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آسان برای تغییر رنگ، عکس و متن.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FBAFF03-F6DD-4770-B4B9-C360AD1C67F1}"/>
              </a:ext>
            </a:extLst>
          </p:cNvPr>
          <p:cNvGrpSpPr/>
          <p:nvPr/>
        </p:nvGrpSpPr>
        <p:grpSpPr>
          <a:xfrm>
            <a:off x="583170" y="4319583"/>
            <a:ext cx="5686170" cy="711260"/>
            <a:chOff x="6210998" y="1433695"/>
            <a:chExt cx="1457346" cy="71126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7DED42B-6840-49C9-88C0-DC47AA053B71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>
                  <a:solidFill>
                    <a:schemeClr val="accent2"/>
                  </a:solidFill>
                  <a:cs typeface="B Nazanin" panose="00000700000000000000" pitchFamily="2" charset="-78"/>
                </a:rPr>
                <a:t>متن شما در اینجا</a:t>
              </a:r>
              <a:endParaRPr lang="ko-KR" altLang="en-US" sz="1200" b="1" dirty="0">
                <a:solidFill>
                  <a:schemeClr val="accent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85C7C9C-AA20-4B04-8D93-60353EE1685E}"/>
                </a:ext>
              </a:extLst>
            </p:cNvPr>
            <p:cNvSpPr txBox="1"/>
            <p:nvPr/>
          </p:nvSpPr>
          <p:spPr>
            <a:xfrm>
              <a:off x="6210998" y="1683290"/>
              <a:ext cx="145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شما به سادگی می توانید مخاطبان خود را تحت تاثیر قرار دهید و به ارائه های خود جذابیت و زیبایی بی نظیری اضافه کنید. آسان برای تغییر رنگ، عکس و متن.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A38C2E31-452E-58F0-C661-9FFFB60C636B}"/>
              </a:ext>
            </a:extLst>
          </p:cNvPr>
          <p:cNvSpPr/>
          <p:nvPr/>
        </p:nvSpPr>
        <p:spPr>
          <a:xfrm>
            <a:off x="6332736" y="2388058"/>
            <a:ext cx="532746" cy="5327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93EA820-2247-7D15-5411-38A612D95982}"/>
              </a:ext>
            </a:extLst>
          </p:cNvPr>
          <p:cNvSpPr/>
          <p:nvPr/>
        </p:nvSpPr>
        <p:spPr>
          <a:xfrm>
            <a:off x="6332736" y="3269514"/>
            <a:ext cx="532746" cy="5327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A40AE12-7CFB-D7F8-8C98-CE0D5DA5BC7E}"/>
              </a:ext>
            </a:extLst>
          </p:cNvPr>
          <p:cNvSpPr/>
          <p:nvPr/>
        </p:nvSpPr>
        <p:spPr>
          <a:xfrm>
            <a:off x="6332736" y="4150970"/>
            <a:ext cx="532746" cy="532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E767B4F-DEC1-595F-6583-0B432B8A5CE0}"/>
              </a:ext>
            </a:extLst>
          </p:cNvPr>
          <p:cNvSpPr/>
          <p:nvPr/>
        </p:nvSpPr>
        <p:spPr>
          <a:xfrm>
            <a:off x="6332736" y="5032425"/>
            <a:ext cx="532746" cy="5327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B20D64C-2E63-B839-CCA2-C0924A7642C8}"/>
              </a:ext>
            </a:extLst>
          </p:cNvPr>
          <p:cNvSpPr txBox="1"/>
          <p:nvPr/>
        </p:nvSpPr>
        <p:spPr>
          <a:xfrm>
            <a:off x="6363954" y="2454373"/>
            <a:ext cx="470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000" b="1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cs typeface="B Nazanin" panose="00000700000000000000" pitchFamily="2" charset="-78"/>
              </a:rPr>
              <a:t>01</a:t>
            </a:r>
            <a:endParaRPr lang="ko-KR" altLang="en-US" sz="2000" b="1" dirty="0">
              <a:ln w="12700">
                <a:solidFill>
                  <a:schemeClr val="bg1"/>
                </a:solidFill>
              </a:ln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E93117-799C-5389-F77A-19CB4DB71703}"/>
              </a:ext>
            </a:extLst>
          </p:cNvPr>
          <p:cNvSpPr txBox="1"/>
          <p:nvPr/>
        </p:nvSpPr>
        <p:spPr>
          <a:xfrm>
            <a:off x="6363954" y="3335829"/>
            <a:ext cx="470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000" b="1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cs typeface="B Nazanin" panose="00000700000000000000" pitchFamily="2" charset="-78"/>
              </a:rPr>
              <a:t>02</a:t>
            </a:r>
            <a:endParaRPr lang="ko-KR" altLang="en-US" sz="2000" b="1" dirty="0">
              <a:ln w="12700">
                <a:solidFill>
                  <a:schemeClr val="bg1"/>
                </a:solidFill>
              </a:ln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82B1AFB-BFC9-9B8B-9ABF-3A60765803CF}"/>
              </a:ext>
            </a:extLst>
          </p:cNvPr>
          <p:cNvSpPr txBox="1"/>
          <p:nvPr/>
        </p:nvSpPr>
        <p:spPr>
          <a:xfrm>
            <a:off x="6363954" y="4217285"/>
            <a:ext cx="470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000" b="1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cs typeface="B Nazanin" panose="00000700000000000000" pitchFamily="2" charset="-78"/>
              </a:rPr>
              <a:t>03</a:t>
            </a:r>
            <a:endParaRPr lang="ko-KR" altLang="en-US" sz="2000" b="1" dirty="0">
              <a:ln w="12700">
                <a:solidFill>
                  <a:schemeClr val="bg1"/>
                </a:solidFill>
              </a:ln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441FEFA-EFDB-0074-F2EF-D597681B589E}"/>
              </a:ext>
            </a:extLst>
          </p:cNvPr>
          <p:cNvSpPr txBox="1"/>
          <p:nvPr/>
        </p:nvSpPr>
        <p:spPr>
          <a:xfrm>
            <a:off x="6363954" y="5098741"/>
            <a:ext cx="470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2000" b="1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cs typeface="B Nazanin" panose="00000700000000000000" pitchFamily="2" charset="-78"/>
              </a:rPr>
              <a:t>04</a:t>
            </a:r>
            <a:endParaRPr lang="ko-KR" altLang="en-US" sz="2000" b="1" dirty="0">
              <a:ln w="12700">
                <a:solidFill>
                  <a:schemeClr val="bg1"/>
                </a:solidFill>
              </a:ln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9CC805-AC27-43CE-A32F-45D718940C44}"/>
              </a:ext>
            </a:extLst>
          </p:cNvPr>
          <p:cNvSpPr txBox="1"/>
          <p:nvPr/>
        </p:nvSpPr>
        <p:spPr>
          <a:xfrm flipH="1">
            <a:off x="952837" y="4439902"/>
            <a:ext cx="33111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3600" b="1" dirty="0">
                <a:solidFill>
                  <a:schemeClr val="accent1"/>
                </a:solidFill>
                <a:latin typeface="+mj-lt"/>
                <a:cs typeface="B Nazanin" panose="00000700000000000000" pitchFamily="2" charset="-78"/>
              </a:rPr>
              <a:t>نمونه کارها </a:t>
            </a:r>
            <a:r>
              <a:rPr lang="fa-IR" altLang="ko-KR" sz="3600" b="1" dirty="0">
                <a:latin typeface="+mj-lt"/>
                <a:cs typeface="B Nazanin" panose="00000700000000000000" pitchFamily="2" charset="-78"/>
              </a:rPr>
              <a:t>ارائه طراحی شده است</a:t>
            </a:r>
            <a:endParaRPr lang="en-US" altLang="ko-KR" sz="3600" b="1" dirty="0">
              <a:latin typeface="+mj-lt"/>
              <a:cs typeface="B Nazanin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EDB505-9F29-4ED1-A8C5-854172365520}"/>
              </a:ext>
            </a:extLst>
          </p:cNvPr>
          <p:cNvSpPr txBox="1"/>
          <p:nvPr/>
        </p:nvSpPr>
        <p:spPr>
          <a:xfrm>
            <a:off x="8001337" y="3625756"/>
            <a:ext cx="3807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ارائه پاورپوینت مدرنی را دریافت کنید که به زیبایی طراحی شده است. آسان برای تغییر رنگ، عکس و متن.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F7A250-ED0A-4578-A843-CCB3A5B71446}"/>
              </a:ext>
            </a:extLst>
          </p:cNvPr>
          <p:cNvSpPr txBox="1"/>
          <p:nvPr/>
        </p:nvSpPr>
        <p:spPr>
          <a:xfrm>
            <a:off x="5138332" y="5492497"/>
            <a:ext cx="2115133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10000"/>
              </a:lnSpc>
            </a:pP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B Nazanin" panose="00000700000000000000" pitchFamily="2" charset="-78"/>
              </a:rPr>
              <a:t>ارائه پاورپوینت مدرنی را دریافت کنید که به زیبایی طراحی شده است.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6C2C1B-DE48-4BA8-8125-27F96ADF3E2D}"/>
              </a:ext>
            </a:extLst>
          </p:cNvPr>
          <p:cNvSpPr txBox="1"/>
          <p:nvPr/>
        </p:nvSpPr>
        <p:spPr>
          <a:xfrm>
            <a:off x="7318154" y="5492497"/>
            <a:ext cx="2115133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10000"/>
              </a:lnSpc>
            </a:pP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B Nazanin" panose="00000700000000000000" pitchFamily="2" charset="-78"/>
              </a:rPr>
              <a:t>ارائه پاورپوینت مدرنی را دریافت کنید که به زیبایی طراحی شده است.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6" name="Rounded Rectangle 27">
            <a:extLst>
              <a:ext uri="{FF2B5EF4-FFF2-40B4-BE49-F238E27FC236}">
                <a16:creationId xmlns:a16="http://schemas.microsoft.com/office/drawing/2014/main" id="{3CC81B16-4A41-4A3A-B41B-12FC6F85CD32}"/>
              </a:ext>
            </a:extLst>
          </p:cNvPr>
          <p:cNvSpPr/>
          <p:nvPr/>
        </p:nvSpPr>
        <p:spPr>
          <a:xfrm>
            <a:off x="5983377" y="4952595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anose="00000700000000000000" pitchFamily="2" charset="-78"/>
            </a:endParaRPr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EB2A6A78-E37B-4BD8-9D93-7AA7B8B974C6}"/>
              </a:ext>
            </a:extLst>
          </p:cNvPr>
          <p:cNvSpPr/>
          <p:nvPr/>
        </p:nvSpPr>
        <p:spPr>
          <a:xfrm>
            <a:off x="8181137" y="4929376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anose="000007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57B397-CA30-4D9F-A942-9207A67EB5F0}"/>
              </a:ext>
            </a:extLst>
          </p:cNvPr>
          <p:cNvSpPr txBox="1"/>
          <p:nvPr/>
        </p:nvSpPr>
        <p:spPr>
          <a:xfrm>
            <a:off x="9497976" y="5492497"/>
            <a:ext cx="2115133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10000"/>
              </a:lnSpc>
            </a:pP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B Nazanin" panose="00000700000000000000" pitchFamily="2" charset="-78"/>
              </a:rPr>
              <a:t>ارائه پاورپوینت مدرنی را دریافت کنید که به زیبایی طراحی شده است.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9" name="Rectangle 16">
            <a:extLst>
              <a:ext uri="{FF2B5EF4-FFF2-40B4-BE49-F238E27FC236}">
                <a16:creationId xmlns:a16="http://schemas.microsoft.com/office/drawing/2014/main" id="{D9A803A7-46A0-4695-9C46-1892743A86F9}"/>
              </a:ext>
            </a:extLst>
          </p:cNvPr>
          <p:cNvSpPr/>
          <p:nvPr/>
        </p:nvSpPr>
        <p:spPr>
          <a:xfrm>
            <a:off x="10385990" y="4973838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>
              <a:cs typeface="B Nazanin" panose="00000700000000000000" pitchFamily="2" charset="-78"/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BF3F184-83E9-4775-A82B-FDA27B2F98BD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80806" y="-196380"/>
            <a:ext cx="11855435" cy="3922026"/>
          </a:xfrm>
        </p:spPr>
        <p:txBody>
          <a:bodyPr/>
          <a:lstStyle/>
          <a:p>
            <a:pPr rtl="1"/>
            <a:endParaRPr lang="en-US" dirty="0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>
                <a:cs typeface="B Nazanin" panose="00000700000000000000" pitchFamily="2" charset="-78"/>
              </a:rPr>
              <a:t>سبک اینفوگرافیک</a:t>
            </a:r>
            <a:endParaRPr lang="en-US" dirty="0">
              <a:cs typeface="B Nazanin" panose="00000700000000000000" pitchFamily="2" charset="-78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1EACA5-33A5-4CF0-9E35-D392B2192693}"/>
              </a:ext>
            </a:extLst>
          </p:cNvPr>
          <p:cNvGrpSpPr/>
          <p:nvPr/>
        </p:nvGrpSpPr>
        <p:grpSpPr>
          <a:xfrm rot="3651130">
            <a:off x="4567871" y="1546340"/>
            <a:ext cx="753322" cy="1771400"/>
            <a:chOff x="6462246" y="3551603"/>
            <a:chExt cx="989035" cy="232566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FE8B4A9-BA4F-4DE3-B262-62AA48B50CEF}"/>
                </a:ext>
              </a:extLst>
            </p:cNvPr>
            <p:cNvGrpSpPr/>
            <p:nvPr/>
          </p:nvGrpSpPr>
          <p:grpSpPr>
            <a:xfrm>
              <a:off x="6462246" y="3551603"/>
              <a:ext cx="989035" cy="2325669"/>
              <a:chOff x="6660232" y="3023478"/>
              <a:chExt cx="1152128" cy="2709174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E8AB468-1EE9-426E-860F-3C23074171C7}"/>
                  </a:ext>
                </a:extLst>
              </p:cNvPr>
              <p:cNvGrpSpPr/>
              <p:nvPr/>
            </p:nvGrpSpPr>
            <p:grpSpPr>
              <a:xfrm rot="5400000">
                <a:off x="5910032" y="3902442"/>
                <a:ext cx="2652420" cy="1008000"/>
                <a:chOff x="3215725" y="3292527"/>
                <a:chExt cx="2652420" cy="1008000"/>
              </a:xfrm>
            </p:grpSpPr>
            <p:sp>
              <p:nvSpPr>
                <p:cNvPr id="17" name="Block Arc 16">
                  <a:extLst>
                    <a:ext uri="{FF2B5EF4-FFF2-40B4-BE49-F238E27FC236}">
                      <a16:creationId xmlns:a16="http://schemas.microsoft.com/office/drawing/2014/main" id="{71AEC425-6B4F-4A82-9BC0-28951C99C6C2}"/>
                    </a:ext>
                  </a:extLst>
                </p:cNvPr>
                <p:cNvSpPr/>
                <p:nvPr/>
              </p:nvSpPr>
              <p:spPr>
                <a:xfrm rot="5400000">
                  <a:off x="4855267" y="3287648"/>
                  <a:ext cx="1008000" cy="1017757"/>
                </a:xfrm>
                <a:prstGeom prst="blockArc">
                  <a:avLst>
                    <a:gd name="adj1" fmla="val 10800000"/>
                    <a:gd name="adj2" fmla="val 9456"/>
                    <a:gd name="adj3" fmla="val 10672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solidFill>
                      <a:schemeClr val="tx1"/>
                    </a:solidFill>
                    <a:cs typeface="B Nazanin" panose="00000700000000000000" pitchFamily="2" charset="-78"/>
                  </a:endParaRP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C3FCA047-A402-4ABA-A443-02E6F12795DC}"/>
                    </a:ext>
                  </a:extLst>
                </p:cNvPr>
                <p:cNvSpPr/>
                <p:nvPr/>
              </p:nvSpPr>
              <p:spPr>
                <a:xfrm rot="10800000">
                  <a:off x="3215725" y="4192527"/>
                  <a:ext cx="2160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cs typeface="B Nazanin" panose="00000700000000000000" pitchFamily="2" charset="-78"/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A564C6F7-D889-46A3-81AC-C82936675335}"/>
                    </a:ext>
                  </a:extLst>
                </p:cNvPr>
                <p:cNvSpPr/>
                <p:nvPr/>
              </p:nvSpPr>
              <p:spPr>
                <a:xfrm rot="10800000">
                  <a:off x="3215725" y="3294974"/>
                  <a:ext cx="2160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cs typeface="B Nazanin" panose="00000700000000000000" pitchFamily="2" charset="-78"/>
                  </a:endParaRPr>
                </a:p>
              </p:txBody>
            </p:sp>
          </p:grpSp>
          <p:sp>
            <p:nvSpPr>
              <p:cNvPr id="14" name="Rounded Rectangle 308">
                <a:extLst>
                  <a:ext uri="{FF2B5EF4-FFF2-40B4-BE49-F238E27FC236}">
                    <a16:creationId xmlns:a16="http://schemas.microsoft.com/office/drawing/2014/main" id="{63D43547-5AB1-4201-8FC4-337EA3AE1D75}"/>
                  </a:ext>
                </a:extLst>
              </p:cNvPr>
              <p:cNvSpPr/>
              <p:nvPr/>
            </p:nvSpPr>
            <p:spPr>
              <a:xfrm>
                <a:off x="6660232" y="3023478"/>
                <a:ext cx="180010" cy="108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15" name="Rounded Rectangle 309">
                <a:extLst>
                  <a:ext uri="{FF2B5EF4-FFF2-40B4-BE49-F238E27FC236}">
                    <a16:creationId xmlns:a16="http://schemas.microsoft.com/office/drawing/2014/main" id="{2BAB9965-7C8F-4DC0-8596-DD998C185671}"/>
                  </a:ext>
                </a:extLst>
              </p:cNvPr>
              <p:cNvSpPr/>
              <p:nvPr/>
            </p:nvSpPr>
            <p:spPr>
              <a:xfrm>
                <a:off x="7632350" y="3023478"/>
                <a:ext cx="180010" cy="108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16" name="Round Same Side Corner Rectangle 45">
                <a:extLst>
                  <a:ext uri="{FF2B5EF4-FFF2-40B4-BE49-F238E27FC236}">
                    <a16:creationId xmlns:a16="http://schemas.microsoft.com/office/drawing/2014/main" id="{59C35549-3E2B-4FC0-AB55-575633AEF4A0}"/>
                  </a:ext>
                </a:extLst>
              </p:cNvPr>
              <p:cNvSpPr/>
              <p:nvPr/>
            </p:nvSpPr>
            <p:spPr>
              <a:xfrm rot="10800000">
                <a:off x="6826053" y="3141985"/>
                <a:ext cx="819815" cy="2484971"/>
              </a:xfrm>
              <a:custGeom>
                <a:avLst/>
                <a:gdLst>
                  <a:gd name="connsiteX0" fmla="*/ 338893 w 677786"/>
                  <a:gd name="connsiteY0" fmla="*/ 0 h 1363687"/>
                  <a:gd name="connsiteX1" fmla="*/ 338893 w 677786"/>
                  <a:gd name="connsiteY1" fmla="*/ 0 h 1363687"/>
                  <a:gd name="connsiteX2" fmla="*/ 677786 w 677786"/>
                  <a:gd name="connsiteY2" fmla="*/ 338893 h 1363687"/>
                  <a:gd name="connsiteX3" fmla="*/ 677786 w 677786"/>
                  <a:gd name="connsiteY3" fmla="*/ 1363687 h 1363687"/>
                  <a:gd name="connsiteX4" fmla="*/ 677786 w 677786"/>
                  <a:gd name="connsiteY4" fmla="*/ 1363687 h 1363687"/>
                  <a:gd name="connsiteX5" fmla="*/ 0 w 677786"/>
                  <a:gd name="connsiteY5" fmla="*/ 1363687 h 1363687"/>
                  <a:gd name="connsiteX6" fmla="*/ 0 w 677786"/>
                  <a:gd name="connsiteY6" fmla="*/ 1363687 h 1363687"/>
                  <a:gd name="connsiteX7" fmla="*/ 0 w 677786"/>
                  <a:gd name="connsiteY7" fmla="*/ 338893 h 1363687"/>
                  <a:gd name="connsiteX8" fmla="*/ 338893 w 677786"/>
                  <a:gd name="connsiteY8" fmla="*/ 0 h 1363687"/>
                  <a:gd name="connsiteX0" fmla="*/ 338893 w 677786"/>
                  <a:gd name="connsiteY0" fmla="*/ 0 h 1686454"/>
                  <a:gd name="connsiteX1" fmla="*/ 338893 w 677786"/>
                  <a:gd name="connsiteY1" fmla="*/ 0 h 1686454"/>
                  <a:gd name="connsiteX2" fmla="*/ 677786 w 677786"/>
                  <a:gd name="connsiteY2" fmla="*/ 338893 h 1686454"/>
                  <a:gd name="connsiteX3" fmla="*/ 677786 w 677786"/>
                  <a:gd name="connsiteY3" fmla="*/ 1363687 h 1686454"/>
                  <a:gd name="connsiteX4" fmla="*/ 677786 w 677786"/>
                  <a:gd name="connsiteY4" fmla="*/ 1363687 h 1686454"/>
                  <a:gd name="connsiteX5" fmla="*/ 0 w 677786"/>
                  <a:gd name="connsiteY5" fmla="*/ 1363687 h 1686454"/>
                  <a:gd name="connsiteX6" fmla="*/ 76624 w 677786"/>
                  <a:gd name="connsiteY6" fmla="*/ 1686454 h 1686454"/>
                  <a:gd name="connsiteX7" fmla="*/ 0 w 677786"/>
                  <a:gd name="connsiteY7" fmla="*/ 338893 h 1686454"/>
                  <a:gd name="connsiteX8" fmla="*/ 338893 w 677786"/>
                  <a:gd name="connsiteY8" fmla="*/ 0 h 1686454"/>
                  <a:gd name="connsiteX0" fmla="*/ 338893 w 677786"/>
                  <a:gd name="connsiteY0" fmla="*/ 0 h 1686454"/>
                  <a:gd name="connsiteX1" fmla="*/ 338893 w 677786"/>
                  <a:gd name="connsiteY1" fmla="*/ 0 h 1686454"/>
                  <a:gd name="connsiteX2" fmla="*/ 677786 w 677786"/>
                  <a:gd name="connsiteY2" fmla="*/ 338893 h 1686454"/>
                  <a:gd name="connsiteX3" fmla="*/ 677786 w 677786"/>
                  <a:gd name="connsiteY3" fmla="*/ 1363687 h 1686454"/>
                  <a:gd name="connsiteX4" fmla="*/ 677786 w 677786"/>
                  <a:gd name="connsiteY4" fmla="*/ 1363687 h 1686454"/>
                  <a:gd name="connsiteX5" fmla="*/ 0 w 677786"/>
                  <a:gd name="connsiteY5" fmla="*/ 1363687 h 1686454"/>
                  <a:gd name="connsiteX6" fmla="*/ 76624 w 677786"/>
                  <a:gd name="connsiteY6" fmla="*/ 1686454 h 1686454"/>
                  <a:gd name="connsiteX7" fmla="*/ 0 w 677786"/>
                  <a:gd name="connsiteY7" fmla="*/ 338893 h 1686454"/>
                  <a:gd name="connsiteX8" fmla="*/ 338893 w 677786"/>
                  <a:gd name="connsiteY8" fmla="*/ 0 h 1686454"/>
                  <a:gd name="connsiteX0" fmla="*/ 345300 w 684193"/>
                  <a:gd name="connsiteY0" fmla="*/ 0 h 1686454"/>
                  <a:gd name="connsiteX1" fmla="*/ 345300 w 684193"/>
                  <a:gd name="connsiteY1" fmla="*/ 0 h 1686454"/>
                  <a:gd name="connsiteX2" fmla="*/ 684193 w 684193"/>
                  <a:gd name="connsiteY2" fmla="*/ 338893 h 1686454"/>
                  <a:gd name="connsiteX3" fmla="*/ 684193 w 684193"/>
                  <a:gd name="connsiteY3" fmla="*/ 1363687 h 1686454"/>
                  <a:gd name="connsiteX4" fmla="*/ 684193 w 684193"/>
                  <a:gd name="connsiteY4" fmla="*/ 1363687 h 1686454"/>
                  <a:gd name="connsiteX5" fmla="*/ 6407 w 684193"/>
                  <a:gd name="connsiteY5" fmla="*/ 1363687 h 1686454"/>
                  <a:gd name="connsiteX6" fmla="*/ 83031 w 684193"/>
                  <a:gd name="connsiteY6" fmla="*/ 1686454 h 1686454"/>
                  <a:gd name="connsiteX7" fmla="*/ 6407 w 684193"/>
                  <a:gd name="connsiteY7" fmla="*/ 338893 h 1686454"/>
                  <a:gd name="connsiteX8" fmla="*/ 345300 w 684193"/>
                  <a:gd name="connsiteY8" fmla="*/ 0 h 1686454"/>
                  <a:gd name="connsiteX0" fmla="*/ 393939 w 732832"/>
                  <a:gd name="connsiteY0" fmla="*/ 0 h 1996132"/>
                  <a:gd name="connsiteX1" fmla="*/ 393939 w 732832"/>
                  <a:gd name="connsiteY1" fmla="*/ 0 h 1996132"/>
                  <a:gd name="connsiteX2" fmla="*/ 732832 w 732832"/>
                  <a:gd name="connsiteY2" fmla="*/ 338893 h 1996132"/>
                  <a:gd name="connsiteX3" fmla="*/ 732832 w 732832"/>
                  <a:gd name="connsiteY3" fmla="*/ 1363687 h 1996132"/>
                  <a:gd name="connsiteX4" fmla="*/ 732832 w 732832"/>
                  <a:gd name="connsiteY4" fmla="*/ 1363687 h 1996132"/>
                  <a:gd name="connsiteX5" fmla="*/ 55046 w 732832"/>
                  <a:gd name="connsiteY5" fmla="*/ 1363687 h 1996132"/>
                  <a:gd name="connsiteX6" fmla="*/ 50308 w 732832"/>
                  <a:gd name="connsiteY6" fmla="*/ 1996132 h 1996132"/>
                  <a:gd name="connsiteX7" fmla="*/ 55046 w 732832"/>
                  <a:gd name="connsiteY7" fmla="*/ 338893 h 1996132"/>
                  <a:gd name="connsiteX8" fmla="*/ 393939 w 732832"/>
                  <a:gd name="connsiteY8" fmla="*/ 0 h 1996132"/>
                  <a:gd name="connsiteX0" fmla="*/ 393939 w 732832"/>
                  <a:gd name="connsiteY0" fmla="*/ 0 h 1996132"/>
                  <a:gd name="connsiteX1" fmla="*/ 393939 w 732832"/>
                  <a:gd name="connsiteY1" fmla="*/ 0 h 1996132"/>
                  <a:gd name="connsiteX2" fmla="*/ 732832 w 732832"/>
                  <a:gd name="connsiteY2" fmla="*/ 338893 h 1996132"/>
                  <a:gd name="connsiteX3" fmla="*/ 732832 w 732832"/>
                  <a:gd name="connsiteY3" fmla="*/ 1363687 h 1996132"/>
                  <a:gd name="connsiteX4" fmla="*/ 732832 w 732832"/>
                  <a:gd name="connsiteY4" fmla="*/ 1363687 h 1996132"/>
                  <a:gd name="connsiteX5" fmla="*/ 50308 w 732832"/>
                  <a:gd name="connsiteY5" fmla="*/ 1996132 h 1996132"/>
                  <a:gd name="connsiteX6" fmla="*/ 55046 w 732832"/>
                  <a:gd name="connsiteY6" fmla="*/ 338893 h 1996132"/>
                  <a:gd name="connsiteX7" fmla="*/ 393939 w 732832"/>
                  <a:gd name="connsiteY7" fmla="*/ 0 h 1996132"/>
                  <a:gd name="connsiteX0" fmla="*/ 400849 w 739742"/>
                  <a:gd name="connsiteY0" fmla="*/ 0 h 2133204"/>
                  <a:gd name="connsiteX1" fmla="*/ 400849 w 739742"/>
                  <a:gd name="connsiteY1" fmla="*/ 0 h 2133204"/>
                  <a:gd name="connsiteX2" fmla="*/ 739742 w 739742"/>
                  <a:gd name="connsiteY2" fmla="*/ 338893 h 2133204"/>
                  <a:gd name="connsiteX3" fmla="*/ 739742 w 739742"/>
                  <a:gd name="connsiteY3" fmla="*/ 1363687 h 2133204"/>
                  <a:gd name="connsiteX4" fmla="*/ 739742 w 739742"/>
                  <a:gd name="connsiteY4" fmla="*/ 1363687 h 2133204"/>
                  <a:gd name="connsiteX5" fmla="*/ 48159 w 739742"/>
                  <a:gd name="connsiteY5" fmla="*/ 2133204 h 2133204"/>
                  <a:gd name="connsiteX6" fmla="*/ 61956 w 739742"/>
                  <a:gd name="connsiteY6" fmla="*/ 338893 h 2133204"/>
                  <a:gd name="connsiteX7" fmla="*/ 400849 w 739742"/>
                  <a:gd name="connsiteY7" fmla="*/ 0 h 2133204"/>
                  <a:gd name="connsiteX0" fmla="*/ 352690 w 691583"/>
                  <a:gd name="connsiteY0" fmla="*/ 0 h 2133204"/>
                  <a:gd name="connsiteX1" fmla="*/ 352690 w 691583"/>
                  <a:gd name="connsiteY1" fmla="*/ 0 h 2133204"/>
                  <a:gd name="connsiteX2" fmla="*/ 691583 w 691583"/>
                  <a:gd name="connsiteY2" fmla="*/ 338893 h 2133204"/>
                  <a:gd name="connsiteX3" fmla="*/ 691583 w 691583"/>
                  <a:gd name="connsiteY3" fmla="*/ 1363687 h 2133204"/>
                  <a:gd name="connsiteX4" fmla="*/ 691583 w 691583"/>
                  <a:gd name="connsiteY4" fmla="*/ 1363687 h 2133204"/>
                  <a:gd name="connsiteX5" fmla="*/ 0 w 691583"/>
                  <a:gd name="connsiteY5" fmla="*/ 2133204 h 2133204"/>
                  <a:gd name="connsiteX6" fmla="*/ 13797 w 691583"/>
                  <a:gd name="connsiteY6" fmla="*/ 338893 h 2133204"/>
                  <a:gd name="connsiteX7" fmla="*/ 352690 w 691583"/>
                  <a:gd name="connsiteY7" fmla="*/ 0 h 2133204"/>
                  <a:gd name="connsiteX0" fmla="*/ 352690 w 691583"/>
                  <a:gd name="connsiteY0" fmla="*/ 0 h 2133204"/>
                  <a:gd name="connsiteX1" fmla="*/ 352690 w 691583"/>
                  <a:gd name="connsiteY1" fmla="*/ 0 h 2133204"/>
                  <a:gd name="connsiteX2" fmla="*/ 691583 w 691583"/>
                  <a:gd name="connsiteY2" fmla="*/ 338893 h 2133204"/>
                  <a:gd name="connsiteX3" fmla="*/ 691583 w 691583"/>
                  <a:gd name="connsiteY3" fmla="*/ 1363687 h 2133204"/>
                  <a:gd name="connsiteX4" fmla="*/ 0 w 691583"/>
                  <a:gd name="connsiteY4" fmla="*/ 2133204 h 2133204"/>
                  <a:gd name="connsiteX5" fmla="*/ 13797 w 691583"/>
                  <a:gd name="connsiteY5" fmla="*/ 338893 h 2133204"/>
                  <a:gd name="connsiteX6" fmla="*/ 352690 w 691583"/>
                  <a:gd name="connsiteY6" fmla="*/ 0 h 2133204"/>
                  <a:gd name="connsiteX0" fmla="*/ 352690 w 699378"/>
                  <a:gd name="connsiteY0" fmla="*/ 0 h 2133204"/>
                  <a:gd name="connsiteX1" fmla="*/ 352690 w 699378"/>
                  <a:gd name="connsiteY1" fmla="*/ 0 h 2133204"/>
                  <a:gd name="connsiteX2" fmla="*/ 691583 w 699378"/>
                  <a:gd name="connsiteY2" fmla="*/ 338893 h 2133204"/>
                  <a:gd name="connsiteX3" fmla="*/ 699378 w 699378"/>
                  <a:gd name="connsiteY3" fmla="*/ 1165638 h 2133204"/>
                  <a:gd name="connsiteX4" fmla="*/ 0 w 699378"/>
                  <a:gd name="connsiteY4" fmla="*/ 2133204 h 2133204"/>
                  <a:gd name="connsiteX5" fmla="*/ 13797 w 699378"/>
                  <a:gd name="connsiteY5" fmla="*/ 338893 h 2133204"/>
                  <a:gd name="connsiteX6" fmla="*/ 352690 w 699378"/>
                  <a:gd name="connsiteY6" fmla="*/ 0 h 2133204"/>
                  <a:gd name="connsiteX0" fmla="*/ 352690 w 702644"/>
                  <a:gd name="connsiteY0" fmla="*/ 0 h 2133204"/>
                  <a:gd name="connsiteX1" fmla="*/ 352690 w 702644"/>
                  <a:gd name="connsiteY1" fmla="*/ 0 h 2133204"/>
                  <a:gd name="connsiteX2" fmla="*/ 691583 w 702644"/>
                  <a:gd name="connsiteY2" fmla="*/ 338893 h 2133204"/>
                  <a:gd name="connsiteX3" fmla="*/ 702644 w 702644"/>
                  <a:gd name="connsiteY3" fmla="*/ 1036125 h 2133204"/>
                  <a:gd name="connsiteX4" fmla="*/ 0 w 702644"/>
                  <a:gd name="connsiteY4" fmla="*/ 2133204 h 2133204"/>
                  <a:gd name="connsiteX5" fmla="*/ 13797 w 702644"/>
                  <a:gd name="connsiteY5" fmla="*/ 338893 h 2133204"/>
                  <a:gd name="connsiteX6" fmla="*/ 352690 w 702644"/>
                  <a:gd name="connsiteY6" fmla="*/ 0 h 2133204"/>
                  <a:gd name="connsiteX0" fmla="*/ 352690 w 703764"/>
                  <a:gd name="connsiteY0" fmla="*/ 0 h 2133204"/>
                  <a:gd name="connsiteX1" fmla="*/ 352690 w 703764"/>
                  <a:gd name="connsiteY1" fmla="*/ 0 h 2133204"/>
                  <a:gd name="connsiteX2" fmla="*/ 691583 w 703764"/>
                  <a:gd name="connsiteY2" fmla="*/ 338893 h 2133204"/>
                  <a:gd name="connsiteX3" fmla="*/ 703764 w 703764"/>
                  <a:gd name="connsiteY3" fmla="*/ 916782 h 2133204"/>
                  <a:gd name="connsiteX4" fmla="*/ 0 w 703764"/>
                  <a:gd name="connsiteY4" fmla="*/ 2133204 h 2133204"/>
                  <a:gd name="connsiteX5" fmla="*/ 13797 w 703764"/>
                  <a:gd name="connsiteY5" fmla="*/ 338893 h 2133204"/>
                  <a:gd name="connsiteX6" fmla="*/ 352690 w 703764"/>
                  <a:gd name="connsiteY6" fmla="*/ 0 h 2133204"/>
                  <a:gd name="connsiteX0" fmla="*/ 352690 w 703764"/>
                  <a:gd name="connsiteY0" fmla="*/ 0 h 2133204"/>
                  <a:gd name="connsiteX1" fmla="*/ 352690 w 703764"/>
                  <a:gd name="connsiteY1" fmla="*/ 0 h 2133204"/>
                  <a:gd name="connsiteX2" fmla="*/ 691583 w 703764"/>
                  <a:gd name="connsiteY2" fmla="*/ 338893 h 2133204"/>
                  <a:gd name="connsiteX3" fmla="*/ 703764 w 703764"/>
                  <a:gd name="connsiteY3" fmla="*/ 916782 h 2133204"/>
                  <a:gd name="connsiteX4" fmla="*/ 0 w 703764"/>
                  <a:gd name="connsiteY4" fmla="*/ 2133204 h 2133204"/>
                  <a:gd name="connsiteX5" fmla="*/ 13797 w 703764"/>
                  <a:gd name="connsiteY5" fmla="*/ 338893 h 2133204"/>
                  <a:gd name="connsiteX6" fmla="*/ 352690 w 703764"/>
                  <a:gd name="connsiteY6" fmla="*/ 0 h 2133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3764" h="2133204">
                    <a:moveTo>
                      <a:pt x="352690" y="0"/>
                    </a:moveTo>
                    <a:lnTo>
                      <a:pt x="352690" y="0"/>
                    </a:lnTo>
                    <a:cubicBezTo>
                      <a:pt x="539855" y="0"/>
                      <a:pt x="691583" y="151728"/>
                      <a:pt x="691583" y="338893"/>
                    </a:cubicBezTo>
                    <a:cubicBezTo>
                      <a:pt x="694181" y="614475"/>
                      <a:pt x="701166" y="641200"/>
                      <a:pt x="703764" y="916782"/>
                    </a:cubicBezTo>
                    <a:cubicBezTo>
                      <a:pt x="469176" y="1322256"/>
                      <a:pt x="297618" y="1653820"/>
                      <a:pt x="0" y="2133204"/>
                    </a:cubicBezTo>
                    <a:cubicBezTo>
                      <a:pt x="3530" y="1818315"/>
                      <a:pt x="13797" y="680491"/>
                      <a:pt x="13797" y="338893"/>
                    </a:cubicBezTo>
                    <a:cubicBezTo>
                      <a:pt x="13797" y="151728"/>
                      <a:pt x="165525" y="0"/>
                      <a:pt x="35269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</p:grp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75D9BEF-1091-44AC-AA46-729F618CB9CF}"/>
                </a:ext>
              </a:extLst>
            </p:cNvPr>
            <p:cNvSpPr/>
            <p:nvPr/>
          </p:nvSpPr>
          <p:spPr>
            <a:xfrm rot="19922172">
              <a:off x="7027952" y="5156051"/>
              <a:ext cx="158978" cy="1589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5050A59-68C2-4D88-8BDE-3652A3FAF43E}"/>
                </a:ext>
              </a:extLst>
            </p:cNvPr>
            <p:cNvSpPr/>
            <p:nvPr/>
          </p:nvSpPr>
          <p:spPr>
            <a:xfrm rot="19922172">
              <a:off x="7028538" y="5005186"/>
              <a:ext cx="79488" cy="794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698CCFB-52A3-482B-8D9D-48C486FCD44C}"/>
                </a:ext>
              </a:extLst>
            </p:cNvPr>
            <p:cNvSpPr/>
            <p:nvPr/>
          </p:nvSpPr>
          <p:spPr>
            <a:xfrm rot="19922172">
              <a:off x="6775168" y="4879689"/>
              <a:ext cx="129468" cy="1294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AE329A-B445-4FEF-BE0D-BF10287CE7CB}"/>
                </a:ext>
              </a:extLst>
            </p:cNvPr>
            <p:cNvSpPr/>
            <p:nvPr/>
          </p:nvSpPr>
          <p:spPr>
            <a:xfrm rot="19922172">
              <a:off x="6858720" y="4438708"/>
              <a:ext cx="214669" cy="214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93CCC46-CADD-442D-9404-1729E45B219C}"/>
                </a:ext>
              </a:extLst>
            </p:cNvPr>
            <p:cNvSpPr/>
            <p:nvPr/>
          </p:nvSpPr>
          <p:spPr>
            <a:xfrm rot="19922172">
              <a:off x="6945596" y="5460533"/>
              <a:ext cx="129468" cy="1294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4A3018E-FA5F-4AC1-A140-782DE7EB450C}"/>
                </a:ext>
              </a:extLst>
            </p:cNvPr>
            <p:cNvSpPr/>
            <p:nvPr/>
          </p:nvSpPr>
          <p:spPr>
            <a:xfrm rot="19922172">
              <a:off x="7063016" y="4713345"/>
              <a:ext cx="129468" cy="1294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4ED9BBC-75E5-4FDA-9B89-C18CD3625F57}"/>
                </a:ext>
              </a:extLst>
            </p:cNvPr>
            <p:cNvSpPr/>
            <p:nvPr/>
          </p:nvSpPr>
          <p:spPr>
            <a:xfrm rot="19922172">
              <a:off x="6844635" y="5303279"/>
              <a:ext cx="79488" cy="794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A13BF55-C54E-46E6-AE9B-F63E40444919}"/>
                </a:ext>
              </a:extLst>
            </p:cNvPr>
            <p:cNvSpPr/>
            <p:nvPr/>
          </p:nvSpPr>
          <p:spPr>
            <a:xfrm rot="19922172">
              <a:off x="7090585" y="4218941"/>
              <a:ext cx="129468" cy="1294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CFD0029-03A5-45B1-8313-8E707AE062B1}"/>
              </a:ext>
            </a:extLst>
          </p:cNvPr>
          <p:cNvGrpSpPr/>
          <p:nvPr/>
        </p:nvGrpSpPr>
        <p:grpSpPr>
          <a:xfrm rot="3651130">
            <a:off x="4586807" y="2467751"/>
            <a:ext cx="753322" cy="1771400"/>
            <a:chOff x="6462246" y="3551603"/>
            <a:chExt cx="989035" cy="232566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6184F81-52D9-4C88-BDBB-E0F80CB9E680}"/>
                </a:ext>
              </a:extLst>
            </p:cNvPr>
            <p:cNvGrpSpPr/>
            <p:nvPr/>
          </p:nvGrpSpPr>
          <p:grpSpPr>
            <a:xfrm>
              <a:off x="6462246" y="3551603"/>
              <a:ext cx="989035" cy="2325669"/>
              <a:chOff x="6660232" y="3023478"/>
              <a:chExt cx="1152128" cy="2709174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FB2BDBD5-B415-45E1-B2B6-3998DBAA4F20}"/>
                  </a:ext>
                </a:extLst>
              </p:cNvPr>
              <p:cNvGrpSpPr/>
              <p:nvPr/>
            </p:nvGrpSpPr>
            <p:grpSpPr>
              <a:xfrm rot="5400000">
                <a:off x="5910032" y="3902442"/>
                <a:ext cx="2652420" cy="1008000"/>
                <a:chOff x="3215725" y="3292527"/>
                <a:chExt cx="2652420" cy="1008000"/>
              </a:xfrm>
            </p:grpSpPr>
            <p:sp>
              <p:nvSpPr>
                <p:cNvPr id="34" name="Block Arc 33">
                  <a:extLst>
                    <a:ext uri="{FF2B5EF4-FFF2-40B4-BE49-F238E27FC236}">
                      <a16:creationId xmlns:a16="http://schemas.microsoft.com/office/drawing/2014/main" id="{4EA23DF1-D9F5-46EE-A86B-ACCF4CDD5243}"/>
                    </a:ext>
                  </a:extLst>
                </p:cNvPr>
                <p:cNvSpPr/>
                <p:nvPr/>
              </p:nvSpPr>
              <p:spPr>
                <a:xfrm rot="5400000">
                  <a:off x="4855267" y="3287648"/>
                  <a:ext cx="1008000" cy="1017757"/>
                </a:xfrm>
                <a:prstGeom prst="blockArc">
                  <a:avLst>
                    <a:gd name="adj1" fmla="val 10800000"/>
                    <a:gd name="adj2" fmla="val 9456"/>
                    <a:gd name="adj3" fmla="val 10672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solidFill>
                      <a:schemeClr val="tx1"/>
                    </a:solidFill>
                    <a:cs typeface="B Nazanin" panose="00000700000000000000" pitchFamily="2" charset="-78"/>
                  </a:endParaRPr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A32511D1-D41E-4699-BFC2-63EDB260BDDD}"/>
                    </a:ext>
                  </a:extLst>
                </p:cNvPr>
                <p:cNvSpPr/>
                <p:nvPr/>
              </p:nvSpPr>
              <p:spPr>
                <a:xfrm rot="10800000">
                  <a:off x="3215725" y="4192527"/>
                  <a:ext cx="2160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cs typeface="B Nazanin" panose="00000700000000000000" pitchFamily="2" charset="-78"/>
                  </a:endParaRPr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9888FC40-A986-410C-8B86-6FA5C09695EC}"/>
                    </a:ext>
                  </a:extLst>
                </p:cNvPr>
                <p:cNvSpPr/>
                <p:nvPr/>
              </p:nvSpPr>
              <p:spPr>
                <a:xfrm rot="10800000">
                  <a:off x="3215725" y="3294974"/>
                  <a:ext cx="2160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cs typeface="B Nazanin" panose="00000700000000000000" pitchFamily="2" charset="-78"/>
                  </a:endParaRPr>
                </a:p>
              </p:txBody>
            </p:sp>
          </p:grpSp>
          <p:sp>
            <p:nvSpPr>
              <p:cNvPr id="31" name="Rounded Rectangle 325">
                <a:extLst>
                  <a:ext uri="{FF2B5EF4-FFF2-40B4-BE49-F238E27FC236}">
                    <a16:creationId xmlns:a16="http://schemas.microsoft.com/office/drawing/2014/main" id="{944842B3-FEE6-41D0-81BE-61C6FA5EF4CA}"/>
                  </a:ext>
                </a:extLst>
              </p:cNvPr>
              <p:cNvSpPr/>
              <p:nvPr/>
            </p:nvSpPr>
            <p:spPr>
              <a:xfrm>
                <a:off x="6660232" y="3023478"/>
                <a:ext cx="180010" cy="108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32" name="Rounded Rectangle 326">
                <a:extLst>
                  <a:ext uri="{FF2B5EF4-FFF2-40B4-BE49-F238E27FC236}">
                    <a16:creationId xmlns:a16="http://schemas.microsoft.com/office/drawing/2014/main" id="{7E4026EB-8F9C-4D01-ABFC-A01AF4D1A703}"/>
                  </a:ext>
                </a:extLst>
              </p:cNvPr>
              <p:cNvSpPr/>
              <p:nvPr/>
            </p:nvSpPr>
            <p:spPr>
              <a:xfrm>
                <a:off x="7632350" y="3023478"/>
                <a:ext cx="180010" cy="108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cs typeface="B Nazanin" panose="00000700000000000000" pitchFamily="2" charset="-78"/>
                </a:endParaRPr>
              </a:p>
            </p:txBody>
          </p:sp>
          <p:sp>
            <p:nvSpPr>
              <p:cNvPr id="33" name="Round Same Side Corner Rectangle 45">
                <a:extLst>
                  <a:ext uri="{FF2B5EF4-FFF2-40B4-BE49-F238E27FC236}">
                    <a16:creationId xmlns:a16="http://schemas.microsoft.com/office/drawing/2014/main" id="{4FE1B60B-3E4D-4F01-AD5B-693C8D38EEAE}"/>
                  </a:ext>
                </a:extLst>
              </p:cNvPr>
              <p:cNvSpPr/>
              <p:nvPr/>
            </p:nvSpPr>
            <p:spPr>
              <a:xfrm rot="10800000">
                <a:off x="6826053" y="3141985"/>
                <a:ext cx="819815" cy="2484971"/>
              </a:xfrm>
              <a:custGeom>
                <a:avLst/>
                <a:gdLst>
                  <a:gd name="connsiteX0" fmla="*/ 338893 w 677786"/>
                  <a:gd name="connsiteY0" fmla="*/ 0 h 1363687"/>
                  <a:gd name="connsiteX1" fmla="*/ 338893 w 677786"/>
                  <a:gd name="connsiteY1" fmla="*/ 0 h 1363687"/>
                  <a:gd name="connsiteX2" fmla="*/ 677786 w 677786"/>
                  <a:gd name="connsiteY2" fmla="*/ 338893 h 1363687"/>
                  <a:gd name="connsiteX3" fmla="*/ 677786 w 677786"/>
                  <a:gd name="connsiteY3" fmla="*/ 1363687 h 1363687"/>
                  <a:gd name="connsiteX4" fmla="*/ 677786 w 677786"/>
                  <a:gd name="connsiteY4" fmla="*/ 1363687 h 1363687"/>
                  <a:gd name="connsiteX5" fmla="*/ 0 w 677786"/>
                  <a:gd name="connsiteY5" fmla="*/ 1363687 h 1363687"/>
                  <a:gd name="connsiteX6" fmla="*/ 0 w 677786"/>
                  <a:gd name="connsiteY6" fmla="*/ 1363687 h 1363687"/>
                  <a:gd name="connsiteX7" fmla="*/ 0 w 677786"/>
                  <a:gd name="connsiteY7" fmla="*/ 338893 h 1363687"/>
                  <a:gd name="connsiteX8" fmla="*/ 338893 w 677786"/>
                  <a:gd name="connsiteY8" fmla="*/ 0 h 1363687"/>
                  <a:gd name="connsiteX0" fmla="*/ 338893 w 677786"/>
                  <a:gd name="connsiteY0" fmla="*/ 0 h 1686454"/>
                  <a:gd name="connsiteX1" fmla="*/ 338893 w 677786"/>
                  <a:gd name="connsiteY1" fmla="*/ 0 h 1686454"/>
                  <a:gd name="connsiteX2" fmla="*/ 677786 w 677786"/>
                  <a:gd name="connsiteY2" fmla="*/ 338893 h 1686454"/>
                  <a:gd name="connsiteX3" fmla="*/ 677786 w 677786"/>
                  <a:gd name="connsiteY3" fmla="*/ 1363687 h 1686454"/>
                  <a:gd name="connsiteX4" fmla="*/ 677786 w 677786"/>
                  <a:gd name="connsiteY4" fmla="*/ 1363687 h 1686454"/>
                  <a:gd name="connsiteX5" fmla="*/ 0 w 677786"/>
                  <a:gd name="connsiteY5" fmla="*/ 1363687 h 1686454"/>
                  <a:gd name="connsiteX6" fmla="*/ 76624 w 677786"/>
                  <a:gd name="connsiteY6" fmla="*/ 1686454 h 1686454"/>
                  <a:gd name="connsiteX7" fmla="*/ 0 w 677786"/>
                  <a:gd name="connsiteY7" fmla="*/ 338893 h 1686454"/>
                  <a:gd name="connsiteX8" fmla="*/ 338893 w 677786"/>
                  <a:gd name="connsiteY8" fmla="*/ 0 h 1686454"/>
                  <a:gd name="connsiteX0" fmla="*/ 338893 w 677786"/>
                  <a:gd name="connsiteY0" fmla="*/ 0 h 1686454"/>
                  <a:gd name="connsiteX1" fmla="*/ 338893 w 677786"/>
                  <a:gd name="connsiteY1" fmla="*/ 0 h 1686454"/>
                  <a:gd name="connsiteX2" fmla="*/ 677786 w 677786"/>
                  <a:gd name="connsiteY2" fmla="*/ 338893 h 1686454"/>
                  <a:gd name="connsiteX3" fmla="*/ 677786 w 677786"/>
                  <a:gd name="connsiteY3" fmla="*/ 1363687 h 1686454"/>
                  <a:gd name="connsiteX4" fmla="*/ 677786 w 677786"/>
                  <a:gd name="connsiteY4" fmla="*/ 1363687 h 1686454"/>
                  <a:gd name="connsiteX5" fmla="*/ 0 w 677786"/>
                  <a:gd name="connsiteY5" fmla="*/ 1363687 h 1686454"/>
                  <a:gd name="connsiteX6" fmla="*/ 76624 w 677786"/>
                  <a:gd name="connsiteY6" fmla="*/ 1686454 h 1686454"/>
                  <a:gd name="connsiteX7" fmla="*/ 0 w 677786"/>
                  <a:gd name="connsiteY7" fmla="*/ 338893 h 1686454"/>
                  <a:gd name="connsiteX8" fmla="*/ 338893 w 677786"/>
                  <a:gd name="connsiteY8" fmla="*/ 0 h 1686454"/>
                  <a:gd name="connsiteX0" fmla="*/ 345300 w 684193"/>
                  <a:gd name="connsiteY0" fmla="*/ 0 h 1686454"/>
                  <a:gd name="connsiteX1" fmla="*/ 345300 w 684193"/>
                  <a:gd name="connsiteY1" fmla="*/ 0 h 1686454"/>
                  <a:gd name="connsiteX2" fmla="*/ 684193 w 684193"/>
                  <a:gd name="connsiteY2" fmla="*/ 338893 h 1686454"/>
                  <a:gd name="connsiteX3" fmla="*/ 684193 w 684193"/>
                  <a:gd name="connsiteY3" fmla="*/ 1363687 h 1686454"/>
                  <a:gd name="connsiteX4" fmla="*/ 684193 w 684193"/>
                  <a:gd name="connsiteY4" fmla="*/ 1363687 h 1686454"/>
                  <a:gd name="connsiteX5" fmla="*/ 6407 w 684193"/>
                  <a:gd name="connsiteY5" fmla="*/ 1363687 h 1686454"/>
                  <a:gd name="connsiteX6" fmla="*/ 83031 w 684193"/>
                  <a:gd name="connsiteY6" fmla="*/ 1686454 h 1686454"/>
                  <a:gd name="connsiteX7" fmla="*/ 6407 w 684193"/>
                  <a:gd name="connsiteY7" fmla="*/ 338893 h 1686454"/>
                  <a:gd name="connsiteX8" fmla="*/ 345300 w 684193"/>
                  <a:gd name="connsiteY8" fmla="*/ 0 h 1686454"/>
                  <a:gd name="connsiteX0" fmla="*/ 393939 w 732832"/>
                  <a:gd name="connsiteY0" fmla="*/ 0 h 1996132"/>
                  <a:gd name="connsiteX1" fmla="*/ 393939 w 732832"/>
                  <a:gd name="connsiteY1" fmla="*/ 0 h 1996132"/>
                  <a:gd name="connsiteX2" fmla="*/ 732832 w 732832"/>
                  <a:gd name="connsiteY2" fmla="*/ 338893 h 1996132"/>
                  <a:gd name="connsiteX3" fmla="*/ 732832 w 732832"/>
                  <a:gd name="connsiteY3" fmla="*/ 1363687 h 1996132"/>
                  <a:gd name="connsiteX4" fmla="*/ 732832 w 732832"/>
                  <a:gd name="connsiteY4" fmla="*/ 1363687 h 1996132"/>
                  <a:gd name="connsiteX5" fmla="*/ 55046 w 732832"/>
                  <a:gd name="connsiteY5" fmla="*/ 1363687 h 1996132"/>
                  <a:gd name="connsiteX6" fmla="*/ 50308 w 732832"/>
                  <a:gd name="connsiteY6" fmla="*/ 1996132 h 1996132"/>
                  <a:gd name="connsiteX7" fmla="*/ 55046 w 732832"/>
                  <a:gd name="connsiteY7" fmla="*/ 338893 h 1996132"/>
                  <a:gd name="connsiteX8" fmla="*/ 393939 w 732832"/>
                  <a:gd name="connsiteY8" fmla="*/ 0 h 1996132"/>
                  <a:gd name="connsiteX0" fmla="*/ 393939 w 732832"/>
                  <a:gd name="connsiteY0" fmla="*/ 0 h 1996132"/>
                  <a:gd name="connsiteX1" fmla="*/ 393939 w 732832"/>
                  <a:gd name="connsiteY1" fmla="*/ 0 h 1996132"/>
                  <a:gd name="connsiteX2" fmla="*/ 732832 w 732832"/>
                  <a:gd name="connsiteY2" fmla="*/ 338893 h 1996132"/>
                  <a:gd name="connsiteX3" fmla="*/ 732832 w 732832"/>
                  <a:gd name="connsiteY3" fmla="*/ 1363687 h 1996132"/>
                  <a:gd name="connsiteX4" fmla="*/ 732832 w 732832"/>
                  <a:gd name="connsiteY4" fmla="*/ 1363687 h 1996132"/>
                  <a:gd name="connsiteX5" fmla="*/ 50308 w 732832"/>
                  <a:gd name="connsiteY5" fmla="*/ 1996132 h 1996132"/>
                  <a:gd name="connsiteX6" fmla="*/ 55046 w 732832"/>
                  <a:gd name="connsiteY6" fmla="*/ 338893 h 1996132"/>
                  <a:gd name="connsiteX7" fmla="*/ 393939 w 732832"/>
                  <a:gd name="connsiteY7" fmla="*/ 0 h 1996132"/>
                  <a:gd name="connsiteX0" fmla="*/ 400849 w 739742"/>
                  <a:gd name="connsiteY0" fmla="*/ 0 h 2133204"/>
                  <a:gd name="connsiteX1" fmla="*/ 400849 w 739742"/>
                  <a:gd name="connsiteY1" fmla="*/ 0 h 2133204"/>
                  <a:gd name="connsiteX2" fmla="*/ 739742 w 739742"/>
                  <a:gd name="connsiteY2" fmla="*/ 338893 h 2133204"/>
                  <a:gd name="connsiteX3" fmla="*/ 739742 w 739742"/>
                  <a:gd name="connsiteY3" fmla="*/ 1363687 h 2133204"/>
                  <a:gd name="connsiteX4" fmla="*/ 739742 w 739742"/>
                  <a:gd name="connsiteY4" fmla="*/ 1363687 h 2133204"/>
                  <a:gd name="connsiteX5" fmla="*/ 48159 w 739742"/>
                  <a:gd name="connsiteY5" fmla="*/ 2133204 h 2133204"/>
                  <a:gd name="connsiteX6" fmla="*/ 61956 w 739742"/>
                  <a:gd name="connsiteY6" fmla="*/ 338893 h 2133204"/>
                  <a:gd name="connsiteX7" fmla="*/ 400849 w 739742"/>
                  <a:gd name="connsiteY7" fmla="*/ 0 h 2133204"/>
                  <a:gd name="connsiteX0" fmla="*/ 352690 w 691583"/>
                  <a:gd name="connsiteY0" fmla="*/ 0 h 2133204"/>
                  <a:gd name="connsiteX1" fmla="*/ 352690 w 691583"/>
                  <a:gd name="connsiteY1" fmla="*/ 0 h 2133204"/>
                  <a:gd name="connsiteX2" fmla="*/ 691583 w 691583"/>
                  <a:gd name="connsiteY2" fmla="*/ 338893 h 2133204"/>
                  <a:gd name="connsiteX3" fmla="*/ 691583 w 691583"/>
                  <a:gd name="connsiteY3" fmla="*/ 1363687 h 2133204"/>
                  <a:gd name="connsiteX4" fmla="*/ 691583 w 691583"/>
                  <a:gd name="connsiteY4" fmla="*/ 1363687 h 2133204"/>
                  <a:gd name="connsiteX5" fmla="*/ 0 w 691583"/>
                  <a:gd name="connsiteY5" fmla="*/ 2133204 h 2133204"/>
                  <a:gd name="connsiteX6" fmla="*/ 13797 w 691583"/>
                  <a:gd name="connsiteY6" fmla="*/ 338893 h 2133204"/>
                  <a:gd name="connsiteX7" fmla="*/ 352690 w 691583"/>
                  <a:gd name="connsiteY7" fmla="*/ 0 h 2133204"/>
                  <a:gd name="connsiteX0" fmla="*/ 352690 w 691583"/>
                  <a:gd name="connsiteY0" fmla="*/ 0 h 2133204"/>
                  <a:gd name="connsiteX1" fmla="*/ 352690 w 691583"/>
                  <a:gd name="connsiteY1" fmla="*/ 0 h 2133204"/>
                  <a:gd name="connsiteX2" fmla="*/ 691583 w 691583"/>
                  <a:gd name="connsiteY2" fmla="*/ 338893 h 2133204"/>
                  <a:gd name="connsiteX3" fmla="*/ 691583 w 691583"/>
                  <a:gd name="connsiteY3" fmla="*/ 1363687 h 2133204"/>
                  <a:gd name="connsiteX4" fmla="*/ 0 w 691583"/>
                  <a:gd name="connsiteY4" fmla="*/ 2133204 h 2133204"/>
                  <a:gd name="connsiteX5" fmla="*/ 13797 w 691583"/>
                  <a:gd name="connsiteY5" fmla="*/ 338893 h 2133204"/>
                  <a:gd name="connsiteX6" fmla="*/ 352690 w 691583"/>
                  <a:gd name="connsiteY6" fmla="*/ 0 h 2133204"/>
                  <a:gd name="connsiteX0" fmla="*/ 352690 w 699378"/>
                  <a:gd name="connsiteY0" fmla="*/ 0 h 2133204"/>
                  <a:gd name="connsiteX1" fmla="*/ 352690 w 699378"/>
                  <a:gd name="connsiteY1" fmla="*/ 0 h 2133204"/>
                  <a:gd name="connsiteX2" fmla="*/ 691583 w 699378"/>
                  <a:gd name="connsiteY2" fmla="*/ 338893 h 2133204"/>
                  <a:gd name="connsiteX3" fmla="*/ 699378 w 699378"/>
                  <a:gd name="connsiteY3" fmla="*/ 1165638 h 2133204"/>
                  <a:gd name="connsiteX4" fmla="*/ 0 w 699378"/>
                  <a:gd name="connsiteY4" fmla="*/ 2133204 h 2133204"/>
                  <a:gd name="connsiteX5" fmla="*/ 13797 w 699378"/>
                  <a:gd name="connsiteY5" fmla="*/ 338893 h 2133204"/>
                  <a:gd name="connsiteX6" fmla="*/ 352690 w 699378"/>
                  <a:gd name="connsiteY6" fmla="*/ 0 h 2133204"/>
                  <a:gd name="connsiteX0" fmla="*/ 352690 w 702644"/>
                  <a:gd name="connsiteY0" fmla="*/ 0 h 2133204"/>
                  <a:gd name="connsiteX1" fmla="*/ 352690 w 702644"/>
                  <a:gd name="connsiteY1" fmla="*/ 0 h 2133204"/>
                  <a:gd name="connsiteX2" fmla="*/ 691583 w 702644"/>
                  <a:gd name="connsiteY2" fmla="*/ 338893 h 2133204"/>
                  <a:gd name="connsiteX3" fmla="*/ 702644 w 702644"/>
                  <a:gd name="connsiteY3" fmla="*/ 1036125 h 2133204"/>
                  <a:gd name="connsiteX4" fmla="*/ 0 w 702644"/>
                  <a:gd name="connsiteY4" fmla="*/ 2133204 h 2133204"/>
                  <a:gd name="connsiteX5" fmla="*/ 13797 w 702644"/>
                  <a:gd name="connsiteY5" fmla="*/ 338893 h 2133204"/>
                  <a:gd name="connsiteX6" fmla="*/ 352690 w 702644"/>
                  <a:gd name="connsiteY6" fmla="*/ 0 h 2133204"/>
                  <a:gd name="connsiteX0" fmla="*/ 352690 w 703764"/>
                  <a:gd name="connsiteY0" fmla="*/ 0 h 2133204"/>
                  <a:gd name="connsiteX1" fmla="*/ 352690 w 703764"/>
                  <a:gd name="connsiteY1" fmla="*/ 0 h 2133204"/>
                  <a:gd name="connsiteX2" fmla="*/ 691583 w 703764"/>
                  <a:gd name="connsiteY2" fmla="*/ 338893 h 2133204"/>
                  <a:gd name="connsiteX3" fmla="*/ 703764 w 703764"/>
                  <a:gd name="connsiteY3" fmla="*/ 916782 h 2133204"/>
                  <a:gd name="connsiteX4" fmla="*/ 0 w 703764"/>
                  <a:gd name="connsiteY4" fmla="*/ 2133204 h 2133204"/>
                  <a:gd name="connsiteX5" fmla="*/ 13797 w 703764"/>
                  <a:gd name="connsiteY5" fmla="*/ 338893 h 2133204"/>
                  <a:gd name="connsiteX6" fmla="*/ 352690 w 703764"/>
                  <a:gd name="connsiteY6" fmla="*/ 0 h 2133204"/>
                  <a:gd name="connsiteX0" fmla="*/ 352690 w 703764"/>
                  <a:gd name="connsiteY0" fmla="*/ 0 h 2133204"/>
                  <a:gd name="connsiteX1" fmla="*/ 352690 w 703764"/>
                  <a:gd name="connsiteY1" fmla="*/ 0 h 2133204"/>
                  <a:gd name="connsiteX2" fmla="*/ 691583 w 703764"/>
                  <a:gd name="connsiteY2" fmla="*/ 338893 h 2133204"/>
                  <a:gd name="connsiteX3" fmla="*/ 703764 w 703764"/>
                  <a:gd name="connsiteY3" fmla="*/ 916782 h 2133204"/>
                  <a:gd name="connsiteX4" fmla="*/ 0 w 703764"/>
                  <a:gd name="connsiteY4" fmla="*/ 2133204 h 2133204"/>
                  <a:gd name="connsiteX5" fmla="*/ 13797 w 703764"/>
                  <a:gd name="connsiteY5" fmla="*/ 338893 h 2133204"/>
                  <a:gd name="connsiteX6" fmla="*/ 352690 w 703764"/>
                  <a:gd name="connsiteY6" fmla="*/ 0 h 2133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3764" h="2133204">
                    <a:moveTo>
                      <a:pt x="352690" y="0"/>
                    </a:moveTo>
                    <a:lnTo>
                      <a:pt x="352690" y="0"/>
                    </a:lnTo>
                    <a:cubicBezTo>
                      <a:pt x="539855" y="0"/>
                      <a:pt x="691583" y="151728"/>
                      <a:pt x="691583" y="338893"/>
                    </a:cubicBezTo>
                    <a:cubicBezTo>
                      <a:pt x="694181" y="614475"/>
                      <a:pt x="701166" y="641200"/>
                      <a:pt x="703764" y="916782"/>
                    </a:cubicBezTo>
                    <a:cubicBezTo>
                      <a:pt x="469176" y="1322256"/>
                      <a:pt x="297618" y="1653820"/>
                      <a:pt x="0" y="2133204"/>
                    </a:cubicBezTo>
                    <a:cubicBezTo>
                      <a:pt x="3530" y="1818315"/>
                      <a:pt x="13797" y="680491"/>
                      <a:pt x="13797" y="338893"/>
                    </a:cubicBezTo>
                    <a:cubicBezTo>
                      <a:pt x="13797" y="151728"/>
                      <a:pt x="165525" y="0"/>
                      <a:pt x="35269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>
                  <a:cs typeface="B Nazanin" panose="00000700000000000000" pitchFamily="2" charset="-78"/>
                </a:endParaRPr>
              </a:p>
            </p:txBody>
          </p:sp>
        </p:grp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56B1AFC-7F48-4994-BF76-6699B059ED20}"/>
                </a:ext>
              </a:extLst>
            </p:cNvPr>
            <p:cNvSpPr/>
            <p:nvPr/>
          </p:nvSpPr>
          <p:spPr>
            <a:xfrm rot="19922172">
              <a:off x="7027952" y="5156051"/>
              <a:ext cx="158978" cy="1589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CCF5B15-F72C-499B-80E6-D0963D06FB3F}"/>
                </a:ext>
              </a:extLst>
            </p:cNvPr>
            <p:cNvSpPr/>
            <p:nvPr/>
          </p:nvSpPr>
          <p:spPr>
            <a:xfrm rot="19922172">
              <a:off x="7028538" y="5005186"/>
              <a:ext cx="79488" cy="794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D03724E-E546-4E59-A042-2C9EAE440739}"/>
                </a:ext>
              </a:extLst>
            </p:cNvPr>
            <p:cNvSpPr/>
            <p:nvPr/>
          </p:nvSpPr>
          <p:spPr>
            <a:xfrm rot="19922172">
              <a:off x="6775168" y="4879689"/>
              <a:ext cx="129468" cy="1294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04AEADA-8AA4-4BD7-B46C-F546D33DF732}"/>
                </a:ext>
              </a:extLst>
            </p:cNvPr>
            <p:cNvSpPr/>
            <p:nvPr/>
          </p:nvSpPr>
          <p:spPr>
            <a:xfrm rot="19922172">
              <a:off x="6858720" y="4438708"/>
              <a:ext cx="214669" cy="214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85F5A7F-6B59-4E11-94A4-8C4D8F12A2A5}"/>
                </a:ext>
              </a:extLst>
            </p:cNvPr>
            <p:cNvSpPr/>
            <p:nvPr/>
          </p:nvSpPr>
          <p:spPr>
            <a:xfrm rot="19922172">
              <a:off x="6945596" y="5460533"/>
              <a:ext cx="129468" cy="1294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A4F77AA3-0216-4875-8AC6-2DF1968A2153}"/>
                </a:ext>
              </a:extLst>
            </p:cNvPr>
            <p:cNvSpPr/>
            <p:nvPr/>
          </p:nvSpPr>
          <p:spPr>
            <a:xfrm rot="19922172">
              <a:off x="7063016" y="4713345"/>
              <a:ext cx="129468" cy="1294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CD2B37C-A55D-4058-BC3D-9FA11AE92067}"/>
                </a:ext>
              </a:extLst>
            </p:cNvPr>
            <p:cNvSpPr/>
            <p:nvPr/>
          </p:nvSpPr>
          <p:spPr>
            <a:xfrm rot="19922172">
              <a:off x="6844635" y="5303279"/>
              <a:ext cx="79488" cy="794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71C1E960-D461-4D41-A547-971399CC9474}"/>
                </a:ext>
              </a:extLst>
            </p:cNvPr>
            <p:cNvSpPr/>
            <p:nvPr/>
          </p:nvSpPr>
          <p:spPr>
            <a:xfrm rot="19922172">
              <a:off x="7090585" y="4218941"/>
              <a:ext cx="129468" cy="1294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</p:grpSp>
      <p:sp>
        <p:nvSpPr>
          <p:cNvPr id="37" name="Rectangle 82">
            <a:extLst>
              <a:ext uri="{FF2B5EF4-FFF2-40B4-BE49-F238E27FC236}">
                <a16:creationId xmlns:a16="http://schemas.microsoft.com/office/drawing/2014/main" id="{97EC353A-9C23-40A2-900F-960F8C208148}"/>
              </a:ext>
            </a:extLst>
          </p:cNvPr>
          <p:cNvSpPr/>
          <p:nvPr/>
        </p:nvSpPr>
        <p:spPr>
          <a:xfrm rot="16200000">
            <a:off x="4781100" y="4161131"/>
            <a:ext cx="2652050" cy="1115061"/>
          </a:xfrm>
          <a:custGeom>
            <a:avLst/>
            <a:gdLst>
              <a:gd name="connsiteX0" fmla="*/ 2954121 w 2954121"/>
              <a:gd name="connsiteY0" fmla="*/ 282499 h 1242068"/>
              <a:gd name="connsiteX1" fmla="*/ 2954121 w 2954121"/>
              <a:gd name="connsiteY1" fmla="*/ 329584 h 1242068"/>
              <a:gd name="connsiteX2" fmla="*/ 2918813 w 2954121"/>
              <a:gd name="connsiteY2" fmla="*/ 364892 h 1242068"/>
              <a:gd name="connsiteX3" fmla="*/ 2917011 w 2954121"/>
              <a:gd name="connsiteY3" fmla="*/ 364145 h 1242068"/>
              <a:gd name="connsiteX4" fmla="*/ 2917011 w 2954121"/>
              <a:gd name="connsiteY4" fmla="*/ 364891 h 1242068"/>
              <a:gd name="connsiteX5" fmla="*/ 1525456 w 2954121"/>
              <a:gd name="connsiteY5" fmla="*/ 364891 h 1242068"/>
              <a:gd name="connsiteX6" fmla="*/ 1525456 w 2954121"/>
              <a:gd name="connsiteY6" fmla="*/ 373440 h 1242068"/>
              <a:gd name="connsiteX7" fmla="*/ 1516907 w 2954121"/>
              <a:gd name="connsiteY7" fmla="*/ 364891 h 1242068"/>
              <a:gd name="connsiteX8" fmla="*/ 1504690 w 2954121"/>
              <a:gd name="connsiteY8" fmla="*/ 364891 h 1242068"/>
              <a:gd name="connsiteX9" fmla="*/ 1504690 w 2954121"/>
              <a:gd name="connsiteY9" fmla="*/ 352674 h 1242068"/>
              <a:gd name="connsiteX10" fmla="*/ 1197739 w 2954121"/>
              <a:gd name="connsiteY10" fmla="*/ 45722 h 1242068"/>
              <a:gd name="connsiteX11" fmla="*/ 47670 w 2954121"/>
              <a:gd name="connsiteY11" fmla="*/ 45722 h 1242068"/>
              <a:gd name="connsiteX12" fmla="*/ 47670 w 2954121"/>
              <a:gd name="connsiteY12" fmla="*/ 1195791 h 1242068"/>
              <a:gd name="connsiteX13" fmla="*/ 1197738 w 2954121"/>
              <a:gd name="connsiteY13" fmla="*/ 1195791 h 1242068"/>
              <a:gd name="connsiteX14" fmla="*/ 1504690 w 2954121"/>
              <a:gd name="connsiteY14" fmla="*/ 888839 h 1242068"/>
              <a:gd name="connsiteX15" fmla="*/ 1504690 w 2954121"/>
              <a:gd name="connsiteY15" fmla="*/ 881143 h 1242068"/>
              <a:gd name="connsiteX16" fmla="*/ 1512386 w 2954121"/>
              <a:gd name="connsiteY16" fmla="*/ 881143 h 1242068"/>
              <a:gd name="connsiteX17" fmla="*/ 1525456 w 2954121"/>
              <a:gd name="connsiteY17" fmla="*/ 868073 h 1242068"/>
              <a:gd name="connsiteX18" fmla="*/ 1525456 w 2954121"/>
              <a:gd name="connsiteY18" fmla="*/ 881143 h 1242068"/>
              <a:gd name="connsiteX19" fmla="*/ 2917011 w 2954121"/>
              <a:gd name="connsiteY19" fmla="*/ 881143 h 1242068"/>
              <a:gd name="connsiteX20" fmla="*/ 2917011 w 2954121"/>
              <a:gd name="connsiteY20" fmla="*/ 883560 h 1242068"/>
              <a:gd name="connsiteX21" fmla="*/ 2918813 w 2954121"/>
              <a:gd name="connsiteY21" fmla="*/ 882814 h 1242068"/>
              <a:gd name="connsiteX22" fmla="*/ 2954121 w 2954121"/>
              <a:gd name="connsiteY22" fmla="*/ 918122 h 1242068"/>
              <a:gd name="connsiteX23" fmla="*/ 2954121 w 2954121"/>
              <a:gd name="connsiteY23" fmla="*/ 965206 h 1242068"/>
              <a:gd name="connsiteX24" fmla="*/ 2918813 w 2954121"/>
              <a:gd name="connsiteY24" fmla="*/ 1000514 h 1242068"/>
              <a:gd name="connsiteX25" fmla="*/ 2883505 w 2954121"/>
              <a:gd name="connsiteY25" fmla="*/ 965206 h 1242068"/>
              <a:gd name="connsiteX26" fmla="*/ 2883505 w 2954121"/>
              <a:gd name="connsiteY26" fmla="*/ 951759 h 1242068"/>
              <a:gd name="connsiteX27" fmla="*/ 1525456 w 2954121"/>
              <a:gd name="connsiteY27" fmla="*/ 951759 h 1242068"/>
              <a:gd name="connsiteX28" fmla="*/ 1525456 w 2954121"/>
              <a:gd name="connsiteY28" fmla="*/ 958680 h 1242068"/>
              <a:gd name="connsiteX29" fmla="*/ 1242067 w 2954121"/>
              <a:gd name="connsiteY29" fmla="*/ 1242068 h 1242068"/>
              <a:gd name="connsiteX30" fmla="*/ 0 w 2954121"/>
              <a:gd name="connsiteY30" fmla="*/ 1242068 h 1242068"/>
              <a:gd name="connsiteX31" fmla="*/ 0 w 2954121"/>
              <a:gd name="connsiteY31" fmla="*/ 0 h 1242068"/>
              <a:gd name="connsiteX32" fmla="*/ 1242067 w 2954121"/>
              <a:gd name="connsiteY32" fmla="*/ 0 h 1242068"/>
              <a:gd name="connsiteX33" fmla="*/ 1525456 w 2954121"/>
              <a:gd name="connsiteY33" fmla="*/ 283389 h 1242068"/>
              <a:gd name="connsiteX34" fmla="*/ 2883505 w 2954121"/>
              <a:gd name="connsiteY34" fmla="*/ 294275 h 1242068"/>
              <a:gd name="connsiteX35" fmla="*/ 2883505 w 2954121"/>
              <a:gd name="connsiteY35" fmla="*/ 282499 h 1242068"/>
              <a:gd name="connsiteX36" fmla="*/ 2918813 w 2954121"/>
              <a:gd name="connsiteY36" fmla="*/ 247191 h 1242068"/>
              <a:gd name="connsiteX37" fmla="*/ 2954121 w 2954121"/>
              <a:gd name="connsiteY37" fmla="*/ 282499 h 1242068"/>
              <a:gd name="connsiteX0" fmla="*/ 2954121 w 2954121"/>
              <a:gd name="connsiteY0" fmla="*/ 282499 h 1242068"/>
              <a:gd name="connsiteX1" fmla="*/ 2954121 w 2954121"/>
              <a:gd name="connsiteY1" fmla="*/ 329584 h 1242068"/>
              <a:gd name="connsiteX2" fmla="*/ 2918813 w 2954121"/>
              <a:gd name="connsiteY2" fmla="*/ 364892 h 1242068"/>
              <a:gd name="connsiteX3" fmla="*/ 2917011 w 2954121"/>
              <a:gd name="connsiteY3" fmla="*/ 364145 h 1242068"/>
              <a:gd name="connsiteX4" fmla="*/ 2917011 w 2954121"/>
              <a:gd name="connsiteY4" fmla="*/ 364891 h 1242068"/>
              <a:gd name="connsiteX5" fmla="*/ 1525456 w 2954121"/>
              <a:gd name="connsiteY5" fmla="*/ 364891 h 1242068"/>
              <a:gd name="connsiteX6" fmla="*/ 1525456 w 2954121"/>
              <a:gd name="connsiteY6" fmla="*/ 373440 h 1242068"/>
              <a:gd name="connsiteX7" fmla="*/ 1516907 w 2954121"/>
              <a:gd name="connsiteY7" fmla="*/ 364891 h 1242068"/>
              <a:gd name="connsiteX8" fmla="*/ 1504690 w 2954121"/>
              <a:gd name="connsiteY8" fmla="*/ 364891 h 1242068"/>
              <a:gd name="connsiteX9" fmla="*/ 1504690 w 2954121"/>
              <a:gd name="connsiteY9" fmla="*/ 352674 h 1242068"/>
              <a:gd name="connsiteX10" fmla="*/ 1197739 w 2954121"/>
              <a:gd name="connsiteY10" fmla="*/ 45722 h 1242068"/>
              <a:gd name="connsiteX11" fmla="*/ 47670 w 2954121"/>
              <a:gd name="connsiteY11" fmla="*/ 45722 h 1242068"/>
              <a:gd name="connsiteX12" fmla="*/ 47670 w 2954121"/>
              <a:gd name="connsiteY12" fmla="*/ 1195791 h 1242068"/>
              <a:gd name="connsiteX13" fmla="*/ 1197738 w 2954121"/>
              <a:gd name="connsiteY13" fmla="*/ 1195791 h 1242068"/>
              <a:gd name="connsiteX14" fmla="*/ 1504690 w 2954121"/>
              <a:gd name="connsiteY14" fmla="*/ 888839 h 1242068"/>
              <a:gd name="connsiteX15" fmla="*/ 1504690 w 2954121"/>
              <a:gd name="connsiteY15" fmla="*/ 881143 h 1242068"/>
              <a:gd name="connsiteX16" fmla="*/ 1512386 w 2954121"/>
              <a:gd name="connsiteY16" fmla="*/ 881143 h 1242068"/>
              <a:gd name="connsiteX17" fmla="*/ 1525456 w 2954121"/>
              <a:gd name="connsiteY17" fmla="*/ 868073 h 1242068"/>
              <a:gd name="connsiteX18" fmla="*/ 1525456 w 2954121"/>
              <a:gd name="connsiteY18" fmla="*/ 881143 h 1242068"/>
              <a:gd name="connsiteX19" fmla="*/ 2917011 w 2954121"/>
              <a:gd name="connsiteY19" fmla="*/ 881143 h 1242068"/>
              <a:gd name="connsiteX20" fmla="*/ 2917011 w 2954121"/>
              <a:gd name="connsiteY20" fmla="*/ 883560 h 1242068"/>
              <a:gd name="connsiteX21" fmla="*/ 2918813 w 2954121"/>
              <a:gd name="connsiteY21" fmla="*/ 882814 h 1242068"/>
              <a:gd name="connsiteX22" fmla="*/ 2954121 w 2954121"/>
              <a:gd name="connsiteY22" fmla="*/ 918122 h 1242068"/>
              <a:gd name="connsiteX23" fmla="*/ 2954121 w 2954121"/>
              <a:gd name="connsiteY23" fmla="*/ 965206 h 1242068"/>
              <a:gd name="connsiteX24" fmla="*/ 2918813 w 2954121"/>
              <a:gd name="connsiteY24" fmla="*/ 1000514 h 1242068"/>
              <a:gd name="connsiteX25" fmla="*/ 2883505 w 2954121"/>
              <a:gd name="connsiteY25" fmla="*/ 965206 h 1242068"/>
              <a:gd name="connsiteX26" fmla="*/ 2883505 w 2954121"/>
              <a:gd name="connsiteY26" fmla="*/ 951759 h 1242068"/>
              <a:gd name="connsiteX27" fmla="*/ 1525456 w 2954121"/>
              <a:gd name="connsiteY27" fmla="*/ 951759 h 1242068"/>
              <a:gd name="connsiteX28" fmla="*/ 1525456 w 2954121"/>
              <a:gd name="connsiteY28" fmla="*/ 958680 h 1242068"/>
              <a:gd name="connsiteX29" fmla="*/ 1242067 w 2954121"/>
              <a:gd name="connsiteY29" fmla="*/ 1242068 h 1242068"/>
              <a:gd name="connsiteX30" fmla="*/ 0 w 2954121"/>
              <a:gd name="connsiteY30" fmla="*/ 1242068 h 1242068"/>
              <a:gd name="connsiteX31" fmla="*/ 0 w 2954121"/>
              <a:gd name="connsiteY31" fmla="*/ 0 h 1242068"/>
              <a:gd name="connsiteX32" fmla="*/ 1242067 w 2954121"/>
              <a:gd name="connsiteY32" fmla="*/ 0 h 1242068"/>
              <a:gd name="connsiteX33" fmla="*/ 1530218 w 2954121"/>
              <a:gd name="connsiteY33" fmla="*/ 290533 h 1242068"/>
              <a:gd name="connsiteX34" fmla="*/ 2883505 w 2954121"/>
              <a:gd name="connsiteY34" fmla="*/ 294275 h 1242068"/>
              <a:gd name="connsiteX35" fmla="*/ 2883505 w 2954121"/>
              <a:gd name="connsiteY35" fmla="*/ 282499 h 1242068"/>
              <a:gd name="connsiteX36" fmla="*/ 2918813 w 2954121"/>
              <a:gd name="connsiteY36" fmla="*/ 247191 h 1242068"/>
              <a:gd name="connsiteX37" fmla="*/ 2954121 w 2954121"/>
              <a:gd name="connsiteY37" fmla="*/ 282499 h 1242068"/>
              <a:gd name="connsiteX0" fmla="*/ 2954121 w 2954121"/>
              <a:gd name="connsiteY0" fmla="*/ 282499 h 1242068"/>
              <a:gd name="connsiteX1" fmla="*/ 2954121 w 2954121"/>
              <a:gd name="connsiteY1" fmla="*/ 329584 h 1242068"/>
              <a:gd name="connsiteX2" fmla="*/ 2918813 w 2954121"/>
              <a:gd name="connsiteY2" fmla="*/ 364892 h 1242068"/>
              <a:gd name="connsiteX3" fmla="*/ 2917011 w 2954121"/>
              <a:gd name="connsiteY3" fmla="*/ 364145 h 1242068"/>
              <a:gd name="connsiteX4" fmla="*/ 2917011 w 2954121"/>
              <a:gd name="connsiteY4" fmla="*/ 364891 h 1242068"/>
              <a:gd name="connsiteX5" fmla="*/ 1525456 w 2954121"/>
              <a:gd name="connsiteY5" fmla="*/ 373440 h 1242068"/>
              <a:gd name="connsiteX6" fmla="*/ 1516907 w 2954121"/>
              <a:gd name="connsiteY6" fmla="*/ 364891 h 1242068"/>
              <a:gd name="connsiteX7" fmla="*/ 1504690 w 2954121"/>
              <a:gd name="connsiteY7" fmla="*/ 364891 h 1242068"/>
              <a:gd name="connsiteX8" fmla="*/ 1504690 w 2954121"/>
              <a:gd name="connsiteY8" fmla="*/ 352674 h 1242068"/>
              <a:gd name="connsiteX9" fmla="*/ 1197739 w 2954121"/>
              <a:gd name="connsiteY9" fmla="*/ 45722 h 1242068"/>
              <a:gd name="connsiteX10" fmla="*/ 47670 w 2954121"/>
              <a:gd name="connsiteY10" fmla="*/ 45722 h 1242068"/>
              <a:gd name="connsiteX11" fmla="*/ 47670 w 2954121"/>
              <a:gd name="connsiteY11" fmla="*/ 1195791 h 1242068"/>
              <a:gd name="connsiteX12" fmla="*/ 1197738 w 2954121"/>
              <a:gd name="connsiteY12" fmla="*/ 1195791 h 1242068"/>
              <a:gd name="connsiteX13" fmla="*/ 1504690 w 2954121"/>
              <a:gd name="connsiteY13" fmla="*/ 888839 h 1242068"/>
              <a:gd name="connsiteX14" fmla="*/ 1504690 w 2954121"/>
              <a:gd name="connsiteY14" fmla="*/ 881143 h 1242068"/>
              <a:gd name="connsiteX15" fmla="*/ 1512386 w 2954121"/>
              <a:gd name="connsiteY15" fmla="*/ 881143 h 1242068"/>
              <a:gd name="connsiteX16" fmla="*/ 1525456 w 2954121"/>
              <a:gd name="connsiteY16" fmla="*/ 868073 h 1242068"/>
              <a:gd name="connsiteX17" fmla="*/ 1525456 w 2954121"/>
              <a:gd name="connsiteY17" fmla="*/ 881143 h 1242068"/>
              <a:gd name="connsiteX18" fmla="*/ 2917011 w 2954121"/>
              <a:gd name="connsiteY18" fmla="*/ 881143 h 1242068"/>
              <a:gd name="connsiteX19" fmla="*/ 2917011 w 2954121"/>
              <a:gd name="connsiteY19" fmla="*/ 883560 h 1242068"/>
              <a:gd name="connsiteX20" fmla="*/ 2918813 w 2954121"/>
              <a:gd name="connsiteY20" fmla="*/ 882814 h 1242068"/>
              <a:gd name="connsiteX21" fmla="*/ 2954121 w 2954121"/>
              <a:gd name="connsiteY21" fmla="*/ 918122 h 1242068"/>
              <a:gd name="connsiteX22" fmla="*/ 2954121 w 2954121"/>
              <a:gd name="connsiteY22" fmla="*/ 965206 h 1242068"/>
              <a:gd name="connsiteX23" fmla="*/ 2918813 w 2954121"/>
              <a:gd name="connsiteY23" fmla="*/ 1000514 h 1242068"/>
              <a:gd name="connsiteX24" fmla="*/ 2883505 w 2954121"/>
              <a:gd name="connsiteY24" fmla="*/ 965206 h 1242068"/>
              <a:gd name="connsiteX25" fmla="*/ 2883505 w 2954121"/>
              <a:gd name="connsiteY25" fmla="*/ 951759 h 1242068"/>
              <a:gd name="connsiteX26" fmla="*/ 1525456 w 2954121"/>
              <a:gd name="connsiteY26" fmla="*/ 951759 h 1242068"/>
              <a:gd name="connsiteX27" fmla="*/ 1525456 w 2954121"/>
              <a:gd name="connsiteY27" fmla="*/ 958680 h 1242068"/>
              <a:gd name="connsiteX28" fmla="*/ 1242067 w 2954121"/>
              <a:gd name="connsiteY28" fmla="*/ 1242068 h 1242068"/>
              <a:gd name="connsiteX29" fmla="*/ 0 w 2954121"/>
              <a:gd name="connsiteY29" fmla="*/ 1242068 h 1242068"/>
              <a:gd name="connsiteX30" fmla="*/ 0 w 2954121"/>
              <a:gd name="connsiteY30" fmla="*/ 0 h 1242068"/>
              <a:gd name="connsiteX31" fmla="*/ 1242067 w 2954121"/>
              <a:gd name="connsiteY31" fmla="*/ 0 h 1242068"/>
              <a:gd name="connsiteX32" fmla="*/ 1530218 w 2954121"/>
              <a:gd name="connsiteY32" fmla="*/ 290533 h 1242068"/>
              <a:gd name="connsiteX33" fmla="*/ 2883505 w 2954121"/>
              <a:gd name="connsiteY33" fmla="*/ 294275 h 1242068"/>
              <a:gd name="connsiteX34" fmla="*/ 2883505 w 2954121"/>
              <a:gd name="connsiteY34" fmla="*/ 282499 h 1242068"/>
              <a:gd name="connsiteX35" fmla="*/ 2918813 w 2954121"/>
              <a:gd name="connsiteY35" fmla="*/ 247191 h 1242068"/>
              <a:gd name="connsiteX36" fmla="*/ 2954121 w 2954121"/>
              <a:gd name="connsiteY36" fmla="*/ 282499 h 1242068"/>
              <a:gd name="connsiteX0" fmla="*/ 2954121 w 2954121"/>
              <a:gd name="connsiteY0" fmla="*/ 282499 h 1242068"/>
              <a:gd name="connsiteX1" fmla="*/ 2954121 w 2954121"/>
              <a:gd name="connsiteY1" fmla="*/ 329584 h 1242068"/>
              <a:gd name="connsiteX2" fmla="*/ 2918813 w 2954121"/>
              <a:gd name="connsiteY2" fmla="*/ 364892 h 1242068"/>
              <a:gd name="connsiteX3" fmla="*/ 2917011 w 2954121"/>
              <a:gd name="connsiteY3" fmla="*/ 364145 h 1242068"/>
              <a:gd name="connsiteX4" fmla="*/ 2917011 w 2954121"/>
              <a:gd name="connsiteY4" fmla="*/ 364891 h 1242068"/>
              <a:gd name="connsiteX5" fmla="*/ 1525456 w 2954121"/>
              <a:gd name="connsiteY5" fmla="*/ 373440 h 1242068"/>
              <a:gd name="connsiteX6" fmla="*/ 1504690 w 2954121"/>
              <a:gd name="connsiteY6" fmla="*/ 364891 h 1242068"/>
              <a:gd name="connsiteX7" fmla="*/ 1504690 w 2954121"/>
              <a:gd name="connsiteY7" fmla="*/ 352674 h 1242068"/>
              <a:gd name="connsiteX8" fmla="*/ 1197739 w 2954121"/>
              <a:gd name="connsiteY8" fmla="*/ 45722 h 1242068"/>
              <a:gd name="connsiteX9" fmla="*/ 47670 w 2954121"/>
              <a:gd name="connsiteY9" fmla="*/ 45722 h 1242068"/>
              <a:gd name="connsiteX10" fmla="*/ 47670 w 2954121"/>
              <a:gd name="connsiteY10" fmla="*/ 1195791 h 1242068"/>
              <a:gd name="connsiteX11" fmla="*/ 1197738 w 2954121"/>
              <a:gd name="connsiteY11" fmla="*/ 1195791 h 1242068"/>
              <a:gd name="connsiteX12" fmla="*/ 1504690 w 2954121"/>
              <a:gd name="connsiteY12" fmla="*/ 888839 h 1242068"/>
              <a:gd name="connsiteX13" fmla="*/ 1504690 w 2954121"/>
              <a:gd name="connsiteY13" fmla="*/ 881143 h 1242068"/>
              <a:gd name="connsiteX14" fmla="*/ 1512386 w 2954121"/>
              <a:gd name="connsiteY14" fmla="*/ 881143 h 1242068"/>
              <a:gd name="connsiteX15" fmla="*/ 1525456 w 2954121"/>
              <a:gd name="connsiteY15" fmla="*/ 868073 h 1242068"/>
              <a:gd name="connsiteX16" fmla="*/ 1525456 w 2954121"/>
              <a:gd name="connsiteY16" fmla="*/ 881143 h 1242068"/>
              <a:gd name="connsiteX17" fmla="*/ 2917011 w 2954121"/>
              <a:gd name="connsiteY17" fmla="*/ 881143 h 1242068"/>
              <a:gd name="connsiteX18" fmla="*/ 2917011 w 2954121"/>
              <a:gd name="connsiteY18" fmla="*/ 883560 h 1242068"/>
              <a:gd name="connsiteX19" fmla="*/ 2918813 w 2954121"/>
              <a:gd name="connsiteY19" fmla="*/ 882814 h 1242068"/>
              <a:gd name="connsiteX20" fmla="*/ 2954121 w 2954121"/>
              <a:gd name="connsiteY20" fmla="*/ 918122 h 1242068"/>
              <a:gd name="connsiteX21" fmla="*/ 2954121 w 2954121"/>
              <a:gd name="connsiteY21" fmla="*/ 965206 h 1242068"/>
              <a:gd name="connsiteX22" fmla="*/ 2918813 w 2954121"/>
              <a:gd name="connsiteY22" fmla="*/ 1000514 h 1242068"/>
              <a:gd name="connsiteX23" fmla="*/ 2883505 w 2954121"/>
              <a:gd name="connsiteY23" fmla="*/ 965206 h 1242068"/>
              <a:gd name="connsiteX24" fmla="*/ 2883505 w 2954121"/>
              <a:gd name="connsiteY24" fmla="*/ 951759 h 1242068"/>
              <a:gd name="connsiteX25" fmla="*/ 1525456 w 2954121"/>
              <a:gd name="connsiteY25" fmla="*/ 951759 h 1242068"/>
              <a:gd name="connsiteX26" fmla="*/ 1525456 w 2954121"/>
              <a:gd name="connsiteY26" fmla="*/ 958680 h 1242068"/>
              <a:gd name="connsiteX27" fmla="*/ 1242067 w 2954121"/>
              <a:gd name="connsiteY27" fmla="*/ 1242068 h 1242068"/>
              <a:gd name="connsiteX28" fmla="*/ 0 w 2954121"/>
              <a:gd name="connsiteY28" fmla="*/ 1242068 h 1242068"/>
              <a:gd name="connsiteX29" fmla="*/ 0 w 2954121"/>
              <a:gd name="connsiteY29" fmla="*/ 0 h 1242068"/>
              <a:gd name="connsiteX30" fmla="*/ 1242067 w 2954121"/>
              <a:gd name="connsiteY30" fmla="*/ 0 h 1242068"/>
              <a:gd name="connsiteX31" fmla="*/ 1530218 w 2954121"/>
              <a:gd name="connsiteY31" fmla="*/ 290533 h 1242068"/>
              <a:gd name="connsiteX32" fmla="*/ 2883505 w 2954121"/>
              <a:gd name="connsiteY32" fmla="*/ 294275 h 1242068"/>
              <a:gd name="connsiteX33" fmla="*/ 2883505 w 2954121"/>
              <a:gd name="connsiteY33" fmla="*/ 282499 h 1242068"/>
              <a:gd name="connsiteX34" fmla="*/ 2918813 w 2954121"/>
              <a:gd name="connsiteY34" fmla="*/ 247191 h 1242068"/>
              <a:gd name="connsiteX35" fmla="*/ 2954121 w 2954121"/>
              <a:gd name="connsiteY35" fmla="*/ 282499 h 1242068"/>
              <a:gd name="connsiteX0" fmla="*/ 2954121 w 2954121"/>
              <a:gd name="connsiteY0" fmla="*/ 282499 h 1242068"/>
              <a:gd name="connsiteX1" fmla="*/ 2954121 w 2954121"/>
              <a:gd name="connsiteY1" fmla="*/ 329584 h 1242068"/>
              <a:gd name="connsiteX2" fmla="*/ 2918813 w 2954121"/>
              <a:gd name="connsiteY2" fmla="*/ 364892 h 1242068"/>
              <a:gd name="connsiteX3" fmla="*/ 2917011 w 2954121"/>
              <a:gd name="connsiteY3" fmla="*/ 364145 h 1242068"/>
              <a:gd name="connsiteX4" fmla="*/ 2917011 w 2954121"/>
              <a:gd name="connsiteY4" fmla="*/ 364891 h 1242068"/>
              <a:gd name="connsiteX5" fmla="*/ 1525456 w 2954121"/>
              <a:gd name="connsiteY5" fmla="*/ 373440 h 1242068"/>
              <a:gd name="connsiteX6" fmla="*/ 1504690 w 2954121"/>
              <a:gd name="connsiteY6" fmla="*/ 364894 h 1242068"/>
              <a:gd name="connsiteX7" fmla="*/ 1504690 w 2954121"/>
              <a:gd name="connsiteY7" fmla="*/ 352674 h 1242068"/>
              <a:gd name="connsiteX8" fmla="*/ 1197739 w 2954121"/>
              <a:gd name="connsiteY8" fmla="*/ 45722 h 1242068"/>
              <a:gd name="connsiteX9" fmla="*/ 47670 w 2954121"/>
              <a:gd name="connsiteY9" fmla="*/ 45722 h 1242068"/>
              <a:gd name="connsiteX10" fmla="*/ 47670 w 2954121"/>
              <a:gd name="connsiteY10" fmla="*/ 1195791 h 1242068"/>
              <a:gd name="connsiteX11" fmla="*/ 1197738 w 2954121"/>
              <a:gd name="connsiteY11" fmla="*/ 1195791 h 1242068"/>
              <a:gd name="connsiteX12" fmla="*/ 1504690 w 2954121"/>
              <a:gd name="connsiteY12" fmla="*/ 888839 h 1242068"/>
              <a:gd name="connsiteX13" fmla="*/ 1504690 w 2954121"/>
              <a:gd name="connsiteY13" fmla="*/ 881143 h 1242068"/>
              <a:gd name="connsiteX14" fmla="*/ 1512386 w 2954121"/>
              <a:gd name="connsiteY14" fmla="*/ 881143 h 1242068"/>
              <a:gd name="connsiteX15" fmla="*/ 1525456 w 2954121"/>
              <a:gd name="connsiteY15" fmla="*/ 868073 h 1242068"/>
              <a:gd name="connsiteX16" fmla="*/ 1525456 w 2954121"/>
              <a:gd name="connsiteY16" fmla="*/ 881143 h 1242068"/>
              <a:gd name="connsiteX17" fmla="*/ 2917011 w 2954121"/>
              <a:gd name="connsiteY17" fmla="*/ 881143 h 1242068"/>
              <a:gd name="connsiteX18" fmla="*/ 2917011 w 2954121"/>
              <a:gd name="connsiteY18" fmla="*/ 883560 h 1242068"/>
              <a:gd name="connsiteX19" fmla="*/ 2918813 w 2954121"/>
              <a:gd name="connsiteY19" fmla="*/ 882814 h 1242068"/>
              <a:gd name="connsiteX20" fmla="*/ 2954121 w 2954121"/>
              <a:gd name="connsiteY20" fmla="*/ 918122 h 1242068"/>
              <a:gd name="connsiteX21" fmla="*/ 2954121 w 2954121"/>
              <a:gd name="connsiteY21" fmla="*/ 965206 h 1242068"/>
              <a:gd name="connsiteX22" fmla="*/ 2918813 w 2954121"/>
              <a:gd name="connsiteY22" fmla="*/ 1000514 h 1242068"/>
              <a:gd name="connsiteX23" fmla="*/ 2883505 w 2954121"/>
              <a:gd name="connsiteY23" fmla="*/ 965206 h 1242068"/>
              <a:gd name="connsiteX24" fmla="*/ 2883505 w 2954121"/>
              <a:gd name="connsiteY24" fmla="*/ 951759 h 1242068"/>
              <a:gd name="connsiteX25" fmla="*/ 1525456 w 2954121"/>
              <a:gd name="connsiteY25" fmla="*/ 951759 h 1242068"/>
              <a:gd name="connsiteX26" fmla="*/ 1525456 w 2954121"/>
              <a:gd name="connsiteY26" fmla="*/ 958680 h 1242068"/>
              <a:gd name="connsiteX27" fmla="*/ 1242067 w 2954121"/>
              <a:gd name="connsiteY27" fmla="*/ 1242068 h 1242068"/>
              <a:gd name="connsiteX28" fmla="*/ 0 w 2954121"/>
              <a:gd name="connsiteY28" fmla="*/ 1242068 h 1242068"/>
              <a:gd name="connsiteX29" fmla="*/ 0 w 2954121"/>
              <a:gd name="connsiteY29" fmla="*/ 0 h 1242068"/>
              <a:gd name="connsiteX30" fmla="*/ 1242067 w 2954121"/>
              <a:gd name="connsiteY30" fmla="*/ 0 h 1242068"/>
              <a:gd name="connsiteX31" fmla="*/ 1530218 w 2954121"/>
              <a:gd name="connsiteY31" fmla="*/ 290533 h 1242068"/>
              <a:gd name="connsiteX32" fmla="*/ 2883505 w 2954121"/>
              <a:gd name="connsiteY32" fmla="*/ 294275 h 1242068"/>
              <a:gd name="connsiteX33" fmla="*/ 2883505 w 2954121"/>
              <a:gd name="connsiteY33" fmla="*/ 282499 h 1242068"/>
              <a:gd name="connsiteX34" fmla="*/ 2918813 w 2954121"/>
              <a:gd name="connsiteY34" fmla="*/ 247191 h 1242068"/>
              <a:gd name="connsiteX35" fmla="*/ 2954121 w 2954121"/>
              <a:gd name="connsiteY35" fmla="*/ 282499 h 1242068"/>
              <a:gd name="connsiteX0" fmla="*/ 2954121 w 2954121"/>
              <a:gd name="connsiteY0" fmla="*/ 282499 h 1242068"/>
              <a:gd name="connsiteX1" fmla="*/ 2954121 w 2954121"/>
              <a:gd name="connsiteY1" fmla="*/ 329584 h 1242068"/>
              <a:gd name="connsiteX2" fmla="*/ 2918813 w 2954121"/>
              <a:gd name="connsiteY2" fmla="*/ 364892 h 1242068"/>
              <a:gd name="connsiteX3" fmla="*/ 2917011 w 2954121"/>
              <a:gd name="connsiteY3" fmla="*/ 364145 h 1242068"/>
              <a:gd name="connsiteX4" fmla="*/ 2917011 w 2954121"/>
              <a:gd name="connsiteY4" fmla="*/ 364891 h 1242068"/>
              <a:gd name="connsiteX5" fmla="*/ 1525456 w 2954121"/>
              <a:gd name="connsiteY5" fmla="*/ 373440 h 1242068"/>
              <a:gd name="connsiteX6" fmla="*/ 1504690 w 2954121"/>
              <a:gd name="connsiteY6" fmla="*/ 352674 h 1242068"/>
              <a:gd name="connsiteX7" fmla="*/ 1197739 w 2954121"/>
              <a:gd name="connsiteY7" fmla="*/ 45722 h 1242068"/>
              <a:gd name="connsiteX8" fmla="*/ 47670 w 2954121"/>
              <a:gd name="connsiteY8" fmla="*/ 45722 h 1242068"/>
              <a:gd name="connsiteX9" fmla="*/ 47670 w 2954121"/>
              <a:gd name="connsiteY9" fmla="*/ 1195791 h 1242068"/>
              <a:gd name="connsiteX10" fmla="*/ 1197738 w 2954121"/>
              <a:gd name="connsiteY10" fmla="*/ 1195791 h 1242068"/>
              <a:gd name="connsiteX11" fmla="*/ 1504690 w 2954121"/>
              <a:gd name="connsiteY11" fmla="*/ 888839 h 1242068"/>
              <a:gd name="connsiteX12" fmla="*/ 1504690 w 2954121"/>
              <a:gd name="connsiteY12" fmla="*/ 881143 h 1242068"/>
              <a:gd name="connsiteX13" fmla="*/ 1512386 w 2954121"/>
              <a:gd name="connsiteY13" fmla="*/ 881143 h 1242068"/>
              <a:gd name="connsiteX14" fmla="*/ 1525456 w 2954121"/>
              <a:gd name="connsiteY14" fmla="*/ 868073 h 1242068"/>
              <a:gd name="connsiteX15" fmla="*/ 1525456 w 2954121"/>
              <a:gd name="connsiteY15" fmla="*/ 881143 h 1242068"/>
              <a:gd name="connsiteX16" fmla="*/ 2917011 w 2954121"/>
              <a:gd name="connsiteY16" fmla="*/ 881143 h 1242068"/>
              <a:gd name="connsiteX17" fmla="*/ 2917011 w 2954121"/>
              <a:gd name="connsiteY17" fmla="*/ 883560 h 1242068"/>
              <a:gd name="connsiteX18" fmla="*/ 2918813 w 2954121"/>
              <a:gd name="connsiteY18" fmla="*/ 882814 h 1242068"/>
              <a:gd name="connsiteX19" fmla="*/ 2954121 w 2954121"/>
              <a:gd name="connsiteY19" fmla="*/ 918122 h 1242068"/>
              <a:gd name="connsiteX20" fmla="*/ 2954121 w 2954121"/>
              <a:gd name="connsiteY20" fmla="*/ 965206 h 1242068"/>
              <a:gd name="connsiteX21" fmla="*/ 2918813 w 2954121"/>
              <a:gd name="connsiteY21" fmla="*/ 1000514 h 1242068"/>
              <a:gd name="connsiteX22" fmla="*/ 2883505 w 2954121"/>
              <a:gd name="connsiteY22" fmla="*/ 965206 h 1242068"/>
              <a:gd name="connsiteX23" fmla="*/ 2883505 w 2954121"/>
              <a:gd name="connsiteY23" fmla="*/ 951759 h 1242068"/>
              <a:gd name="connsiteX24" fmla="*/ 1525456 w 2954121"/>
              <a:gd name="connsiteY24" fmla="*/ 951759 h 1242068"/>
              <a:gd name="connsiteX25" fmla="*/ 1525456 w 2954121"/>
              <a:gd name="connsiteY25" fmla="*/ 958680 h 1242068"/>
              <a:gd name="connsiteX26" fmla="*/ 1242067 w 2954121"/>
              <a:gd name="connsiteY26" fmla="*/ 1242068 h 1242068"/>
              <a:gd name="connsiteX27" fmla="*/ 0 w 2954121"/>
              <a:gd name="connsiteY27" fmla="*/ 1242068 h 1242068"/>
              <a:gd name="connsiteX28" fmla="*/ 0 w 2954121"/>
              <a:gd name="connsiteY28" fmla="*/ 0 h 1242068"/>
              <a:gd name="connsiteX29" fmla="*/ 1242067 w 2954121"/>
              <a:gd name="connsiteY29" fmla="*/ 0 h 1242068"/>
              <a:gd name="connsiteX30" fmla="*/ 1530218 w 2954121"/>
              <a:gd name="connsiteY30" fmla="*/ 290533 h 1242068"/>
              <a:gd name="connsiteX31" fmla="*/ 2883505 w 2954121"/>
              <a:gd name="connsiteY31" fmla="*/ 294275 h 1242068"/>
              <a:gd name="connsiteX32" fmla="*/ 2883505 w 2954121"/>
              <a:gd name="connsiteY32" fmla="*/ 282499 h 1242068"/>
              <a:gd name="connsiteX33" fmla="*/ 2918813 w 2954121"/>
              <a:gd name="connsiteY33" fmla="*/ 247191 h 1242068"/>
              <a:gd name="connsiteX34" fmla="*/ 2954121 w 2954121"/>
              <a:gd name="connsiteY34" fmla="*/ 282499 h 1242068"/>
              <a:gd name="connsiteX0" fmla="*/ 2954121 w 2954121"/>
              <a:gd name="connsiteY0" fmla="*/ 282499 h 1242068"/>
              <a:gd name="connsiteX1" fmla="*/ 2954121 w 2954121"/>
              <a:gd name="connsiteY1" fmla="*/ 329584 h 1242068"/>
              <a:gd name="connsiteX2" fmla="*/ 2918813 w 2954121"/>
              <a:gd name="connsiteY2" fmla="*/ 364892 h 1242068"/>
              <a:gd name="connsiteX3" fmla="*/ 2917011 w 2954121"/>
              <a:gd name="connsiteY3" fmla="*/ 364145 h 1242068"/>
              <a:gd name="connsiteX4" fmla="*/ 2917011 w 2954121"/>
              <a:gd name="connsiteY4" fmla="*/ 364891 h 1242068"/>
              <a:gd name="connsiteX5" fmla="*/ 1525456 w 2954121"/>
              <a:gd name="connsiteY5" fmla="*/ 373440 h 1242068"/>
              <a:gd name="connsiteX6" fmla="*/ 1504690 w 2954121"/>
              <a:gd name="connsiteY6" fmla="*/ 352674 h 1242068"/>
              <a:gd name="connsiteX7" fmla="*/ 1197739 w 2954121"/>
              <a:gd name="connsiteY7" fmla="*/ 45722 h 1242068"/>
              <a:gd name="connsiteX8" fmla="*/ 47670 w 2954121"/>
              <a:gd name="connsiteY8" fmla="*/ 45722 h 1242068"/>
              <a:gd name="connsiteX9" fmla="*/ 47670 w 2954121"/>
              <a:gd name="connsiteY9" fmla="*/ 1195791 h 1242068"/>
              <a:gd name="connsiteX10" fmla="*/ 1197738 w 2954121"/>
              <a:gd name="connsiteY10" fmla="*/ 1195791 h 1242068"/>
              <a:gd name="connsiteX11" fmla="*/ 1504690 w 2954121"/>
              <a:gd name="connsiteY11" fmla="*/ 888839 h 1242068"/>
              <a:gd name="connsiteX12" fmla="*/ 1504690 w 2954121"/>
              <a:gd name="connsiteY12" fmla="*/ 881143 h 1242068"/>
              <a:gd name="connsiteX13" fmla="*/ 1512386 w 2954121"/>
              <a:gd name="connsiteY13" fmla="*/ 881143 h 1242068"/>
              <a:gd name="connsiteX14" fmla="*/ 1525456 w 2954121"/>
              <a:gd name="connsiteY14" fmla="*/ 881143 h 1242068"/>
              <a:gd name="connsiteX15" fmla="*/ 2917011 w 2954121"/>
              <a:gd name="connsiteY15" fmla="*/ 881143 h 1242068"/>
              <a:gd name="connsiteX16" fmla="*/ 2917011 w 2954121"/>
              <a:gd name="connsiteY16" fmla="*/ 883560 h 1242068"/>
              <a:gd name="connsiteX17" fmla="*/ 2918813 w 2954121"/>
              <a:gd name="connsiteY17" fmla="*/ 882814 h 1242068"/>
              <a:gd name="connsiteX18" fmla="*/ 2954121 w 2954121"/>
              <a:gd name="connsiteY18" fmla="*/ 918122 h 1242068"/>
              <a:gd name="connsiteX19" fmla="*/ 2954121 w 2954121"/>
              <a:gd name="connsiteY19" fmla="*/ 965206 h 1242068"/>
              <a:gd name="connsiteX20" fmla="*/ 2918813 w 2954121"/>
              <a:gd name="connsiteY20" fmla="*/ 1000514 h 1242068"/>
              <a:gd name="connsiteX21" fmla="*/ 2883505 w 2954121"/>
              <a:gd name="connsiteY21" fmla="*/ 965206 h 1242068"/>
              <a:gd name="connsiteX22" fmla="*/ 2883505 w 2954121"/>
              <a:gd name="connsiteY22" fmla="*/ 951759 h 1242068"/>
              <a:gd name="connsiteX23" fmla="*/ 1525456 w 2954121"/>
              <a:gd name="connsiteY23" fmla="*/ 951759 h 1242068"/>
              <a:gd name="connsiteX24" fmla="*/ 1525456 w 2954121"/>
              <a:gd name="connsiteY24" fmla="*/ 958680 h 1242068"/>
              <a:gd name="connsiteX25" fmla="*/ 1242067 w 2954121"/>
              <a:gd name="connsiteY25" fmla="*/ 1242068 h 1242068"/>
              <a:gd name="connsiteX26" fmla="*/ 0 w 2954121"/>
              <a:gd name="connsiteY26" fmla="*/ 1242068 h 1242068"/>
              <a:gd name="connsiteX27" fmla="*/ 0 w 2954121"/>
              <a:gd name="connsiteY27" fmla="*/ 0 h 1242068"/>
              <a:gd name="connsiteX28" fmla="*/ 1242067 w 2954121"/>
              <a:gd name="connsiteY28" fmla="*/ 0 h 1242068"/>
              <a:gd name="connsiteX29" fmla="*/ 1530218 w 2954121"/>
              <a:gd name="connsiteY29" fmla="*/ 290533 h 1242068"/>
              <a:gd name="connsiteX30" fmla="*/ 2883505 w 2954121"/>
              <a:gd name="connsiteY30" fmla="*/ 294275 h 1242068"/>
              <a:gd name="connsiteX31" fmla="*/ 2883505 w 2954121"/>
              <a:gd name="connsiteY31" fmla="*/ 282499 h 1242068"/>
              <a:gd name="connsiteX32" fmla="*/ 2918813 w 2954121"/>
              <a:gd name="connsiteY32" fmla="*/ 247191 h 1242068"/>
              <a:gd name="connsiteX33" fmla="*/ 2954121 w 2954121"/>
              <a:gd name="connsiteY33" fmla="*/ 282499 h 1242068"/>
              <a:gd name="connsiteX0" fmla="*/ 2954121 w 2954121"/>
              <a:gd name="connsiteY0" fmla="*/ 282499 h 1242068"/>
              <a:gd name="connsiteX1" fmla="*/ 2954121 w 2954121"/>
              <a:gd name="connsiteY1" fmla="*/ 329584 h 1242068"/>
              <a:gd name="connsiteX2" fmla="*/ 2918813 w 2954121"/>
              <a:gd name="connsiteY2" fmla="*/ 364892 h 1242068"/>
              <a:gd name="connsiteX3" fmla="*/ 2917011 w 2954121"/>
              <a:gd name="connsiteY3" fmla="*/ 364145 h 1242068"/>
              <a:gd name="connsiteX4" fmla="*/ 2917011 w 2954121"/>
              <a:gd name="connsiteY4" fmla="*/ 364891 h 1242068"/>
              <a:gd name="connsiteX5" fmla="*/ 1525456 w 2954121"/>
              <a:gd name="connsiteY5" fmla="*/ 373440 h 1242068"/>
              <a:gd name="connsiteX6" fmla="*/ 1504690 w 2954121"/>
              <a:gd name="connsiteY6" fmla="*/ 352674 h 1242068"/>
              <a:gd name="connsiteX7" fmla="*/ 1197739 w 2954121"/>
              <a:gd name="connsiteY7" fmla="*/ 45722 h 1242068"/>
              <a:gd name="connsiteX8" fmla="*/ 47670 w 2954121"/>
              <a:gd name="connsiteY8" fmla="*/ 45722 h 1242068"/>
              <a:gd name="connsiteX9" fmla="*/ 47670 w 2954121"/>
              <a:gd name="connsiteY9" fmla="*/ 1195791 h 1242068"/>
              <a:gd name="connsiteX10" fmla="*/ 1197738 w 2954121"/>
              <a:gd name="connsiteY10" fmla="*/ 1195791 h 1242068"/>
              <a:gd name="connsiteX11" fmla="*/ 1504690 w 2954121"/>
              <a:gd name="connsiteY11" fmla="*/ 888839 h 1242068"/>
              <a:gd name="connsiteX12" fmla="*/ 1504690 w 2954121"/>
              <a:gd name="connsiteY12" fmla="*/ 881143 h 1242068"/>
              <a:gd name="connsiteX13" fmla="*/ 1525456 w 2954121"/>
              <a:gd name="connsiteY13" fmla="*/ 881143 h 1242068"/>
              <a:gd name="connsiteX14" fmla="*/ 2917011 w 2954121"/>
              <a:gd name="connsiteY14" fmla="*/ 881143 h 1242068"/>
              <a:gd name="connsiteX15" fmla="*/ 2917011 w 2954121"/>
              <a:gd name="connsiteY15" fmla="*/ 883560 h 1242068"/>
              <a:gd name="connsiteX16" fmla="*/ 2918813 w 2954121"/>
              <a:gd name="connsiteY16" fmla="*/ 882814 h 1242068"/>
              <a:gd name="connsiteX17" fmla="*/ 2954121 w 2954121"/>
              <a:gd name="connsiteY17" fmla="*/ 918122 h 1242068"/>
              <a:gd name="connsiteX18" fmla="*/ 2954121 w 2954121"/>
              <a:gd name="connsiteY18" fmla="*/ 965206 h 1242068"/>
              <a:gd name="connsiteX19" fmla="*/ 2918813 w 2954121"/>
              <a:gd name="connsiteY19" fmla="*/ 1000514 h 1242068"/>
              <a:gd name="connsiteX20" fmla="*/ 2883505 w 2954121"/>
              <a:gd name="connsiteY20" fmla="*/ 965206 h 1242068"/>
              <a:gd name="connsiteX21" fmla="*/ 2883505 w 2954121"/>
              <a:gd name="connsiteY21" fmla="*/ 951759 h 1242068"/>
              <a:gd name="connsiteX22" fmla="*/ 1525456 w 2954121"/>
              <a:gd name="connsiteY22" fmla="*/ 951759 h 1242068"/>
              <a:gd name="connsiteX23" fmla="*/ 1525456 w 2954121"/>
              <a:gd name="connsiteY23" fmla="*/ 958680 h 1242068"/>
              <a:gd name="connsiteX24" fmla="*/ 1242067 w 2954121"/>
              <a:gd name="connsiteY24" fmla="*/ 1242068 h 1242068"/>
              <a:gd name="connsiteX25" fmla="*/ 0 w 2954121"/>
              <a:gd name="connsiteY25" fmla="*/ 1242068 h 1242068"/>
              <a:gd name="connsiteX26" fmla="*/ 0 w 2954121"/>
              <a:gd name="connsiteY26" fmla="*/ 0 h 1242068"/>
              <a:gd name="connsiteX27" fmla="*/ 1242067 w 2954121"/>
              <a:gd name="connsiteY27" fmla="*/ 0 h 1242068"/>
              <a:gd name="connsiteX28" fmla="*/ 1530218 w 2954121"/>
              <a:gd name="connsiteY28" fmla="*/ 290533 h 1242068"/>
              <a:gd name="connsiteX29" fmla="*/ 2883505 w 2954121"/>
              <a:gd name="connsiteY29" fmla="*/ 294275 h 1242068"/>
              <a:gd name="connsiteX30" fmla="*/ 2883505 w 2954121"/>
              <a:gd name="connsiteY30" fmla="*/ 282499 h 1242068"/>
              <a:gd name="connsiteX31" fmla="*/ 2918813 w 2954121"/>
              <a:gd name="connsiteY31" fmla="*/ 247191 h 1242068"/>
              <a:gd name="connsiteX32" fmla="*/ 2954121 w 2954121"/>
              <a:gd name="connsiteY32" fmla="*/ 282499 h 1242068"/>
              <a:gd name="connsiteX0" fmla="*/ 2954121 w 2954121"/>
              <a:gd name="connsiteY0" fmla="*/ 282499 h 1242068"/>
              <a:gd name="connsiteX1" fmla="*/ 2954121 w 2954121"/>
              <a:gd name="connsiteY1" fmla="*/ 329584 h 1242068"/>
              <a:gd name="connsiteX2" fmla="*/ 2918813 w 2954121"/>
              <a:gd name="connsiteY2" fmla="*/ 364892 h 1242068"/>
              <a:gd name="connsiteX3" fmla="*/ 2917011 w 2954121"/>
              <a:gd name="connsiteY3" fmla="*/ 364145 h 1242068"/>
              <a:gd name="connsiteX4" fmla="*/ 2917011 w 2954121"/>
              <a:gd name="connsiteY4" fmla="*/ 364891 h 1242068"/>
              <a:gd name="connsiteX5" fmla="*/ 1525456 w 2954121"/>
              <a:gd name="connsiteY5" fmla="*/ 373440 h 1242068"/>
              <a:gd name="connsiteX6" fmla="*/ 1504690 w 2954121"/>
              <a:gd name="connsiteY6" fmla="*/ 352674 h 1242068"/>
              <a:gd name="connsiteX7" fmla="*/ 1197739 w 2954121"/>
              <a:gd name="connsiteY7" fmla="*/ 45722 h 1242068"/>
              <a:gd name="connsiteX8" fmla="*/ 47670 w 2954121"/>
              <a:gd name="connsiteY8" fmla="*/ 45722 h 1242068"/>
              <a:gd name="connsiteX9" fmla="*/ 47670 w 2954121"/>
              <a:gd name="connsiteY9" fmla="*/ 1195791 h 1242068"/>
              <a:gd name="connsiteX10" fmla="*/ 1197738 w 2954121"/>
              <a:gd name="connsiteY10" fmla="*/ 1195791 h 1242068"/>
              <a:gd name="connsiteX11" fmla="*/ 1504690 w 2954121"/>
              <a:gd name="connsiteY11" fmla="*/ 888839 h 1242068"/>
              <a:gd name="connsiteX12" fmla="*/ 1525456 w 2954121"/>
              <a:gd name="connsiteY12" fmla="*/ 881143 h 1242068"/>
              <a:gd name="connsiteX13" fmla="*/ 2917011 w 2954121"/>
              <a:gd name="connsiteY13" fmla="*/ 881143 h 1242068"/>
              <a:gd name="connsiteX14" fmla="*/ 2917011 w 2954121"/>
              <a:gd name="connsiteY14" fmla="*/ 883560 h 1242068"/>
              <a:gd name="connsiteX15" fmla="*/ 2918813 w 2954121"/>
              <a:gd name="connsiteY15" fmla="*/ 882814 h 1242068"/>
              <a:gd name="connsiteX16" fmla="*/ 2954121 w 2954121"/>
              <a:gd name="connsiteY16" fmla="*/ 918122 h 1242068"/>
              <a:gd name="connsiteX17" fmla="*/ 2954121 w 2954121"/>
              <a:gd name="connsiteY17" fmla="*/ 965206 h 1242068"/>
              <a:gd name="connsiteX18" fmla="*/ 2918813 w 2954121"/>
              <a:gd name="connsiteY18" fmla="*/ 1000514 h 1242068"/>
              <a:gd name="connsiteX19" fmla="*/ 2883505 w 2954121"/>
              <a:gd name="connsiteY19" fmla="*/ 965206 h 1242068"/>
              <a:gd name="connsiteX20" fmla="*/ 2883505 w 2954121"/>
              <a:gd name="connsiteY20" fmla="*/ 951759 h 1242068"/>
              <a:gd name="connsiteX21" fmla="*/ 1525456 w 2954121"/>
              <a:gd name="connsiteY21" fmla="*/ 951759 h 1242068"/>
              <a:gd name="connsiteX22" fmla="*/ 1525456 w 2954121"/>
              <a:gd name="connsiteY22" fmla="*/ 958680 h 1242068"/>
              <a:gd name="connsiteX23" fmla="*/ 1242067 w 2954121"/>
              <a:gd name="connsiteY23" fmla="*/ 1242068 h 1242068"/>
              <a:gd name="connsiteX24" fmla="*/ 0 w 2954121"/>
              <a:gd name="connsiteY24" fmla="*/ 1242068 h 1242068"/>
              <a:gd name="connsiteX25" fmla="*/ 0 w 2954121"/>
              <a:gd name="connsiteY25" fmla="*/ 0 h 1242068"/>
              <a:gd name="connsiteX26" fmla="*/ 1242067 w 2954121"/>
              <a:gd name="connsiteY26" fmla="*/ 0 h 1242068"/>
              <a:gd name="connsiteX27" fmla="*/ 1530218 w 2954121"/>
              <a:gd name="connsiteY27" fmla="*/ 290533 h 1242068"/>
              <a:gd name="connsiteX28" fmla="*/ 2883505 w 2954121"/>
              <a:gd name="connsiteY28" fmla="*/ 294275 h 1242068"/>
              <a:gd name="connsiteX29" fmla="*/ 2883505 w 2954121"/>
              <a:gd name="connsiteY29" fmla="*/ 282499 h 1242068"/>
              <a:gd name="connsiteX30" fmla="*/ 2918813 w 2954121"/>
              <a:gd name="connsiteY30" fmla="*/ 247191 h 1242068"/>
              <a:gd name="connsiteX31" fmla="*/ 2954121 w 2954121"/>
              <a:gd name="connsiteY31" fmla="*/ 282499 h 1242068"/>
              <a:gd name="connsiteX0" fmla="*/ 2954121 w 2954121"/>
              <a:gd name="connsiteY0" fmla="*/ 282499 h 1242068"/>
              <a:gd name="connsiteX1" fmla="*/ 2954121 w 2954121"/>
              <a:gd name="connsiteY1" fmla="*/ 329584 h 1242068"/>
              <a:gd name="connsiteX2" fmla="*/ 2918813 w 2954121"/>
              <a:gd name="connsiteY2" fmla="*/ 364892 h 1242068"/>
              <a:gd name="connsiteX3" fmla="*/ 2917011 w 2954121"/>
              <a:gd name="connsiteY3" fmla="*/ 364145 h 1242068"/>
              <a:gd name="connsiteX4" fmla="*/ 2917011 w 2954121"/>
              <a:gd name="connsiteY4" fmla="*/ 364891 h 1242068"/>
              <a:gd name="connsiteX5" fmla="*/ 1525456 w 2954121"/>
              <a:gd name="connsiteY5" fmla="*/ 373440 h 1242068"/>
              <a:gd name="connsiteX6" fmla="*/ 1504690 w 2954121"/>
              <a:gd name="connsiteY6" fmla="*/ 352674 h 1242068"/>
              <a:gd name="connsiteX7" fmla="*/ 1197739 w 2954121"/>
              <a:gd name="connsiteY7" fmla="*/ 45722 h 1242068"/>
              <a:gd name="connsiteX8" fmla="*/ 47670 w 2954121"/>
              <a:gd name="connsiteY8" fmla="*/ 45722 h 1242068"/>
              <a:gd name="connsiteX9" fmla="*/ 47670 w 2954121"/>
              <a:gd name="connsiteY9" fmla="*/ 1195791 h 1242068"/>
              <a:gd name="connsiteX10" fmla="*/ 1197738 w 2954121"/>
              <a:gd name="connsiteY10" fmla="*/ 1195791 h 1242068"/>
              <a:gd name="connsiteX11" fmla="*/ 1504690 w 2954121"/>
              <a:gd name="connsiteY11" fmla="*/ 888839 h 1242068"/>
              <a:gd name="connsiteX12" fmla="*/ 1525456 w 2954121"/>
              <a:gd name="connsiteY12" fmla="*/ 881143 h 1242068"/>
              <a:gd name="connsiteX13" fmla="*/ 2917011 w 2954121"/>
              <a:gd name="connsiteY13" fmla="*/ 881143 h 1242068"/>
              <a:gd name="connsiteX14" fmla="*/ 2917011 w 2954121"/>
              <a:gd name="connsiteY14" fmla="*/ 883560 h 1242068"/>
              <a:gd name="connsiteX15" fmla="*/ 2918813 w 2954121"/>
              <a:gd name="connsiteY15" fmla="*/ 882814 h 1242068"/>
              <a:gd name="connsiteX16" fmla="*/ 2954121 w 2954121"/>
              <a:gd name="connsiteY16" fmla="*/ 918122 h 1242068"/>
              <a:gd name="connsiteX17" fmla="*/ 2954121 w 2954121"/>
              <a:gd name="connsiteY17" fmla="*/ 965206 h 1242068"/>
              <a:gd name="connsiteX18" fmla="*/ 2918813 w 2954121"/>
              <a:gd name="connsiteY18" fmla="*/ 1000514 h 1242068"/>
              <a:gd name="connsiteX19" fmla="*/ 2883505 w 2954121"/>
              <a:gd name="connsiteY19" fmla="*/ 965206 h 1242068"/>
              <a:gd name="connsiteX20" fmla="*/ 2883505 w 2954121"/>
              <a:gd name="connsiteY20" fmla="*/ 951759 h 1242068"/>
              <a:gd name="connsiteX21" fmla="*/ 1525456 w 2954121"/>
              <a:gd name="connsiteY21" fmla="*/ 958680 h 1242068"/>
              <a:gd name="connsiteX22" fmla="*/ 1242067 w 2954121"/>
              <a:gd name="connsiteY22" fmla="*/ 1242068 h 1242068"/>
              <a:gd name="connsiteX23" fmla="*/ 0 w 2954121"/>
              <a:gd name="connsiteY23" fmla="*/ 1242068 h 1242068"/>
              <a:gd name="connsiteX24" fmla="*/ 0 w 2954121"/>
              <a:gd name="connsiteY24" fmla="*/ 0 h 1242068"/>
              <a:gd name="connsiteX25" fmla="*/ 1242067 w 2954121"/>
              <a:gd name="connsiteY25" fmla="*/ 0 h 1242068"/>
              <a:gd name="connsiteX26" fmla="*/ 1530218 w 2954121"/>
              <a:gd name="connsiteY26" fmla="*/ 290533 h 1242068"/>
              <a:gd name="connsiteX27" fmla="*/ 2883505 w 2954121"/>
              <a:gd name="connsiteY27" fmla="*/ 294275 h 1242068"/>
              <a:gd name="connsiteX28" fmla="*/ 2883505 w 2954121"/>
              <a:gd name="connsiteY28" fmla="*/ 282499 h 1242068"/>
              <a:gd name="connsiteX29" fmla="*/ 2918813 w 2954121"/>
              <a:gd name="connsiteY29" fmla="*/ 247191 h 1242068"/>
              <a:gd name="connsiteX30" fmla="*/ 2954121 w 2954121"/>
              <a:gd name="connsiteY30" fmla="*/ 282499 h 1242068"/>
              <a:gd name="connsiteX0" fmla="*/ 2954121 w 2954121"/>
              <a:gd name="connsiteY0" fmla="*/ 282499 h 1242068"/>
              <a:gd name="connsiteX1" fmla="*/ 2954121 w 2954121"/>
              <a:gd name="connsiteY1" fmla="*/ 329584 h 1242068"/>
              <a:gd name="connsiteX2" fmla="*/ 2918813 w 2954121"/>
              <a:gd name="connsiteY2" fmla="*/ 364892 h 1242068"/>
              <a:gd name="connsiteX3" fmla="*/ 2917011 w 2954121"/>
              <a:gd name="connsiteY3" fmla="*/ 364145 h 1242068"/>
              <a:gd name="connsiteX4" fmla="*/ 2917011 w 2954121"/>
              <a:gd name="connsiteY4" fmla="*/ 364891 h 1242068"/>
              <a:gd name="connsiteX5" fmla="*/ 1525456 w 2954121"/>
              <a:gd name="connsiteY5" fmla="*/ 373440 h 1242068"/>
              <a:gd name="connsiteX6" fmla="*/ 1504690 w 2954121"/>
              <a:gd name="connsiteY6" fmla="*/ 352674 h 1242068"/>
              <a:gd name="connsiteX7" fmla="*/ 1197739 w 2954121"/>
              <a:gd name="connsiteY7" fmla="*/ 45722 h 1242068"/>
              <a:gd name="connsiteX8" fmla="*/ 47670 w 2954121"/>
              <a:gd name="connsiteY8" fmla="*/ 45722 h 1242068"/>
              <a:gd name="connsiteX9" fmla="*/ 47670 w 2954121"/>
              <a:gd name="connsiteY9" fmla="*/ 1195791 h 1242068"/>
              <a:gd name="connsiteX10" fmla="*/ 1197738 w 2954121"/>
              <a:gd name="connsiteY10" fmla="*/ 1195791 h 1242068"/>
              <a:gd name="connsiteX11" fmla="*/ 1504690 w 2954121"/>
              <a:gd name="connsiteY11" fmla="*/ 888839 h 1242068"/>
              <a:gd name="connsiteX12" fmla="*/ 1525456 w 2954121"/>
              <a:gd name="connsiteY12" fmla="*/ 881143 h 1242068"/>
              <a:gd name="connsiteX13" fmla="*/ 2917011 w 2954121"/>
              <a:gd name="connsiteY13" fmla="*/ 881143 h 1242068"/>
              <a:gd name="connsiteX14" fmla="*/ 2917011 w 2954121"/>
              <a:gd name="connsiteY14" fmla="*/ 883560 h 1242068"/>
              <a:gd name="connsiteX15" fmla="*/ 2918813 w 2954121"/>
              <a:gd name="connsiteY15" fmla="*/ 882814 h 1242068"/>
              <a:gd name="connsiteX16" fmla="*/ 2954121 w 2954121"/>
              <a:gd name="connsiteY16" fmla="*/ 918122 h 1242068"/>
              <a:gd name="connsiteX17" fmla="*/ 2954121 w 2954121"/>
              <a:gd name="connsiteY17" fmla="*/ 965206 h 1242068"/>
              <a:gd name="connsiteX18" fmla="*/ 2918813 w 2954121"/>
              <a:gd name="connsiteY18" fmla="*/ 1000514 h 1242068"/>
              <a:gd name="connsiteX19" fmla="*/ 2883505 w 2954121"/>
              <a:gd name="connsiteY19" fmla="*/ 965206 h 1242068"/>
              <a:gd name="connsiteX20" fmla="*/ 2883505 w 2954121"/>
              <a:gd name="connsiteY20" fmla="*/ 951759 h 1242068"/>
              <a:gd name="connsiteX21" fmla="*/ 1530218 w 2954121"/>
              <a:gd name="connsiteY21" fmla="*/ 956302 h 1242068"/>
              <a:gd name="connsiteX22" fmla="*/ 1242067 w 2954121"/>
              <a:gd name="connsiteY22" fmla="*/ 1242068 h 1242068"/>
              <a:gd name="connsiteX23" fmla="*/ 0 w 2954121"/>
              <a:gd name="connsiteY23" fmla="*/ 1242068 h 1242068"/>
              <a:gd name="connsiteX24" fmla="*/ 0 w 2954121"/>
              <a:gd name="connsiteY24" fmla="*/ 0 h 1242068"/>
              <a:gd name="connsiteX25" fmla="*/ 1242067 w 2954121"/>
              <a:gd name="connsiteY25" fmla="*/ 0 h 1242068"/>
              <a:gd name="connsiteX26" fmla="*/ 1530218 w 2954121"/>
              <a:gd name="connsiteY26" fmla="*/ 290533 h 1242068"/>
              <a:gd name="connsiteX27" fmla="*/ 2883505 w 2954121"/>
              <a:gd name="connsiteY27" fmla="*/ 294275 h 1242068"/>
              <a:gd name="connsiteX28" fmla="*/ 2883505 w 2954121"/>
              <a:gd name="connsiteY28" fmla="*/ 282499 h 1242068"/>
              <a:gd name="connsiteX29" fmla="*/ 2918813 w 2954121"/>
              <a:gd name="connsiteY29" fmla="*/ 247191 h 1242068"/>
              <a:gd name="connsiteX30" fmla="*/ 2954121 w 2954121"/>
              <a:gd name="connsiteY30" fmla="*/ 282499 h 1242068"/>
              <a:gd name="connsiteX0" fmla="*/ 2954121 w 2954121"/>
              <a:gd name="connsiteY0" fmla="*/ 282499 h 1242068"/>
              <a:gd name="connsiteX1" fmla="*/ 2954121 w 2954121"/>
              <a:gd name="connsiteY1" fmla="*/ 329584 h 1242068"/>
              <a:gd name="connsiteX2" fmla="*/ 2918813 w 2954121"/>
              <a:gd name="connsiteY2" fmla="*/ 364892 h 1242068"/>
              <a:gd name="connsiteX3" fmla="*/ 2917011 w 2954121"/>
              <a:gd name="connsiteY3" fmla="*/ 364145 h 1242068"/>
              <a:gd name="connsiteX4" fmla="*/ 2917011 w 2954121"/>
              <a:gd name="connsiteY4" fmla="*/ 364891 h 1242068"/>
              <a:gd name="connsiteX5" fmla="*/ 1525456 w 2954121"/>
              <a:gd name="connsiteY5" fmla="*/ 373440 h 1242068"/>
              <a:gd name="connsiteX6" fmla="*/ 1504690 w 2954121"/>
              <a:gd name="connsiteY6" fmla="*/ 352674 h 1242068"/>
              <a:gd name="connsiteX7" fmla="*/ 1197739 w 2954121"/>
              <a:gd name="connsiteY7" fmla="*/ 45722 h 1242068"/>
              <a:gd name="connsiteX8" fmla="*/ 47670 w 2954121"/>
              <a:gd name="connsiteY8" fmla="*/ 45722 h 1242068"/>
              <a:gd name="connsiteX9" fmla="*/ 47670 w 2954121"/>
              <a:gd name="connsiteY9" fmla="*/ 1195791 h 1242068"/>
              <a:gd name="connsiteX10" fmla="*/ 1197738 w 2954121"/>
              <a:gd name="connsiteY10" fmla="*/ 1195791 h 1242068"/>
              <a:gd name="connsiteX11" fmla="*/ 1504690 w 2954121"/>
              <a:gd name="connsiteY11" fmla="*/ 888839 h 1242068"/>
              <a:gd name="connsiteX12" fmla="*/ 2917011 w 2954121"/>
              <a:gd name="connsiteY12" fmla="*/ 881143 h 1242068"/>
              <a:gd name="connsiteX13" fmla="*/ 2917011 w 2954121"/>
              <a:gd name="connsiteY13" fmla="*/ 883560 h 1242068"/>
              <a:gd name="connsiteX14" fmla="*/ 2918813 w 2954121"/>
              <a:gd name="connsiteY14" fmla="*/ 882814 h 1242068"/>
              <a:gd name="connsiteX15" fmla="*/ 2954121 w 2954121"/>
              <a:gd name="connsiteY15" fmla="*/ 918122 h 1242068"/>
              <a:gd name="connsiteX16" fmla="*/ 2954121 w 2954121"/>
              <a:gd name="connsiteY16" fmla="*/ 965206 h 1242068"/>
              <a:gd name="connsiteX17" fmla="*/ 2918813 w 2954121"/>
              <a:gd name="connsiteY17" fmla="*/ 1000514 h 1242068"/>
              <a:gd name="connsiteX18" fmla="*/ 2883505 w 2954121"/>
              <a:gd name="connsiteY18" fmla="*/ 965206 h 1242068"/>
              <a:gd name="connsiteX19" fmla="*/ 2883505 w 2954121"/>
              <a:gd name="connsiteY19" fmla="*/ 951759 h 1242068"/>
              <a:gd name="connsiteX20" fmla="*/ 1530218 w 2954121"/>
              <a:gd name="connsiteY20" fmla="*/ 956302 h 1242068"/>
              <a:gd name="connsiteX21" fmla="*/ 1242067 w 2954121"/>
              <a:gd name="connsiteY21" fmla="*/ 1242068 h 1242068"/>
              <a:gd name="connsiteX22" fmla="*/ 0 w 2954121"/>
              <a:gd name="connsiteY22" fmla="*/ 1242068 h 1242068"/>
              <a:gd name="connsiteX23" fmla="*/ 0 w 2954121"/>
              <a:gd name="connsiteY23" fmla="*/ 0 h 1242068"/>
              <a:gd name="connsiteX24" fmla="*/ 1242067 w 2954121"/>
              <a:gd name="connsiteY24" fmla="*/ 0 h 1242068"/>
              <a:gd name="connsiteX25" fmla="*/ 1530218 w 2954121"/>
              <a:gd name="connsiteY25" fmla="*/ 290533 h 1242068"/>
              <a:gd name="connsiteX26" fmla="*/ 2883505 w 2954121"/>
              <a:gd name="connsiteY26" fmla="*/ 294275 h 1242068"/>
              <a:gd name="connsiteX27" fmla="*/ 2883505 w 2954121"/>
              <a:gd name="connsiteY27" fmla="*/ 282499 h 1242068"/>
              <a:gd name="connsiteX28" fmla="*/ 2918813 w 2954121"/>
              <a:gd name="connsiteY28" fmla="*/ 247191 h 1242068"/>
              <a:gd name="connsiteX29" fmla="*/ 2954121 w 2954121"/>
              <a:gd name="connsiteY29" fmla="*/ 282499 h 1242068"/>
              <a:gd name="connsiteX0" fmla="*/ 2954121 w 2954121"/>
              <a:gd name="connsiteY0" fmla="*/ 282499 h 1242068"/>
              <a:gd name="connsiteX1" fmla="*/ 2954121 w 2954121"/>
              <a:gd name="connsiteY1" fmla="*/ 329584 h 1242068"/>
              <a:gd name="connsiteX2" fmla="*/ 2918813 w 2954121"/>
              <a:gd name="connsiteY2" fmla="*/ 364892 h 1242068"/>
              <a:gd name="connsiteX3" fmla="*/ 2917011 w 2954121"/>
              <a:gd name="connsiteY3" fmla="*/ 364145 h 1242068"/>
              <a:gd name="connsiteX4" fmla="*/ 2917011 w 2954121"/>
              <a:gd name="connsiteY4" fmla="*/ 364891 h 1242068"/>
              <a:gd name="connsiteX5" fmla="*/ 1525456 w 2954121"/>
              <a:gd name="connsiteY5" fmla="*/ 373440 h 1242068"/>
              <a:gd name="connsiteX6" fmla="*/ 1504690 w 2954121"/>
              <a:gd name="connsiteY6" fmla="*/ 352674 h 1242068"/>
              <a:gd name="connsiteX7" fmla="*/ 1197739 w 2954121"/>
              <a:gd name="connsiteY7" fmla="*/ 45722 h 1242068"/>
              <a:gd name="connsiteX8" fmla="*/ 47670 w 2954121"/>
              <a:gd name="connsiteY8" fmla="*/ 45722 h 1242068"/>
              <a:gd name="connsiteX9" fmla="*/ 47670 w 2954121"/>
              <a:gd name="connsiteY9" fmla="*/ 1195791 h 1242068"/>
              <a:gd name="connsiteX10" fmla="*/ 1197738 w 2954121"/>
              <a:gd name="connsiteY10" fmla="*/ 1195791 h 1242068"/>
              <a:gd name="connsiteX11" fmla="*/ 1514215 w 2954121"/>
              <a:gd name="connsiteY11" fmla="*/ 888842 h 1242068"/>
              <a:gd name="connsiteX12" fmla="*/ 2917011 w 2954121"/>
              <a:gd name="connsiteY12" fmla="*/ 881143 h 1242068"/>
              <a:gd name="connsiteX13" fmla="*/ 2917011 w 2954121"/>
              <a:gd name="connsiteY13" fmla="*/ 883560 h 1242068"/>
              <a:gd name="connsiteX14" fmla="*/ 2918813 w 2954121"/>
              <a:gd name="connsiteY14" fmla="*/ 882814 h 1242068"/>
              <a:gd name="connsiteX15" fmla="*/ 2954121 w 2954121"/>
              <a:gd name="connsiteY15" fmla="*/ 918122 h 1242068"/>
              <a:gd name="connsiteX16" fmla="*/ 2954121 w 2954121"/>
              <a:gd name="connsiteY16" fmla="*/ 965206 h 1242068"/>
              <a:gd name="connsiteX17" fmla="*/ 2918813 w 2954121"/>
              <a:gd name="connsiteY17" fmla="*/ 1000514 h 1242068"/>
              <a:gd name="connsiteX18" fmla="*/ 2883505 w 2954121"/>
              <a:gd name="connsiteY18" fmla="*/ 965206 h 1242068"/>
              <a:gd name="connsiteX19" fmla="*/ 2883505 w 2954121"/>
              <a:gd name="connsiteY19" fmla="*/ 951759 h 1242068"/>
              <a:gd name="connsiteX20" fmla="*/ 1530218 w 2954121"/>
              <a:gd name="connsiteY20" fmla="*/ 956302 h 1242068"/>
              <a:gd name="connsiteX21" fmla="*/ 1242067 w 2954121"/>
              <a:gd name="connsiteY21" fmla="*/ 1242068 h 1242068"/>
              <a:gd name="connsiteX22" fmla="*/ 0 w 2954121"/>
              <a:gd name="connsiteY22" fmla="*/ 1242068 h 1242068"/>
              <a:gd name="connsiteX23" fmla="*/ 0 w 2954121"/>
              <a:gd name="connsiteY23" fmla="*/ 0 h 1242068"/>
              <a:gd name="connsiteX24" fmla="*/ 1242067 w 2954121"/>
              <a:gd name="connsiteY24" fmla="*/ 0 h 1242068"/>
              <a:gd name="connsiteX25" fmla="*/ 1530218 w 2954121"/>
              <a:gd name="connsiteY25" fmla="*/ 290533 h 1242068"/>
              <a:gd name="connsiteX26" fmla="*/ 2883505 w 2954121"/>
              <a:gd name="connsiteY26" fmla="*/ 294275 h 1242068"/>
              <a:gd name="connsiteX27" fmla="*/ 2883505 w 2954121"/>
              <a:gd name="connsiteY27" fmla="*/ 282499 h 1242068"/>
              <a:gd name="connsiteX28" fmla="*/ 2918813 w 2954121"/>
              <a:gd name="connsiteY28" fmla="*/ 247191 h 1242068"/>
              <a:gd name="connsiteX29" fmla="*/ 2954121 w 2954121"/>
              <a:gd name="connsiteY29" fmla="*/ 282499 h 1242068"/>
              <a:gd name="connsiteX0" fmla="*/ 2954121 w 2954121"/>
              <a:gd name="connsiteY0" fmla="*/ 282499 h 1242068"/>
              <a:gd name="connsiteX1" fmla="*/ 2954121 w 2954121"/>
              <a:gd name="connsiteY1" fmla="*/ 329584 h 1242068"/>
              <a:gd name="connsiteX2" fmla="*/ 2918813 w 2954121"/>
              <a:gd name="connsiteY2" fmla="*/ 364892 h 1242068"/>
              <a:gd name="connsiteX3" fmla="*/ 2917011 w 2954121"/>
              <a:gd name="connsiteY3" fmla="*/ 364145 h 1242068"/>
              <a:gd name="connsiteX4" fmla="*/ 2917011 w 2954121"/>
              <a:gd name="connsiteY4" fmla="*/ 364891 h 1242068"/>
              <a:gd name="connsiteX5" fmla="*/ 1525456 w 2954121"/>
              <a:gd name="connsiteY5" fmla="*/ 373440 h 1242068"/>
              <a:gd name="connsiteX6" fmla="*/ 1197739 w 2954121"/>
              <a:gd name="connsiteY6" fmla="*/ 45722 h 1242068"/>
              <a:gd name="connsiteX7" fmla="*/ 47670 w 2954121"/>
              <a:gd name="connsiteY7" fmla="*/ 45722 h 1242068"/>
              <a:gd name="connsiteX8" fmla="*/ 47670 w 2954121"/>
              <a:gd name="connsiteY8" fmla="*/ 1195791 h 1242068"/>
              <a:gd name="connsiteX9" fmla="*/ 1197738 w 2954121"/>
              <a:gd name="connsiteY9" fmla="*/ 1195791 h 1242068"/>
              <a:gd name="connsiteX10" fmla="*/ 1514215 w 2954121"/>
              <a:gd name="connsiteY10" fmla="*/ 888842 h 1242068"/>
              <a:gd name="connsiteX11" fmla="*/ 2917011 w 2954121"/>
              <a:gd name="connsiteY11" fmla="*/ 881143 h 1242068"/>
              <a:gd name="connsiteX12" fmla="*/ 2917011 w 2954121"/>
              <a:gd name="connsiteY12" fmla="*/ 883560 h 1242068"/>
              <a:gd name="connsiteX13" fmla="*/ 2918813 w 2954121"/>
              <a:gd name="connsiteY13" fmla="*/ 882814 h 1242068"/>
              <a:gd name="connsiteX14" fmla="*/ 2954121 w 2954121"/>
              <a:gd name="connsiteY14" fmla="*/ 918122 h 1242068"/>
              <a:gd name="connsiteX15" fmla="*/ 2954121 w 2954121"/>
              <a:gd name="connsiteY15" fmla="*/ 965206 h 1242068"/>
              <a:gd name="connsiteX16" fmla="*/ 2918813 w 2954121"/>
              <a:gd name="connsiteY16" fmla="*/ 1000514 h 1242068"/>
              <a:gd name="connsiteX17" fmla="*/ 2883505 w 2954121"/>
              <a:gd name="connsiteY17" fmla="*/ 965206 h 1242068"/>
              <a:gd name="connsiteX18" fmla="*/ 2883505 w 2954121"/>
              <a:gd name="connsiteY18" fmla="*/ 951759 h 1242068"/>
              <a:gd name="connsiteX19" fmla="*/ 1530218 w 2954121"/>
              <a:gd name="connsiteY19" fmla="*/ 956302 h 1242068"/>
              <a:gd name="connsiteX20" fmla="*/ 1242067 w 2954121"/>
              <a:gd name="connsiteY20" fmla="*/ 1242068 h 1242068"/>
              <a:gd name="connsiteX21" fmla="*/ 0 w 2954121"/>
              <a:gd name="connsiteY21" fmla="*/ 1242068 h 1242068"/>
              <a:gd name="connsiteX22" fmla="*/ 0 w 2954121"/>
              <a:gd name="connsiteY22" fmla="*/ 0 h 1242068"/>
              <a:gd name="connsiteX23" fmla="*/ 1242067 w 2954121"/>
              <a:gd name="connsiteY23" fmla="*/ 0 h 1242068"/>
              <a:gd name="connsiteX24" fmla="*/ 1530218 w 2954121"/>
              <a:gd name="connsiteY24" fmla="*/ 290533 h 1242068"/>
              <a:gd name="connsiteX25" fmla="*/ 2883505 w 2954121"/>
              <a:gd name="connsiteY25" fmla="*/ 294275 h 1242068"/>
              <a:gd name="connsiteX26" fmla="*/ 2883505 w 2954121"/>
              <a:gd name="connsiteY26" fmla="*/ 282499 h 1242068"/>
              <a:gd name="connsiteX27" fmla="*/ 2918813 w 2954121"/>
              <a:gd name="connsiteY27" fmla="*/ 247191 h 1242068"/>
              <a:gd name="connsiteX28" fmla="*/ 2954121 w 2954121"/>
              <a:gd name="connsiteY28" fmla="*/ 282499 h 124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954121" h="1242068">
                <a:moveTo>
                  <a:pt x="2954121" y="282499"/>
                </a:moveTo>
                <a:lnTo>
                  <a:pt x="2954121" y="329584"/>
                </a:lnTo>
                <a:cubicBezTo>
                  <a:pt x="2954121" y="349084"/>
                  <a:pt x="2938313" y="364892"/>
                  <a:pt x="2918813" y="364892"/>
                </a:cubicBezTo>
                <a:lnTo>
                  <a:pt x="2917011" y="364145"/>
                </a:lnTo>
                <a:lnTo>
                  <a:pt x="2917011" y="364891"/>
                </a:lnTo>
                <a:lnTo>
                  <a:pt x="1525456" y="373440"/>
                </a:lnTo>
                <a:lnTo>
                  <a:pt x="1197739" y="45722"/>
                </a:lnTo>
                <a:cubicBezTo>
                  <a:pt x="880156" y="-271861"/>
                  <a:pt x="365253" y="-271861"/>
                  <a:pt x="47670" y="45722"/>
                </a:cubicBezTo>
                <a:cubicBezTo>
                  <a:pt x="-269913" y="363306"/>
                  <a:pt x="-269913" y="878208"/>
                  <a:pt x="47670" y="1195791"/>
                </a:cubicBezTo>
                <a:cubicBezTo>
                  <a:pt x="365253" y="1513374"/>
                  <a:pt x="880156" y="1513374"/>
                  <a:pt x="1197738" y="1195791"/>
                </a:cubicBezTo>
                <a:lnTo>
                  <a:pt x="1514215" y="888842"/>
                </a:lnTo>
                <a:lnTo>
                  <a:pt x="2917011" y="881143"/>
                </a:lnTo>
                <a:lnTo>
                  <a:pt x="2917011" y="883560"/>
                </a:lnTo>
                <a:cubicBezTo>
                  <a:pt x="2917584" y="882830"/>
                  <a:pt x="2918196" y="882814"/>
                  <a:pt x="2918813" y="882814"/>
                </a:cubicBezTo>
                <a:cubicBezTo>
                  <a:pt x="2938313" y="882814"/>
                  <a:pt x="2954121" y="898622"/>
                  <a:pt x="2954121" y="918122"/>
                </a:cubicBezTo>
                <a:lnTo>
                  <a:pt x="2954121" y="965206"/>
                </a:lnTo>
                <a:cubicBezTo>
                  <a:pt x="2954121" y="984706"/>
                  <a:pt x="2938313" y="1000514"/>
                  <a:pt x="2918813" y="1000514"/>
                </a:cubicBezTo>
                <a:cubicBezTo>
                  <a:pt x="2899313" y="1000514"/>
                  <a:pt x="2883505" y="984706"/>
                  <a:pt x="2883505" y="965206"/>
                </a:cubicBezTo>
                <a:lnTo>
                  <a:pt x="2883505" y="951759"/>
                </a:lnTo>
                <a:lnTo>
                  <a:pt x="1530218" y="956302"/>
                </a:lnTo>
                <a:lnTo>
                  <a:pt x="1242067" y="1242068"/>
                </a:lnTo>
                <a:cubicBezTo>
                  <a:pt x="899080" y="1585055"/>
                  <a:pt x="342988" y="1585055"/>
                  <a:pt x="0" y="1242068"/>
                </a:cubicBezTo>
                <a:cubicBezTo>
                  <a:pt x="-342987" y="899080"/>
                  <a:pt x="-342987" y="342988"/>
                  <a:pt x="0" y="0"/>
                </a:cubicBezTo>
                <a:cubicBezTo>
                  <a:pt x="342988" y="-342987"/>
                  <a:pt x="899080" y="-342987"/>
                  <a:pt x="1242067" y="0"/>
                </a:cubicBezTo>
                <a:lnTo>
                  <a:pt x="1530218" y="290533"/>
                </a:lnTo>
                <a:lnTo>
                  <a:pt x="2883505" y="294275"/>
                </a:lnTo>
                <a:lnTo>
                  <a:pt x="2883505" y="282499"/>
                </a:lnTo>
                <a:cubicBezTo>
                  <a:pt x="2883505" y="262999"/>
                  <a:pt x="2899313" y="247191"/>
                  <a:pt x="2918813" y="247191"/>
                </a:cubicBezTo>
                <a:cubicBezTo>
                  <a:pt x="2938313" y="247191"/>
                  <a:pt x="2954121" y="262999"/>
                  <a:pt x="2954121" y="28249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38" name="Chord 333">
            <a:extLst>
              <a:ext uri="{FF2B5EF4-FFF2-40B4-BE49-F238E27FC236}">
                <a16:creationId xmlns:a16="http://schemas.microsoft.com/office/drawing/2014/main" id="{C5F3D2B2-5C6B-40FA-9D67-51AA0703C7CD}"/>
              </a:ext>
            </a:extLst>
          </p:cNvPr>
          <p:cNvSpPr/>
          <p:nvPr/>
        </p:nvSpPr>
        <p:spPr>
          <a:xfrm>
            <a:off x="5462658" y="5557012"/>
            <a:ext cx="1295802" cy="599210"/>
          </a:xfrm>
          <a:custGeom>
            <a:avLst/>
            <a:gdLst/>
            <a:ahLst/>
            <a:cxnLst/>
            <a:rect l="l" t="t" r="r" b="b"/>
            <a:pathLst>
              <a:path w="1295802" h="599209">
                <a:moveTo>
                  <a:pt x="788" y="2936"/>
                </a:moveTo>
                <a:cubicBezTo>
                  <a:pt x="5510" y="52075"/>
                  <a:pt x="293437" y="91586"/>
                  <a:pt x="647801" y="91586"/>
                </a:cubicBezTo>
                <a:cubicBezTo>
                  <a:pt x="964966" y="91586"/>
                  <a:pt x="1228910" y="59935"/>
                  <a:pt x="1284317" y="17401"/>
                </a:cubicBezTo>
                <a:lnTo>
                  <a:pt x="1295637" y="17554"/>
                </a:lnTo>
                <a:cubicBezTo>
                  <a:pt x="1301267" y="236933"/>
                  <a:pt x="1162654" y="439593"/>
                  <a:pt x="939429" y="538348"/>
                </a:cubicBezTo>
                <a:cubicBezTo>
                  <a:pt x="750833" y="621783"/>
                  <a:pt x="527751" y="619304"/>
                  <a:pt x="341621" y="531705"/>
                </a:cubicBezTo>
                <a:cubicBezTo>
                  <a:pt x="121146" y="427942"/>
                  <a:pt x="-11511" y="222097"/>
                  <a:pt x="788" y="2936"/>
                </a:cubicBezTo>
                <a:close/>
                <a:moveTo>
                  <a:pt x="726" y="0"/>
                </a:moveTo>
                <a:lnTo>
                  <a:pt x="943" y="3"/>
                </a:lnTo>
                <a:lnTo>
                  <a:pt x="732" y="293"/>
                </a:lnTo>
                <a:cubicBezTo>
                  <a:pt x="714" y="195"/>
                  <a:pt x="720" y="97"/>
                  <a:pt x="72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3BA71BB-544F-44AC-AB1F-E70E01828A80}"/>
              </a:ext>
            </a:extLst>
          </p:cNvPr>
          <p:cNvGrpSpPr/>
          <p:nvPr/>
        </p:nvGrpSpPr>
        <p:grpSpPr>
          <a:xfrm>
            <a:off x="6239231" y="2288822"/>
            <a:ext cx="2026096" cy="1451602"/>
            <a:chOff x="4751249" y="2639766"/>
            <a:chExt cx="2026096" cy="1451601"/>
          </a:xfrm>
        </p:grpSpPr>
        <p:sp>
          <p:nvSpPr>
            <p:cNvPr id="40" name="Rectangle 104">
              <a:extLst>
                <a:ext uri="{FF2B5EF4-FFF2-40B4-BE49-F238E27FC236}">
                  <a16:creationId xmlns:a16="http://schemas.microsoft.com/office/drawing/2014/main" id="{9EEB9C2A-2BE0-4D03-95FE-DDCF76CBA597}"/>
                </a:ext>
              </a:extLst>
            </p:cNvPr>
            <p:cNvSpPr/>
            <p:nvPr/>
          </p:nvSpPr>
          <p:spPr>
            <a:xfrm rot="12524610">
              <a:off x="4751249" y="2639766"/>
              <a:ext cx="2026096" cy="1204514"/>
            </a:xfrm>
            <a:custGeom>
              <a:avLst/>
              <a:gdLst>
                <a:gd name="connsiteX0" fmla="*/ 1836625 w 1836625"/>
                <a:gd name="connsiteY0" fmla="*/ 304097 h 1089533"/>
                <a:gd name="connsiteX1" fmla="*/ 1836625 w 1836625"/>
                <a:gd name="connsiteY1" fmla="*/ 351181 h 1089533"/>
                <a:gd name="connsiteX2" fmla="*/ 1806927 w 1836625"/>
                <a:gd name="connsiteY2" fmla="*/ 384166 h 1089533"/>
                <a:gd name="connsiteX3" fmla="*/ 1806927 w 1836625"/>
                <a:gd name="connsiteY3" fmla="*/ 386489 h 1089533"/>
                <a:gd name="connsiteX4" fmla="*/ 1801317 w 1836625"/>
                <a:gd name="connsiteY4" fmla="*/ 386489 h 1089533"/>
                <a:gd name="connsiteX5" fmla="*/ 1086927 w 1836625"/>
                <a:gd name="connsiteY5" fmla="*/ 386489 h 1089533"/>
                <a:gd name="connsiteX6" fmla="*/ 1086927 w 1836625"/>
                <a:gd name="connsiteY6" fmla="*/ 385131 h 1089533"/>
                <a:gd name="connsiteX7" fmla="*/ 227267 w 1836625"/>
                <a:gd name="connsiteY7" fmla="*/ 72241 h 1089533"/>
                <a:gd name="connsiteX8" fmla="*/ 70934 w 1836625"/>
                <a:gd name="connsiteY8" fmla="*/ 212542 h 1089533"/>
                <a:gd name="connsiteX9" fmla="*/ 70934 w 1836625"/>
                <a:gd name="connsiteY9" fmla="*/ 876627 h 1089533"/>
                <a:gd name="connsiteX10" fmla="*/ 227267 w 1836625"/>
                <a:gd name="connsiteY10" fmla="*/ 1017292 h 1089533"/>
                <a:gd name="connsiteX11" fmla="*/ 1086927 w 1836625"/>
                <a:gd name="connsiteY11" fmla="*/ 704402 h 1089533"/>
                <a:gd name="connsiteX12" fmla="*/ 1086927 w 1836625"/>
                <a:gd name="connsiteY12" fmla="*/ 700837 h 1089533"/>
                <a:gd name="connsiteX13" fmla="*/ 1801317 w 1836625"/>
                <a:gd name="connsiteY13" fmla="*/ 700837 h 1089533"/>
                <a:gd name="connsiteX14" fmla="*/ 1806927 w 1836625"/>
                <a:gd name="connsiteY14" fmla="*/ 700837 h 1089533"/>
                <a:gd name="connsiteX15" fmla="*/ 1806927 w 1836625"/>
                <a:gd name="connsiteY15" fmla="*/ 703161 h 1089533"/>
                <a:gd name="connsiteX16" fmla="*/ 1836625 w 1836625"/>
                <a:gd name="connsiteY16" fmla="*/ 736145 h 1089533"/>
                <a:gd name="connsiteX17" fmla="*/ 1836625 w 1836625"/>
                <a:gd name="connsiteY17" fmla="*/ 783229 h 1089533"/>
                <a:gd name="connsiteX18" fmla="*/ 1801317 w 1836625"/>
                <a:gd name="connsiteY18" fmla="*/ 818537 h 1089533"/>
                <a:gd name="connsiteX19" fmla="*/ 1766009 w 1836625"/>
                <a:gd name="connsiteY19" fmla="*/ 783229 h 1089533"/>
                <a:gd name="connsiteX20" fmla="*/ 1766009 w 1836625"/>
                <a:gd name="connsiteY20" fmla="*/ 771453 h 1089533"/>
                <a:gd name="connsiteX21" fmla="*/ 1109172 w 1836625"/>
                <a:gd name="connsiteY21" fmla="*/ 771453 h 1089533"/>
                <a:gd name="connsiteX22" fmla="*/ 244728 w 1836625"/>
                <a:gd name="connsiteY22" fmla="*/ 1086085 h 1089533"/>
                <a:gd name="connsiteX23" fmla="*/ 244674 w 1836625"/>
                <a:gd name="connsiteY23" fmla="*/ 1089503 h 1089533"/>
                <a:gd name="connsiteX24" fmla="*/ 237424 w 1836625"/>
                <a:gd name="connsiteY24" fmla="*/ 1088744 h 1089533"/>
                <a:gd name="connsiteX25" fmla="*/ 235255 w 1836625"/>
                <a:gd name="connsiteY25" fmla="*/ 1089533 h 1089533"/>
                <a:gd name="connsiteX26" fmla="*/ 234870 w 1836625"/>
                <a:gd name="connsiteY26" fmla="*/ 1088476 h 1089533"/>
                <a:gd name="connsiteX27" fmla="*/ 0 w 1836625"/>
                <a:gd name="connsiteY27" fmla="*/ 878744 h 1089533"/>
                <a:gd name="connsiteX28" fmla="*/ 318 w 1836625"/>
                <a:gd name="connsiteY28" fmla="*/ 877244 h 1089533"/>
                <a:gd name="connsiteX29" fmla="*/ 318 w 1836625"/>
                <a:gd name="connsiteY29" fmla="*/ 210841 h 1089533"/>
                <a:gd name="connsiteX30" fmla="*/ 0 w 1836625"/>
                <a:gd name="connsiteY30" fmla="*/ 210789 h 1089533"/>
                <a:gd name="connsiteX31" fmla="*/ 318 w 1836625"/>
                <a:gd name="connsiteY31" fmla="*/ 209877 h 1089533"/>
                <a:gd name="connsiteX32" fmla="*/ 318 w 1836625"/>
                <a:gd name="connsiteY32" fmla="*/ 193244 h 1089533"/>
                <a:gd name="connsiteX33" fmla="*/ 6121 w 1836625"/>
                <a:gd name="connsiteY33" fmla="*/ 193244 h 1089533"/>
                <a:gd name="connsiteX34" fmla="*/ 234870 w 1836625"/>
                <a:gd name="connsiteY34" fmla="*/ 1057 h 1089533"/>
                <a:gd name="connsiteX35" fmla="*/ 235255 w 1836625"/>
                <a:gd name="connsiteY35" fmla="*/ 0 h 1089533"/>
                <a:gd name="connsiteX36" fmla="*/ 237424 w 1836625"/>
                <a:gd name="connsiteY36" fmla="*/ 789 h 1089533"/>
                <a:gd name="connsiteX37" fmla="*/ 244674 w 1836625"/>
                <a:gd name="connsiteY37" fmla="*/ 30 h 1089533"/>
                <a:gd name="connsiteX38" fmla="*/ 244728 w 1836625"/>
                <a:gd name="connsiteY38" fmla="*/ 3448 h 1089533"/>
                <a:gd name="connsiteX39" fmla="*/ 1103109 w 1836625"/>
                <a:gd name="connsiteY39" fmla="*/ 315873 h 1089533"/>
                <a:gd name="connsiteX40" fmla="*/ 1766009 w 1836625"/>
                <a:gd name="connsiteY40" fmla="*/ 315873 h 1089533"/>
                <a:gd name="connsiteX41" fmla="*/ 1766009 w 1836625"/>
                <a:gd name="connsiteY41" fmla="*/ 304097 h 1089533"/>
                <a:gd name="connsiteX42" fmla="*/ 1801317 w 1836625"/>
                <a:gd name="connsiteY42" fmla="*/ 268789 h 1089533"/>
                <a:gd name="connsiteX43" fmla="*/ 1836625 w 1836625"/>
                <a:gd name="connsiteY43" fmla="*/ 304097 h 1089533"/>
                <a:gd name="connsiteX0" fmla="*/ 1836625 w 1836625"/>
                <a:gd name="connsiteY0" fmla="*/ 304097 h 1089533"/>
                <a:gd name="connsiteX1" fmla="*/ 1836625 w 1836625"/>
                <a:gd name="connsiteY1" fmla="*/ 351181 h 1089533"/>
                <a:gd name="connsiteX2" fmla="*/ 1806927 w 1836625"/>
                <a:gd name="connsiteY2" fmla="*/ 384166 h 1089533"/>
                <a:gd name="connsiteX3" fmla="*/ 1806927 w 1836625"/>
                <a:gd name="connsiteY3" fmla="*/ 386489 h 1089533"/>
                <a:gd name="connsiteX4" fmla="*/ 1801317 w 1836625"/>
                <a:gd name="connsiteY4" fmla="*/ 386489 h 1089533"/>
                <a:gd name="connsiteX5" fmla="*/ 1086927 w 1836625"/>
                <a:gd name="connsiteY5" fmla="*/ 386489 h 1089533"/>
                <a:gd name="connsiteX6" fmla="*/ 1086927 w 1836625"/>
                <a:gd name="connsiteY6" fmla="*/ 385131 h 1089533"/>
                <a:gd name="connsiteX7" fmla="*/ 227267 w 1836625"/>
                <a:gd name="connsiteY7" fmla="*/ 72241 h 1089533"/>
                <a:gd name="connsiteX8" fmla="*/ 70934 w 1836625"/>
                <a:gd name="connsiteY8" fmla="*/ 212542 h 1089533"/>
                <a:gd name="connsiteX9" fmla="*/ 70934 w 1836625"/>
                <a:gd name="connsiteY9" fmla="*/ 876627 h 1089533"/>
                <a:gd name="connsiteX10" fmla="*/ 227267 w 1836625"/>
                <a:gd name="connsiteY10" fmla="*/ 1017292 h 1089533"/>
                <a:gd name="connsiteX11" fmla="*/ 1086927 w 1836625"/>
                <a:gd name="connsiteY11" fmla="*/ 704402 h 1089533"/>
                <a:gd name="connsiteX12" fmla="*/ 1086927 w 1836625"/>
                <a:gd name="connsiteY12" fmla="*/ 700837 h 1089533"/>
                <a:gd name="connsiteX13" fmla="*/ 1801317 w 1836625"/>
                <a:gd name="connsiteY13" fmla="*/ 700837 h 1089533"/>
                <a:gd name="connsiteX14" fmla="*/ 1806927 w 1836625"/>
                <a:gd name="connsiteY14" fmla="*/ 700837 h 1089533"/>
                <a:gd name="connsiteX15" fmla="*/ 1806927 w 1836625"/>
                <a:gd name="connsiteY15" fmla="*/ 703161 h 1089533"/>
                <a:gd name="connsiteX16" fmla="*/ 1836625 w 1836625"/>
                <a:gd name="connsiteY16" fmla="*/ 736145 h 1089533"/>
                <a:gd name="connsiteX17" fmla="*/ 1836625 w 1836625"/>
                <a:gd name="connsiteY17" fmla="*/ 783229 h 1089533"/>
                <a:gd name="connsiteX18" fmla="*/ 1801317 w 1836625"/>
                <a:gd name="connsiteY18" fmla="*/ 818537 h 1089533"/>
                <a:gd name="connsiteX19" fmla="*/ 1766009 w 1836625"/>
                <a:gd name="connsiteY19" fmla="*/ 783229 h 1089533"/>
                <a:gd name="connsiteX20" fmla="*/ 1766009 w 1836625"/>
                <a:gd name="connsiteY20" fmla="*/ 771453 h 1089533"/>
                <a:gd name="connsiteX21" fmla="*/ 1109172 w 1836625"/>
                <a:gd name="connsiteY21" fmla="*/ 771453 h 1089533"/>
                <a:gd name="connsiteX22" fmla="*/ 244728 w 1836625"/>
                <a:gd name="connsiteY22" fmla="*/ 1086085 h 1089533"/>
                <a:gd name="connsiteX23" fmla="*/ 244674 w 1836625"/>
                <a:gd name="connsiteY23" fmla="*/ 1089503 h 1089533"/>
                <a:gd name="connsiteX24" fmla="*/ 237424 w 1836625"/>
                <a:gd name="connsiteY24" fmla="*/ 1088744 h 1089533"/>
                <a:gd name="connsiteX25" fmla="*/ 235255 w 1836625"/>
                <a:gd name="connsiteY25" fmla="*/ 1089533 h 1089533"/>
                <a:gd name="connsiteX26" fmla="*/ 234870 w 1836625"/>
                <a:gd name="connsiteY26" fmla="*/ 1088476 h 1089533"/>
                <a:gd name="connsiteX27" fmla="*/ 0 w 1836625"/>
                <a:gd name="connsiteY27" fmla="*/ 878744 h 1089533"/>
                <a:gd name="connsiteX28" fmla="*/ 318 w 1836625"/>
                <a:gd name="connsiteY28" fmla="*/ 877244 h 1089533"/>
                <a:gd name="connsiteX29" fmla="*/ 318 w 1836625"/>
                <a:gd name="connsiteY29" fmla="*/ 210841 h 1089533"/>
                <a:gd name="connsiteX30" fmla="*/ 0 w 1836625"/>
                <a:gd name="connsiteY30" fmla="*/ 210789 h 1089533"/>
                <a:gd name="connsiteX31" fmla="*/ 318 w 1836625"/>
                <a:gd name="connsiteY31" fmla="*/ 209877 h 1089533"/>
                <a:gd name="connsiteX32" fmla="*/ 6121 w 1836625"/>
                <a:gd name="connsiteY32" fmla="*/ 193244 h 1089533"/>
                <a:gd name="connsiteX33" fmla="*/ 234870 w 1836625"/>
                <a:gd name="connsiteY33" fmla="*/ 1057 h 1089533"/>
                <a:gd name="connsiteX34" fmla="*/ 235255 w 1836625"/>
                <a:gd name="connsiteY34" fmla="*/ 0 h 1089533"/>
                <a:gd name="connsiteX35" fmla="*/ 237424 w 1836625"/>
                <a:gd name="connsiteY35" fmla="*/ 789 h 1089533"/>
                <a:gd name="connsiteX36" fmla="*/ 244674 w 1836625"/>
                <a:gd name="connsiteY36" fmla="*/ 30 h 1089533"/>
                <a:gd name="connsiteX37" fmla="*/ 244728 w 1836625"/>
                <a:gd name="connsiteY37" fmla="*/ 3448 h 1089533"/>
                <a:gd name="connsiteX38" fmla="*/ 1103109 w 1836625"/>
                <a:gd name="connsiteY38" fmla="*/ 315873 h 1089533"/>
                <a:gd name="connsiteX39" fmla="*/ 1766009 w 1836625"/>
                <a:gd name="connsiteY39" fmla="*/ 315873 h 1089533"/>
                <a:gd name="connsiteX40" fmla="*/ 1766009 w 1836625"/>
                <a:gd name="connsiteY40" fmla="*/ 304097 h 1089533"/>
                <a:gd name="connsiteX41" fmla="*/ 1801317 w 1836625"/>
                <a:gd name="connsiteY41" fmla="*/ 268789 h 1089533"/>
                <a:gd name="connsiteX42" fmla="*/ 1836625 w 1836625"/>
                <a:gd name="connsiteY42" fmla="*/ 304097 h 1089533"/>
                <a:gd name="connsiteX0" fmla="*/ 1836625 w 1836625"/>
                <a:gd name="connsiteY0" fmla="*/ 304097 h 1089533"/>
                <a:gd name="connsiteX1" fmla="*/ 1836625 w 1836625"/>
                <a:gd name="connsiteY1" fmla="*/ 351181 h 1089533"/>
                <a:gd name="connsiteX2" fmla="*/ 1806927 w 1836625"/>
                <a:gd name="connsiteY2" fmla="*/ 384166 h 1089533"/>
                <a:gd name="connsiteX3" fmla="*/ 1806927 w 1836625"/>
                <a:gd name="connsiteY3" fmla="*/ 386489 h 1089533"/>
                <a:gd name="connsiteX4" fmla="*/ 1801317 w 1836625"/>
                <a:gd name="connsiteY4" fmla="*/ 386489 h 1089533"/>
                <a:gd name="connsiteX5" fmla="*/ 1086927 w 1836625"/>
                <a:gd name="connsiteY5" fmla="*/ 386489 h 1089533"/>
                <a:gd name="connsiteX6" fmla="*/ 1086927 w 1836625"/>
                <a:gd name="connsiteY6" fmla="*/ 385131 h 1089533"/>
                <a:gd name="connsiteX7" fmla="*/ 227267 w 1836625"/>
                <a:gd name="connsiteY7" fmla="*/ 72241 h 1089533"/>
                <a:gd name="connsiteX8" fmla="*/ 70934 w 1836625"/>
                <a:gd name="connsiteY8" fmla="*/ 212542 h 1089533"/>
                <a:gd name="connsiteX9" fmla="*/ 70934 w 1836625"/>
                <a:gd name="connsiteY9" fmla="*/ 876627 h 1089533"/>
                <a:gd name="connsiteX10" fmla="*/ 227267 w 1836625"/>
                <a:gd name="connsiteY10" fmla="*/ 1017292 h 1089533"/>
                <a:gd name="connsiteX11" fmla="*/ 1086927 w 1836625"/>
                <a:gd name="connsiteY11" fmla="*/ 704402 h 1089533"/>
                <a:gd name="connsiteX12" fmla="*/ 1086927 w 1836625"/>
                <a:gd name="connsiteY12" fmla="*/ 700837 h 1089533"/>
                <a:gd name="connsiteX13" fmla="*/ 1801317 w 1836625"/>
                <a:gd name="connsiteY13" fmla="*/ 700837 h 1089533"/>
                <a:gd name="connsiteX14" fmla="*/ 1806927 w 1836625"/>
                <a:gd name="connsiteY14" fmla="*/ 700837 h 1089533"/>
                <a:gd name="connsiteX15" fmla="*/ 1806927 w 1836625"/>
                <a:gd name="connsiteY15" fmla="*/ 703161 h 1089533"/>
                <a:gd name="connsiteX16" fmla="*/ 1836625 w 1836625"/>
                <a:gd name="connsiteY16" fmla="*/ 736145 h 1089533"/>
                <a:gd name="connsiteX17" fmla="*/ 1836625 w 1836625"/>
                <a:gd name="connsiteY17" fmla="*/ 783229 h 1089533"/>
                <a:gd name="connsiteX18" fmla="*/ 1801317 w 1836625"/>
                <a:gd name="connsiteY18" fmla="*/ 818537 h 1089533"/>
                <a:gd name="connsiteX19" fmla="*/ 1766009 w 1836625"/>
                <a:gd name="connsiteY19" fmla="*/ 783229 h 1089533"/>
                <a:gd name="connsiteX20" fmla="*/ 1766009 w 1836625"/>
                <a:gd name="connsiteY20" fmla="*/ 771453 h 1089533"/>
                <a:gd name="connsiteX21" fmla="*/ 1109172 w 1836625"/>
                <a:gd name="connsiteY21" fmla="*/ 771453 h 1089533"/>
                <a:gd name="connsiteX22" fmla="*/ 244728 w 1836625"/>
                <a:gd name="connsiteY22" fmla="*/ 1086085 h 1089533"/>
                <a:gd name="connsiteX23" fmla="*/ 244674 w 1836625"/>
                <a:gd name="connsiteY23" fmla="*/ 1089503 h 1089533"/>
                <a:gd name="connsiteX24" fmla="*/ 237424 w 1836625"/>
                <a:gd name="connsiteY24" fmla="*/ 1088744 h 1089533"/>
                <a:gd name="connsiteX25" fmla="*/ 235255 w 1836625"/>
                <a:gd name="connsiteY25" fmla="*/ 1089533 h 1089533"/>
                <a:gd name="connsiteX26" fmla="*/ 234870 w 1836625"/>
                <a:gd name="connsiteY26" fmla="*/ 1088476 h 1089533"/>
                <a:gd name="connsiteX27" fmla="*/ 0 w 1836625"/>
                <a:gd name="connsiteY27" fmla="*/ 878744 h 1089533"/>
                <a:gd name="connsiteX28" fmla="*/ 318 w 1836625"/>
                <a:gd name="connsiteY28" fmla="*/ 877244 h 1089533"/>
                <a:gd name="connsiteX29" fmla="*/ 318 w 1836625"/>
                <a:gd name="connsiteY29" fmla="*/ 210841 h 1089533"/>
                <a:gd name="connsiteX30" fmla="*/ 0 w 1836625"/>
                <a:gd name="connsiteY30" fmla="*/ 210789 h 1089533"/>
                <a:gd name="connsiteX31" fmla="*/ 6121 w 1836625"/>
                <a:gd name="connsiteY31" fmla="*/ 193244 h 1089533"/>
                <a:gd name="connsiteX32" fmla="*/ 234870 w 1836625"/>
                <a:gd name="connsiteY32" fmla="*/ 1057 h 1089533"/>
                <a:gd name="connsiteX33" fmla="*/ 235255 w 1836625"/>
                <a:gd name="connsiteY33" fmla="*/ 0 h 1089533"/>
                <a:gd name="connsiteX34" fmla="*/ 237424 w 1836625"/>
                <a:gd name="connsiteY34" fmla="*/ 789 h 1089533"/>
                <a:gd name="connsiteX35" fmla="*/ 244674 w 1836625"/>
                <a:gd name="connsiteY35" fmla="*/ 30 h 1089533"/>
                <a:gd name="connsiteX36" fmla="*/ 244728 w 1836625"/>
                <a:gd name="connsiteY36" fmla="*/ 3448 h 1089533"/>
                <a:gd name="connsiteX37" fmla="*/ 1103109 w 1836625"/>
                <a:gd name="connsiteY37" fmla="*/ 315873 h 1089533"/>
                <a:gd name="connsiteX38" fmla="*/ 1766009 w 1836625"/>
                <a:gd name="connsiteY38" fmla="*/ 315873 h 1089533"/>
                <a:gd name="connsiteX39" fmla="*/ 1766009 w 1836625"/>
                <a:gd name="connsiteY39" fmla="*/ 304097 h 1089533"/>
                <a:gd name="connsiteX40" fmla="*/ 1801317 w 1836625"/>
                <a:gd name="connsiteY40" fmla="*/ 268789 h 1089533"/>
                <a:gd name="connsiteX41" fmla="*/ 1836625 w 1836625"/>
                <a:gd name="connsiteY41" fmla="*/ 304097 h 1089533"/>
                <a:gd name="connsiteX0" fmla="*/ 1836625 w 1836625"/>
                <a:gd name="connsiteY0" fmla="*/ 304097 h 1089533"/>
                <a:gd name="connsiteX1" fmla="*/ 1836625 w 1836625"/>
                <a:gd name="connsiteY1" fmla="*/ 351181 h 1089533"/>
                <a:gd name="connsiteX2" fmla="*/ 1806927 w 1836625"/>
                <a:gd name="connsiteY2" fmla="*/ 384166 h 1089533"/>
                <a:gd name="connsiteX3" fmla="*/ 1806927 w 1836625"/>
                <a:gd name="connsiteY3" fmla="*/ 386489 h 1089533"/>
                <a:gd name="connsiteX4" fmla="*/ 1801317 w 1836625"/>
                <a:gd name="connsiteY4" fmla="*/ 386489 h 1089533"/>
                <a:gd name="connsiteX5" fmla="*/ 1086927 w 1836625"/>
                <a:gd name="connsiteY5" fmla="*/ 386489 h 1089533"/>
                <a:gd name="connsiteX6" fmla="*/ 1086927 w 1836625"/>
                <a:gd name="connsiteY6" fmla="*/ 385131 h 1089533"/>
                <a:gd name="connsiteX7" fmla="*/ 227267 w 1836625"/>
                <a:gd name="connsiteY7" fmla="*/ 72241 h 1089533"/>
                <a:gd name="connsiteX8" fmla="*/ 70934 w 1836625"/>
                <a:gd name="connsiteY8" fmla="*/ 212542 h 1089533"/>
                <a:gd name="connsiteX9" fmla="*/ 70934 w 1836625"/>
                <a:gd name="connsiteY9" fmla="*/ 876627 h 1089533"/>
                <a:gd name="connsiteX10" fmla="*/ 227267 w 1836625"/>
                <a:gd name="connsiteY10" fmla="*/ 1017292 h 1089533"/>
                <a:gd name="connsiteX11" fmla="*/ 1086927 w 1836625"/>
                <a:gd name="connsiteY11" fmla="*/ 704402 h 1089533"/>
                <a:gd name="connsiteX12" fmla="*/ 1086927 w 1836625"/>
                <a:gd name="connsiteY12" fmla="*/ 700837 h 1089533"/>
                <a:gd name="connsiteX13" fmla="*/ 1801317 w 1836625"/>
                <a:gd name="connsiteY13" fmla="*/ 700837 h 1089533"/>
                <a:gd name="connsiteX14" fmla="*/ 1806927 w 1836625"/>
                <a:gd name="connsiteY14" fmla="*/ 700837 h 1089533"/>
                <a:gd name="connsiteX15" fmla="*/ 1806927 w 1836625"/>
                <a:gd name="connsiteY15" fmla="*/ 703161 h 1089533"/>
                <a:gd name="connsiteX16" fmla="*/ 1836625 w 1836625"/>
                <a:gd name="connsiteY16" fmla="*/ 736145 h 1089533"/>
                <a:gd name="connsiteX17" fmla="*/ 1836625 w 1836625"/>
                <a:gd name="connsiteY17" fmla="*/ 783229 h 1089533"/>
                <a:gd name="connsiteX18" fmla="*/ 1801317 w 1836625"/>
                <a:gd name="connsiteY18" fmla="*/ 818537 h 1089533"/>
                <a:gd name="connsiteX19" fmla="*/ 1766009 w 1836625"/>
                <a:gd name="connsiteY19" fmla="*/ 783229 h 1089533"/>
                <a:gd name="connsiteX20" fmla="*/ 1766009 w 1836625"/>
                <a:gd name="connsiteY20" fmla="*/ 771453 h 1089533"/>
                <a:gd name="connsiteX21" fmla="*/ 1109172 w 1836625"/>
                <a:gd name="connsiteY21" fmla="*/ 771453 h 1089533"/>
                <a:gd name="connsiteX22" fmla="*/ 244728 w 1836625"/>
                <a:gd name="connsiteY22" fmla="*/ 1086085 h 1089533"/>
                <a:gd name="connsiteX23" fmla="*/ 244674 w 1836625"/>
                <a:gd name="connsiteY23" fmla="*/ 1089503 h 1089533"/>
                <a:gd name="connsiteX24" fmla="*/ 237424 w 1836625"/>
                <a:gd name="connsiteY24" fmla="*/ 1088744 h 1089533"/>
                <a:gd name="connsiteX25" fmla="*/ 235255 w 1836625"/>
                <a:gd name="connsiteY25" fmla="*/ 1089533 h 1089533"/>
                <a:gd name="connsiteX26" fmla="*/ 234870 w 1836625"/>
                <a:gd name="connsiteY26" fmla="*/ 1088476 h 1089533"/>
                <a:gd name="connsiteX27" fmla="*/ 0 w 1836625"/>
                <a:gd name="connsiteY27" fmla="*/ 878744 h 1089533"/>
                <a:gd name="connsiteX28" fmla="*/ 318 w 1836625"/>
                <a:gd name="connsiteY28" fmla="*/ 877244 h 1089533"/>
                <a:gd name="connsiteX29" fmla="*/ 318 w 1836625"/>
                <a:gd name="connsiteY29" fmla="*/ 210841 h 1089533"/>
                <a:gd name="connsiteX30" fmla="*/ 6121 w 1836625"/>
                <a:gd name="connsiteY30" fmla="*/ 193244 h 1089533"/>
                <a:gd name="connsiteX31" fmla="*/ 234870 w 1836625"/>
                <a:gd name="connsiteY31" fmla="*/ 1057 h 1089533"/>
                <a:gd name="connsiteX32" fmla="*/ 235255 w 1836625"/>
                <a:gd name="connsiteY32" fmla="*/ 0 h 1089533"/>
                <a:gd name="connsiteX33" fmla="*/ 237424 w 1836625"/>
                <a:gd name="connsiteY33" fmla="*/ 789 h 1089533"/>
                <a:gd name="connsiteX34" fmla="*/ 244674 w 1836625"/>
                <a:gd name="connsiteY34" fmla="*/ 30 h 1089533"/>
                <a:gd name="connsiteX35" fmla="*/ 244728 w 1836625"/>
                <a:gd name="connsiteY35" fmla="*/ 3448 h 1089533"/>
                <a:gd name="connsiteX36" fmla="*/ 1103109 w 1836625"/>
                <a:gd name="connsiteY36" fmla="*/ 315873 h 1089533"/>
                <a:gd name="connsiteX37" fmla="*/ 1766009 w 1836625"/>
                <a:gd name="connsiteY37" fmla="*/ 315873 h 1089533"/>
                <a:gd name="connsiteX38" fmla="*/ 1766009 w 1836625"/>
                <a:gd name="connsiteY38" fmla="*/ 304097 h 1089533"/>
                <a:gd name="connsiteX39" fmla="*/ 1801317 w 1836625"/>
                <a:gd name="connsiteY39" fmla="*/ 268789 h 1089533"/>
                <a:gd name="connsiteX40" fmla="*/ 1836625 w 1836625"/>
                <a:gd name="connsiteY40" fmla="*/ 304097 h 1089533"/>
                <a:gd name="connsiteX0" fmla="*/ 1836625 w 1836625"/>
                <a:gd name="connsiteY0" fmla="*/ 304097 h 1089533"/>
                <a:gd name="connsiteX1" fmla="*/ 1836625 w 1836625"/>
                <a:gd name="connsiteY1" fmla="*/ 351181 h 1089533"/>
                <a:gd name="connsiteX2" fmla="*/ 1806927 w 1836625"/>
                <a:gd name="connsiteY2" fmla="*/ 384166 h 1089533"/>
                <a:gd name="connsiteX3" fmla="*/ 1806927 w 1836625"/>
                <a:gd name="connsiteY3" fmla="*/ 386489 h 1089533"/>
                <a:gd name="connsiteX4" fmla="*/ 1801317 w 1836625"/>
                <a:gd name="connsiteY4" fmla="*/ 386489 h 1089533"/>
                <a:gd name="connsiteX5" fmla="*/ 1086927 w 1836625"/>
                <a:gd name="connsiteY5" fmla="*/ 386489 h 1089533"/>
                <a:gd name="connsiteX6" fmla="*/ 1086927 w 1836625"/>
                <a:gd name="connsiteY6" fmla="*/ 385131 h 1089533"/>
                <a:gd name="connsiteX7" fmla="*/ 227267 w 1836625"/>
                <a:gd name="connsiteY7" fmla="*/ 72241 h 1089533"/>
                <a:gd name="connsiteX8" fmla="*/ 70934 w 1836625"/>
                <a:gd name="connsiteY8" fmla="*/ 212542 h 1089533"/>
                <a:gd name="connsiteX9" fmla="*/ 70934 w 1836625"/>
                <a:gd name="connsiteY9" fmla="*/ 876627 h 1089533"/>
                <a:gd name="connsiteX10" fmla="*/ 227267 w 1836625"/>
                <a:gd name="connsiteY10" fmla="*/ 1017292 h 1089533"/>
                <a:gd name="connsiteX11" fmla="*/ 1086927 w 1836625"/>
                <a:gd name="connsiteY11" fmla="*/ 704402 h 1089533"/>
                <a:gd name="connsiteX12" fmla="*/ 1086927 w 1836625"/>
                <a:gd name="connsiteY12" fmla="*/ 700837 h 1089533"/>
                <a:gd name="connsiteX13" fmla="*/ 1801317 w 1836625"/>
                <a:gd name="connsiteY13" fmla="*/ 700837 h 1089533"/>
                <a:gd name="connsiteX14" fmla="*/ 1806927 w 1836625"/>
                <a:gd name="connsiteY14" fmla="*/ 700837 h 1089533"/>
                <a:gd name="connsiteX15" fmla="*/ 1806927 w 1836625"/>
                <a:gd name="connsiteY15" fmla="*/ 703161 h 1089533"/>
                <a:gd name="connsiteX16" fmla="*/ 1836625 w 1836625"/>
                <a:gd name="connsiteY16" fmla="*/ 736145 h 1089533"/>
                <a:gd name="connsiteX17" fmla="*/ 1836625 w 1836625"/>
                <a:gd name="connsiteY17" fmla="*/ 783229 h 1089533"/>
                <a:gd name="connsiteX18" fmla="*/ 1801317 w 1836625"/>
                <a:gd name="connsiteY18" fmla="*/ 818537 h 1089533"/>
                <a:gd name="connsiteX19" fmla="*/ 1766009 w 1836625"/>
                <a:gd name="connsiteY19" fmla="*/ 783229 h 1089533"/>
                <a:gd name="connsiteX20" fmla="*/ 1766009 w 1836625"/>
                <a:gd name="connsiteY20" fmla="*/ 771453 h 1089533"/>
                <a:gd name="connsiteX21" fmla="*/ 1109172 w 1836625"/>
                <a:gd name="connsiteY21" fmla="*/ 771453 h 1089533"/>
                <a:gd name="connsiteX22" fmla="*/ 244728 w 1836625"/>
                <a:gd name="connsiteY22" fmla="*/ 1086085 h 1089533"/>
                <a:gd name="connsiteX23" fmla="*/ 244674 w 1836625"/>
                <a:gd name="connsiteY23" fmla="*/ 1089503 h 1089533"/>
                <a:gd name="connsiteX24" fmla="*/ 237424 w 1836625"/>
                <a:gd name="connsiteY24" fmla="*/ 1088744 h 1089533"/>
                <a:gd name="connsiteX25" fmla="*/ 235255 w 1836625"/>
                <a:gd name="connsiteY25" fmla="*/ 1089533 h 1089533"/>
                <a:gd name="connsiteX26" fmla="*/ 234870 w 1836625"/>
                <a:gd name="connsiteY26" fmla="*/ 1088476 h 1089533"/>
                <a:gd name="connsiteX27" fmla="*/ 0 w 1836625"/>
                <a:gd name="connsiteY27" fmla="*/ 878744 h 1089533"/>
                <a:gd name="connsiteX28" fmla="*/ 318 w 1836625"/>
                <a:gd name="connsiteY28" fmla="*/ 877244 h 1089533"/>
                <a:gd name="connsiteX29" fmla="*/ 6121 w 1836625"/>
                <a:gd name="connsiteY29" fmla="*/ 193244 h 1089533"/>
                <a:gd name="connsiteX30" fmla="*/ 234870 w 1836625"/>
                <a:gd name="connsiteY30" fmla="*/ 1057 h 1089533"/>
                <a:gd name="connsiteX31" fmla="*/ 235255 w 1836625"/>
                <a:gd name="connsiteY31" fmla="*/ 0 h 1089533"/>
                <a:gd name="connsiteX32" fmla="*/ 237424 w 1836625"/>
                <a:gd name="connsiteY32" fmla="*/ 789 h 1089533"/>
                <a:gd name="connsiteX33" fmla="*/ 244674 w 1836625"/>
                <a:gd name="connsiteY33" fmla="*/ 30 h 1089533"/>
                <a:gd name="connsiteX34" fmla="*/ 244728 w 1836625"/>
                <a:gd name="connsiteY34" fmla="*/ 3448 h 1089533"/>
                <a:gd name="connsiteX35" fmla="*/ 1103109 w 1836625"/>
                <a:gd name="connsiteY35" fmla="*/ 315873 h 1089533"/>
                <a:gd name="connsiteX36" fmla="*/ 1766009 w 1836625"/>
                <a:gd name="connsiteY36" fmla="*/ 315873 h 1089533"/>
                <a:gd name="connsiteX37" fmla="*/ 1766009 w 1836625"/>
                <a:gd name="connsiteY37" fmla="*/ 304097 h 1089533"/>
                <a:gd name="connsiteX38" fmla="*/ 1801317 w 1836625"/>
                <a:gd name="connsiteY38" fmla="*/ 268789 h 1089533"/>
                <a:gd name="connsiteX39" fmla="*/ 1836625 w 1836625"/>
                <a:gd name="connsiteY39" fmla="*/ 304097 h 1089533"/>
                <a:gd name="connsiteX0" fmla="*/ 1837006 w 1837006"/>
                <a:gd name="connsiteY0" fmla="*/ 304097 h 1089533"/>
                <a:gd name="connsiteX1" fmla="*/ 1837006 w 1837006"/>
                <a:gd name="connsiteY1" fmla="*/ 351181 h 1089533"/>
                <a:gd name="connsiteX2" fmla="*/ 1807308 w 1837006"/>
                <a:gd name="connsiteY2" fmla="*/ 384166 h 1089533"/>
                <a:gd name="connsiteX3" fmla="*/ 1807308 w 1837006"/>
                <a:gd name="connsiteY3" fmla="*/ 386489 h 1089533"/>
                <a:gd name="connsiteX4" fmla="*/ 1801698 w 1837006"/>
                <a:gd name="connsiteY4" fmla="*/ 386489 h 1089533"/>
                <a:gd name="connsiteX5" fmla="*/ 1087308 w 1837006"/>
                <a:gd name="connsiteY5" fmla="*/ 386489 h 1089533"/>
                <a:gd name="connsiteX6" fmla="*/ 1087308 w 1837006"/>
                <a:gd name="connsiteY6" fmla="*/ 385131 h 1089533"/>
                <a:gd name="connsiteX7" fmla="*/ 227648 w 1837006"/>
                <a:gd name="connsiteY7" fmla="*/ 72241 h 1089533"/>
                <a:gd name="connsiteX8" fmla="*/ 71315 w 1837006"/>
                <a:gd name="connsiteY8" fmla="*/ 212542 h 1089533"/>
                <a:gd name="connsiteX9" fmla="*/ 71315 w 1837006"/>
                <a:gd name="connsiteY9" fmla="*/ 876627 h 1089533"/>
                <a:gd name="connsiteX10" fmla="*/ 227648 w 1837006"/>
                <a:gd name="connsiteY10" fmla="*/ 1017292 h 1089533"/>
                <a:gd name="connsiteX11" fmla="*/ 1087308 w 1837006"/>
                <a:gd name="connsiteY11" fmla="*/ 704402 h 1089533"/>
                <a:gd name="connsiteX12" fmla="*/ 1087308 w 1837006"/>
                <a:gd name="connsiteY12" fmla="*/ 700837 h 1089533"/>
                <a:gd name="connsiteX13" fmla="*/ 1801698 w 1837006"/>
                <a:gd name="connsiteY13" fmla="*/ 700837 h 1089533"/>
                <a:gd name="connsiteX14" fmla="*/ 1807308 w 1837006"/>
                <a:gd name="connsiteY14" fmla="*/ 700837 h 1089533"/>
                <a:gd name="connsiteX15" fmla="*/ 1807308 w 1837006"/>
                <a:gd name="connsiteY15" fmla="*/ 703161 h 1089533"/>
                <a:gd name="connsiteX16" fmla="*/ 1837006 w 1837006"/>
                <a:gd name="connsiteY16" fmla="*/ 736145 h 1089533"/>
                <a:gd name="connsiteX17" fmla="*/ 1837006 w 1837006"/>
                <a:gd name="connsiteY17" fmla="*/ 783229 h 1089533"/>
                <a:gd name="connsiteX18" fmla="*/ 1801698 w 1837006"/>
                <a:gd name="connsiteY18" fmla="*/ 818537 h 1089533"/>
                <a:gd name="connsiteX19" fmla="*/ 1766390 w 1837006"/>
                <a:gd name="connsiteY19" fmla="*/ 783229 h 1089533"/>
                <a:gd name="connsiteX20" fmla="*/ 1766390 w 1837006"/>
                <a:gd name="connsiteY20" fmla="*/ 771453 h 1089533"/>
                <a:gd name="connsiteX21" fmla="*/ 1109553 w 1837006"/>
                <a:gd name="connsiteY21" fmla="*/ 771453 h 1089533"/>
                <a:gd name="connsiteX22" fmla="*/ 245109 w 1837006"/>
                <a:gd name="connsiteY22" fmla="*/ 1086085 h 1089533"/>
                <a:gd name="connsiteX23" fmla="*/ 245055 w 1837006"/>
                <a:gd name="connsiteY23" fmla="*/ 1089503 h 1089533"/>
                <a:gd name="connsiteX24" fmla="*/ 237805 w 1837006"/>
                <a:gd name="connsiteY24" fmla="*/ 1088744 h 1089533"/>
                <a:gd name="connsiteX25" fmla="*/ 235636 w 1837006"/>
                <a:gd name="connsiteY25" fmla="*/ 1089533 h 1089533"/>
                <a:gd name="connsiteX26" fmla="*/ 235251 w 1837006"/>
                <a:gd name="connsiteY26" fmla="*/ 1088476 h 1089533"/>
                <a:gd name="connsiteX27" fmla="*/ 381 w 1837006"/>
                <a:gd name="connsiteY27" fmla="*/ 878744 h 1089533"/>
                <a:gd name="connsiteX28" fmla="*/ 699 w 1837006"/>
                <a:gd name="connsiteY28" fmla="*/ 877244 h 1089533"/>
                <a:gd name="connsiteX29" fmla="*/ 6502 w 1837006"/>
                <a:gd name="connsiteY29" fmla="*/ 193244 h 1089533"/>
                <a:gd name="connsiteX30" fmla="*/ 235251 w 1837006"/>
                <a:gd name="connsiteY30" fmla="*/ 1057 h 1089533"/>
                <a:gd name="connsiteX31" fmla="*/ 235636 w 1837006"/>
                <a:gd name="connsiteY31" fmla="*/ 0 h 1089533"/>
                <a:gd name="connsiteX32" fmla="*/ 237805 w 1837006"/>
                <a:gd name="connsiteY32" fmla="*/ 789 h 1089533"/>
                <a:gd name="connsiteX33" fmla="*/ 245055 w 1837006"/>
                <a:gd name="connsiteY33" fmla="*/ 30 h 1089533"/>
                <a:gd name="connsiteX34" fmla="*/ 245109 w 1837006"/>
                <a:gd name="connsiteY34" fmla="*/ 3448 h 1089533"/>
                <a:gd name="connsiteX35" fmla="*/ 1103490 w 1837006"/>
                <a:gd name="connsiteY35" fmla="*/ 315873 h 1089533"/>
                <a:gd name="connsiteX36" fmla="*/ 1766390 w 1837006"/>
                <a:gd name="connsiteY36" fmla="*/ 315873 h 1089533"/>
                <a:gd name="connsiteX37" fmla="*/ 1766390 w 1837006"/>
                <a:gd name="connsiteY37" fmla="*/ 304097 h 1089533"/>
                <a:gd name="connsiteX38" fmla="*/ 1801698 w 1837006"/>
                <a:gd name="connsiteY38" fmla="*/ 268789 h 1089533"/>
                <a:gd name="connsiteX39" fmla="*/ 1837006 w 1837006"/>
                <a:gd name="connsiteY39" fmla="*/ 304097 h 1089533"/>
                <a:gd name="connsiteX0" fmla="*/ 1837006 w 1837006"/>
                <a:gd name="connsiteY0" fmla="*/ 304097 h 1089533"/>
                <a:gd name="connsiteX1" fmla="*/ 1837006 w 1837006"/>
                <a:gd name="connsiteY1" fmla="*/ 351181 h 1089533"/>
                <a:gd name="connsiteX2" fmla="*/ 1807308 w 1837006"/>
                <a:gd name="connsiteY2" fmla="*/ 384166 h 1089533"/>
                <a:gd name="connsiteX3" fmla="*/ 1807308 w 1837006"/>
                <a:gd name="connsiteY3" fmla="*/ 386489 h 1089533"/>
                <a:gd name="connsiteX4" fmla="*/ 1801698 w 1837006"/>
                <a:gd name="connsiteY4" fmla="*/ 386489 h 1089533"/>
                <a:gd name="connsiteX5" fmla="*/ 1087308 w 1837006"/>
                <a:gd name="connsiteY5" fmla="*/ 386489 h 1089533"/>
                <a:gd name="connsiteX6" fmla="*/ 1087308 w 1837006"/>
                <a:gd name="connsiteY6" fmla="*/ 385131 h 1089533"/>
                <a:gd name="connsiteX7" fmla="*/ 227648 w 1837006"/>
                <a:gd name="connsiteY7" fmla="*/ 72241 h 1089533"/>
                <a:gd name="connsiteX8" fmla="*/ 71315 w 1837006"/>
                <a:gd name="connsiteY8" fmla="*/ 212542 h 1089533"/>
                <a:gd name="connsiteX9" fmla="*/ 71315 w 1837006"/>
                <a:gd name="connsiteY9" fmla="*/ 876627 h 1089533"/>
                <a:gd name="connsiteX10" fmla="*/ 227648 w 1837006"/>
                <a:gd name="connsiteY10" fmla="*/ 1017292 h 1089533"/>
                <a:gd name="connsiteX11" fmla="*/ 1087308 w 1837006"/>
                <a:gd name="connsiteY11" fmla="*/ 704402 h 1089533"/>
                <a:gd name="connsiteX12" fmla="*/ 1087308 w 1837006"/>
                <a:gd name="connsiteY12" fmla="*/ 700837 h 1089533"/>
                <a:gd name="connsiteX13" fmla="*/ 1801698 w 1837006"/>
                <a:gd name="connsiteY13" fmla="*/ 700837 h 1089533"/>
                <a:gd name="connsiteX14" fmla="*/ 1807308 w 1837006"/>
                <a:gd name="connsiteY14" fmla="*/ 700837 h 1089533"/>
                <a:gd name="connsiteX15" fmla="*/ 1807308 w 1837006"/>
                <a:gd name="connsiteY15" fmla="*/ 703161 h 1089533"/>
                <a:gd name="connsiteX16" fmla="*/ 1837006 w 1837006"/>
                <a:gd name="connsiteY16" fmla="*/ 736145 h 1089533"/>
                <a:gd name="connsiteX17" fmla="*/ 1837006 w 1837006"/>
                <a:gd name="connsiteY17" fmla="*/ 783229 h 1089533"/>
                <a:gd name="connsiteX18" fmla="*/ 1801698 w 1837006"/>
                <a:gd name="connsiteY18" fmla="*/ 818537 h 1089533"/>
                <a:gd name="connsiteX19" fmla="*/ 1766390 w 1837006"/>
                <a:gd name="connsiteY19" fmla="*/ 783229 h 1089533"/>
                <a:gd name="connsiteX20" fmla="*/ 1766390 w 1837006"/>
                <a:gd name="connsiteY20" fmla="*/ 771453 h 1089533"/>
                <a:gd name="connsiteX21" fmla="*/ 1109553 w 1837006"/>
                <a:gd name="connsiteY21" fmla="*/ 771453 h 1089533"/>
                <a:gd name="connsiteX22" fmla="*/ 245109 w 1837006"/>
                <a:gd name="connsiteY22" fmla="*/ 1086085 h 1089533"/>
                <a:gd name="connsiteX23" fmla="*/ 245055 w 1837006"/>
                <a:gd name="connsiteY23" fmla="*/ 1089503 h 1089533"/>
                <a:gd name="connsiteX24" fmla="*/ 237805 w 1837006"/>
                <a:gd name="connsiteY24" fmla="*/ 1088744 h 1089533"/>
                <a:gd name="connsiteX25" fmla="*/ 235636 w 1837006"/>
                <a:gd name="connsiteY25" fmla="*/ 1089533 h 1089533"/>
                <a:gd name="connsiteX26" fmla="*/ 235251 w 1837006"/>
                <a:gd name="connsiteY26" fmla="*/ 1088476 h 1089533"/>
                <a:gd name="connsiteX27" fmla="*/ 381 w 1837006"/>
                <a:gd name="connsiteY27" fmla="*/ 878744 h 1089533"/>
                <a:gd name="connsiteX28" fmla="*/ 699 w 1837006"/>
                <a:gd name="connsiteY28" fmla="*/ 877244 h 1089533"/>
                <a:gd name="connsiteX29" fmla="*/ 6502 w 1837006"/>
                <a:gd name="connsiteY29" fmla="*/ 193244 h 1089533"/>
                <a:gd name="connsiteX30" fmla="*/ 235251 w 1837006"/>
                <a:gd name="connsiteY30" fmla="*/ 1057 h 1089533"/>
                <a:gd name="connsiteX31" fmla="*/ 235636 w 1837006"/>
                <a:gd name="connsiteY31" fmla="*/ 0 h 1089533"/>
                <a:gd name="connsiteX32" fmla="*/ 237805 w 1837006"/>
                <a:gd name="connsiteY32" fmla="*/ 789 h 1089533"/>
                <a:gd name="connsiteX33" fmla="*/ 245055 w 1837006"/>
                <a:gd name="connsiteY33" fmla="*/ 30 h 1089533"/>
                <a:gd name="connsiteX34" fmla="*/ 1103490 w 1837006"/>
                <a:gd name="connsiteY34" fmla="*/ 315873 h 1089533"/>
                <a:gd name="connsiteX35" fmla="*/ 1766390 w 1837006"/>
                <a:gd name="connsiteY35" fmla="*/ 315873 h 1089533"/>
                <a:gd name="connsiteX36" fmla="*/ 1766390 w 1837006"/>
                <a:gd name="connsiteY36" fmla="*/ 304097 h 1089533"/>
                <a:gd name="connsiteX37" fmla="*/ 1801698 w 1837006"/>
                <a:gd name="connsiteY37" fmla="*/ 268789 h 1089533"/>
                <a:gd name="connsiteX38" fmla="*/ 1837006 w 1837006"/>
                <a:gd name="connsiteY38" fmla="*/ 304097 h 1089533"/>
                <a:gd name="connsiteX0" fmla="*/ 1837006 w 1837006"/>
                <a:gd name="connsiteY0" fmla="*/ 304097 h 1089533"/>
                <a:gd name="connsiteX1" fmla="*/ 1837006 w 1837006"/>
                <a:gd name="connsiteY1" fmla="*/ 351181 h 1089533"/>
                <a:gd name="connsiteX2" fmla="*/ 1807308 w 1837006"/>
                <a:gd name="connsiteY2" fmla="*/ 384166 h 1089533"/>
                <a:gd name="connsiteX3" fmla="*/ 1807308 w 1837006"/>
                <a:gd name="connsiteY3" fmla="*/ 386489 h 1089533"/>
                <a:gd name="connsiteX4" fmla="*/ 1801698 w 1837006"/>
                <a:gd name="connsiteY4" fmla="*/ 386489 h 1089533"/>
                <a:gd name="connsiteX5" fmla="*/ 1087308 w 1837006"/>
                <a:gd name="connsiteY5" fmla="*/ 386489 h 1089533"/>
                <a:gd name="connsiteX6" fmla="*/ 1087308 w 1837006"/>
                <a:gd name="connsiteY6" fmla="*/ 385131 h 1089533"/>
                <a:gd name="connsiteX7" fmla="*/ 227648 w 1837006"/>
                <a:gd name="connsiteY7" fmla="*/ 72241 h 1089533"/>
                <a:gd name="connsiteX8" fmla="*/ 71315 w 1837006"/>
                <a:gd name="connsiteY8" fmla="*/ 212542 h 1089533"/>
                <a:gd name="connsiteX9" fmla="*/ 71315 w 1837006"/>
                <a:gd name="connsiteY9" fmla="*/ 876627 h 1089533"/>
                <a:gd name="connsiteX10" fmla="*/ 227648 w 1837006"/>
                <a:gd name="connsiteY10" fmla="*/ 1017292 h 1089533"/>
                <a:gd name="connsiteX11" fmla="*/ 1087308 w 1837006"/>
                <a:gd name="connsiteY11" fmla="*/ 704402 h 1089533"/>
                <a:gd name="connsiteX12" fmla="*/ 1087308 w 1837006"/>
                <a:gd name="connsiteY12" fmla="*/ 700837 h 1089533"/>
                <a:gd name="connsiteX13" fmla="*/ 1801698 w 1837006"/>
                <a:gd name="connsiteY13" fmla="*/ 700837 h 1089533"/>
                <a:gd name="connsiteX14" fmla="*/ 1807308 w 1837006"/>
                <a:gd name="connsiteY14" fmla="*/ 700837 h 1089533"/>
                <a:gd name="connsiteX15" fmla="*/ 1807308 w 1837006"/>
                <a:gd name="connsiteY15" fmla="*/ 703161 h 1089533"/>
                <a:gd name="connsiteX16" fmla="*/ 1837006 w 1837006"/>
                <a:gd name="connsiteY16" fmla="*/ 736145 h 1089533"/>
                <a:gd name="connsiteX17" fmla="*/ 1837006 w 1837006"/>
                <a:gd name="connsiteY17" fmla="*/ 783229 h 1089533"/>
                <a:gd name="connsiteX18" fmla="*/ 1801698 w 1837006"/>
                <a:gd name="connsiteY18" fmla="*/ 818537 h 1089533"/>
                <a:gd name="connsiteX19" fmla="*/ 1766390 w 1837006"/>
                <a:gd name="connsiteY19" fmla="*/ 783229 h 1089533"/>
                <a:gd name="connsiteX20" fmla="*/ 1766390 w 1837006"/>
                <a:gd name="connsiteY20" fmla="*/ 771453 h 1089533"/>
                <a:gd name="connsiteX21" fmla="*/ 1109553 w 1837006"/>
                <a:gd name="connsiteY21" fmla="*/ 771453 h 1089533"/>
                <a:gd name="connsiteX22" fmla="*/ 245109 w 1837006"/>
                <a:gd name="connsiteY22" fmla="*/ 1086085 h 1089533"/>
                <a:gd name="connsiteX23" fmla="*/ 245055 w 1837006"/>
                <a:gd name="connsiteY23" fmla="*/ 1089503 h 1089533"/>
                <a:gd name="connsiteX24" fmla="*/ 237805 w 1837006"/>
                <a:gd name="connsiteY24" fmla="*/ 1088744 h 1089533"/>
                <a:gd name="connsiteX25" fmla="*/ 235636 w 1837006"/>
                <a:gd name="connsiteY25" fmla="*/ 1089533 h 1089533"/>
                <a:gd name="connsiteX26" fmla="*/ 235251 w 1837006"/>
                <a:gd name="connsiteY26" fmla="*/ 1088476 h 1089533"/>
                <a:gd name="connsiteX27" fmla="*/ 381 w 1837006"/>
                <a:gd name="connsiteY27" fmla="*/ 878744 h 1089533"/>
                <a:gd name="connsiteX28" fmla="*/ 699 w 1837006"/>
                <a:gd name="connsiteY28" fmla="*/ 877244 h 1089533"/>
                <a:gd name="connsiteX29" fmla="*/ 6502 w 1837006"/>
                <a:gd name="connsiteY29" fmla="*/ 193244 h 1089533"/>
                <a:gd name="connsiteX30" fmla="*/ 235251 w 1837006"/>
                <a:gd name="connsiteY30" fmla="*/ 1057 h 1089533"/>
                <a:gd name="connsiteX31" fmla="*/ 235636 w 1837006"/>
                <a:gd name="connsiteY31" fmla="*/ 0 h 1089533"/>
                <a:gd name="connsiteX32" fmla="*/ 237805 w 1837006"/>
                <a:gd name="connsiteY32" fmla="*/ 789 h 1089533"/>
                <a:gd name="connsiteX33" fmla="*/ 1103490 w 1837006"/>
                <a:gd name="connsiteY33" fmla="*/ 315873 h 1089533"/>
                <a:gd name="connsiteX34" fmla="*/ 1766390 w 1837006"/>
                <a:gd name="connsiteY34" fmla="*/ 315873 h 1089533"/>
                <a:gd name="connsiteX35" fmla="*/ 1766390 w 1837006"/>
                <a:gd name="connsiteY35" fmla="*/ 304097 h 1089533"/>
                <a:gd name="connsiteX36" fmla="*/ 1801698 w 1837006"/>
                <a:gd name="connsiteY36" fmla="*/ 268789 h 1089533"/>
                <a:gd name="connsiteX37" fmla="*/ 1837006 w 1837006"/>
                <a:gd name="connsiteY37" fmla="*/ 304097 h 1089533"/>
                <a:gd name="connsiteX0" fmla="*/ 1837006 w 1837006"/>
                <a:gd name="connsiteY0" fmla="*/ 304097 h 1089533"/>
                <a:gd name="connsiteX1" fmla="*/ 1837006 w 1837006"/>
                <a:gd name="connsiteY1" fmla="*/ 351181 h 1089533"/>
                <a:gd name="connsiteX2" fmla="*/ 1807308 w 1837006"/>
                <a:gd name="connsiteY2" fmla="*/ 384166 h 1089533"/>
                <a:gd name="connsiteX3" fmla="*/ 1807308 w 1837006"/>
                <a:gd name="connsiteY3" fmla="*/ 386489 h 1089533"/>
                <a:gd name="connsiteX4" fmla="*/ 1801698 w 1837006"/>
                <a:gd name="connsiteY4" fmla="*/ 386489 h 1089533"/>
                <a:gd name="connsiteX5" fmla="*/ 1087308 w 1837006"/>
                <a:gd name="connsiteY5" fmla="*/ 386489 h 1089533"/>
                <a:gd name="connsiteX6" fmla="*/ 1087308 w 1837006"/>
                <a:gd name="connsiteY6" fmla="*/ 385131 h 1089533"/>
                <a:gd name="connsiteX7" fmla="*/ 227648 w 1837006"/>
                <a:gd name="connsiteY7" fmla="*/ 72241 h 1089533"/>
                <a:gd name="connsiteX8" fmla="*/ 71315 w 1837006"/>
                <a:gd name="connsiteY8" fmla="*/ 212542 h 1089533"/>
                <a:gd name="connsiteX9" fmla="*/ 71315 w 1837006"/>
                <a:gd name="connsiteY9" fmla="*/ 876627 h 1089533"/>
                <a:gd name="connsiteX10" fmla="*/ 227648 w 1837006"/>
                <a:gd name="connsiteY10" fmla="*/ 1017292 h 1089533"/>
                <a:gd name="connsiteX11" fmla="*/ 1087308 w 1837006"/>
                <a:gd name="connsiteY11" fmla="*/ 704402 h 1089533"/>
                <a:gd name="connsiteX12" fmla="*/ 1087308 w 1837006"/>
                <a:gd name="connsiteY12" fmla="*/ 700837 h 1089533"/>
                <a:gd name="connsiteX13" fmla="*/ 1801698 w 1837006"/>
                <a:gd name="connsiteY13" fmla="*/ 700837 h 1089533"/>
                <a:gd name="connsiteX14" fmla="*/ 1807308 w 1837006"/>
                <a:gd name="connsiteY14" fmla="*/ 700837 h 1089533"/>
                <a:gd name="connsiteX15" fmla="*/ 1807308 w 1837006"/>
                <a:gd name="connsiteY15" fmla="*/ 703161 h 1089533"/>
                <a:gd name="connsiteX16" fmla="*/ 1837006 w 1837006"/>
                <a:gd name="connsiteY16" fmla="*/ 736145 h 1089533"/>
                <a:gd name="connsiteX17" fmla="*/ 1837006 w 1837006"/>
                <a:gd name="connsiteY17" fmla="*/ 783229 h 1089533"/>
                <a:gd name="connsiteX18" fmla="*/ 1801698 w 1837006"/>
                <a:gd name="connsiteY18" fmla="*/ 818537 h 1089533"/>
                <a:gd name="connsiteX19" fmla="*/ 1766390 w 1837006"/>
                <a:gd name="connsiteY19" fmla="*/ 783229 h 1089533"/>
                <a:gd name="connsiteX20" fmla="*/ 1766390 w 1837006"/>
                <a:gd name="connsiteY20" fmla="*/ 771453 h 1089533"/>
                <a:gd name="connsiteX21" fmla="*/ 1109553 w 1837006"/>
                <a:gd name="connsiteY21" fmla="*/ 771453 h 1089533"/>
                <a:gd name="connsiteX22" fmla="*/ 245109 w 1837006"/>
                <a:gd name="connsiteY22" fmla="*/ 1086085 h 1089533"/>
                <a:gd name="connsiteX23" fmla="*/ 245054 w 1837006"/>
                <a:gd name="connsiteY23" fmla="*/ 1089506 h 1089533"/>
                <a:gd name="connsiteX24" fmla="*/ 237805 w 1837006"/>
                <a:gd name="connsiteY24" fmla="*/ 1088744 h 1089533"/>
                <a:gd name="connsiteX25" fmla="*/ 235636 w 1837006"/>
                <a:gd name="connsiteY25" fmla="*/ 1089533 h 1089533"/>
                <a:gd name="connsiteX26" fmla="*/ 235251 w 1837006"/>
                <a:gd name="connsiteY26" fmla="*/ 1088476 h 1089533"/>
                <a:gd name="connsiteX27" fmla="*/ 381 w 1837006"/>
                <a:gd name="connsiteY27" fmla="*/ 878744 h 1089533"/>
                <a:gd name="connsiteX28" fmla="*/ 699 w 1837006"/>
                <a:gd name="connsiteY28" fmla="*/ 877244 h 1089533"/>
                <a:gd name="connsiteX29" fmla="*/ 6502 w 1837006"/>
                <a:gd name="connsiteY29" fmla="*/ 193244 h 1089533"/>
                <a:gd name="connsiteX30" fmla="*/ 235251 w 1837006"/>
                <a:gd name="connsiteY30" fmla="*/ 1057 h 1089533"/>
                <a:gd name="connsiteX31" fmla="*/ 235636 w 1837006"/>
                <a:gd name="connsiteY31" fmla="*/ 0 h 1089533"/>
                <a:gd name="connsiteX32" fmla="*/ 237805 w 1837006"/>
                <a:gd name="connsiteY32" fmla="*/ 789 h 1089533"/>
                <a:gd name="connsiteX33" fmla="*/ 1103490 w 1837006"/>
                <a:gd name="connsiteY33" fmla="*/ 315873 h 1089533"/>
                <a:gd name="connsiteX34" fmla="*/ 1766390 w 1837006"/>
                <a:gd name="connsiteY34" fmla="*/ 315873 h 1089533"/>
                <a:gd name="connsiteX35" fmla="*/ 1766390 w 1837006"/>
                <a:gd name="connsiteY35" fmla="*/ 304097 h 1089533"/>
                <a:gd name="connsiteX36" fmla="*/ 1801698 w 1837006"/>
                <a:gd name="connsiteY36" fmla="*/ 268789 h 1089533"/>
                <a:gd name="connsiteX37" fmla="*/ 1837006 w 1837006"/>
                <a:gd name="connsiteY37" fmla="*/ 304097 h 1089533"/>
                <a:gd name="connsiteX0" fmla="*/ 1837006 w 1837006"/>
                <a:gd name="connsiteY0" fmla="*/ 304097 h 1089813"/>
                <a:gd name="connsiteX1" fmla="*/ 1837006 w 1837006"/>
                <a:gd name="connsiteY1" fmla="*/ 351181 h 1089813"/>
                <a:gd name="connsiteX2" fmla="*/ 1807308 w 1837006"/>
                <a:gd name="connsiteY2" fmla="*/ 384166 h 1089813"/>
                <a:gd name="connsiteX3" fmla="*/ 1807308 w 1837006"/>
                <a:gd name="connsiteY3" fmla="*/ 386489 h 1089813"/>
                <a:gd name="connsiteX4" fmla="*/ 1801698 w 1837006"/>
                <a:gd name="connsiteY4" fmla="*/ 386489 h 1089813"/>
                <a:gd name="connsiteX5" fmla="*/ 1087308 w 1837006"/>
                <a:gd name="connsiteY5" fmla="*/ 386489 h 1089813"/>
                <a:gd name="connsiteX6" fmla="*/ 1087308 w 1837006"/>
                <a:gd name="connsiteY6" fmla="*/ 385131 h 1089813"/>
                <a:gd name="connsiteX7" fmla="*/ 227648 w 1837006"/>
                <a:gd name="connsiteY7" fmla="*/ 72241 h 1089813"/>
                <a:gd name="connsiteX8" fmla="*/ 71315 w 1837006"/>
                <a:gd name="connsiteY8" fmla="*/ 212542 h 1089813"/>
                <a:gd name="connsiteX9" fmla="*/ 71315 w 1837006"/>
                <a:gd name="connsiteY9" fmla="*/ 876627 h 1089813"/>
                <a:gd name="connsiteX10" fmla="*/ 227648 w 1837006"/>
                <a:gd name="connsiteY10" fmla="*/ 1017292 h 1089813"/>
                <a:gd name="connsiteX11" fmla="*/ 1087308 w 1837006"/>
                <a:gd name="connsiteY11" fmla="*/ 704402 h 1089813"/>
                <a:gd name="connsiteX12" fmla="*/ 1087308 w 1837006"/>
                <a:gd name="connsiteY12" fmla="*/ 700837 h 1089813"/>
                <a:gd name="connsiteX13" fmla="*/ 1801698 w 1837006"/>
                <a:gd name="connsiteY13" fmla="*/ 700837 h 1089813"/>
                <a:gd name="connsiteX14" fmla="*/ 1807308 w 1837006"/>
                <a:gd name="connsiteY14" fmla="*/ 700837 h 1089813"/>
                <a:gd name="connsiteX15" fmla="*/ 1807308 w 1837006"/>
                <a:gd name="connsiteY15" fmla="*/ 703161 h 1089813"/>
                <a:gd name="connsiteX16" fmla="*/ 1837006 w 1837006"/>
                <a:gd name="connsiteY16" fmla="*/ 736145 h 1089813"/>
                <a:gd name="connsiteX17" fmla="*/ 1837006 w 1837006"/>
                <a:gd name="connsiteY17" fmla="*/ 783229 h 1089813"/>
                <a:gd name="connsiteX18" fmla="*/ 1801698 w 1837006"/>
                <a:gd name="connsiteY18" fmla="*/ 818537 h 1089813"/>
                <a:gd name="connsiteX19" fmla="*/ 1766390 w 1837006"/>
                <a:gd name="connsiteY19" fmla="*/ 783229 h 1089813"/>
                <a:gd name="connsiteX20" fmla="*/ 1766390 w 1837006"/>
                <a:gd name="connsiteY20" fmla="*/ 771453 h 1089813"/>
                <a:gd name="connsiteX21" fmla="*/ 1109553 w 1837006"/>
                <a:gd name="connsiteY21" fmla="*/ 771453 h 1089813"/>
                <a:gd name="connsiteX22" fmla="*/ 245109 w 1837006"/>
                <a:gd name="connsiteY22" fmla="*/ 1086085 h 1089813"/>
                <a:gd name="connsiteX23" fmla="*/ 245054 w 1837006"/>
                <a:gd name="connsiteY23" fmla="*/ 1089506 h 1089813"/>
                <a:gd name="connsiteX24" fmla="*/ 235636 w 1837006"/>
                <a:gd name="connsiteY24" fmla="*/ 1089533 h 1089813"/>
                <a:gd name="connsiteX25" fmla="*/ 235251 w 1837006"/>
                <a:gd name="connsiteY25" fmla="*/ 1088476 h 1089813"/>
                <a:gd name="connsiteX26" fmla="*/ 381 w 1837006"/>
                <a:gd name="connsiteY26" fmla="*/ 878744 h 1089813"/>
                <a:gd name="connsiteX27" fmla="*/ 699 w 1837006"/>
                <a:gd name="connsiteY27" fmla="*/ 877244 h 1089813"/>
                <a:gd name="connsiteX28" fmla="*/ 6502 w 1837006"/>
                <a:gd name="connsiteY28" fmla="*/ 193244 h 1089813"/>
                <a:gd name="connsiteX29" fmla="*/ 235251 w 1837006"/>
                <a:gd name="connsiteY29" fmla="*/ 1057 h 1089813"/>
                <a:gd name="connsiteX30" fmla="*/ 235636 w 1837006"/>
                <a:gd name="connsiteY30" fmla="*/ 0 h 1089813"/>
                <a:gd name="connsiteX31" fmla="*/ 237805 w 1837006"/>
                <a:gd name="connsiteY31" fmla="*/ 789 h 1089813"/>
                <a:gd name="connsiteX32" fmla="*/ 1103490 w 1837006"/>
                <a:gd name="connsiteY32" fmla="*/ 315873 h 1089813"/>
                <a:gd name="connsiteX33" fmla="*/ 1766390 w 1837006"/>
                <a:gd name="connsiteY33" fmla="*/ 315873 h 1089813"/>
                <a:gd name="connsiteX34" fmla="*/ 1766390 w 1837006"/>
                <a:gd name="connsiteY34" fmla="*/ 304097 h 1089813"/>
                <a:gd name="connsiteX35" fmla="*/ 1801698 w 1837006"/>
                <a:gd name="connsiteY35" fmla="*/ 268789 h 1089813"/>
                <a:gd name="connsiteX36" fmla="*/ 1837006 w 1837006"/>
                <a:gd name="connsiteY36" fmla="*/ 304097 h 1089813"/>
                <a:gd name="connsiteX0" fmla="*/ 1837006 w 1837006"/>
                <a:gd name="connsiteY0" fmla="*/ 304097 h 1110480"/>
                <a:gd name="connsiteX1" fmla="*/ 1837006 w 1837006"/>
                <a:gd name="connsiteY1" fmla="*/ 351181 h 1110480"/>
                <a:gd name="connsiteX2" fmla="*/ 1807308 w 1837006"/>
                <a:gd name="connsiteY2" fmla="*/ 384166 h 1110480"/>
                <a:gd name="connsiteX3" fmla="*/ 1807308 w 1837006"/>
                <a:gd name="connsiteY3" fmla="*/ 386489 h 1110480"/>
                <a:gd name="connsiteX4" fmla="*/ 1801698 w 1837006"/>
                <a:gd name="connsiteY4" fmla="*/ 386489 h 1110480"/>
                <a:gd name="connsiteX5" fmla="*/ 1087308 w 1837006"/>
                <a:gd name="connsiteY5" fmla="*/ 386489 h 1110480"/>
                <a:gd name="connsiteX6" fmla="*/ 1087308 w 1837006"/>
                <a:gd name="connsiteY6" fmla="*/ 385131 h 1110480"/>
                <a:gd name="connsiteX7" fmla="*/ 227648 w 1837006"/>
                <a:gd name="connsiteY7" fmla="*/ 72241 h 1110480"/>
                <a:gd name="connsiteX8" fmla="*/ 71315 w 1837006"/>
                <a:gd name="connsiteY8" fmla="*/ 212542 h 1110480"/>
                <a:gd name="connsiteX9" fmla="*/ 71315 w 1837006"/>
                <a:gd name="connsiteY9" fmla="*/ 876627 h 1110480"/>
                <a:gd name="connsiteX10" fmla="*/ 227648 w 1837006"/>
                <a:gd name="connsiteY10" fmla="*/ 1017292 h 1110480"/>
                <a:gd name="connsiteX11" fmla="*/ 1087308 w 1837006"/>
                <a:gd name="connsiteY11" fmla="*/ 704402 h 1110480"/>
                <a:gd name="connsiteX12" fmla="*/ 1087308 w 1837006"/>
                <a:gd name="connsiteY12" fmla="*/ 700837 h 1110480"/>
                <a:gd name="connsiteX13" fmla="*/ 1801698 w 1837006"/>
                <a:gd name="connsiteY13" fmla="*/ 700837 h 1110480"/>
                <a:gd name="connsiteX14" fmla="*/ 1807308 w 1837006"/>
                <a:gd name="connsiteY14" fmla="*/ 700837 h 1110480"/>
                <a:gd name="connsiteX15" fmla="*/ 1807308 w 1837006"/>
                <a:gd name="connsiteY15" fmla="*/ 703161 h 1110480"/>
                <a:gd name="connsiteX16" fmla="*/ 1837006 w 1837006"/>
                <a:gd name="connsiteY16" fmla="*/ 736145 h 1110480"/>
                <a:gd name="connsiteX17" fmla="*/ 1837006 w 1837006"/>
                <a:gd name="connsiteY17" fmla="*/ 783229 h 1110480"/>
                <a:gd name="connsiteX18" fmla="*/ 1801698 w 1837006"/>
                <a:gd name="connsiteY18" fmla="*/ 818537 h 1110480"/>
                <a:gd name="connsiteX19" fmla="*/ 1766390 w 1837006"/>
                <a:gd name="connsiteY19" fmla="*/ 783229 h 1110480"/>
                <a:gd name="connsiteX20" fmla="*/ 1766390 w 1837006"/>
                <a:gd name="connsiteY20" fmla="*/ 771453 h 1110480"/>
                <a:gd name="connsiteX21" fmla="*/ 1109553 w 1837006"/>
                <a:gd name="connsiteY21" fmla="*/ 771453 h 1110480"/>
                <a:gd name="connsiteX22" fmla="*/ 245109 w 1837006"/>
                <a:gd name="connsiteY22" fmla="*/ 1086085 h 1110480"/>
                <a:gd name="connsiteX23" fmla="*/ 235636 w 1837006"/>
                <a:gd name="connsiteY23" fmla="*/ 1089533 h 1110480"/>
                <a:gd name="connsiteX24" fmla="*/ 235251 w 1837006"/>
                <a:gd name="connsiteY24" fmla="*/ 1088476 h 1110480"/>
                <a:gd name="connsiteX25" fmla="*/ 381 w 1837006"/>
                <a:gd name="connsiteY25" fmla="*/ 878744 h 1110480"/>
                <a:gd name="connsiteX26" fmla="*/ 699 w 1837006"/>
                <a:gd name="connsiteY26" fmla="*/ 877244 h 1110480"/>
                <a:gd name="connsiteX27" fmla="*/ 6502 w 1837006"/>
                <a:gd name="connsiteY27" fmla="*/ 193244 h 1110480"/>
                <a:gd name="connsiteX28" fmla="*/ 235251 w 1837006"/>
                <a:gd name="connsiteY28" fmla="*/ 1057 h 1110480"/>
                <a:gd name="connsiteX29" fmla="*/ 235636 w 1837006"/>
                <a:gd name="connsiteY29" fmla="*/ 0 h 1110480"/>
                <a:gd name="connsiteX30" fmla="*/ 237805 w 1837006"/>
                <a:gd name="connsiteY30" fmla="*/ 789 h 1110480"/>
                <a:gd name="connsiteX31" fmla="*/ 1103490 w 1837006"/>
                <a:gd name="connsiteY31" fmla="*/ 315873 h 1110480"/>
                <a:gd name="connsiteX32" fmla="*/ 1766390 w 1837006"/>
                <a:gd name="connsiteY32" fmla="*/ 315873 h 1110480"/>
                <a:gd name="connsiteX33" fmla="*/ 1766390 w 1837006"/>
                <a:gd name="connsiteY33" fmla="*/ 304097 h 1110480"/>
                <a:gd name="connsiteX34" fmla="*/ 1801698 w 1837006"/>
                <a:gd name="connsiteY34" fmla="*/ 268789 h 1110480"/>
                <a:gd name="connsiteX35" fmla="*/ 1837006 w 1837006"/>
                <a:gd name="connsiteY35" fmla="*/ 304097 h 1110480"/>
                <a:gd name="connsiteX0" fmla="*/ 1837006 w 1837006"/>
                <a:gd name="connsiteY0" fmla="*/ 304097 h 1089533"/>
                <a:gd name="connsiteX1" fmla="*/ 1837006 w 1837006"/>
                <a:gd name="connsiteY1" fmla="*/ 351181 h 1089533"/>
                <a:gd name="connsiteX2" fmla="*/ 1807308 w 1837006"/>
                <a:gd name="connsiteY2" fmla="*/ 384166 h 1089533"/>
                <a:gd name="connsiteX3" fmla="*/ 1807308 w 1837006"/>
                <a:gd name="connsiteY3" fmla="*/ 386489 h 1089533"/>
                <a:gd name="connsiteX4" fmla="*/ 1801698 w 1837006"/>
                <a:gd name="connsiteY4" fmla="*/ 386489 h 1089533"/>
                <a:gd name="connsiteX5" fmla="*/ 1087308 w 1837006"/>
                <a:gd name="connsiteY5" fmla="*/ 386489 h 1089533"/>
                <a:gd name="connsiteX6" fmla="*/ 1087308 w 1837006"/>
                <a:gd name="connsiteY6" fmla="*/ 385131 h 1089533"/>
                <a:gd name="connsiteX7" fmla="*/ 227648 w 1837006"/>
                <a:gd name="connsiteY7" fmla="*/ 72241 h 1089533"/>
                <a:gd name="connsiteX8" fmla="*/ 71315 w 1837006"/>
                <a:gd name="connsiteY8" fmla="*/ 212542 h 1089533"/>
                <a:gd name="connsiteX9" fmla="*/ 71315 w 1837006"/>
                <a:gd name="connsiteY9" fmla="*/ 876627 h 1089533"/>
                <a:gd name="connsiteX10" fmla="*/ 227648 w 1837006"/>
                <a:gd name="connsiteY10" fmla="*/ 1017292 h 1089533"/>
                <a:gd name="connsiteX11" fmla="*/ 1087308 w 1837006"/>
                <a:gd name="connsiteY11" fmla="*/ 704402 h 1089533"/>
                <a:gd name="connsiteX12" fmla="*/ 1087308 w 1837006"/>
                <a:gd name="connsiteY12" fmla="*/ 700837 h 1089533"/>
                <a:gd name="connsiteX13" fmla="*/ 1801698 w 1837006"/>
                <a:gd name="connsiteY13" fmla="*/ 700837 h 1089533"/>
                <a:gd name="connsiteX14" fmla="*/ 1807308 w 1837006"/>
                <a:gd name="connsiteY14" fmla="*/ 700837 h 1089533"/>
                <a:gd name="connsiteX15" fmla="*/ 1807308 w 1837006"/>
                <a:gd name="connsiteY15" fmla="*/ 703161 h 1089533"/>
                <a:gd name="connsiteX16" fmla="*/ 1837006 w 1837006"/>
                <a:gd name="connsiteY16" fmla="*/ 736145 h 1089533"/>
                <a:gd name="connsiteX17" fmla="*/ 1837006 w 1837006"/>
                <a:gd name="connsiteY17" fmla="*/ 783229 h 1089533"/>
                <a:gd name="connsiteX18" fmla="*/ 1801698 w 1837006"/>
                <a:gd name="connsiteY18" fmla="*/ 818537 h 1089533"/>
                <a:gd name="connsiteX19" fmla="*/ 1766390 w 1837006"/>
                <a:gd name="connsiteY19" fmla="*/ 783229 h 1089533"/>
                <a:gd name="connsiteX20" fmla="*/ 1766390 w 1837006"/>
                <a:gd name="connsiteY20" fmla="*/ 771453 h 1089533"/>
                <a:gd name="connsiteX21" fmla="*/ 1109553 w 1837006"/>
                <a:gd name="connsiteY21" fmla="*/ 771453 h 1089533"/>
                <a:gd name="connsiteX22" fmla="*/ 235636 w 1837006"/>
                <a:gd name="connsiteY22" fmla="*/ 1089533 h 1089533"/>
                <a:gd name="connsiteX23" fmla="*/ 235251 w 1837006"/>
                <a:gd name="connsiteY23" fmla="*/ 1088476 h 1089533"/>
                <a:gd name="connsiteX24" fmla="*/ 381 w 1837006"/>
                <a:gd name="connsiteY24" fmla="*/ 878744 h 1089533"/>
                <a:gd name="connsiteX25" fmla="*/ 699 w 1837006"/>
                <a:gd name="connsiteY25" fmla="*/ 877244 h 1089533"/>
                <a:gd name="connsiteX26" fmla="*/ 6502 w 1837006"/>
                <a:gd name="connsiteY26" fmla="*/ 193244 h 1089533"/>
                <a:gd name="connsiteX27" fmla="*/ 235251 w 1837006"/>
                <a:gd name="connsiteY27" fmla="*/ 1057 h 1089533"/>
                <a:gd name="connsiteX28" fmla="*/ 235636 w 1837006"/>
                <a:gd name="connsiteY28" fmla="*/ 0 h 1089533"/>
                <a:gd name="connsiteX29" fmla="*/ 237805 w 1837006"/>
                <a:gd name="connsiteY29" fmla="*/ 789 h 1089533"/>
                <a:gd name="connsiteX30" fmla="*/ 1103490 w 1837006"/>
                <a:gd name="connsiteY30" fmla="*/ 315873 h 1089533"/>
                <a:gd name="connsiteX31" fmla="*/ 1766390 w 1837006"/>
                <a:gd name="connsiteY31" fmla="*/ 315873 h 1089533"/>
                <a:gd name="connsiteX32" fmla="*/ 1766390 w 1837006"/>
                <a:gd name="connsiteY32" fmla="*/ 304097 h 1089533"/>
                <a:gd name="connsiteX33" fmla="*/ 1801698 w 1837006"/>
                <a:gd name="connsiteY33" fmla="*/ 268789 h 1089533"/>
                <a:gd name="connsiteX34" fmla="*/ 1837006 w 1837006"/>
                <a:gd name="connsiteY34" fmla="*/ 304097 h 1089533"/>
                <a:gd name="connsiteX0" fmla="*/ 1837006 w 1837006"/>
                <a:gd name="connsiteY0" fmla="*/ 304097 h 1091388"/>
                <a:gd name="connsiteX1" fmla="*/ 1837006 w 1837006"/>
                <a:gd name="connsiteY1" fmla="*/ 351181 h 1091388"/>
                <a:gd name="connsiteX2" fmla="*/ 1807308 w 1837006"/>
                <a:gd name="connsiteY2" fmla="*/ 384166 h 1091388"/>
                <a:gd name="connsiteX3" fmla="*/ 1807308 w 1837006"/>
                <a:gd name="connsiteY3" fmla="*/ 386489 h 1091388"/>
                <a:gd name="connsiteX4" fmla="*/ 1801698 w 1837006"/>
                <a:gd name="connsiteY4" fmla="*/ 386489 h 1091388"/>
                <a:gd name="connsiteX5" fmla="*/ 1087308 w 1837006"/>
                <a:gd name="connsiteY5" fmla="*/ 386489 h 1091388"/>
                <a:gd name="connsiteX6" fmla="*/ 1087308 w 1837006"/>
                <a:gd name="connsiteY6" fmla="*/ 385131 h 1091388"/>
                <a:gd name="connsiteX7" fmla="*/ 227648 w 1837006"/>
                <a:gd name="connsiteY7" fmla="*/ 72241 h 1091388"/>
                <a:gd name="connsiteX8" fmla="*/ 71315 w 1837006"/>
                <a:gd name="connsiteY8" fmla="*/ 212542 h 1091388"/>
                <a:gd name="connsiteX9" fmla="*/ 71315 w 1837006"/>
                <a:gd name="connsiteY9" fmla="*/ 876627 h 1091388"/>
                <a:gd name="connsiteX10" fmla="*/ 227648 w 1837006"/>
                <a:gd name="connsiteY10" fmla="*/ 1017292 h 1091388"/>
                <a:gd name="connsiteX11" fmla="*/ 1087308 w 1837006"/>
                <a:gd name="connsiteY11" fmla="*/ 704402 h 1091388"/>
                <a:gd name="connsiteX12" fmla="*/ 1087308 w 1837006"/>
                <a:gd name="connsiteY12" fmla="*/ 700837 h 1091388"/>
                <a:gd name="connsiteX13" fmla="*/ 1801698 w 1837006"/>
                <a:gd name="connsiteY13" fmla="*/ 700837 h 1091388"/>
                <a:gd name="connsiteX14" fmla="*/ 1807308 w 1837006"/>
                <a:gd name="connsiteY14" fmla="*/ 700837 h 1091388"/>
                <a:gd name="connsiteX15" fmla="*/ 1807308 w 1837006"/>
                <a:gd name="connsiteY15" fmla="*/ 703161 h 1091388"/>
                <a:gd name="connsiteX16" fmla="*/ 1837006 w 1837006"/>
                <a:gd name="connsiteY16" fmla="*/ 736145 h 1091388"/>
                <a:gd name="connsiteX17" fmla="*/ 1837006 w 1837006"/>
                <a:gd name="connsiteY17" fmla="*/ 783229 h 1091388"/>
                <a:gd name="connsiteX18" fmla="*/ 1801698 w 1837006"/>
                <a:gd name="connsiteY18" fmla="*/ 818537 h 1091388"/>
                <a:gd name="connsiteX19" fmla="*/ 1766390 w 1837006"/>
                <a:gd name="connsiteY19" fmla="*/ 783229 h 1091388"/>
                <a:gd name="connsiteX20" fmla="*/ 1766390 w 1837006"/>
                <a:gd name="connsiteY20" fmla="*/ 771453 h 1091388"/>
                <a:gd name="connsiteX21" fmla="*/ 1109553 w 1837006"/>
                <a:gd name="connsiteY21" fmla="*/ 771453 h 1091388"/>
                <a:gd name="connsiteX22" fmla="*/ 235636 w 1837006"/>
                <a:gd name="connsiteY22" fmla="*/ 1089533 h 1091388"/>
                <a:gd name="connsiteX23" fmla="*/ 235251 w 1837006"/>
                <a:gd name="connsiteY23" fmla="*/ 1088476 h 1091388"/>
                <a:gd name="connsiteX24" fmla="*/ 381 w 1837006"/>
                <a:gd name="connsiteY24" fmla="*/ 878744 h 1091388"/>
                <a:gd name="connsiteX25" fmla="*/ 699 w 1837006"/>
                <a:gd name="connsiteY25" fmla="*/ 877244 h 1091388"/>
                <a:gd name="connsiteX26" fmla="*/ 6502 w 1837006"/>
                <a:gd name="connsiteY26" fmla="*/ 193244 h 1091388"/>
                <a:gd name="connsiteX27" fmla="*/ 235251 w 1837006"/>
                <a:gd name="connsiteY27" fmla="*/ 1057 h 1091388"/>
                <a:gd name="connsiteX28" fmla="*/ 235636 w 1837006"/>
                <a:gd name="connsiteY28" fmla="*/ 0 h 1091388"/>
                <a:gd name="connsiteX29" fmla="*/ 237805 w 1837006"/>
                <a:gd name="connsiteY29" fmla="*/ 789 h 1091388"/>
                <a:gd name="connsiteX30" fmla="*/ 1103490 w 1837006"/>
                <a:gd name="connsiteY30" fmla="*/ 315873 h 1091388"/>
                <a:gd name="connsiteX31" fmla="*/ 1766390 w 1837006"/>
                <a:gd name="connsiteY31" fmla="*/ 315873 h 1091388"/>
                <a:gd name="connsiteX32" fmla="*/ 1766390 w 1837006"/>
                <a:gd name="connsiteY32" fmla="*/ 304097 h 1091388"/>
                <a:gd name="connsiteX33" fmla="*/ 1801698 w 1837006"/>
                <a:gd name="connsiteY33" fmla="*/ 268789 h 1091388"/>
                <a:gd name="connsiteX34" fmla="*/ 1837006 w 1837006"/>
                <a:gd name="connsiteY34" fmla="*/ 304097 h 1091388"/>
                <a:gd name="connsiteX0" fmla="*/ 1837006 w 1837006"/>
                <a:gd name="connsiteY0" fmla="*/ 304097 h 1092100"/>
                <a:gd name="connsiteX1" fmla="*/ 1837006 w 1837006"/>
                <a:gd name="connsiteY1" fmla="*/ 351181 h 1092100"/>
                <a:gd name="connsiteX2" fmla="*/ 1807308 w 1837006"/>
                <a:gd name="connsiteY2" fmla="*/ 384166 h 1092100"/>
                <a:gd name="connsiteX3" fmla="*/ 1807308 w 1837006"/>
                <a:gd name="connsiteY3" fmla="*/ 386489 h 1092100"/>
                <a:gd name="connsiteX4" fmla="*/ 1801698 w 1837006"/>
                <a:gd name="connsiteY4" fmla="*/ 386489 h 1092100"/>
                <a:gd name="connsiteX5" fmla="*/ 1087308 w 1837006"/>
                <a:gd name="connsiteY5" fmla="*/ 386489 h 1092100"/>
                <a:gd name="connsiteX6" fmla="*/ 1087308 w 1837006"/>
                <a:gd name="connsiteY6" fmla="*/ 385131 h 1092100"/>
                <a:gd name="connsiteX7" fmla="*/ 227648 w 1837006"/>
                <a:gd name="connsiteY7" fmla="*/ 72241 h 1092100"/>
                <a:gd name="connsiteX8" fmla="*/ 71315 w 1837006"/>
                <a:gd name="connsiteY8" fmla="*/ 212542 h 1092100"/>
                <a:gd name="connsiteX9" fmla="*/ 71315 w 1837006"/>
                <a:gd name="connsiteY9" fmla="*/ 876627 h 1092100"/>
                <a:gd name="connsiteX10" fmla="*/ 227648 w 1837006"/>
                <a:gd name="connsiteY10" fmla="*/ 1017292 h 1092100"/>
                <a:gd name="connsiteX11" fmla="*/ 1087308 w 1837006"/>
                <a:gd name="connsiteY11" fmla="*/ 704402 h 1092100"/>
                <a:gd name="connsiteX12" fmla="*/ 1087308 w 1837006"/>
                <a:gd name="connsiteY12" fmla="*/ 700837 h 1092100"/>
                <a:gd name="connsiteX13" fmla="*/ 1801698 w 1837006"/>
                <a:gd name="connsiteY13" fmla="*/ 700837 h 1092100"/>
                <a:gd name="connsiteX14" fmla="*/ 1807308 w 1837006"/>
                <a:gd name="connsiteY14" fmla="*/ 700837 h 1092100"/>
                <a:gd name="connsiteX15" fmla="*/ 1807308 w 1837006"/>
                <a:gd name="connsiteY15" fmla="*/ 703161 h 1092100"/>
                <a:gd name="connsiteX16" fmla="*/ 1837006 w 1837006"/>
                <a:gd name="connsiteY16" fmla="*/ 736145 h 1092100"/>
                <a:gd name="connsiteX17" fmla="*/ 1837006 w 1837006"/>
                <a:gd name="connsiteY17" fmla="*/ 783229 h 1092100"/>
                <a:gd name="connsiteX18" fmla="*/ 1801698 w 1837006"/>
                <a:gd name="connsiteY18" fmla="*/ 818537 h 1092100"/>
                <a:gd name="connsiteX19" fmla="*/ 1766390 w 1837006"/>
                <a:gd name="connsiteY19" fmla="*/ 783229 h 1092100"/>
                <a:gd name="connsiteX20" fmla="*/ 1766390 w 1837006"/>
                <a:gd name="connsiteY20" fmla="*/ 771453 h 1092100"/>
                <a:gd name="connsiteX21" fmla="*/ 1109553 w 1837006"/>
                <a:gd name="connsiteY21" fmla="*/ 771453 h 1092100"/>
                <a:gd name="connsiteX22" fmla="*/ 235636 w 1837006"/>
                <a:gd name="connsiteY22" fmla="*/ 1089533 h 1092100"/>
                <a:gd name="connsiteX23" fmla="*/ 235251 w 1837006"/>
                <a:gd name="connsiteY23" fmla="*/ 1088476 h 1092100"/>
                <a:gd name="connsiteX24" fmla="*/ 381 w 1837006"/>
                <a:gd name="connsiteY24" fmla="*/ 878744 h 1092100"/>
                <a:gd name="connsiteX25" fmla="*/ 699 w 1837006"/>
                <a:gd name="connsiteY25" fmla="*/ 877244 h 1092100"/>
                <a:gd name="connsiteX26" fmla="*/ 6502 w 1837006"/>
                <a:gd name="connsiteY26" fmla="*/ 193244 h 1092100"/>
                <a:gd name="connsiteX27" fmla="*/ 235251 w 1837006"/>
                <a:gd name="connsiteY27" fmla="*/ 1057 h 1092100"/>
                <a:gd name="connsiteX28" fmla="*/ 235636 w 1837006"/>
                <a:gd name="connsiteY28" fmla="*/ 0 h 1092100"/>
                <a:gd name="connsiteX29" fmla="*/ 237805 w 1837006"/>
                <a:gd name="connsiteY29" fmla="*/ 789 h 1092100"/>
                <a:gd name="connsiteX30" fmla="*/ 1103490 w 1837006"/>
                <a:gd name="connsiteY30" fmla="*/ 315873 h 1092100"/>
                <a:gd name="connsiteX31" fmla="*/ 1766390 w 1837006"/>
                <a:gd name="connsiteY31" fmla="*/ 315873 h 1092100"/>
                <a:gd name="connsiteX32" fmla="*/ 1766390 w 1837006"/>
                <a:gd name="connsiteY32" fmla="*/ 304097 h 1092100"/>
                <a:gd name="connsiteX33" fmla="*/ 1801698 w 1837006"/>
                <a:gd name="connsiteY33" fmla="*/ 268789 h 1092100"/>
                <a:gd name="connsiteX34" fmla="*/ 1837006 w 1837006"/>
                <a:gd name="connsiteY34" fmla="*/ 304097 h 1092100"/>
                <a:gd name="connsiteX0" fmla="*/ 1837006 w 1837006"/>
                <a:gd name="connsiteY0" fmla="*/ 304097 h 1092100"/>
                <a:gd name="connsiteX1" fmla="*/ 1837006 w 1837006"/>
                <a:gd name="connsiteY1" fmla="*/ 351181 h 1092100"/>
                <a:gd name="connsiteX2" fmla="*/ 1807308 w 1837006"/>
                <a:gd name="connsiteY2" fmla="*/ 384166 h 1092100"/>
                <a:gd name="connsiteX3" fmla="*/ 1807308 w 1837006"/>
                <a:gd name="connsiteY3" fmla="*/ 386489 h 1092100"/>
                <a:gd name="connsiteX4" fmla="*/ 1801698 w 1837006"/>
                <a:gd name="connsiteY4" fmla="*/ 386489 h 1092100"/>
                <a:gd name="connsiteX5" fmla="*/ 1087308 w 1837006"/>
                <a:gd name="connsiteY5" fmla="*/ 386489 h 1092100"/>
                <a:gd name="connsiteX6" fmla="*/ 1087308 w 1837006"/>
                <a:gd name="connsiteY6" fmla="*/ 385131 h 1092100"/>
                <a:gd name="connsiteX7" fmla="*/ 227648 w 1837006"/>
                <a:gd name="connsiteY7" fmla="*/ 72241 h 1092100"/>
                <a:gd name="connsiteX8" fmla="*/ 71315 w 1837006"/>
                <a:gd name="connsiteY8" fmla="*/ 212542 h 1092100"/>
                <a:gd name="connsiteX9" fmla="*/ 71315 w 1837006"/>
                <a:gd name="connsiteY9" fmla="*/ 876627 h 1092100"/>
                <a:gd name="connsiteX10" fmla="*/ 227648 w 1837006"/>
                <a:gd name="connsiteY10" fmla="*/ 1017292 h 1092100"/>
                <a:gd name="connsiteX11" fmla="*/ 1087308 w 1837006"/>
                <a:gd name="connsiteY11" fmla="*/ 704402 h 1092100"/>
                <a:gd name="connsiteX12" fmla="*/ 1087308 w 1837006"/>
                <a:gd name="connsiteY12" fmla="*/ 700837 h 1092100"/>
                <a:gd name="connsiteX13" fmla="*/ 1801698 w 1837006"/>
                <a:gd name="connsiteY13" fmla="*/ 700837 h 1092100"/>
                <a:gd name="connsiteX14" fmla="*/ 1807308 w 1837006"/>
                <a:gd name="connsiteY14" fmla="*/ 700837 h 1092100"/>
                <a:gd name="connsiteX15" fmla="*/ 1807308 w 1837006"/>
                <a:gd name="connsiteY15" fmla="*/ 703161 h 1092100"/>
                <a:gd name="connsiteX16" fmla="*/ 1837006 w 1837006"/>
                <a:gd name="connsiteY16" fmla="*/ 736145 h 1092100"/>
                <a:gd name="connsiteX17" fmla="*/ 1837006 w 1837006"/>
                <a:gd name="connsiteY17" fmla="*/ 783229 h 1092100"/>
                <a:gd name="connsiteX18" fmla="*/ 1801698 w 1837006"/>
                <a:gd name="connsiteY18" fmla="*/ 818537 h 1092100"/>
                <a:gd name="connsiteX19" fmla="*/ 1766390 w 1837006"/>
                <a:gd name="connsiteY19" fmla="*/ 783229 h 1092100"/>
                <a:gd name="connsiteX20" fmla="*/ 1766390 w 1837006"/>
                <a:gd name="connsiteY20" fmla="*/ 771453 h 1092100"/>
                <a:gd name="connsiteX21" fmla="*/ 1109553 w 1837006"/>
                <a:gd name="connsiteY21" fmla="*/ 771453 h 1092100"/>
                <a:gd name="connsiteX22" fmla="*/ 235636 w 1837006"/>
                <a:gd name="connsiteY22" fmla="*/ 1089533 h 1092100"/>
                <a:gd name="connsiteX23" fmla="*/ 235251 w 1837006"/>
                <a:gd name="connsiteY23" fmla="*/ 1088476 h 1092100"/>
                <a:gd name="connsiteX24" fmla="*/ 381 w 1837006"/>
                <a:gd name="connsiteY24" fmla="*/ 878744 h 1092100"/>
                <a:gd name="connsiteX25" fmla="*/ 699 w 1837006"/>
                <a:gd name="connsiteY25" fmla="*/ 877244 h 1092100"/>
                <a:gd name="connsiteX26" fmla="*/ 6502 w 1837006"/>
                <a:gd name="connsiteY26" fmla="*/ 193244 h 1092100"/>
                <a:gd name="connsiteX27" fmla="*/ 235251 w 1837006"/>
                <a:gd name="connsiteY27" fmla="*/ 1057 h 1092100"/>
                <a:gd name="connsiteX28" fmla="*/ 235636 w 1837006"/>
                <a:gd name="connsiteY28" fmla="*/ 0 h 1092100"/>
                <a:gd name="connsiteX29" fmla="*/ 237805 w 1837006"/>
                <a:gd name="connsiteY29" fmla="*/ 789 h 1092100"/>
                <a:gd name="connsiteX30" fmla="*/ 1103490 w 1837006"/>
                <a:gd name="connsiteY30" fmla="*/ 315873 h 1092100"/>
                <a:gd name="connsiteX31" fmla="*/ 1766390 w 1837006"/>
                <a:gd name="connsiteY31" fmla="*/ 315873 h 1092100"/>
                <a:gd name="connsiteX32" fmla="*/ 1766390 w 1837006"/>
                <a:gd name="connsiteY32" fmla="*/ 304097 h 1092100"/>
                <a:gd name="connsiteX33" fmla="*/ 1801698 w 1837006"/>
                <a:gd name="connsiteY33" fmla="*/ 268789 h 1092100"/>
                <a:gd name="connsiteX34" fmla="*/ 1837006 w 1837006"/>
                <a:gd name="connsiteY34" fmla="*/ 304097 h 10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37006" h="1092100">
                  <a:moveTo>
                    <a:pt x="1837006" y="304097"/>
                  </a:moveTo>
                  <a:lnTo>
                    <a:pt x="1837006" y="351181"/>
                  </a:lnTo>
                  <a:cubicBezTo>
                    <a:pt x="1837006" y="368664"/>
                    <a:pt x="1824299" y="383180"/>
                    <a:pt x="1807308" y="384166"/>
                  </a:cubicBezTo>
                  <a:lnTo>
                    <a:pt x="1807308" y="386489"/>
                  </a:lnTo>
                  <a:lnTo>
                    <a:pt x="1801698" y="386489"/>
                  </a:lnTo>
                  <a:lnTo>
                    <a:pt x="1087308" y="386489"/>
                  </a:lnTo>
                  <a:lnTo>
                    <a:pt x="1087308" y="385131"/>
                  </a:lnTo>
                  <a:lnTo>
                    <a:pt x="227648" y="72241"/>
                  </a:lnTo>
                  <a:cubicBezTo>
                    <a:pt x="150393" y="79094"/>
                    <a:pt x="86893" y="135946"/>
                    <a:pt x="71315" y="212542"/>
                  </a:cubicBezTo>
                  <a:lnTo>
                    <a:pt x="71315" y="876627"/>
                  </a:lnTo>
                  <a:cubicBezTo>
                    <a:pt x="86699" y="953416"/>
                    <a:pt x="150264" y="1010520"/>
                    <a:pt x="227648" y="1017292"/>
                  </a:cubicBezTo>
                  <a:lnTo>
                    <a:pt x="1087308" y="704402"/>
                  </a:lnTo>
                  <a:lnTo>
                    <a:pt x="1087308" y="700837"/>
                  </a:lnTo>
                  <a:lnTo>
                    <a:pt x="1801698" y="700837"/>
                  </a:lnTo>
                  <a:lnTo>
                    <a:pt x="1807308" y="700837"/>
                  </a:lnTo>
                  <a:lnTo>
                    <a:pt x="1807308" y="703161"/>
                  </a:lnTo>
                  <a:cubicBezTo>
                    <a:pt x="1824299" y="704147"/>
                    <a:pt x="1837006" y="718662"/>
                    <a:pt x="1837006" y="736145"/>
                  </a:cubicBezTo>
                  <a:lnTo>
                    <a:pt x="1837006" y="783229"/>
                  </a:lnTo>
                  <a:cubicBezTo>
                    <a:pt x="1837006" y="802729"/>
                    <a:pt x="1821198" y="818537"/>
                    <a:pt x="1801698" y="818537"/>
                  </a:cubicBezTo>
                  <a:cubicBezTo>
                    <a:pt x="1782198" y="818537"/>
                    <a:pt x="1766390" y="802729"/>
                    <a:pt x="1766390" y="783229"/>
                  </a:cubicBezTo>
                  <a:lnTo>
                    <a:pt x="1766390" y="771453"/>
                  </a:lnTo>
                  <a:lnTo>
                    <a:pt x="1109553" y="771453"/>
                  </a:lnTo>
                  <a:lnTo>
                    <a:pt x="235636" y="1089533"/>
                  </a:lnTo>
                  <a:lnTo>
                    <a:pt x="235251" y="1088476"/>
                  </a:lnTo>
                  <a:cubicBezTo>
                    <a:pt x="146350" y="1114520"/>
                    <a:pt x="19769" y="995634"/>
                    <a:pt x="381" y="878744"/>
                  </a:cubicBezTo>
                  <a:lnTo>
                    <a:pt x="699" y="877244"/>
                  </a:lnTo>
                  <a:cubicBezTo>
                    <a:pt x="2633" y="649244"/>
                    <a:pt x="-4957" y="427594"/>
                    <a:pt x="6502" y="193244"/>
                  </a:cubicBezTo>
                  <a:cubicBezTo>
                    <a:pt x="30099" y="84986"/>
                    <a:pt x="123936" y="6466"/>
                    <a:pt x="235251" y="1057"/>
                  </a:cubicBezTo>
                  <a:lnTo>
                    <a:pt x="235636" y="0"/>
                  </a:lnTo>
                  <a:lnTo>
                    <a:pt x="237805" y="789"/>
                  </a:lnTo>
                  <a:cubicBezTo>
                    <a:pt x="382447" y="53434"/>
                    <a:pt x="848726" y="237959"/>
                    <a:pt x="1103490" y="315873"/>
                  </a:cubicBezTo>
                  <a:lnTo>
                    <a:pt x="1766390" y="315873"/>
                  </a:lnTo>
                  <a:lnTo>
                    <a:pt x="1766390" y="304097"/>
                  </a:lnTo>
                  <a:cubicBezTo>
                    <a:pt x="1766390" y="284597"/>
                    <a:pt x="1782198" y="268789"/>
                    <a:pt x="1801698" y="268789"/>
                  </a:cubicBezTo>
                  <a:cubicBezTo>
                    <a:pt x="1821198" y="268789"/>
                    <a:pt x="1837006" y="284597"/>
                    <a:pt x="1837006" y="30409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41" name="Freeform 336">
              <a:extLst>
                <a:ext uri="{FF2B5EF4-FFF2-40B4-BE49-F238E27FC236}">
                  <a16:creationId xmlns:a16="http://schemas.microsoft.com/office/drawing/2014/main" id="{CDCE0D5B-9EA0-4E47-B717-DC3E10FC9985}"/>
                </a:ext>
              </a:extLst>
            </p:cNvPr>
            <p:cNvSpPr/>
            <p:nvPr/>
          </p:nvSpPr>
          <p:spPr>
            <a:xfrm>
              <a:off x="4820583" y="2928472"/>
              <a:ext cx="1954182" cy="1162895"/>
            </a:xfrm>
            <a:custGeom>
              <a:avLst/>
              <a:gdLst>
                <a:gd name="connsiteX0" fmla="*/ 0 w 1857375"/>
                <a:gd name="connsiteY0" fmla="*/ 0 h 1200150"/>
                <a:gd name="connsiteX1" fmla="*/ 771525 w 1857375"/>
                <a:gd name="connsiteY1" fmla="*/ 114300 h 1200150"/>
                <a:gd name="connsiteX2" fmla="*/ 1771650 w 1857375"/>
                <a:gd name="connsiteY2" fmla="*/ 276225 h 1200150"/>
                <a:gd name="connsiteX3" fmla="*/ 1857375 w 1857375"/>
                <a:gd name="connsiteY3" fmla="*/ 466725 h 1200150"/>
                <a:gd name="connsiteX4" fmla="*/ 1343025 w 1857375"/>
                <a:gd name="connsiteY4" fmla="*/ 1200150 h 1200150"/>
                <a:gd name="connsiteX5" fmla="*/ 647700 w 1857375"/>
                <a:gd name="connsiteY5" fmla="*/ 466725 h 1200150"/>
                <a:gd name="connsiteX6" fmla="*/ 0 w 1857375"/>
                <a:gd name="connsiteY6" fmla="*/ 0 h 1200150"/>
                <a:gd name="connsiteX0" fmla="*/ 0 w 1966987"/>
                <a:gd name="connsiteY0" fmla="*/ 0 h 1156882"/>
                <a:gd name="connsiteX1" fmla="*/ 881137 w 1966987"/>
                <a:gd name="connsiteY1" fmla="*/ 71032 h 1156882"/>
                <a:gd name="connsiteX2" fmla="*/ 1881262 w 1966987"/>
                <a:gd name="connsiteY2" fmla="*/ 232957 h 1156882"/>
                <a:gd name="connsiteX3" fmla="*/ 1966987 w 1966987"/>
                <a:gd name="connsiteY3" fmla="*/ 423457 h 1156882"/>
                <a:gd name="connsiteX4" fmla="*/ 1452637 w 1966987"/>
                <a:gd name="connsiteY4" fmla="*/ 1156882 h 1156882"/>
                <a:gd name="connsiteX5" fmla="*/ 757312 w 1966987"/>
                <a:gd name="connsiteY5" fmla="*/ 423457 h 1156882"/>
                <a:gd name="connsiteX6" fmla="*/ 0 w 1966987"/>
                <a:gd name="connsiteY6" fmla="*/ 0 h 1156882"/>
                <a:gd name="connsiteX0" fmla="*/ 0 w 1966987"/>
                <a:gd name="connsiteY0" fmla="*/ 0 h 1156882"/>
                <a:gd name="connsiteX1" fmla="*/ 881137 w 1966987"/>
                <a:gd name="connsiteY1" fmla="*/ 71032 h 1156882"/>
                <a:gd name="connsiteX2" fmla="*/ 1881262 w 1966987"/>
                <a:gd name="connsiteY2" fmla="*/ 232957 h 1156882"/>
                <a:gd name="connsiteX3" fmla="*/ 1966987 w 1966987"/>
                <a:gd name="connsiteY3" fmla="*/ 423457 h 1156882"/>
                <a:gd name="connsiteX4" fmla="*/ 1452637 w 1966987"/>
                <a:gd name="connsiteY4" fmla="*/ 1156882 h 1156882"/>
                <a:gd name="connsiteX5" fmla="*/ 714044 w 1966987"/>
                <a:gd name="connsiteY5" fmla="*/ 385958 h 1156882"/>
                <a:gd name="connsiteX6" fmla="*/ 0 w 1966987"/>
                <a:gd name="connsiteY6" fmla="*/ 0 h 1156882"/>
                <a:gd name="connsiteX0" fmla="*/ 0 w 1966987"/>
                <a:gd name="connsiteY0" fmla="*/ 0 h 1156882"/>
                <a:gd name="connsiteX1" fmla="*/ 881137 w 1966987"/>
                <a:gd name="connsiteY1" fmla="*/ 71032 h 1156882"/>
                <a:gd name="connsiteX2" fmla="*/ 1881262 w 1966987"/>
                <a:gd name="connsiteY2" fmla="*/ 232957 h 1156882"/>
                <a:gd name="connsiteX3" fmla="*/ 1966987 w 1966987"/>
                <a:gd name="connsiteY3" fmla="*/ 423457 h 1156882"/>
                <a:gd name="connsiteX4" fmla="*/ 1452637 w 1966987"/>
                <a:gd name="connsiteY4" fmla="*/ 1156882 h 1156882"/>
                <a:gd name="connsiteX5" fmla="*/ 708275 w 1966987"/>
                <a:gd name="connsiteY5" fmla="*/ 397496 h 1156882"/>
                <a:gd name="connsiteX6" fmla="*/ 0 w 1966987"/>
                <a:gd name="connsiteY6" fmla="*/ 0 h 1156882"/>
                <a:gd name="connsiteX0" fmla="*/ 0 w 1966987"/>
                <a:gd name="connsiteY0" fmla="*/ 0 h 1156882"/>
                <a:gd name="connsiteX1" fmla="*/ 881137 w 1966987"/>
                <a:gd name="connsiteY1" fmla="*/ 71032 h 1156882"/>
                <a:gd name="connsiteX2" fmla="*/ 1881262 w 1966987"/>
                <a:gd name="connsiteY2" fmla="*/ 232957 h 1156882"/>
                <a:gd name="connsiteX3" fmla="*/ 1966987 w 1966987"/>
                <a:gd name="connsiteY3" fmla="*/ 423457 h 1156882"/>
                <a:gd name="connsiteX4" fmla="*/ 1452637 w 1966987"/>
                <a:gd name="connsiteY4" fmla="*/ 1156882 h 1156882"/>
                <a:gd name="connsiteX5" fmla="*/ 708275 w 1966987"/>
                <a:gd name="connsiteY5" fmla="*/ 397496 h 1156882"/>
                <a:gd name="connsiteX6" fmla="*/ 0 w 1966987"/>
                <a:gd name="connsiteY6" fmla="*/ 0 h 1156882"/>
                <a:gd name="connsiteX0" fmla="*/ 0 w 1966987"/>
                <a:gd name="connsiteY0" fmla="*/ 0 h 1151113"/>
                <a:gd name="connsiteX1" fmla="*/ 881137 w 1966987"/>
                <a:gd name="connsiteY1" fmla="*/ 71032 h 1151113"/>
                <a:gd name="connsiteX2" fmla="*/ 1881262 w 1966987"/>
                <a:gd name="connsiteY2" fmla="*/ 232957 h 1151113"/>
                <a:gd name="connsiteX3" fmla="*/ 1966987 w 1966987"/>
                <a:gd name="connsiteY3" fmla="*/ 423457 h 1151113"/>
                <a:gd name="connsiteX4" fmla="*/ 1380524 w 1966987"/>
                <a:gd name="connsiteY4" fmla="*/ 1151113 h 1151113"/>
                <a:gd name="connsiteX5" fmla="*/ 708275 w 1966987"/>
                <a:gd name="connsiteY5" fmla="*/ 397496 h 1151113"/>
                <a:gd name="connsiteX6" fmla="*/ 0 w 1966987"/>
                <a:gd name="connsiteY6" fmla="*/ 0 h 1151113"/>
                <a:gd name="connsiteX0" fmla="*/ 0 w 1966987"/>
                <a:gd name="connsiteY0" fmla="*/ 0 h 1151113"/>
                <a:gd name="connsiteX1" fmla="*/ 881137 w 1966987"/>
                <a:gd name="connsiteY1" fmla="*/ 71032 h 1151113"/>
                <a:gd name="connsiteX2" fmla="*/ 1881262 w 1966987"/>
                <a:gd name="connsiteY2" fmla="*/ 232957 h 1151113"/>
                <a:gd name="connsiteX3" fmla="*/ 1966987 w 1966987"/>
                <a:gd name="connsiteY3" fmla="*/ 423457 h 1151113"/>
                <a:gd name="connsiteX4" fmla="*/ 1380524 w 1966987"/>
                <a:gd name="connsiteY4" fmla="*/ 1151113 h 1151113"/>
                <a:gd name="connsiteX5" fmla="*/ 708275 w 1966987"/>
                <a:gd name="connsiteY5" fmla="*/ 397496 h 1151113"/>
                <a:gd name="connsiteX6" fmla="*/ 0 w 1966987"/>
                <a:gd name="connsiteY6" fmla="*/ 0 h 1151113"/>
                <a:gd name="connsiteX0" fmla="*/ 0 w 1966987"/>
                <a:gd name="connsiteY0" fmla="*/ 0 h 1151113"/>
                <a:gd name="connsiteX1" fmla="*/ 881137 w 1966987"/>
                <a:gd name="connsiteY1" fmla="*/ 71032 h 1151113"/>
                <a:gd name="connsiteX2" fmla="*/ 1881262 w 1966987"/>
                <a:gd name="connsiteY2" fmla="*/ 232957 h 1151113"/>
                <a:gd name="connsiteX3" fmla="*/ 1966987 w 1966987"/>
                <a:gd name="connsiteY3" fmla="*/ 423457 h 1151113"/>
                <a:gd name="connsiteX4" fmla="*/ 1380524 w 1966987"/>
                <a:gd name="connsiteY4" fmla="*/ 1151113 h 1151113"/>
                <a:gd name="connsiteX5" fmla="*/ 708275 w 1966987"/>
                <a:gd name="connsiteY5" fmla="*/ 397496 h 1151113"/>
                <a:gd name="connsiteX6" fmla="*/ 0 w 1966987"/>
                <a:gd name="connsiteY6" fmla="*/ 0 h 1151113"/>
                <a:gd name="connsiteX0" fmla="*/ 0 w 1966987"/>
                <a:gd name="connsiteY0" fmla="*/ 0 h 1142459"/>
                <a:gd name="connsiteX1" fmla="*/ 881137 w 1966987"/>
                <a:gd name="connsiteY1" fmla="*/ 71032 h 1142459"/>
                <a:gd name="connsiteX2" fmla="*/ 1881262 w 1966987"/>
                <a:gd name="connsiteY2" fmla="*/ 232957 h 1142459"/>
                <a:gd name="connsiteX3" fmla="*/ 1966987 w 1966987"/>
                <a:gd name="connsiteY3" fmla="*/ 423457 h 1142459"/>
                <a:gd name="connsiteX4" fmla="*/ 1363217 w 1966987"/>
                <a:gd name="connsiteY4" fmla="*/ 1142459 h 1142459"/>
                <a:gd name="connsiteX5" fmla="*/ 708275 w 1966987"/>
                <a:gd name="connsiteY5" fmla="*/ 397496 h 1142459"/>
                <a:gd name="connsiteX6" fmla="*/ 0 w 1966987"/>
                <a:gd name="connsiteY6" fmla="*/ 0 h 1142459"/>
                <a:gd name="connsiteX0" fmla="*/ 0 w 1966987"/>
                <a:gd name="connsiteY0" fmla="*/ 0 h 1161695"/>
                <a:gd name="connsiteX1" fmla="*/ 881137 w 1966987"/>
                <a:gd name="connsiteY1" fmla="*/ 71032 h 1161695"/>
                <a:gd name="connsiteX2" fmla="*/ 1881262 w 1966987"/>
                <a:gd name="connsiteY2" fmla="*/ 232957 h 1161695"/>
                <a:gd name="connsiteX3" fmla="*/ 1966987 w 1966987"/>
                <a:gd name="connsiteY3" fmla="*/ 423457 h 1161695"/>
                <a:gd name="connsiteX4" fmla="*/ 1363217 w 1966987"/>
                <a:gd name="connsiteY4" fmla="*/ 1142459 h 1161695"/>
                <a:gd name="connsiteX5" fmla="*/ 708275 w 1966987"/>
                <a:gd name="connsiteY5" fmla="*/ 397496 h 1161695"/>
                <a:gd name="connsiteX6" fmla="*/ 0 w 1966987"/>
                <a:gd name="connsiteY6" fmla="*/ 0 h 1161695"/>
                <a:gd name="connsiteX0" fmla="*/ 0 w 1966987"/>
                <a:gd name="connsiteY0" fmla="*/ 0 h 1178466"/>
                <a:gd name="connsiteX1" fmla="*/ 881137 w 1966987"/>
                <a:gd name="connsiteY1" fmla="*/ 71032 h 1178466"/>
                <a:gd name="connsiteX2" fmla="*/ 1881262 w 1966987"/>
                <a:gd name="connsiteY2" fmla="*/ 232957 h 1178466"/>
                <a:gd name="connsiteX3" fmla="*/ 1966987 w 1966987"/>
                <a:gd name="connsiteY3" fmla="*/ 423457 h 1178466"/>
                <a:gd name="connsiteX4" fmla="*/ 1363217 w 1966987"/>
                <a:gd name="connsiteY4" fmla="*/ 1142459 h 1178466"/>
                <a:gd name="connsiteX5" fmla="*/ 708275 w 1966987"/>
                <a:gd name="connsiteY5" fmla="*/ 397496 h 1178466"/>
                <a:gd name="connsiteX6" fmla="*/ 0 w 1966987"/>
                <a:gd name="connsiteY6" fmla="*/ 0 h 1178466"/>
                <a:gd name="connsiteX0" fmla="*/ 0 w 1966987"/>
                <a:gd name="connsiteY0" fmla="*/ 0 h 1177150"/>
                <a:gd name="connsiteX1" fmla="*/ 881137 w 1966987"/>
                <a:gd name="connsiteY1" fmla="*/ 71032 h 1177150"/>
                <a:gd name="connsiteX2" fmla="*/ 1881262 w 1966987"/>
                <a:gd name="connsiteY2" fmla="*/ 232957 h 1177150"/>
                <a:gd name="connsiteX3" fmla="*/ 1966987 w 1966987"/>
                <a:gd name="connsiteY3" fmla="*/ 391727 h 1177150"/>
                <a:gd name="connsiteX4" fmla="*/ 1363217 w 1966987"/>
                <a:gd name="connsiteY4" fmla="*/ 1142459 h 1177150"/>
                <a:gd name="connsiteX5" fmla="*/ 708275 w 1966987"/>
                <a:gd name="connsiteY5" fmla="*/ 397496 h 1177150"/>
                <a:gd name="connsiteX6" fmla="*/ 0 w 1966987"/>
                <a:gd name="connsiteY6" fmla="*/ 0 h 1177150"/>
                <a:gd name="connsiteX0" fmla="*/ 0 w 1966987"/>
                <a:gd name="connsiteY0" fmla="*/ 0 h 1188912"/>
                <a:gd name="connsiteX1" fmla="*/ 881137 w 1966987"/>
                <a:gd name="connsiteY1" fmla="*/ 71032 h 1188912"/>
                <a:gd name="connsiteX2" fmla="*/ 1881262 w 1966987"/>
                <a:gd name="connsiteY2" fmla="*/ 232957 h 1188912"/>
                <a:gd name="connsiteX3" fmla="*/ 1966987 w 1966987"/>
                <a:gd name="connsiteY3" fmla="*/ 391727 h 1188912"/>
                <a:gd name="connsiteX4" fmla="*/ 1629255 w 1966987"/>
                <a:gd name="connsiteY4" fmla="*/ 1032005 h 1188912"/>
                <a:gd name="connsiteX5" fmla="*/ 1363217 w 1966987"/>
                <a:gd name="connsiteY5" fmla="*/ 1142459 h 1188912"/>
                <a:gd name="connsiteX6" fmla="*/ 708275 w 1966987"/>
                <a:gd name="connsiteY6" fmla="*/ 397496 h 1188912"/>
                <a:gd name="connsiteX7" fmla="*/ 0 w 1966987"/>
                <a:gd name="connsiteY7" fmla="*/ 0 h 1188912"/>
                <a:gd name="connsiteX0" fmla="*/ 0 w 1966987"/>
                <a:gd name="connsiteY0" fmla="*/ 0 h 1188912"/>
                <a:gd name="connsiteX1" fmla="*/ 881137 w 1966987"/>
                <a:gd name="connsiteY1" fmla="*/ 71032 h 1188912"/>
                <a:gd name="connsiteX2" fmla="*/ 1881262 w 1966987"/>
                <a:gd name="connsiteY2" fmla="*/ 232957 h 1188912"/>
                <a:gd name="connsiteX3" fmla="*/ 1966987 w 1966987"/>
                <a:gd name="connsiteY3" fmla="*/ 391727 h 1188912"/>
                <a:gd name="connsiteX4" fmla="*/ 1629255 w 1966987"/>
                <a:gd name="connsiteY4" fmla="*/ 1032005 h 1188912"/>
                <a:gd name="connsiteX5" fmla="*/ 1363217 w 1966987"/>
                <a:gd name="connsiteY5" fmla="*/ 1142459 h 1188912"/>
                <a:gd name="connsiteX6" fmla="*/ 708275 w 1966987"/>
                <a:gd name="connsiteY6" fmla="*/ 397496 h 1188912"/>
                <a:gd name="connsiteX7" fmla="*/ 0 w 1966987"/>
                <a:gd name="connsiteY7" fmla="*/ 0 h 1188912"/>
                <a:gd name="connsiteX0" fmla="*/ 0 w 1966987"/>
                <a:gd name="connsiteY0" fmla="*/ 0 h 1189484"/>
                <a:gd name="connsiteX1" fmla="*/ 881137 w 1966987"/>
                <a:gd name="connsiteY1" fmla="*/ 71032 h 1189484"/>
                <a:gd name="connsiteX2" fmla="*/ 1881262 w 1966987"/>
                <a:gd name="connsiteY2" fmla="*/ 232957 h 1189484"/>
                <a:gd name="connsiteX3" fmla="*/ 1966987 w 1966987"/>
                <a:gd name="connsiteY3" fmla="*/ 391727 h 1189484"/>
                <a:gd name="connsiteX4" fmla="*/ 1629255 w 1966987"/>
                <a:gd name="connsiteY4" fmla="*/ 1032005 h 1189484"/>
                <a:gd name="connsiteX5" fmla="*/ 1363217 w 1966987"/>
                <a:gd name="connsiteY5" fmla="*/ 1142459 h 1189484"/>
                <a:gd name="connsiteX6" fmla="*/ 708275 w 1966987"/>
                <a:gd name="connsiteY6" fmla="*/ 397496 h 1189484"/>
                <a:gd name="connsiteX7" fmla="*/ 0 w 1966987"/>
                <a:gd name="connsiteY7" fmla="*/ 0 h 1189484"/>
                <a:gd name="connsiteX0" fmla="*/ 0 w 1966987"/>
                <a:gd name="connsiteY0" fmla="*/ 0 h 1181822"/>
                <a:gd name="connsiteX1" fmla="*/ 881137 w 1966987"/>
                <a:gd name="connsiteY1" fmla="*/ 71032 h 1181822"/>
                <a:gd name="connsiteX2" fmla="*/ 1881262 w 1966987"/>
                <a:gd name="connsiteY2" fmla="*/ 232957 h 1181822"/>
                <a:gd name="connsiteX3" fmla="*/ 1966987 w 1966987"/>
                <a:gd name="connsiteY3" fmla="*/ 391727 h 1181822"/>
                <a:gd name="connsiteX4" fmla="*/ 1629255 w 1966987"/>
                <a:gd name="connsiteY4" fmla="*/ 1032005 h 1181822"/>
                <a:gd name="connsiteX5" fmla="*/ 1363217 w 1966987"/>
                <a:gd name="connsiteY5" fmla="*/ 1142459 h 1181822"/>
                <a:gd name="connsiteX6" fmla="*/ 708275 w 1966987"/>
                <a:gd name="connsiteY6" fmla="*/ 397496 h 1181822"/>
                <a:gd name="connsiteX7" fmla="*/ 0 w 1966987"/>
                <a:gd name="connsiteY7" fmla="*/ 0 h 1181822"/>
                <a:gd name="connsiteX0" fmla="*/ 0 w 1966987"/>
                <a:gd name="connsiteY0" fmla="*/ 0 h 1167805"/>
                <a:gd name="connsiteX1" fmla="*/ 881137 w 1966987"/>
                <a:gd name="connsiteY1" fmla="*/ 71032 h 1167805"/>
                <a:gd name="connsiteX2" fmla="*/ 1881262 w 1966987"/>
                <a:gd name="connsiteY2" fmla="*/ 232957 h 1167805"/>
                <a:gd name="connsiteX3" fmla="*/ 1966987 w 1966987"/>
                <a:gd name="connsiteY3" fmla="*/ 391727 h 1167805"/>
                <a:gd name="connsiteX4" fmla="*/ 1629255 w 1966987"/>
                <a:gd name="connsiteY4" fmla="*/ 1032005 h 1167805"/>
                <a:gd name="connsiteX5" fmla="*/ 1363217 w 1966987"/>
                <a:gd name="connsiteY5" fmla="*/ 1142459 h 1167805"/>
                <a:gd name="connsiteX6" fmla="*/ 708275 w 1966987"/>
                <a:gd name="connsiteY6" fmla="*/ 397496 h 1167805"/>
                <a:gd name="connsiteX7" fmla="*/ 0 w 1966987"/>
                <a:gd name="connsiteY7" fmla="*/ 0 h 1167805"/>
                <a:gd name="connsiteX0" fmla="*/ 0 w 1966987"/>
                <a:gd name="connsiteY0" fmla="*/ 0 h 1163994"/>
                <a:gd name="connsiteX1" fmla="*/ 881137 w 1966987"/>
                <a:gd name="connsiteY1" fmla="*/ 71032 h 1163994"/>
                <a:gd name="connsiteX2" fmla="*/ 1881262 w 1966987"/>
                <a:gd name="connsiteY2" fmla="*/ 232957 h 1163994"/>
                <a:gd name="connsiteX3" fmla="*/ 1966987 w 1966987"/>
                <a:gd name="connsiteY3" fmla="*/ 391727 h 1163994"/>
                <a:gd name="connsiteX4" fmla="*/ 1629255 w 1966987"/>
                <a:gd name="connsiteY4" fmla="*/ 1032005 h 1163994"/>
                <a:gd name="connsiteX5" fmla="*/ 1363217 w 1966987"/>
                <a:gd name="connsiteY5" fmla="*/ 1142459 h 1163994"/>
                <a:gd name="connsiteX6" fmla="*/ 708275 w 1966987"/>
                <a:gd name="connsiteY6" fmla="*/ 397496 h 1163994"/>
                <a:gd name="connsiteX7" fmla="*/ 0 w 1966987"/>
                <a:gd name="connsiteY7" fmla="*/ 0 h 1163994"/>
                <a:gd name="connsiteX0" fmla="*/ 0 w 1966987"/>
                <a:gd name="connsiteY0" fmla="*/ 0 h 1171549"/>
                <a:gd name="connsiteX1" fmla="*/ 881137 w 1966987"/>
                <a:gd name="connsiteY1" fmla="*/ 71032 h 1171549"/>
                <a:gd name="connsiteX2" fmla="*/ 1881262 w 1966987"/>
                <a:gd name="connsiteY2" fmla="*/ 232957 h 1171549"/>
                <a:gd name="connsiteX3" fmla="*/ 1966987 w 1966987"/>
                <a:gd name="connsiteY3" fmla="*/ 391727 h 1171549"/>
                <a:gd name="connsiteX4" fmla="*/ 1629255 w 1966987"/>
                <a:gd name="connsiteY4" fmla="*/ 1032005 h 1171549"/>
                <a:gd name="connsiteX5" fmla="*/ 1363217 w 1966987"/>
                <a:gd name="connsiteY5" fmla="*/ 1142459 h 1171549"/>
                <a:gd name="connsiteX6" fmla="*/ 708275 w 1966987"/>
                <a:gd name="connsiteY6" fmla="*/ 397496 h 1171549"/>
                <a:gd name="connsiteX7" fmla="*/ 0 w 1966987"/>
                <a:gd name="connsiteY7" fmla="*/ 0 h 1171549"/>
                <a:gd name="connsiteX0" fmla="*/ 0 w 1961218"/>
                <a:gd name="connsiteY0" fmla="*/ 0 h 1171549"/>
                <a:gd name="connsiteX1" fmla="*/ 881137 w 1961218"/>
                <a:gd name="connsiteY1" fmla="*/ 71032 h 1171549"/>
                <a:gd name="connsiteX2" fmla="*/ 1881262 w 1961218"/>
                <a:gd name="connsiteY2" fmla="*/ 232957 h 1171549"/>
                <a:gd name="connsiteX3" fmla="*/ 1961218 w 1961218"/>
                <a:gd name="connsiteY3" fmla="*/ 380189 h 1171549"/>
                <a:gd name="connsiteX4" fmla="*/ 1629255 w 1961218"/>
                <a:gd name="connsiteY4" fmla="*/ 1032005 h 1171549"/>
                <a:gd name="connsiteX5" fmla="*/ 1363217 w 1961218"/>
                <a:gd name="connsiteY5" fmla="*/ 1142459 h 1171549"/>
                <a:gd name="connsiteX6" fmla="*/ 708275 w 1961218"/>
                <a:gd name="connsiteY6" fmla="*/ 397496 h 1171549"/>
                <a:gd name="connsiteX7" fmla="*/ 0 w 1961218"/>
                <a:gd name="connsiteY7" fmla="*/ 0 h 1171549"/>
                <a:gd name="connsiteX0" fmla="*/ 0 w 1952564"/>
                <a:gd name="connsiteY0" fmla="*/ 0 h 1171549"/>
                <a:gd name="connsiteX1" fmla="*/ 881137 w 1952564"/>
                <a:gd name="connsiteY1" fmla="*/ 71032 h 1171549"/>
                <a:gd name="connsiteX2" fmla="*/ 1881262 w 1952564"/>
                <a:gd name="connsiteY2" fmla="*/ 232957 h 1171549"/>
                <a:gd name="connsiteX3" fmla="*/ 1952564 w 1952564"/>
                <a:gd name="connsiteY3" fmla="*/ 411919 h 1171549"/>
                <a:gd name="connsiteX4" fmla="*/ 1629255 w 1952564"/>
                <a:gd name="connsiteY4" fmla="*/ 1032005 h 1171549"/>
                <a:gd name="connsiteX5" fmla="*/ 1363217 w 1952564"/>
                <a:gd name="connsiteY5" fmla="*/ 1142459 h 1171549"/>
                <a:gd name="connsiteX6" fmla="*/ 708275 w 1952564"/>
                <a:gd name="connsiteY6" fmla="*/ 397496 h 1171549"/>
                <a:gd name="connsiteX7" fmla="*/ 0 w 1952564"/>
                <a:gd name="connsiteY7" fmla="*/ 0 h 1171549"/>
                <a:gd name="connsiteX0" fmla="*/ 0 w 1956074"/>
                <a:gd name="connsiteY0" fmla="*/ 0 h 1171549"/>
                <a:gd name="connsiteX1" fmla="*/ 881137 w 1956074"/>
                <a:gd name="connsiteY1" fmla="*/ 71032 h 1171549"/>
                <a:gd name="connsiteX2" fmla="*/ 1881262 w 1956074"/>
                <a:gd name="connsiteY2" fmla="*/ 232957 h 1171549"/>
                <a:gd name="connsiteX3" fmla="*/ 1952564 w 1956074"/>
                <a:gd name="connsiteY3" fmla="*/ 411919 h 1171549"/>
                <a:gd name="connsiteX4" fmla="*/ 1629255 w 1956074"/>
                <a:gd name="connsiteY4" fmla="*/ 1032005 h 1171549"/>
                <a:gd name="connsiteX5" fmla="*/ 1363217 w 1956074"/>
                <a:gd name="connsiteY5" fmla="*/ 1142459 h 1171549"/>
                <a:gd name="connsiteX6" fmla="*/ 708275 w 1956074"/>
                <a:gd name="connsiteY6" fmla="*/ 397496 h 1171549"/>
                <a:gd name="connsiteX7" fmla="*/ 0 w 1956074"/>
                <a:gd name="connsiteY7" fmla="*/ 0 h 1171549"/>
                <a:gd name="connsiteX0" fmla="*/ 0 w 1954810"/>
                <a:gd name="connsiteY0" fmla="*/ 0 h 1171549"/>
                <a:gd name="connsiteX1" fmla="*/ 881137 w 1954810"/>
                <a:gd name="connsiteY1" fmla="*/ 71032 h 1171549"/>
                <a:gd name="connsiteX2" fmla="*/ 1835110 w 1954810"/>
                <a:gd name="connsiteY2" fmla="*/ 224303 h 1171549"/>
                <a:gd name="connsiteX3" fmla="*/ 1952564 w 1954810"/>
                <a:gd name="connsiteY3" fmla="*/ 411919 h 1171549"/>
                <a:gd name="connsiteX4" fmla="*/ 1629255 w 1954810"/>
                <a:gd name="connsiteY4" fmla="*/ 1032005 h 1171549"/>
                <a:gd name="connsiteX5" fmla="*/ 1363217 w 1954810"/>
                <a:gd name="connsiteY5" fmla="*/ 1142459 h 1171549"/>
                <a:gd name="connsiteX6" fmla="*/ 708275 w 1954810"/>
                <a:gd name="connsiteY6" fmla="*/ 397496 h 1171549"/>
                <a:gd name="connsiteX7" fmla="*/ 0 w 1954810"/>
                <a:gd name="connsiteY7" fmla="*/ 0 h 1171549"/>
                <a:gd name="connsiteX0" fmla="*/ 0 w 1956939"/>
                <a:gd name="connsiteY0" fmla="*/ 0 h 1171549"/>
                <a:gd name="connsiteX1" fmla="*/ 881137 w 1956939"/>
                <a:gd name="connsiteY1" fmla="*/ 71032 h 1171549"/>
                <a:gd name="connsiteX2" fmla="*/ 1835110 w 1956939"/>
                <a:gd name="connsiteY2" fmla="*/ 224303 h 1171549"/>
                <a:gd name="connsiteX3" fmla="*/ 1952564 w 1956939"/>
                <a:gd name="connsiteY3" fmla="*/ 411919 h 1171549"/>
                <a:gd name="connsiteX4" fmla="*/ 1629255 w 1956939"/>
                <a:gd name="connsiteY4" fmla="*/ 1032005 h 1171549"/>
                <a:gd name="connsiteX5" fmla="*/ 1363217 w 1956939"/>
                <a:gd name="connsiteY5" fmla="*/ 1142459 h 1171549"/>
                <a:gd name="connsiteX6" fmla="*/ 708275 w 1956939"/>
                <a:gd name="connsiteY6" fmla="*/ 397496 h 1171549"/>
                <a:gd name="connsiteX7" fmla="*/ 0 w 1956939"/>
                <a:gd name="connsiteY7" fmla="*/ 0 h 1171549"/>
                <a:gd name="connsiteX0" fmla="*/ 0 w 1962378"/>
                <a:gd name="connsiteY0" fmla="*/ 0 h 1171549"/>
                <a:gd name="connsiteX1" fmla="*/ 881137 w 1962378"/>
                <a:gd name="connsiteY1" fmla="*/ 71032 h 1171549"/>
                <a:gd name="connsiteX2" fmla="*/ 1835110 w 1962378"/>
                <a:gd name="connsiteY2" fmla="*/ 224303 h 1171549"/>
                <a:gd name="connsiteX3" fmla="*/ 1958333 w 1962378"/>
                <a:gd name="connsiteY3" fmla="*/ 423457 h 1171549"/>
                <a:gd name="connsiteX4" fmla="*/ 1629255 w 1962378"/>
                <a:gd name="connsiteY4" fmla="*/ 1032005 h 1171549"/>
                <a:gd name="connsiteX5" fmla="*/ 1363217 w 1962378"/>
                <a:gd name="connsiteY5" fmla="*/ 1142459 h 1171549"/>
                <a:gd name="connsiteX6" fmla="*/ 708275 w 1962378"/>
                <a:gd name="connsiteY6" fmla="*/ 397496 h 1171549"/>
                <a:gd name="connsiteX7" fmla="*/ 0 w 1962378"/>
                <a:gd name="connsiteY7" fmla="*/ 0 h 1171549"/>
                <a:gd name="connsiteX0" fmla="*/ 0 w 1959951"/>
                <a:gd name="connsiteY0" fmla="*/ 0 h 1171549"/>
                <a:gd name="connsiteX1" fmla="*/ 881137 w 1959951"/>
                <a:gd name="connsiteY1" fmla="*/ 71032 h 1171549"/>
                <a:gd name="connsiteX2" fmla="*/ 1835110 w 1959951"/>
                <a:gd name="connsiteY2" fmla="*/ 224303 h 1171549"/>
                <a:gd name="connsiteX3" fmla="*/ 1958333 w 1959951"/>
                <a:gd name="connsiteY3" fmla="*/ 423457 h 1171549"/>
                <a:gd name="connsiteX4" fmla="*/ 1629255 w 1959951"/>
                <a:gd name="connsiteY4" fmla="*/ 1032005 h 1171549"/>
                <a:gd name="connsiteX5" fmla="*/ 1363217 w 1959951"/>
                <a:gd name="connsiteY5" fmla="*/ 1142459 h 1171549"/>
                <a:gd name="connsiteX6" fmla="*/ 708275 w 1959951"/>
                <a:gd name="connsiteY6" fmla="*/ 397496 h 1171549"/>
                <a:gd name="connsiteX7" fmla="*/ 0 w 1959951"/>
                <a:gd name="connsiteY7" fmla="*/ 0 h 1171549"/>
                <a:gd name="connsiteX0" fmla="*/ 0 w 1959951"/>
                <a:gd name="connsiteY0" fmla="*/ 0 h 1171549"/>
                <a:gd name="connsiteX1" fmla="*/ 881137 w 1959951"/>
                <a:gd name="connsiteY1" fmla="*/ 71032 h 1171549"/>
                <a:gd name="connsiteX2" fmla="*/ 1835110 w 1959951"/>
                <a:gd name="connsiteY2" fmla="*/ 224303 h 1171549"/>
                <a:gd name="connsiteX3" fmla="*/ 1958333 w 1959951"/>
                <a:gd name="connsiteY3" fmla="*/ 423457 h 1171549"/>
                <a:gd name="connsiteX4" fmla="*/ 1629255 w 1959951"/>
                <a:gd name="connsiteY4" fmla="*/ 1032005 h 1171549"/>
                <a:gd name="connsiteX5" fmla="*/ 1363217 w 1959951"/>
                <a:gd name="connsiteY5" fmla="*/ 1142459 h 1171549"/>
                <a:gd name="connsiteX6" fmla="*/ 708275 w 1959951"/>
                <a:gd name="connsiteY6" fmla="*/ 397496 h 1171549"/>
                <a:gd name="connsiteX7" fmla="*/ 0 w 1959951"/>
                <a:gd name="connsiteY7" fmla="*/ 0 h 1171549"/>
                <a:gd name="connsiteX0" fmla="*/ 0 w 1951298"/>
                <a:gd name="connsiteY0" fmla="*/ 0 h 1168664"/>
                <a:gd name="connsiteX1" fmla="*/ 872484 w 1951298"/>
                <a:gd name="connsiteY1" fmla="*/ 68147 h 1168664"/>
                <a:gd name="connsiteX2" fmla="*/ 1826457 w 1951298"/>
                <a:gd name="connsiteY2" fmla="*/ 221418 h 1168664"/>
                <a:gd name="connsiteX3" fmla="*/ 1949680 w 1951298"/>
                <a:gd name="connsiteY3" fmla="*/ 420572 h 1168664"/>
                <a:gd name="connsiteX4" fmla="*/ 1620602 w 1951298"/>
                <a:gd name="connsiteY4" fmla="*/ 1029120 h 1168664"/>
                <a:gd name="connsiteX5" fmla="*/ 1354564 w 1951298"/>
                <a:gd name="connsiteY5" fmla="*/ 1139574 h 1168664"/>
                <a:gd name="connsiteX6" fmla="*/ 699622 w 1951298"/>
                <a:gd name="connsiteY6" fmla="*/ 394611 h 1168664"/>
                <a:gd name="connsiteX7" fmla="*/ 0 w 1951298"/>
                <a:gd name="connsiteY7" fmla="*/ 0 h 1168664"/>
                <a:gd name="connsiteX0" fmla="*/ 0 w 1954182"/>
                <a:gd name="connsiteY0" fmla="*/ 0 h 1162895"/>
                <a:gd name="connsiteX1" fmla="*/ 875368 w 1954182"/>
                <a:gd name="connsiteY1" fmla="*/ 62378 h 1162895"/>
                <a:gd name="connsiteX2" fmla="*/ 1829341 w 1954182"/>
                <a:gd name="connsiteY2" fmla="*/ 215649 h 1162895"/>
                <a:gd name="connsiteX3" fmla="*/ 1952564 w 1954182"/>
                <a:gd name="connsiteY3" fmla="*/ 414803 h 1162895"/>
                <a:gd name="connsiteX4" fmla="*/ 1623486 w 1954182"/>
                <a:gd name="connsiteY4" fmla="*/ 1023351 h 1162895"/>
                <a:gd name="connsiteX5" fmla="*/ 1357448 w 1954182"/>
                <a:gd name="connsiteY5" fmla="*/ 1133805 h 1162895"/>
                <a:gd name="connsiteX6" fmla="*/ 702506 w 1954182"/>
                <a:gd name="connsiteY6" fmla="*/ 388842 h 1162895"/>
                <a:gd name="connsiteX7" fmla="*/ 0 w 1954182"/>
                <a:gd name="connsiteY7" fmla="*/ 0 h 1162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54182" h="1162895">
                  <a:moveTo>
                    <a:pt x="0" y="0"/>
                  </a:moveTo>
                  <a:cubicBezTo>
                    <a:pt x="293712" y="23677"/>
                    <a:pt x="570478" y="26436"/>
                    <a:pt x="875368" y="62378"/>
                  </a:cubicBezTo>
                  <a:cubicBezTo>
                    <a:pt x="1180258" y="98320"/>
                    <a:pt x="1495966" y="161674"/>
                    <a:pt x="1829341" y="215649"/>
                  </a:cubicBezTo>
                  <a:cubicBezTo>
                    <a:pt x="1919453" y="229151"/>
                    <a:pt x="1963412" y="343611"/>
                    <a:pt x="1952564" y="414803"/>
                  </a:cubicBezTo>
                  <a:cubicBezTo>
                    <a:pt x="1899024" y="547978"/>
                    <a:pt x="1721230" y="857845"/>
                    <a:pt x="1623486" y="1023351"/>
                  </a:cubicBezTo>
                  <a:cubicBezTo>
                    <a:pt x="1534396" y="1185972"/>
                    <a:pt x="1412870" y="1181866"/>
                    <a:pt x="1357448" y="1133805"/>
                  </a:cubicBezTo>
                  <a:lnTo>
                    <a:pt x="702506" y="3888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9245F36-F76F-466B-AB22-4D2052030815}"/>
                </a:ext>
              </a:extLst>
            </p:cNvPr>
            <p:cNvSpPr/>
            <p:nvPr/>
          </p:nvSpPr>
          <p:spPr>
            <a:xfrm rot="1973302">
              <a:off x="5891306" y="3497511"/>
              <a:ext cx="121089" cy="1210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A1282F3-B389-432E-9821-71EC5D1704EB}"/>
                </a:ext>
              </a:extLst>
            </p:cNvPr>
            <p:cNvSpPr/>
            <p:nvPr/>
          </p:nvSpPr>
          <p:spPr>
            <a:xfrm rot="1973302">
              <a:off x="6086673" y="3440794"/>
              <a:ext cx="60544" cy="605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5515570-84E7-403C-B559-94C53277BFBA}"/>
                </a:ext>
              </a:extLst>
            </p:cNvPr>
            <p:cNvSpPr/>
            <p:nvPr/>
          </p:nvSpPr>
          <p:spPr>
            <a:xfrm rot="1973302">
              <a:off x="5916623" y="3119292"/>
              <a:ext cx="98612" cy="98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C509FB28-A50A-4ACC-8C84-32C8EC76A2E2}"/>
                </a:ext>
              </a:extLst>
            </p:cNvPr>
            <p:cNvSpPr/>
            <p:nvPr/>
          </p:nvSpPr>
          <p:spPr>
            <a:xfrm rot="1973302">
              <a:off x="6172372" y="3789354"/>
              <a:ext cx="163508" cy="1635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3CF97D4D-C528-4D31-9E0F-D7ADC18373A3}"/>
                </a:ext>
              </a:extLst>
            </p:cNvPr>
            <p:cNvSpPr/>
            <p:nvPr/>
          </p:nvSpPr>
          <p:spPr>
            <a:xfrm rot="1973302">
              <a:off x="5526976" y="3152557"/>
              <a:ext cx="98612" cy="98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8A43B5C-D23E-413B-B521-3199349BDD70}"/>
                </a:ext>
              </a:extLst>
            </p:cNvPr>
            <p:cNvSpPr/>
            <p:nvPr/>
          </p:nvSpPr>
          <p:spPr>
            <a:xfrm rot="1973302">
              <a:off x="6253503" y="3574518"/>
              <a:ext cx="98612" cy="98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316B035A-2800-435E-AAB6-AF0F59FA5D20}"/>
                </a:ext>
              </a:extLst>
            </p:cNvPr>
            <p:cNvSpPr/>
            <p:nvPr/>
          </p:nvSpPr>
          <p:spPr>
            <a:xfrm rot="1973302">
              <a:off x="5737788" y="3329725"/>
              <a:ext cx="60544" cy="605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5614565-C4F1-41E3-A663-7717514D97AC}"/>
                </a:ext>
              </a:extLst>
            </p:cNvPr>
            <p:cNvSpPr/>
            <p:nvPr/>
          </p:nvSpPr>
          <p:spPr>
            <a:xfrm rot="1973302">
              <a:off x="6514160" y="3187471"/>
              <a:ext cx="98612" cy="98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C01EC0F-5CAE-4CA8-8146-9FC0819819F3}"/>
                </a:ext>
              </a:extLst>
            </p:cNvPr>
            <p:cNvSpPr/>
            <p:nvPr/>
          </p:nvSpPr>
          <p:spPr>
            <a:xfrm rot="1973302">
              <a:off x="6230678" y="3245561"/>
              <a:ext cx="60544" cy="605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C0EA11D3-D53B-49D2-AB96-132A3F51FD93}"/>
                </a:ext>
              </a:extLst>
            </p:cNvPr>
            <p:cNvSpPr/>
            <p:nvPr/>
          </p:nvSpPr>
          <p:spPr>
            <a:xfrm rot="1973302">
              <a:off x="6279821" y="3360896"/>
              <a:ext cx="98612" cy="98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C4419CE-5A18-46D9-BE38-ABC6A8698EC8}"/>
                </a:ext>
              </a:extLst>
            </p:cNvPr>
            <p:cNvSpPr/>
            <p:nvPr/>
          </p:nvSpPr>
          <p:spPr>
            <a:xfrm rot="1973302">
              <a:off x="6571822" y="3343434"/>
              <a:ext cx="98612" cy="98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A2A692B-0E0E-4261-BB39-473BAB8FF266}"/>
                </a:ext>
              </a:extLst>
            </p:cNvPr>
            <p:cNvSpPr/>
            <p:nvPr/>
          </p:nvSpPr>
          <p:spPr>
            <a:xfrm rot="1973302">
              <a:off x="5303666" y="3028290"/>
              <a:ext cx="60544" cy="605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</p:grpSp>
      <p:grpSp>
        <p:nvGrpSpPr>
          <p:cNvPr id="54" name="그룹 2">
            <a:extLst>
              <a:ext uri="{FF2B5EF4-FFF2-40B4-BE49-F238E27FC236}">
                <a16:creationId xmlns:a16="http://schemas.microsoft.com/office/drawing/2014/main" id="{B04FC8A0-2679-4618-AB0D-E6E80FE356DC}"/>
              </a:ext>
            </a:extLst>
          </p:cNvPr>
          <p:cNvGrpSpPr/>
          <p:nvPr/>
        </p:nvGrpSpPr>
        <p:grpSpPr>
          <a:xfrm>
            <a:off x="5913558" y="2257767"/>
            <a:ext cx="374981" cy="2872894"/>
            <a:chOff x="4389556" y="2257766"/>
            <a:chExt cx="374981" cy="2872894"/>
          </a:xfrm>
          <a:solidFill>
            <a:schemeClr val="accent4"/>
          </a:solidFill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A2A790C-E06F-4F38-AFC8-C5E05B1AFF0B}"/>
                </a:ext>
              </a:extLst>
            </p:cNvPr>
            <p:cNvSpPr/>
            <p:nvPr/>
          </p:nvSpPr>
          <p:spPr>
            <a:xfrm rot="1973302">
              <a:off x="4663470" y="4185105"/>
              <a:ext cx="60544" cy="605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84A739C-ED7B-490E-844E-840140080675}"/>
                </a:ext>
              </a:extLst>
            </p:cNvPr>
            <p:cNvSpPr/>
            <p:nvPr/>
          </p:nvSpPr>
          <p:spPr>
            <a:xfrm rot="1973302">
              <a:off x="4665925" y="4328190"/>
              <a:ext cx="98612" cy="9861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60C3D49-1D73-4D61-A4B6-B707B8B15652}"/>
                </a:ext>
              </a:extLst>
            </p:cNvPr>
            <p:cNvSpPr/>
            <p:nvPr/>
          </p:nvSpPr>
          <p:spPr>
            <a:xfrm rot="1973302">
              <a:off x="4545404" y="3786323"/>
              <a:ext cx="60544" cy="605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F439C1D-1708-4FC7-A563-7227F7D381D0}"/>
                </a:ext>
              </a:extLst>
            </p:cNvPr>
            <p:cNvSpPr/>
            <p:nvPr/>
          </p:nvSpPr>
          <p:spPr>
            <a:xfrm rot="1973302">
              <a:off x="4389556" y="2257766"/>
              <a:ext cx="121089" cy="1210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D3813A5-343D-41A6-951E-58867B75EA6A}"/>
                </a:ext>
              </a:extLst>
            </p:cNvPr>
            <p:cNvSpPr/>
            <p:nvPr/>
          </p:nvSpPr>
          <p:spPr>
            <a:xfrm rot="1973302">
              <a:off x="4396258" y="2635712"/>
              <a:ext cx="60544" cy="605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190FC2CB-015F-4DA4-A12C-EB6B26686C51}"/>
                </a:ext>
              </a:extLst>
            </p:cNvPr>
            <p:cNvSpPr/>
            <p:nvPr/>
          </p:nvSpPr>
          <p:spPr>
            <a:xfrm rot="1973302">
              <a:off x="4468972" y="2460460"/>
              <a:ext cx="98612" cy="9861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4CEBE6C1-5BE1-4182-89CA-B18FD5AB5C82}"/>
                </a:ext>
              </a:extLst>
            </p:cNvPr>
            <p:cNvSpPr/>
            <p:nvPr/>
          </p:nvSpPr>
          <p:spPr>
            <a:xfrm rot="1973302">
              <a:off x="4458193" y="2787346"/>
              <a:ext cx="98612" cy="9861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DB306CEA-9B18-4F6F-8E6C-06BD9082E71F}"/>
                </a:ext>
              </a:extLst>
            </p:cNvPr>
            <p:cNvSpPr/>
            <p:nvPr/>
          </p:nvSpPr>
          <p:spPr>
            <a:xfrm rot="1973302">
              <a:off x="4467441" y="4888963"/>
              <a:ext cx="60544" cy="605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96A883D-69A3-4368-82D8-72B3069CFFFA}"/>
                </a:ext>
              </a:extLst>
            </p:cNvPr>
            <p:cNvSpPr/>
            <p:nvPr/>
          </p:nvSpPr>
          <p:spPr>
            <a:xfrm rot="1973302">
              <a:off x="4469896" y="5032048"/>
              <a:ext cx="98612" cy="9861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</p:grpSp>
      <p:grpSp>
        <p:nvGrpSpPr>
          <p:cNvPr id="64" name="그룹 5">
            <a:extLst>
              <a:ext uri="{FF2B5EF4-FFF2-40B4-BE49-F238E27FC236}">
                <a16:creationId xmlns:a16="http://schemas.microsoft.com/office/drawing/2014/main" id="{6A1735B9-B58F-4134-91B2-06EF49767300}"/>
              </a:ext>
            </a:extLst>
          </p:cNvPr>
          <p:cNvGrpSpPr/>
          <p:nvPr/>
        </p:nvGrpSpPr>
        <p:grpSpPr>
          <a:xfrm>
            <a:off x="5913557" y="3149911"/>
            <a:ext cx="296688" cy="2249696"/>
            <a:chOff x="4389556" y="3149911"/>
            <a:chExt cx="296688" cy="2249696"/>
          </a:xfrm>
          <a:solidFill>
            <a:schemeClr val="accent1"/>
          </a:solidFill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E506E94E-A412-4A7D-9844-CD6601ECE27B}"/>
                </a:ext>
              </a:extLst>
            </p:cNvPr>
            <p:cNvSpPr/>
            <p:nvPr/>
          </p:nvSpPr>
          <p:spPr>
            <a:xfrm rot="1973302">
              <a:off x="4474413" y="4523861"/>
              <a:ext cx="163508" cy="1635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3BF687D5-593E-4CBB-9276-A299DCF5D39C}"/>
                </a:ext>
              </a:extLst>
            </p:cNvPr>
            <p:cNvSpPr/>
            <p:nvPr/>
          </p:nvSpPr>
          <p:spPr>
            <a:xfrm rot="1973302">
              <a:off x="4484511" y="3956854"/>
              <a:ext cx="98612" cy="9861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A078658-9FF4-4EA1-B48E-2048E1B9953F}"/>
                </a:ext>
              </a:extLst>
            </p:cNvPr>
            <p:cNvSpPr/>
            <p:nvPr/>
          </p:nvSpPr>
          <p:spPr>
            <a:xfrm rot="1973302">
              <a:off x="4389556" y="3149911"/>
              <a:ext cx="121089" cy="1210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2025DB37-147C-4623-98E1-F8E788F6703B}"/>
                </a:ext>
              </a:extLst>
            </p:cNvPr>
            <p:cNvSpPr/>
            <p:nvPr/>
          </p:nvSpPr>
          <p:spPr>
            <a:xfrm rot="1973302">
              <a:off x="4396258" y="3527857"/>
              <a:ext cx="60544" cy="605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7A0B2BD5-3A6E-44AC-8624-216DC70C9BAC}"/>
                </a:ext>
              </a:extLst>
            </p:cNvPr>
            <p:cNvSpPr/>
            <p:nvPr/>
          </p:nvSpPr>
          <p:spPr>
            <a:xfrm rot="1973302">
              <a:off x="4468972" y="3352605"/>
              <a:ext cx="98612" cy="9861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FFDA70C8-431B-4AC2-9914-535DF74014BE}"/>
                </a:ext>
              </a:extLst>
            </p:cNvPr>
            <p:cNvSpPr/>
            <p:nvPr/>
          </p:nvSpPr>
          <p:spPr>
            <a:xfrm rot="1973302">
              <a:off x="4514918" y="5339063"/>
              <a:ext cx="60544" cy="605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67903781-E752-4E8C-97AD-6EB65AD2A170}"/>
                </a:ext>
              </a:extLst>
            </p:cNvPr>
            <p:cNvSpPr/>
            <p:nvPr/>
          </p:nvSpPr>
          <p:spPr>
            <a:xfrm rot="1973302">
              <a:off x="4587632" y="5163811"/>
              <a:ext cx="98612" cy="9861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</p:grpSp>
      <p:grpSp>
        <p:nvGrpSpPr>
          <p:cNvPr id="72" name="그룹 3">
            <a:extLst>
              <a:ext uri="{FF2B5EF4-FFF2-40B4-BE49-F238E27FC236}">
                <a16:creationId xmlns:a16="http://schemas.microsoft.com/office/drawing/2014/main" id="{E254F825-6CB8-4B4B-A0A5-9DB7705E90C8}"/>
              </a:ext>
            </a:extLst>
          </p:cNvPr>
          <p:cNvGrpSpPr/>
          <p:nvPr/>
        </p:nvGrpSpPr>
        <p:grpSpPr>
          <a:xfrm>
            <a:off x="6094971" y="2799802"/>
            <a:ext cx="228322" cy="2644261"/>
            <a:chOff x="4570969" y="2799800"/>
            <a:chExt cx="228321" cy="2644260"/>
          </a:xfrm>
          <a:solidFill>
            <a:schemeClr val="accent3"/>
          </a:solidFill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05A80747-F745-42DF-BBF1-69E6D58903AA}"/>
                </a:ext>
              </a:extLst>
            </p:cNvPr>
            <p:cNvSpPr/>
            <p:nvPr/>
          </p:nvSpPr>
          <p:spPr>
            <a:xfrm rot="1973302">
              <a:off x="4570969" y="2958980"/>
              <a:ext cx="121089" cy="1210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FBD01403-3752-4588-9DB2-43E56D292199}"/>
                </a:ext>
              </a:extLst>
            </p:cNvPr>
            <p:cNvSpPr/>
            <p:nvPr/>
          </p:nvSpPr>
          <p:spPr>
            <a:xfrm rot="1973302">
              <a:off x="4626042" y="2799800"/>
              <a:ext cx="98612" cy="9861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78178C41-83C6-48A6-B83A-E1FDE5C01D23}"/>
                </a:ext>
              </a:extLst>
            </p:cNvPr>
            <p:cNvSpPr/>
            <p:nvPr/>
          </p:nvSpPr>
          <p:spPr>
            <a:xfrm rot="1973302">
              <a:off x="4650384" y="3169694"/>
              <a:ext cx="98612" cy="9861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AE218AF-2D0C-4F6A-986B-8EE52984CBF0}"/>
                </a:ext>
              </a:extLst>
            </p:cNvPr>
            <p:cNvSpPr/>
            <p:nvPr/>
          </p:nvSpPr>
          <p:spPr>
            <a:xfrm rot="1973302">
              <a:off x="4670756" y="3421478"/>
              <a:ext cx="98612" cy="9861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628A320F-47B7-44C8-BFCA-7997B2D86D4E}"/>
                </a:ext>
              </a:extLst>
            </p:cNvPr>
            <p:cNvSpPr/>
            <p:nvPr/>
          </p:nvSpPr>
          <p:spPr>
            <a:xfrm rot="1973302">
              <a:off x="4634218" y="4710686"/>
              <a:ext cx="163508" cy="1635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C11602D6-6CDD-4D4E-9EFE-893CA9982B8D}"/>
                </a:ext>
              </a:extLst>
            </p:cNvPr>
            <p:cNvSpPr/>
            <p:nvPr/>
          </p:nvSpPr>
          <p:spPr>
            <a:xfrm rot="1973302">
              <a:off x="4623362" y="3646773"/>
              <a:ext cx="163508" cy="1635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6A2C208D-08CE-4ADF-87E1-CCCA7A8442AD}"/>
                </a:ext>
              </a:extLst>
            </p:cNvPr>
            <p:cNvSpPr/>
            <p:nvPr/>
          </p:nvSpPr>
          <p:spPr>
            <a:xfrm rot="1973302">
              <a:off x="4579340" y="4916125"/>
              <a:ext cx="121089" cy="1210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A5951DDE-0E29-4A41-9706-42CA9BDB4A89}"/>
                </a:ext>
              </a:extLst>
            </p:cNvPr>
            <p:cNvSpPr/>
            <p:nvPr/>
          </p:nvSpPr>
          <p:spPr>
            <a:xfrm rot="1973302">
              <a:off x="4700678" y="5242217"/>
              <a:ext cx="98612" cy="9861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3C1A9266-F01C-4822-ADFD-32CD3A52182A}"/>
                </a:ext>
              </a:extLst>
            </p:cNvPr>
            <p:cNvSpPr/>
            <p:nvPr/>
          </p:nvSpPr>
          <p:spPr>
            <a:xfrm rot="1973302">
              <a:off x="4621611" y="5383516"/>
              <a:ext cx="60544" cy="605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B Nazanin" panose="00000700000000000000" pitchFamily="2" charset="-78"/>
              </a:endParaRPr>
            </a:p>
          </p:txBody>
        </p:sp>
      </p:grpSp>
      <p:sp>
        <p:nvSpPr>
          <p:cNvPr id="82" name="Oval 81">
            <a:extLst>
              <a:ext uri="{FF2B5EF4-FFF2-40B4-BE49-F238E27FC236}">
                <a16:creationId xmlns:a16="http://schemas.microsoft.com/office/drawing/2014/main" id="{5AC3A20D-B009-4A48-9DBD-10AAE76B30CA}"/>
              </a:ext>
            </a:extLst>
          </p:cNvPr>
          <p:cNvSpPr/>
          <p:nvPr/>
        </p:nvSpPr>
        <p:spPr>
          <a:xfrm>
            <a:off x="7589366" y="3913467"/>
            <a:ext cx="589063" cy="589063"/>
          </a:xfrm>
          <a:prstGeom prst="ellipse">
            <a:avLst/>
          </a:prstGeom>
          <a:solidFill>
            <a:schemeClr val="accent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12D15AD-34B8-4685-B566-8ABE1E260FD6}"/>
              </a:ext>
            </a:extLst>
          </p:cNvPr>
          <p:cNvGrpSpPr/>
          <p:nvPr/>
        </p:nvGrpSpPr>
        <p:grpSpPr>
          <a:xfrm>
            <a:off x="8177292" y="3879785"/>
            <a:ext cx="3199958" cy="671824"/>
            <a:chOff x="-475010" y="1129567"/>
            <a:chExt cx="3859356" cy="671824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27769664-D528-4A9E-96DA-1C21D489C22F}"/>
                </a:ext>
              </a:extLst>
            </p:cNvPr>
            <p:cNvSpPr txBox="1"/>
            <p:nvPr/>
          </p:nvSpPr>
          <p:spPr>
            <a:xfrm>
              <a:off x="-475010" y="1129567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5573FB75-6E8E-4B2A-A764-54BFB6D3A5BF}"/>
                </a:ext>
              </a:extLst>
            </p:cNvPr>
            <p:cNvSpPr txBox="1"/>
            <p:nvPr/>
          </p:nvSpPr>
          <p:spPr>
            <a:xfrm>
              <a:off x="-460976" y="1339726"/>
              <a:ext cx="3845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86" name="Oval 85">
            <a:extLst>
              <a:ext uri="{FF2B5EF4-FFF2-40B4-BE49-F238E27FC236}">
                <a16:creationId xmlns:a16="http://schemas.microsoft.com/office/drawing/2014/main" id="{1C7B3D27-620F-4AE1-AEA5-3E21E73FDA0C}"/>
              </a:ext>
            </a:extLst>
          </p:cNvPr>
          <p:cNvSpPr/>
          <p:nvPr/>
        </p:nvSpPr>
        <p:spPr>
          <a:xfrm>
            <a:off x="7589366" y="4685984"/>
            <a:ext cx="589063" cy="589063"/>
          </a:xfrm>
          <a:prstGeom prst="ellipse">
            <a:avLst/>
          </a:prstGeom>
          <a:solidFill>
            <a:schemeClr val="accent4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59AF6AA-76F0-47F4-BC9D-1BF83ADB4521}"/>
              </a:ext>
            </a:extLst>
          </p:cNvPr>
          <p:cNvGrpSpPr/>
          <p:nvPr/>
        </p:nvGrpSpPr>
        <p:grpSpPr>
          <a:xfrm>
            <a:off x="8177292" y="4652302"/>
            <a:ext cx="3199958" cy="671824"/>
            <a:chOff x="-475010" y="1129567"/>
            <a:chExt cx="3859356" cy="671824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6ABF1015-6F64-4FB0-B904-6F08935FABDA}"/>
                </a:ext>
              </a:extLst>
            </p:cNvPr>
            <p:cNvSpPr txBox="1"/>
            <p:nvPr/>
          </p:nvSpPr>
          <p:spPr>
            <a:xfrm>
              <a:off x="-475010" y="1129567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7398EB63-D58C-4048-9782-1D5E9B5CA5D2}"/>
                </a:ext>
              </a:extLst>
            </p:cNvPr>
            <p:cNvSpPr txBox="1"/>
            <p:nvPr/>
          </p:nvSpPr>
          <p:spPr>
            <a:xfrm>
              <a:off x="-460976" y="1339726"/>
              <a:ext cx="3845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id="{7F6F2989-064F-4B09-81EB-FAE09C06D387}"/>
              </a:ext>
            </a:extLst>
          </p:cNvPr>
          <p:cNvSpPr/>
          <p:nvPr/>
        </p:nvSpPr>
        <p:spPr>
          <a:xfrm>
            <a:off x="7589366" y="5458500"/>
            <a:ext cx="589063" cy="589063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794B4B1F-B2A0-4B64-9CB2-B594FF938BE2}"/>
              </a:ext>
            </a:extLst>
          </p:cNvPr>
          <p:cNvGrpSpPr/>
          <p:nvPr/>
        </p:nvGrpSpPr>
        <p:grpSpPr>
          <a:xfrm>
            <a:off x="8177292" y="5424819"/>
            <a:ext cx="3199958" cy="671824"/>
            <a:chOff x="-475010" y="1129567"/>
            <a:chExt cx="3859356" cy="671824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2C480F1C-777E-49F4-B3D7-0591C75A03AE}"/>
                </a:ext>
              </a:extLst>
            </p:cNvPr>
            <p:cNvSpPr txBox="1"/>
            <p:nvPr/>
          </p:nvSpPr>
          <p:spPr>
            <a:xfrm>
              <a:off x="-475010" y="1129567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محتوا در اینجا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4EC5F595-8BA3-42C8-A38F-D3A207D7BADE}"/>
                </a:ext>
              </a:extLst>
            </p:cNvPr>
            <p:cNvSpPr txBox="1"/>
            <p:nvPr/>
          </p:nvSpPr>
          <p:spPr>
            <a:xfrm>
              <a:off x="-460976" y="1339726"/>
              <a:ext cx="3845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B Nazanin" panose="00000700000000000000" pitchFamily="2" charset="-78"/>
                </a:rPr>
                <a:t>ارائه پاورپوینت مدرنی را دریافت کنید که به زیبایی طراحی شده است.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94" name="Isosceles Triangle 22">
            <a:extLst>
              <a:ext uri="{FF2B5EF4-FFF2-40B4-BE49-F238E27FC236}">
                <a16:creationId xmlns:a16="http://schemas.microsoft.com/office/drawing/2014/main" id="{85308BF3-228C-4A28-9328-2C049A73AED2}"/>
              </a:ext>
            </a:extLst>
          </p:cNvPr>
          <p:cNvSpPr/>
          <p:nvPr/>
        </p:nvSpPr>
        <p:spPr>
          <a:xfrm rot="19800000">
            <a:off x="7715340" y="5580301"/>
            <a:ext cx="345519" cy="345461"/>
          </a:xfrm>
          <a:custGeom>
            <a:avLst/>
            <a:gdLst/>
            <a:ahLst/>
            <a:cxnLst/>
            <a:rect l="l" t="t" r="r" b="b"/>
            <a:pathLst>
              <a:path w="3948369" h="3947711">
                <a:moveTo>
                  <a:pt x="1024184" y="1327019"/>
                </a:moveTo>
                <a:cubicBezTo>
                  <a:pt x="953964" y="1286477"/>
                  <a:pt x="864174" y="1310536"/>
                  <a:pt x="823632" y="1380756"/>
                </a:cubicBezTo>
                <a:cubicBezTo>
                  <a:pt x="783091" y="1450976"/>
                  <a:pt x="807150" y="1540767"/>
                  <a:pt x="877370" y="1581308"/>
                </a:cubicBezTo>
                <a:cubicBezTo>
                  <a:pt x="947590" y="1621850"/>
                  <a:pt x="1037380" y="1597790"/>
                  <a:pt x="1077922" y="1527570"/>
                </a:cubicBezTo>
                <a:cubicBezTo>
                  <a:pt x="1118463" y="1457350"/>
                  <a:pt x="1094404" y="1367560"/>
                  <a:pt x="1024184" y="1327019"/>
                </a:cubicBezTo>
                <a:close/>
                <a:moveTo>
                  <a:pt x="3610643" y="2228121"/>
                </a:moveTo>
                <a:cubicBezTo>
                  <a:pt x="3600833" y="2220477"/>
                  <a:pt x="3589363" y="2214630"/>
                  <a:pt x="3576595" y="2211209"/>
                </a:cubicBezTo>
                <a:cubicBezTo>
                  <a:pt x="3525522" y="2197524"/>
                  <a:pt x="3473024" y="2227833"/>
                  <a:pt x="3459339" y="2278906"/>
                </a:cubicBezTo>
                <a:cubicBezTo>
                  <a:pt x="3445654" y="2329979"/>
                  <a:pt x="3475964" y="2382476"/>
                  <a:pt x="3527037" y="2396161"/>
                </a:cubicBezTo>
                <a:cubicBezTo>
                  <a:pt x="3578110" y="2409846"/>
                  <a:pt x="3630607" y="2379537"/>
                  <a:pt x="3644292" y="2328464"/>
                </a:cubicBezTo>
                <a:cubicBezTo>
                  <a:pt x="3654556" y="2290159"/>
                  <a:pt x="3640073" y="2251053"/>
                  <a:pt x="3610643" y="2228121"/>
                </a:cubicBezTo>
                <a:close/>
                <a:moveTo>
                  <a:pt x="3948369" y="2177025"/>
                </a:moveTo>
                <a:lnTo>
                  <a:pt x="3902391" y="2247588"/>
                </a:lnTo>
                <a:cubicBezTo>
                  <a:pt x="3840166" y="2207044"/>
                  <a:pt x="3769677" y="2184131"/>
                  <a:pt x="3697935" y="2180296"/>
                </a:cubicBezTo>
                <a:cubicBezTo>
                  <a:pt x="3737123" y="2226403"/>
                  <a:pt x="3753617" y="2290363"/>
                  <a:pt x="3736768" y="2353243"/>
                </a:cubicBezTo>
                <a:cubicBezTo>
                  <a:pt x="3709398" y="2455390"/>
                  <a:pt x="3604404" y="2516008"/>
                  <a:pt x="3502258" y="2488638"/>
                </a:cubicBezTo>
                <a:cubicBezTo>
                  <a:pt x="3400111" y="2461268"/>
                  <a:pt x="3339493" y="2356274"/>
                  <a:pt x="3366863" y="2254127"/>
                </a:cubicBezTo>
                <a:cubicBezTo>
                  <a:pt x="3381032" y="2201247"/>
                  <a:pt x="3416004" y="2159497"/>
                  <a:pt x="3460818" y="2135698"/>
                </a:cubicBezTo>
                <a:cubicBezTo>
                  <a:pt x="3436032" y="2129730"/>
                  <a:pt x="3409996" y="2129302"/>
                  <a:pt x="3383900" y="2133133"/>
                </a:cubicBezTo>
                <a:cubicBezTo>
                  <a:pt x="3331988" y="2140756"/>
                  <a:pt x="3285146" y="2164460"/>
                  <a:pt x="3249703" y="2200200"/>
                </a:cubicBezTo>
                <a:cubicBezTo>
                  <a:pt x="3299772" y="2410806"/>
                  <a:pt x="3262997" y="2663063"/>
                  <a:pt x="3111944" y="2983361"/>
                </a:cubicBezTo>
                <a:cubicBezTo>
                  <a:pt x="2900481" y="3337269"/>
                  <a:pt x="2604169" y="3479398"/>
                  <a:pt x="2264290" y="3473876"/>
                </a:cubicBezTo>
                <a:lnTo>
                  <a:pt x="1854414" y="3947711"/>
                </a:lnTo>
                <a:lnTo>
                  <a:pt x="1615515" y="3809782"/>
                </a:lnTo>
                <a:lnTo>
                  <a:pt x="1764774" y="3379707"/>
                </a:lnTo>
                <a:cubicBezTo>
                  <a:pt x="1587770" y="3319643"/>
                  <a:pt x="1405350" y="3232972"/>
                  <a:pt x="1221865" y="3127037"/>
                </a:cubicBezTo>
                <a:cubicBezTo>
                  <a:pt x="1120271" y="3068382"/>
                  <a:pt x="1025311" y="3004264"/>
                  <a:pt x="938291" y="2935309"/>
                </a:cubicBezTo>
                <a:lnTo>
                  <a:pt x="509476" y="3157353"/>
                </a:lnTo>
                <a:lnTo>
                  <a:pt x="247593" y="2999226"/>
                </a:lnTo>
                <a:lnTo>
                  <a:pt x="599626" y="2603610"/>
                </a:lnTo>
                <a:cubicBezTo>
                  <a:pt x="384783" y="2338553"/>
                  <a:pt x="289709" y="2193107"/>
                  <a:pt x="174176" y="1843897"/>
                </a:cubicBezTo>
                <a:lnTo>
                  <a:pt x="0" y="1381252"/>
                </a:lnTo>
                <a:lnTo>
                  <a:pt x="107522" y="1111013"/>
                </a:lnTo>
                <a:cubicBezTo>
                  <a:pt x="159316" y="1021302"/>
                  <a:pt x="259400" y="1099908"/>
                  <a:pt x="349113" y="1151702"/>
                </a:cubicBezTo>
                <a:lnTo>
                  <a:pt x="486246" y="1217020"/>
                </a:lnTo>
                <a:cubicBezTo>
                  <a:pt x="628225" y="1148493"/>
                  <a:pt x="768311" y="1094036"/>
                  <a:pt x="908721" y="1057007"/>
                </a:cubicBezTo>
                <a:cubicBezTo>
                  <a:pt x="1011476" y="947354"/>
                  <a:pt x="1021990" y="857768"/>
                  <a:pt x="976491" y="611195"/>
                </a:cubicBezTo>
                <a:cubicBezTo>
                  <a:pt x="1335325" y="817429"/>
                  <a:pt x="1326102" y="899150"/>
                  <a:pt x="1389221" y="1007976"/>
                </a:cubicBezTo>
                <a:cubicBezTo>
                  <a:pt x="1615807" y="1002289"/>
                  <a:pt x="1836555" y="1044211"/>
                  <a:pt x="2066828" y="1133629"/>
                </a:cubicBezTo>
                <a:cubicBezTo>
                  <a:pt x="2047082" y="1203277"/>
                  <a:pt x="2048342" y="1275855"/>
                  <a:pt x="2067080" y="1343672"/>
                </a:cubicBezTo>
                <a:cubicBezTo>
                  <a:pt x="2009772" y="1325329"/>
                  <a:pt x="1950048" y="1312156"/>
                  <a:pt x="1888409" y="1302802"/>
                </a:cubicBezTo>
                <a:lnTo>
                  <a:pt x="1831983" y="1466454"/>
                </a:lnTo>
                <a:cubicBezTo>
                  <a:pt x="2171713" y="1545279"/>
                  <a:pt x="2334158" y="1639067"/>
                  <a:pt x="2533793" y="1871644"/>
                </a:cubicBezTo>
                <a:lnTo>
                  <a:pt x="2655130" y="1752801"/>
                </a:lnTo>
                <a:cubicBezTo>
                  <a:pt x="2623271" y="1710443"/>
                  <a:pt x="2589631" y="1671169"/>
                  <a:pt x="2553401" y="1635762"/>
                </a:cubicBezTo>
                <a:cubicBezTo>
                  <a:pt x="2626342" y="1620812"/>
                  <a:pt x="2694472" y="1585039"/>
                  <a:pt x="2748239" y="1530606"/>
                </a:cubicBezTo>
                <a:cubicBezTo>
                  <a:pt x="2959801" y="1699876"/>
                  <a:pt x="3152007" y="1908367"/>
                  <a:pt x="3223775" y="2111154"/>
                </a:cubicBezTo>
                <a:cubicBezTo>
                  <a:pt x="3265103" y="2076949"/>
                  <a:pt x="3316077" y="2055387"/>
                  <a:pt x="3371292" y="2047279"/>
                </a:cubicBezTo>
                <a:cubicBezTo>
                  <a:pt x="3454199" y="2035105"/>
                  <a:pt x="3536665" y="2054733"/>
                  <a:pt x="3603728" y="2099347"/>
                </a:cubicBezTo>
                <a:cubicBezTo>
                  <a:pt x="3679156" y="2088543"/>
                  <a:pt x="3756158" y="2095770"/>
                  <a:pt x="3828792" y="2119628"/>
                </a:cubicBezTo>
                <a:cubicBezTo>
                  <a:pt x="3870454" y="2133311"/>
                  <a:pt x="3910678" y="2152466"/>
                  <a:pt x="3948369" y="2177025"/>
                </a:cubicBezTo>
                <a:close/>
                <a:moveTo>
                  <a:pt x="2661401" y="883270"/>
                </a:moveTo>
                <a:cubicBezTo>
                  <a:pt x="2838812" y="985699"/>
                  <a:pt x="2899598" y="1212554"/>
                  <a:pt x="2797170" y="1389966"/>
                </a:cubicBezTo>
                <a:cubicBezTo>
                  <a:pt x="2694741" y="1567377"/>
                  <a:pt x="2467885" y="1628163"/>
                  <a:pt x="2290474" y="1525735"/>
                </a:cubicBezTo>
                <a:cubicBezTo>
                  <a:pt x="2113063" y="1423306"/>
                  <a:pt x="2052277" y="1196450"/>
                  <a:pt x="2154705" y="1019039"/>
                </a:cubicBezTo>
                <a:cubicBezTo>
                  <a:pt x="2257134" y="841627"/>
                  <a:pt x="2483990" y="780842"/>
                  <a:pt x="2661401" y="883270"/>
                </a:cubicBezTo>
                <a:close/>
                <a:moveTo>
                  <a:pt x="2494139" y="49756"/>
                </a:moveTo>
                <a:cubicBezTo>
                  <a:pt x="2671551" y="152184"/>
                  <a:pt x="2732337" y="379040"/>
                  <a:pt x="2629908" y="556451"/>
                </a:cubicBezTo>
                <a:cubicBezTo>
                  <a:pt x="2527480" y="733863"/>
                  <a:pt x="2300624" y="794648"/>
                  <a:pt x="2123212" y="692220"/>
                </a:cubicBezTo>
                <a:cubicBezTo>
                  <a:pt x="1945801" y="589791"/>
                  <a:pt x="1885015" y="362936"/>
                  <a:pt x="1987444" y="185524"/>
                </a:cubicBezTo>
                <a:cubicBezTo>
                  <a:pt x="2089872" y="8113"/>
                  <a:pt x="2316728" y="-52673"/>
                  <a:pt x="2494139" y="497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95" name="Donut 15">
            <a:extLst>
              <a:ext uri="{FF2B5EF4-FFF2-40B4-BE49-F238E27FC236}">
                <a16:creationId xmlns:a16="http://schemas.microsoft.com/office/drawing/2014/main" id="{CE5A7754-41EF-468E-855C-D7E112804789}"/>
              </a:ext>
            </a:extLst>
          </p:cNvPr>
          <p:cNvSpPr/>
          <p:nvPr/>
        </p:nvSpPr>
        <p:spPr>
          <a:xfrm>
            <a:off x="7700180" y="4025953"/>
            <a:ext cx="366647" cy="364095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96" name="Oval 21">
            <a:extLst>
              <a:ext uri="{FF2B5EF4-FFF2-40B4-BE49-F238E27FC236}">
                <a16:creationId xmlns:a16="http://schemas.microsoft.com/office/drawing/2014/main" id="{F3B4329B-3588-489E-83A0-FA9E5DBC70C6}"/>
              </a:ext>
            </a:extLst>
          </p:cNvPr>
          <p:cNvSpPr/>
          <p:nvPr/>
        </p:nvSpPr>
        <p:spPr>
          <a:xfrm rot="20700000">
            <a:off x="7702309" y="4831378"/>
            <a:ext cx="340331" cy="298275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1619A31-79D0-464E-9333-ECCB26B6995A}"/>
              </a:ext>
            </a:extLst>
          </p:cNvPr>
          <p:cNvSpPr txBox="1"/>
          <p:nvPr/>
        </p:nvSpPr>
        <p:spPr>
          <a:xfrm>
            <a:off x="800102" y="2456055"/>
            <a:ext cx="30014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 آسان برای تغییر رنگ، عکس و متن. ارائه پاورپوینت مدرنی را دریافت کنید که به زیبایی طراحی شده است. آسان برای تغییر رنگ، عکس و متن.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5824A73-B691-4E5F-BE35-F80F7F8C9350}"/>
              </a:ext>
            </a:extLst>
          </p:cNvPr>
          <p:cNvSpPr txBox="1"/>
          <p:nvPr/>
        </p:nvSpPr>
        <p:spPr>
          <a:xfrm>
            <a:off x="800102" y="1737692"/>
            <a:ext cx="30014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E95F0D1-D09C-4964-9687-786E8CBD2064}"/>
              </a:ext>
            </a:extLst>
          </p:cNvPr>
          <p:cNvSpPr txBox="1"/>
          <p:nvPr/>
        </p:nvSpPr>
        <p:spPr>
          <a:xfrm>
            <a:off x="1430796" y="5732961"/>
            <a:ext cx="3094602" cy="307777"/>
          </a:xfrm>
          <a:prstGeom prst="rect">
            <a:avLst/>
          </a:prstGeom>
          <a:solidFill>
            <a:schemeClr val="accent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fa-IR" altLang="ko-KR" sz="1400" b="1" dirty="0">
                <a:solidFill>
                  <a:schemeClr val="bg1"/>
                </a:solidFill>
                <a:cs typeface="B Nazanin" panose="00000700000000000000" pitchFamily="2" charset="-78"/>
              </a:rPr>
              <a:t>مطالب شما در اینجا</a:t>
            </a:r>
            <a:endParaRPr lang="ko-KR" altLang="en-US" sz="1400" b="1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307AB14-0002-40AC-981F-C1A0533019AD}"/>
              </a:ext>
            </a:extLst>
          </p:cNvPr>
          <p:cNvSpPr txBox="1"/>
          <p:nvPr/>
        </p:nvSpPr>
        <p:spPr>
          <a:xfrm>
            <a:off x="1436810" y="4444224"/>
            <a:ext cx="30946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B Nazanin" panose="00000700000000000000" pitchFamily="2" charset="-78"/>
              </a:rPr>
              <a:t>شما به سادگی می توانید مخاطبان خود را تحت تاثیر قرار دهید و به ارائه های خود جذابیت و زیبایی بی نظیری اضافه کنید. آسان برای تغییر رنگ، عکس و متن. ارائه پاورپوینت مدرنی را دریافت کنید که به زیبایی طراحی شده است. آسان برای تغییر رنگ، عکس و متن.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B Nazanin" panose="00000700000000000000" pitchFamily="2" charset="-78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51C9E3B8-501E-4029-8002-C8121656170D}"/>
              </a:ext>
            </a:extLst>
          </p:cNvPr>
          <p:cNvSpPr/>
          <p:nvPr/>
        </p:nvSpPr>
        <p:spPr>
          <a:xfrm>
            <a:off x="5468071" y="5472194"/>
            <a:ext cx="1296000" cy="180021"/>
          </a:xfrm>
          <a:prstGeom prst="ellipse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over and End Slide Master">
  <a:themeElements>
    <a:clrScheme name="ALLPPT-40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FBFD"/>
      </a:accent1>
      <a:accent2>
        <a:srgbClr val="0AA6ED"/>
      </a:accent2>
      <a:accent3>
        <a:srgbClr val="0085F2"/>
      </a:accent3>
      <a:accent4>
        <a:srgbClr val="125AC4"/>
      </a:accent4>
      <a:accent5>
        <a:srgbClr val="5A28C8"/>
      </a:accent5>
      <a:accent6>
        <a:srgbClr val="351876"/>
      </a:accent6>
      <a:hlink>
        <a:srgbClr val="FFFFFF"/>
      </a:hlink>
      <a:folHlink>
        <a:srgbClr val="26262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6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D1D3"/>
      </a:accent1>
      <a:accent2>
        <a:srgbClr val="0AA6ED"/>
      </a:accent2>
      <a:accent3>
        <a:srgbClr val="0085F2"/>
      </a:accent3>
      <a:accent4>
        <a:srgbClr val="125AC4"/>
      </a:accent4>
      <a:accent5>
        <a:srgbClr val="5A28C8"/>
      </a:accent5>
      <a:accent6>
        <a:srgbClr val="351876"/>
      </a:accent6>
      <a:hlink>
        <a:srgbClr val="FFFFFF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40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FBFD"/>
      </a:accent1>
      <a:accent2>
        <a:srgbClr val="0AA6ED"/>
      </a:accent2>
      <a:accent3>
        <a:srgbClr val="0085F2"/>
      </a:accent3>
      <a:accent4>
        <a:srgbClr val="125AC4"/>
      </a:accent4>
      <a:accent5>
        <a:srgbClr val="5A28C8"/>
      </a:accent5>
      <a:accent6>
        <a:srgbClr val="351876"/>
      </a:accent6>
      <a:hlink>
        <a:srgbClr val="FFFFFF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7072</Words>
  <Application>Microsoft Office PowerPoint</Application>
  <PresentationFormat>Widescreen</PresentationFormat>
  <Paragraphs>642</Paragraphs>
  <Slides>57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57</vt:i4>
      </vt:variant>
    </vt:vector>
  </HeadingPairs>
  <TitlesOfParts>
    <vt:vector size="70" baseType="lpstr">
      <vt:lpstr>Amatic SC</vt:lpstr>
      <vt:lpstr>Arial</vt:lpstr>
      <vt:lpstr>Brush Script MT</vt:lpstr>
      <vt:lpstr>Calibri</vt:lpstr>
      <vt:lpstr>Calibri Light</vt:lpstr>
      <vt:lpstr>Lato</vt:lpstr>
      <vt:lpstr>Lato Black</vt:lpstr>
      <vt:lpstr>Open Sans Light</vt:lpstr>
      <vt:lpstr>Roboto Medium</vt:lpstr>
      <vt:lpstr>Wingdings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از منابع گرافیکی قابل ویرایش ما استفاده کنید...</vt:lpstr>
      <vt:lpstr>اینفوگرافیک ممتاز</vt:lpstr>
      <vt:lpstr>اینفوگرافیک ممتاز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نمادهای برتر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2023-10-11T04:26:09Z</dcterms:created>
  <dcterms:modified xsi:type="dcterms:W3CDTF">2023-10-14T05:13:23Z</dcterms:modified>
</cp:coreProperties>
</file>